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26"/>
  </p:notesMasterIdLst>
  <p:sldIdLst>
    <p:sldId id="256" r:id="rId2"/>
    <p:sldId id="258" r:id="rId3"/>
    <p:sldId id="257" r:id="rId4"/>
    <p:sldId id="259" r:id="rId5"/>
    <p:sldId id="260" r:id="rId6"/>
    <p:sldId id="263" r:id="rId7"/>
    <p:sldId id="264" r:id="rId8"/>
    <p:sldId id="288" r:id="rId9"/>
    <p:sldId id="265" r:id="rId10"/>
    <p:sldId id="286" r:id="rId11"/>
    <p:sldId id="272" r:id="rId12"/>
    <p:sldId id="273" r:id="rId13"/>
    <p:sldId id="277" r:id="rId14"/>
    <p:sldId id="278" r:id="rId15"/>
    <p:sldId id="271" r:id="rId16"/>
    <p:sldId id="279" r:id="rId17"/>
    <p:sldId id="274" r:id="rId18"/>
    <p:sldId id="287" r:id="rId19"/>
    <p:sldId id="284" r:id="rId20"/>
    <p:sldId id="275" r:id="rId21"/>
    <p:sldId id="276" r:id="rId22"/>
    <p:sldId id="285" r:id="rId23"/>
    <p:sldId id="281" r:id="rId24"/>
    <p:sldId id="28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0ADB91-0F71-4973-8CDA-CDDAD77FE342}" type="doc">
      <dgm:prSet loTypeId="urn:microsoft.com/office/officeart/2008/layout/HalfCircleOrganizationChart" loCatId="hierarchy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3B9C2601-E1BB-4443-984A-438EFCE7DC89}">
      <dgm:prSet/>
      <dgm:spPr/>
      <dgm:t>
        <a:bodyPr/>
        <a:lstStyle/>
        <a:p>
          <a:r>
            <a:rPr lang="en-US"/>
            <a:t>Ahmed Hamdy</a:t>
          </a:r>
        </a:p>
      </dgm:t>
    </dgm:pt>
    <dgm:pt modelId="{6D596029-7AD9-4A28-9AC7-3602B8683FED}" type="parTrans" cxnId="{1B8D79D5-6927-422F-B3F7-3637E751EB88}">
      <dgm:prSet/>
      <dgm:spPr/>
      <dgm:t>
        <a:bodyPr/>
        <a:lstStyle/>
        <a:p>
          <a:endParaRPr lang="en-US"/>
        </a:p>
      </dgm:t>
    </dgm:pt>
    <dgm:pt modelId="{603F271C-F236-4B5B-91D8-70BB42AD3C56}" type="sibTrans" cxnId="{1B8D79D5-6927-422F-B3F7-3637E751EB88}">
      <dgm:prSet/>
      <dgm:spPr/>
      <dgm:t>
        <a:bodyPr/>
        <a:lstStyle/>
        <a:p>
          <a:endParaRPr lang="en-US"/>
        </a:p>
      </dgm:t>
    </dgm:pt>
    <dgm:pt modelId="{FD72BF73-0294-40D5-A865-2C088F2D9C8A}">
      <dgm:prSet/>
      <dgm:spPr/>
      <dgm:t>
        <a:bodyPr/>
        <a:lstStyle/>
        <a:p>
          <a:r>
            <a:rPr lang="en-US"/>
            <a:t>Ahmed Kamal</a:t>
          </a:r>
        </a:p>
      </dgm:t>
    </dgm:pt>
    <dgm:pt modelId="{6A771750-4B32-467A-ACBD-EF140A023104}" type="parTrans" cxnId="{FC2AC616-A716-401F-B0F2-4DB10DB37602}">
      <dgm:prSet/>
      <dgm:spPr/>
      <dgm:t>
        <a:bodyPr/>
        <a:lstStyle/>
        <a:p>
          <a:endParaRPr lang="en-US"/>
        </a:p>
      </dgm:t>
    </dgm:pt>
    <dgm:pt modelId="{B1161890-DD44-4E03-8342-8344ACEDFB66}" type="sibTrans" cxnId="{FC2AC616-A716-401F-B0F2-4DB10DB37602}">
      <dgm:prSet/>
      <dgm:spPr/>
      <dgm:t>
        <a:bodyPr/>
        <a:lstStyle/>
        <a:p>
          <a:endParaRPr lang="en-US"/>
        </a:p>
      </dgm:t>
    </dgm:pt>
    <dgm:pt modelId="{BDDFDB8D-90A4-49FB-85AE-705C0E619CA0}">
      <dgm:prSet/>
      <dgm:spPr/>
      <dgm:t>
        <a:bodyPr/>
        <a:lstStyle/>
        <a:p>
          <a:r>
            <a:rPr lang="en-US"/>
            <a:t>Ahmed Mostafa</a:t>
          </a:r>
        </a:p>
      </dgm:t>
    </dgm:pt>
    <dgm:pt modelId="{9976CEC1-379D-47D8-8D1E-A402D6FCC805}" type="parTrans" cxnId="{B2D319EE-E090-4E8E-8899-E58B48234376}">
      <dgm:prSet/>
      <dgm:spPr/>
      <dgm:t>
        <a:bodyPr/>
        <a:lstStyle/>
        <a:p>
          <a:endParaRPr lang="en-US"/>
        </a:p>
      </dgm:t>
    </dgm:pt>
    <dgm:pt modelId="{61FF41DD-9595-47C5-9F6B-B2B24CCFE12E}" type="sibTrans" cxnId="{B2D319EE-E090-4E8E-8899-E58B48234376}">
      <dgm:prSet/>
      <dgm:spPr/>
      <dgm:t>
        <a:bodyPr/>
        <a:lstStyle/>
        <a:p>
          <a:endParaRPr lang="en-US"/>
        </a:p>
      </dgm:t>
    </dgm:pt>
    <dgm:pt modelId="{69C836AC-D12F-4667-B033-A35BC690400E}">
      <dgm:prSet/>
      <dgm:spPr/>
      <dgm:t>
        <a:bodyPr/>
        <a:lstStyle/>
        <a:p>
          <a:r>
            <a:rPr lang="en-US" dirty="0"/>
            <a:t>Ahmed Nasser</a:t>
          </a:r>
        </a:p>
      </dgm:t>
    </dgm:pt>
    <dgm:pt modelId="{4D654CB6-18F2-4639-B4D6-5DC48F43500F}" type="parTrans" cxnId="{31745E45-56B5-4633-BDA3-50D0D2D844B4}">
      <dgm:prSet/>
      <dgm:spPr/>
      <dgm:t>
        <a:bodyPr/>
        <a:lstStyle/>
        <a:p>
          <a:endParaRPr lang="en-US"/>
        </a:p>
      </dgm:t>
    </dgm:pt>
    <dgm:pt modelId="{56F8C37E-49D9-4B8A-91EB-C743B52A4DF5}" type="sibTrans" cxnId="{31745E45-56B5-4633-BDA3-50D0D2D844B4}">
      <dgm:prSet/>
      <dgm:spPr/>
      <dgm:t>
        <a:bodyPr/>
        <a:lstStyle/>
        <a:p>
          <a:endParaRPr lang="en-US"/>
        </a:p>
      </dgm:t>
    </dgm:pt>
    <dgm:pt modelId="{B0AD09F5-5191-419B-92DE-359CAA542D4F}" type="pres">
      <dgm:prSet presAssocID="{D80ADB91-0F71-4973-8CDA-CDDAD77FE342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DE3FFE3-9C39-49EE-8090-12550C17DF17}" type="pres">
      <dgm:prSet presAssocID="{3B9C2601-E1BB-4443-984A-438EFCE7DC89}" presName="hierRoot1" presStyleCnt="0">
        <dgm:presLayoutVars>
          <dgm:hierBranch val="init"/>
        </dgm:presLayoutVars>
      </dgm:prSet>
      <dgm:spPr/>
    </dgm:pt>
    <dgm:pt modelId="{4F465E7B-1D71-4597-B045-F925411EFAE4}" type="pres">
      <dgm:prSet presAssocID="{3B9C2601-E1BB-4443-984A-438EFCE7DC89}" presName="rootComposite1" presStyleCnt="0"/>
      <dgm:spPr/>
    </dgm:pt>
    <dgm:pt modelId="{F778FCD6-E36C-4055-ABAC-320E2F8D0792}" type="pres">
      <dgm:prSet presAssocID="{3B9C2601-E1BB-4443-984A-438EFCE7DC89}" presName="rootText1" presStyleLbl="alignAcc1" presStyleIdx="0" presStyleCnt="0">
        <dgm:presLayoutVars>
          <dgm:chPref val="3"/>
        </dgm:presLayoutVars>
      </dgm:prSet>
      <dgm:spPr/>
    </dgm:pt>
    <dgm:pt modelId="{2EF080D3-2B72-4314-B409-6132CF6CCABE}" type="pres">
      <dgm:prSet presAssocID="{3B9C2601-E1BB-4443-984A-438EFCE7DC89}" presName="topArc1" presStyleLbl="parChTrans1D1" presStyleIdx="0" presStyleCnt="8"/>
      <dgm:spPr/>
    </dgm:pt>
    <dgm:pt modelId="{7ACFDB69-80BA-4001-AE68-598D15ADAAF4}" type="pres">
      <dgm:prSet presAssocID="{3B9C2601-E1BB-4443-984A-438EFCE7DC89}" presName="bottomArc1" presStyleLbl="parChTrans1D1" presStyleIdx="1" presStyleCnt="8"/>
      <dgm:spPr/>
    </dgm:pt>
    <dgm:pt modelId="{54635AF7-CD97-4DBE-B4B0-C1622762E1B5}" type="pres">
      <dgm:prSet presAssocID="{3B9C2601-E1BB-4443-984A-438EFCE7DC89}" presName="topConnNode1" presStyleLbl="node1" presStyleIdx="0" presStyleCnt="0"/>
      <dgm:spPr/>
    </dgm:pt>
    <dgm:pt modelId="{586F941B-D328-4276-88A8-7EB9573A19DA}" type="pres">
      <dgm:prSet presAssocID="{3B9C2601-E1BB-4443-984A-438EFCE7DC89}" presName="hierChild2" presStyleCnt="0"/>
      <dgm:spPr/>
    </dgm:pt>
    <dgm:pt modelId="{083F8D23-71E9-4E6F-8F20-AD69DF169F15}" type="pres">
      <dgm:prSet presAssocID="{3B9C2601-E1BB-4443-984A-438EFCE7DC89}" presName="hierChild3" presStyleCnt="0"/>
      <dgm:spPr/>
    </dgm:pt>
    <dgm:pt modelId="{72641BF9-30F4-4B81-BFBD-6C45EB854797}" type="pres">
      <dgm:prSet presAssocID="{FD72BF73-0294-40D5-A865-2C088F2D9C8A}" presName="hierRoot1" presStyleCnt="0">
        <dgm:presLayoutVars>
          <dgm:hierBranch val="init"/>
        </dgm:presLayoutVars>
      </dgm:prSet>
      <dgm:spPr/>
    </dgm:pt>
    <dgm:pt modelId="{833D7977-C69F-48E0-9E39-4C82DC3B838C}" type="pres">
      <dgm:prSet presAssocID="{FD72BF73-0294-40D5-A865-2C088F2D9C8A}" presName="rootComposite1" presStyleCnt="0"/>
      <dgm:spPr/>
    </dgm:pt>
    <dgm:pt modelId="{F50B4B47-651F-4E65-B230-0196011D431A}" type="pres">
      <dgm:prSet presAssocID="{FD72BF73-0294-40D5-A865-2C088F2D9C8A}" presName="rootText1" presStyleLbl="alignAcc1" presStyleIdx="0" presStyleCnt="0">
        <dgm:presLayoutVars>
          <dgm:chPref val="3"/>
        </dgm:presLayoutVars>
      </dgm:prSet>
      <dgm:spPr/>
    </dgm:pt>
    <dgm:pt modelId="{270328A1-DC36-4DF3-89F8-9A634DCCD328}" type="pres">
      <dgm:prSet presAssocID="{FD72BF73-0294-40D5-A865-2C088F2D9C8A}" presName="topArc1" presStyleLbl="parChTrans1D1" presStyleIdx="2" presStyleCnt="8"/>
      <dgm:spPr/>
    </dgm:pt>
    <dgm:pt modelId="{48DB4675-7E8F-4EDD-BE65-CDCB3ACF91C9}" type="pres">
      <dgm:prSet presAssocID="{FD72BF73-0294-40D5-A865-2C088F2D9C8A}" presName="bottomArc1" presStyleLbl="parChTrans1D1" presStyleIdx="3" presStyleCnt="8"/>
      <dgm:spPr/>
    </dgm:pt>
    <dgm:pt modelId="{8B5926E5-3480-4611-A754-487685902185}" type="pres">
      <dgm:prSet presAssocID="{FD72BF73-0294-40D5-A865-2C088F2D9C8A}" presName="topConnNode1" presStyleLbl="node1" presStyleIdx="0" presStyleCnt="0"/>
      <dgm:spPr/>
    </dgm:pt>
    <dgm:pt modelId="{43314B49-59A8-499A-9FE1-C7CCCC8B2FCD}" type="pres">
      <dgm:prSet presAssocID="{FD72BF73-0294-40D5-A865-2C088F2D9C8A}" presName="hierChild2" presStyleCnt="0"/>
      <dgm:spPr/>
    </dgm:pt>
    <dgm:pt modelId="{C5D169E5-806E-4237-B9F9-4CE9496ED298}" type="pres">
      <dgm:prSet presAssocID="{FD72BF73-0294-40D5-A865-2C088F2D9C8A}" presName="hierChild3" presStyleCnt="0"/>
      <dgm:spPr/>
    </dgm:pt>
    <dgm:pt modelId="{2E049615-429B-4F19-8D38-0B5906F9908B}" type="pres">
      <dgm:prSet presAssocID="{BDDFDB8D-90A4-49FB-85AE-705C0E619CA0}" presName="hierRoot1" presStyleCnt="0">
        <dgm:presLayoutVars>
          <dgm:hierBranch val="init"/>
        </dgm:presLayoutVars>
      </dgm:prSet>
      <dgm:spPr/>
    </dgm:pt>
    <dgm:pt modelId="{29FEF910-221D-484E-9BA7-5DEDE87CD28F}" type="pres">
      <dgm:prSet presAssocID="{BDDFDB8D-90A4-49FB-85AE-705C0E619CA0}" presName="rootComposite1" presStyleCnt="0"/>
      <dgm:spPr/>
    </dgm:pt>
    <dgm:pt modelId="{D7BE366C-1A8C-412D-AA97-3B19E95827AB}" type="pres">
      <dgm:prSet presAssocID="{BDDFDB8D-90A4-49FB-85AE-705C0E619CA0}" presName="rootText1" presStyleLbl="alignAcc1" presStyleIdx="0" presStyleCnt="0">
        <dgm:presLayoutVars>
          <dgm:chPref val="3"/>
        </dgm:presLayoutVars>
      </dgm:prSet>
      <dgm:spPr/>
    </dgm:pt>
    <dgm:pt modelId="{E44B2BF5-B9B4-4BC6-AC31-A23819FFCA4C}" type="pres">
      <dgm:prSet presAssocID="{BDDFDB8D-90A4-49FB-85AE-705C0E619CA0}" presName="topArc1" presStyleLbl="parChTrans1D1" presStyleIdx="4" presStyleCnt="8"/>
      <dgm:spPr/>
    </dgm:pt>
    <dgm:pt modelId="{343B4EA9-562F-47E2-9F25-F0477AB8E54E}" type="pres">
      <dgm:prSet presAssocID="{BDDFDB8D-90A4-49FB-85AE-705C0E619CA0}" presName="bottomArc1" presStyleLbl="parChTrans1D1" presStyleIdx="5" presStyleCnt="8"/>
      <dgm:spPr/>
    </dgm:pt>
    <dgm:pt modelId="{F083E3FA-9081-4B27-9B0A-F6D6B752F6A4}" type="pres">
      <dgm:prSet presAssocID="{BDDFDB8D-90A4-49FB-85AE-705C0E619CA0}" presName="topConnNode1" presStyleLbl="node1" presStyleIdx="0" presStyleCnt="0"/>
      <dgm:spPr/>
    </dgm:pt>
    <dgm:pt modelId="{149C8195-AEDB-4499-A457-03C85A4589E7}" type="pres">
      <dgm:prSet presAssocID="{BDDFDB8D-90A4-49FB-85AE-705C0E619CA0}" presName="hierChild2" presStyleCnt="0"/>
      <dgm:spPr/>
    </dgm:pt>
    <dgm:pt modelId="{29E0D035-2A12-4DA2-9078-E87FCEB1887F}" type="pres">
      <dgm:prSet presAssocID="{BDDFDB8D-90A4-49FB-85AE-705C0E619CA0}" presName="hierChild3" presStyleCnt="0"/>
      <dgm:spPr/>
    </dgm:pt>
    <dgm:pt modelId="{947EDD19-9839-4365-9C6A-A31D142739D1}" type="pres">
      <dgm:prSet presAssocID="{69C836AC-D12F-4667-B033-A35BC690400E}" presName="hierRoot1" presStyleCnt="0">
        <dgm:presLayoutVars>
          <dgm:hierBranch val="init"/>
        </dgm:presLayoutVars>
      </dgm:prSet>
      <dgm:spPr/>
    </dgm:pt>
    <dgm:pt modelId="{F0F86FE8-DB92-4A8F-B5E0-5E647D619C9A}" type="pres">
      <dgm:prSet presAssocID="{69C836AC-D12F-4667-B033-A35BC690400E}" presName="rootComposite1" presStyleCnt="0"/>
      <dgm:spPr/>
    </dgm:pt>
    <dgm:pt modelId="{63F40DA8-7E2B-4350-A959-939F43F540E8}" type="pres">
      <dgm:prSet presAssocID="{69C836AC-D12F-4667-B033-A35BC690400E}" presName="rootText1" presStyleLbl="alignAcc1" presStyleIdx="0" presStyleCnt="0">
        <dgm:presLayoutVars>
          <dgm:chPref val="3"/>
        </dgm:presLayoutVars>
      </dgm:prSet>
      <dgm:spPr/>
    </dgm:pt>
    <dgm:pt modelId="{884044D8-F808-49B0-930B-BA5C822AEFED}" type="pres">
      <dgm:prSet presAssocID="{69C836AC-D12F-4667-B033-A35BC690400E}" presName="topArc1" presStyleLbl="parChTrans1D1" presStyleIdx="6" presStyleCnt="8"/>
      <dgm:spPr/>
    </dgm:pt>
    <dgm:pt modelId="{695C937B-7F0D-4084-86E0-006B11F6BD13}" type="pres">
      <dgm:prSet presAssocID="{69C836AC-D12F-4667-B033-A35BC690400E}" presName="bottomArc1" presStyleLbl="parChTrans1D1" presStyleIdx="7" presStyleCnt="8"/>
      <dgm:spPr/>
    </dgm:pt>
    <dgm:pt modelId="{4A816297-4EAB-404C-BF6E-01B2EC8E12F6}" type="pres">
      <dgm:prSet presAssocID="{69C836AC-D12F-4667-B033-A35BC690400E}" presName="topConnNode1" presStyleLbl="node1" presStyleIdx="0" presStyleCnt="0"/>
      <dgm:spPr/>
    </dgm:pt>
    <dgm:pt modelId="{2B8098C9-BE24-4F3C-8BF8-7B09278F815B}" type="pres">
      <dgm:prSet presAssocID="{69C836AC-D12F-4667-B033-A35BC690400E}" presName="hierChild2" presStyleCnt="0"/>
      <dgm:spPr/>
    </dgm:pt>
    <dgm:pt modelId="{42CD2D30-2FC0-4218-9742-264E9A4C945B}" type="pres">
      <dgm:prSet presAssocID="{69C836AC-D12F-4667-B033-A35BC690400E}" presName="hierChild3" presStyleCnt="0"/>
      <dgm:spPr/>
    </dgm:pt>
  </dgm:ptLst>
  <dgm:cxnLst>
    <dgm:cxn modelId="{FC2AC616-A716-401F-B0F2-4DB10DB37602}" srcId="{D80ADB91-0F71-4973-8CDA-CDDAD77FE342}" destId="{FD72BF73-0294-40D5-A865-2C088F2D9C8A}" srcOrd="1" destOrd="0" parTransId="{6A771750-4B32-467A-ACBD-EF140A023104}" sibTransId="{B1161890-DD44-4E03-8342-8344ACEDFB66}"/>
    <dgm:cxn modelId="{0468971E-E258-4F94-9003-74CCE574B7BF}" type="presOf" srcId="{69C836AC-D12F-4667-B033-A35BC690400E}" destId="{63F40DA8-7E2B-4350-A959-939F43F540E8}" srcOrd="0" destOrd="0" presId="urn:microsoft.com/office/officeart/2008/layout/HalfCircleOrganizationChart"/>
    <dgm:cxn modelId="{DBE5652A-EEB9-4506-8D02-D5C608865D6A}" type="presOf" srcId="{FD72BF73-0294-40D5-A865-2C088F2D9C8A}" destId="{8B5926E5-3480-4611-A754-487685902185}" srcOrd="1" destOrd="0" presId="urn:microsoft.com/office/officeart/2008/layout/HalfCircleOrganizationChart"/>
    <dgm:cxn modelId="{95BF6D39-0C82-4CCE-B96F-BB7DD80A2B69}" type="presOf" srcId="{BDDFDB8D-90A4-49FB-85AE-705C0E619CA0}" destId="{F083E3FA-9081-4B27-9B0A-F6D6B752F6A4}" srcOrd="1" destOrd="0" presId="urn:microsoft.com/office/officeart/2008/layout/HalfCircleOrganizationChart"/>
    <dgm:cxn modelId="{31745E45-56B5-4633-BDA3-50D0D2D844B4}" srcId="{D80ADB91-0F71-4973-8CDA-CDDAD77FE342}" destId="{69C836AC-D12F-4667-B033-A35BC690400E}" srcOrd="3" destOrd="0" parTransId="{4D654CB6-18F2-4639-B4D6-5DC48F43500F}" sibTransId="{56F8C37E-49D9-4B8A-91EB-C743B52A4DF5}"/>
    <dgm:cxn modelId="{04447B4D-43BA-4FF3-B91C-05BA8EDF87CF}" type="presOf" srcId="{69C836AC-D12F-4667-B033-A35BC690400E}" destId="{4A816297-4EAB-404C-BF6E-01B2EC8E12F6}" srcOrd="1" destOrd="0" presId="urn:microsoft.com/office/officeart/2008/layout/HalfCircleOrganizationChart"/>
    <dgm:cxn modelId="{FB7F944F-9D03-4AC3-B1F9-D31798549F27}" type="presOf" srcId="{D80ADB91-0F71-4973-8CDA-CDDAD77FE342}" destId="{B0AD09F5-5191-419B-92DE-359CAA542D4F}" srcOrd="0" destOrd="0" presId="urn:microsoft.com/office/officeart/2008/layout/HalfCircleOrganizationChart"/>
    <dgm:cxn modelId="{BE49E287-E569-4751-8741-88EADA0FB4F6}" type="presOf" srcId="{BDDFDB8D-90A4-49FB-85AE-705C0E619CA0}" destId="{D7BE366C-1A8C-412D-AA97-3B19E95827AB}" srcOrd="0" destOrd="0" presId="urn:microsoft.com/office/officeart/2008/layout/HalfCircleOrganizationChart"/>
    <dgm:cxn modelId="{3C79FAC9-BDB9-4ECE-9BE1-327978EA1DB8}" type="presOf" srcId="{FD72BF73-0294-40D5-A865-2C088F2D9C8A}" destId="{F50B4B47-651F-4E65-B230-0196011D431A}" srcOrd="0" destOrd="0" presId="urn:microsoft.com/office/officeart/2008/layout/HalfCircleOrganizationChart"/>
    <dgm:cxn modelId="{1B8D79D5-6927-422F-B3F7-3637E751EB88}" srcId="{D80ADB91-0F71-4973-8CDA-CDDAD77FE342}" destId="{3B9C2601-E1BB-4443-984A-438EFCE7DC89}" srcOrd="0" destOrd="0" parTransId="{6D596029-7AD9-4A28-9AC7-3602B8683FED}" sibTransId="{603F271C-F236-4B5B-91D8-70BB42AD3C56}"/>
    <dgm:cxn modelId="{1D1B7CE5-43C8-4468-B620-DE6BC9A423AD}" type="presOf" srcId="{3B9C2601-E1BB-4443-984A-438EFCE7DC89}" destId="{54635AF7-CD97-4DBE-B4B0-C1622762E1B5}" srcOrd="1" destOrd="0" presId="urn:microsoft.com/office/officeart/2008/layout/HalfCircleOrganizationChart"/>
    <dgm:cxn modelId="{8AAB5FEC-E67E-4413-A209-6BD565319512}" type="presOf" srcId="{3B9C2601-E1BB-4443-984A-438EFCE7DC89}" destId="{F778FCD6-E36C-4055-ABAC-320E2F8D0792}" srcOrd="0" destOrd="0" presId="urn:microsoft.com/office/officeart/2008/layout/HalfCircleOrganizationChart"/>
    <dgm:cxn modelId="{B2D319EE-E090-4E8E-8899-E58B48234376}" srcId="{D80ADB91-0F71-4973-8CDA-CDDAD77FE342}" destId="{BDDFDB8D-90A4-49FB-85AE-705C0E619CA0}" srcOrd="2" destOrd="0" parTransId="{9976CEC1-379D-47D8-8D1E-A402D6FCC805}" sibTransId="{61FF41DD-9595-47C5-9F6B-B2B24CCFE12E}"/>
    <dgm:cxn modelId="{707160F8-7F32-4723-9954-59021D8A8BFB}" type="presParOf" srcId="{B0AD09F5-5191-419B-92DE-359CAA542D4F}" destId="{BDE3FFE3-9C39-49EE-8090-12550C17DF17}" srcOrd="0" destOrd="0" presId="urn:microsoft.com/office/officeart/2008/layout/HalfCircleOrganizationChart"/>
    <dgm:cxn modelId="{E1D0DACB-A5F4-4213-924D-80CB068AA89C}" type="presParOf" srcId="{BDE3FFE3-9C39-49EE-8090-12550C17DF17}" destId="{4F465E7B-1D71-4597-B045-F925411EFAE4}" srcOrd="0" destOrd="0" presId="urn:microsoft.com/office/officeart/2008/layout/HalfCircleOrganizationChart"/>
    <dgm:cxn modelId="{B777AD04-7066-41A6-9FA4-91381C11784A}" type="presParOf" srcId="{4F465E7B-1D71-4597-B045-F925411EFAE4}" destId="{F778FCD6-E36C-4055-ABAC-320E2F8D0792}" srcOrd="0" destOrd="0" presId="urn:microsoft.com/office/officeart/2008/layout/HalfCircleOrganizationChart"/>
    <dgm:cxn modelId="{C4F57F64-7F4B-4270-A956-F5927C6AE6D4}" type="presParOf" srcId="{4F465E7B-1D71-4597-B045-F925411EFAE4}" destId="{2EF080D3-2B72-4314-B409-6132CF6CCABE}" srcOrd="1" destOrd="0" presId="urn:microsoft.com/office/officeart/2008/layout/HalfCircleOrganizationChart"/>
    <dgm:cxn modelId="{F6988F55-0FF4-429C-8BA5-EF955FF2D501}" type="presParOf" srcId="{4F465E7B-1D71-4597-B045-F925411EFAE4}" destId="{7ACFDB69-80BA-4001-AE68-598D15ADAAF4}" srcOrd="2" destOrd="0" presId="urn:microsoft.com/office/officeart/2008/layout/HalfCircleOrganizationChart"/>
    <dgm:cxn modelId="{34366F16-A110-43E6-8AA1-6D9F39A99334}" type="presParOf" srcId="{4F465E7B-1D71-4597-B045-F925411EFAE4}" destId="{54635AF7-CD97-4DBE-B4B0-C1622762E1B5}" srcOrd="3" destOrd="0" presId="urn:microsoft.com/office/officeart/2008/layout/HalfCircleOrganizationChart"/>
    <dgm:cxn modelId="{7E38CB9E-DC1E-4308-AAD5-17234E8BEBFB}" type="presParOf" srcId="{BDE3FFE3-9C39-49EE-8090-12550C17DF17}" destId="{586F941B-D328-4276-88A8-7EB9573A19DA}" srcOrd="1" destOrd="0" presId="urn:microsoft.com/office/officeart/2008/layout/HalfCircleOrganizationChart"/>
    <dgm:cxn modelId="{98ED582F-5713-48F9-9DA0-D6E18B80F3B7}" type="presParOf" srcId="{BDE3FFE3-9C39-49EE-8090-12550C17DF17}" destId="{083F8D23-71E9-4E6F-8F20-AD69DF169F15}" srcOrd="2" destOrd="0" presId="urn:microsoft.com/office/officeart/2008/layout/HalfCircleOrganizationChart"/>
    <dgm:cxn modelId="{FBAF41E8-43C9-4BEB-AECD-26298E256078}" type="presParOf" srcId="{B0AD09F5-5191-419B-92DE-359CAA542D4F}" destId="{72641BF9-30F4-4B81-BFBD-6C45EB854797}" srcOrd="1" destOrd="0" presId="urn:microsoft.com/office/officeart/2008/layout/HalfCircleOrganizationChart"/>
    <dgm:cxn modelId="{9D39AADE-D5F0-4273-98B2-C3B164DBB079}" type="presParOf" srcId="{72641BF9-30F4-4B81-BFBD-6C45EB854797}" destId="{833D7977-C69F-48E0-9E39-4C82DC3B838C}" srcOrd="0" destOrd="0" presId="urn:microsoft.com/office/officeart/2008/layout/HalfCircleOrganizationChart"/>
    <dgm:cxn modelId="{E1EA15CF-D3E5-4C06-93A9-A03C5CEEEA68}" type="presParOf" srcId="{833D7977-C69F-48E0-9E39-4C82DC3B838C}" destId="{F50B4B47-651F-4E65-B230-0196011D431A}" srcOrd="0" destOrd="0" presId="urn:microsoft.com/office/officeart/2008/layout/HalfCircleOrganizationChart"/>
    <dgm:cxn modelId="{807DA67F-73A0-4027-B588-99A7BDB3E789}" type="presParOf" srcId="{833D7977-C69F-48E0-9E39-4C82DC3B838C}" destId="{270328A1-DC36-4DF3-89F8-9A634DCCD328}" srcOrd="1" destOrd="0" presId="urn:microsoft.com/office/officeart/2008/layout/HalfCircleOrganizationChart"/>
    <dgm:cxn modelId="{5CFEA561-AE82-4563-B7B6-55B7267367AE}" type="presParOf" srcId="{833D7977-C69F-48E0-9E39-4C82DC3B838C}" destId="{48DB4675-7E8F-4EDD-BE65-CDCB3ACF91C9}" srcOrd="2" destOrd="0" presId="urn:microsoft.com/office/officeart/2008/layout/HalfCircleOrganizationChart"/>
    <dgm:cxn modelId="{395886C2-9AD5-4F33-A6F3-DCF7799F3CF3}" type="presParOf" srcId="{833D7977-C69F-48E0-9E39-4C82DC3B838C}" destId="{8B5926E5-3480-4611-A754-487685902185}" srcOrd="3" destOrd="0" presId="urn:microsoft.com/office/officeart/2008/layout/HalfCircleOrganizationChart"/>
    <dgm:cxn modelId="{B4CAE182-45C6-4F7F-85B8-EF2F40FDE56F}" type="presParOf" srcId="{72641BF9-30F4-4B81-BFBD-6C45EB854797}" destId="{43314B49-59A8-499A-9FE1-C7CCCC8B2FCD}" srcOrd="1" destOrd="0" presId="urn:microsoft.com/office/officeart/2008/layout/HalfCircleOrganizationChart"/>
    <dgm:cxn modelId="{3EECDB95-6126-4559-8656-5A7551F67721}" type="presParOf" srcId="{72641BF9-30F4-4B81-BFBD-6C45EB854797}" destId="{C5D169E5-806E-4237-B9F9-4CE9496ED298}" srcOrd="2" destOrd="0" presId="urn:microsoft.com/office/officeart/2008/layout/HalfCircleOrganizationChart"/>
    <dgm:cxn modelId="{ECE15E86-36CF-43F2-AE7C-C69B5154F2D5}" type="presParOf" srcId="{B0AD09F5-5191-419B-92DE-359CAA542D4F}" destId="{2E049615-429B-4F19-8D38-0B5906F9908B}" srcOrd="2" destOrd="0" presId="urn:microsoft.com/office/officeart/2008/layout/HalfCircleOrganizationChart"/>
    <dgm:cxn modelId="{A29D980F-2F3E-4D62-9E12-CC4D8265AB0E}" type="presParOf" srcId="{2E049615-429B-4F19-8D38-0B5906F9908B}" destId="{29FEF910-221D-484E-9BA7-5DEDE87CD28F}" srcOrd="0" destOrd="0" presId="urn:microsoft.com/office/officeart/2008/layout/HalfCircleOrganizationChart"/>
    <dgm:cxn modelId="{8232CE37-2F24-41AD-B532-A6416029823E}" type="presParOf" srcId="{29FEF910-221D-484E-9BA7-5DEDE87CD28F}" destId="{D7BE366C-1A8C-412D-AA97-3B19E95827AB}" srcOrd="0" destOrd="0" presId="urn:microsoft.com/office/officeart/2008/layout/HalfCircleOrganizationChart"/>
    <dgm:cxn modelId="{28322923-E538-4D09-B5FC-BB7E8BF4F0DA}" type="presParOf" srcId="{29FEF910-221D-484E-9BA7-5DEDE87CD28F}" destId="{E44B2BF5-B9B4-4BC6-AC31-A23819FFCA4C}" srcOrd="1" destOrd="0" presId="urn:microsoft.com/office/officeart/2008/layout/HalfCircleOrganizationChart"/>
    <dgm:cxn modelId="{4AC683C0-6C46-4E77-8690-899AF5EFAD85}" type="presParOf" srcId="{29FEF910-221D-484E-9BA7-5DEDE87CD28F}" destId="{343B4EA9-562F-47E2-9F25-F0477AB8E54E}" srcOrd="2" destOrd="0" presId="urn:microsoft.com/office/officeart/2008/layout/HalfCircleOrganizationChart"/>
    <dgm:cxn modelId="{C56260CF-785B-400B-8A99-9DAC8EF88BF6}" type="presParOf" srcId="{29FEF910-221D-484E-9BA7-5DEDE87CD28F}" destId="{F083E3FA-9081-4B27-9B0A-F6D6B752F6A4}" srcOrd="3" destOrd="0" presId="urn:microsoft.com/office/officeart/2008/layout/HalfCircleOrganizationChart"/>
    <dgm:cxn modelId="{737DD982-50DC-4B4F-B705-9FFB267A87A5}" type="presParOf" srcId="{2E049615-429B-4F19-8D38-0B5906F9908B}" destId="{149C8195-AEDB-4499-A457-03C85A4589E7}" srcOrd="1" destOrd="0" presId="urn:microsoft.com/office/officeart/2008/layout/HalfCircleOrganizationChart"/>
    <dgm:cxn modelId="{99DD58FA-AEBC-42E1-B11A-9AD5ECBC2929}" type="presParOf" srcId="{2E049615-429B-4F19-8D38-0B5906F9908B}" destId="{29E0D035-2A12-4DA2-9078-E87FCEB1887F}" srcOrd="2" destOrd="0" presId="urn:microsoft.com/office/officeart/2008/layout/HalfCircleOrganizationChart"/>
    <dgm:cxn modelId="{38AEBE1F-61D7-483B-9B13-56DA55121931}" type="presParOf" srcId="{B0AD09F5-5191-419B-92DE-359CAA542D4F}" destId="{947EDD19-9839-4365-9C6A-A31D142739D1}" srcOrd="3" destOrd="0" presId="urn:microsoft.com/office/officeart/2008/layout/HalfCircleOrganizationChart"/>
    <dgm:cxn modelId="{0D61C652-B910-4445-9BF4-1DC96AAE40B3}" type="presParOf" srcId="{947EDD19-9839-4365-9C6A-A31D142739D1}" destId="{F0F86FE8-DB92-4A8F-B5E0-5E647D619C9A}" srcOrd="0" destOrd="0" presId="urn:microsoft.com/office/officeart/2008/layout/HalfCircleOrganizationChart"/>
    <dgm:cxn modelId="{99EFF0A3-2D02-4DC5-BFA0-EDE57132DBD1}" type="presParOf" srcId="{F0F86FE8-DB92-4A8F-B5E0-5E647D619C9A}" destId="{63F40DA8-7E2B-4350-A959-939F43F540E8}" srcOrd="0" destOrd="0" presId="urn:microsoft.com/office/officeart/2008/layout/HalfCircleOrganizationChart"/>
    <dgm:cxn modelId="{F3C871D9-AF8C-49EC-882C-9134D13FD338}" type="presParOf" srcId="{F0F86FE8-DB92-4A8F-B5E0-5E647D619C9A}" destId="{884044D8-F808-49B0-930B-BA5C822AEFED}" srcOrd="1" destOrd="0" presId="urn:microsoft.com/office/officeart/2008/layout/HalfCircleOrganizationChart"/>
    <dgm:cxn modelId="{80DA6D3D-408A-4595-9EA2-9A27D9D55845}" type="presParOf" srcId="{F0F86FE8-DB92-4A8F-B5E0-5E647D619C9A}" destId="{695C937B-7F0D-4084-86E0-006B11F6BD13}" srcOrd="2" destOrd="0" presId="urn:microsoft.com/office/officeart/2008/layout/HalfCircleOrganizationChart"/>
    <dgm:cxn modelId="{3CFE0CF5-2C77-4C23-8CE6-9991610799A1}" type="presParOf" srcId="{F0F86FE8-DB92-4A8F-B5E0-5E647D619C9A}" destId="{4A816297-4EAB-404C-BF6E-01B2EC8E12F6}" srcOrd="3" destOrd="0" presId="urn:microsoft.com/office/officeart/2008/layout/HalfCircleOrganizationChart"/>
    <dgm:cxn modelId="{D11C444B-71E0-478C-AA01-D5F97FEE8706}" type="presParOf" srcId="{947EDD19-9839-4365-9C6A-A31D142739D1}" destId="{2B8098C9-BE24-4F3C-8BF8-7B09278F815B}" srcOrd="1" destOrd="0" presId="urn:microsoft.com/office/officeart/2008/layout/HalfCircleOrganizationChart"/>
    <dgm:cxn modelId="{962140DC-9856-4E42-9B51-6D23B0D10D97}" type="presParOf" srcId="{947EDD19-9839-4365-9C6A-A31D142739D1}" destId="{42CD2D30-2FC0-4218-9742-264E9A4C945B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E79B23-8307-40D9-8029-3227AE5EBA41}" type="doc">
      <dgm:prSet loTypeId="urn:microsoft.com/office/officeart/2018/5/layout/IconCircleLabelList" loCatId="icon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706D533-E4EF-4F2B-B620-858F3988E92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Dr. Dina Khattab</a:t>
          </a:r>
        </a:p>
      </dgm:t>
    </dgm:pt>
    <dgm:pt modelId="{C8DF6649-C713-4ED7-9A42-0D82567B0679}" type="parTrans" cxnId="{854212E6-DE33-49C3-95FD-2B407A811CDC}">
      <dgm:prSet/>
      <dgm:spPr/>
      <dgm:t>
        <a:bodyPr/>
        <a:lstStyle/>
        <a:p>
          <a:endParaRPr lang="en-US"/>
        </a:p>
      </dgm:t>
    </dgm:pt>
    <dgm:pt modelId="{9AC0BD15-69C6-4B83-82E0-034D1C6B7AA6}" type="sibTrans" cxnId="{854212E6-DE33-49C3-95FD-2B407A811CDC}">
      <dgm:prSet/>
      <dgm:spPr/>
      <dgm:t>
        <a:bodyPr/>
        <a:lstStyle/>
        <a:p>
          <a:endParaRPr lang="en-US"/>
        </a:p>
      </dgm:t>
    </dgm:pt>
    <dgm:pt modelId="{1DFBF7E6-89EC-45A3-84F4-71384A68273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/>
            <a:t>TA. Nora Youssef</a:t>
          </a:r>
        </a:p>
      </dgm:t>
    </dgm:pt>
    <dgm:pt modelId="{E09933CA-B595-4641-86D5-B7C680EFCA2C}" type="parTrans" cxnId="{06F9A7C8-47ED-46C2-922D-35D761ECB2DB}">
      <dgm:prSet/>
      <dgm:spPr/>
      <dgm:t>
        <a:bodyPr/>
        <a:lstStyle/>
        <a:p>
          <a:endParaRPr lang="en-US"/>
        </a:p>
      </dgm:t>
    </dgm:pt>
    <dgm:pt modelId="{968DDDD2-604D-416E-B1E5-3F5FD6F1EACA}" type="sibTrans" cxnId="{06F9A7C8-47ED-46C2-922D-35D761ECB2DB}">
      <dgm:prSet/>
      <dgm:spPr/>
      <dgm:t>
        <a:bodyPr/>
        <a:lstStyle/>
        <a:p>
          <a:endParaRPr lang="en-US"/>
        </a:p>
      </dgm:t>
    </dgm:pt>
    <dgm:pt modelId="{D79CC89A-F0D7-45AB-8092-436C500F15E0}" type="pres">
      <dgm:prSet presAssocID="{0BE79B23-8307-40D9-8029-3227AE5EBA41}" presName="root" presStyleCnt="0">
        <dgm:presLayoutVars>
          <dgm:dir/>
          <dgm:resizeHandles val="exact"/>
        </dgm:presLayoutVars>
      </dgm:prSet>
      <dgm:spPr/>
    </dgm:pt>
    <dgm:pt modelId="{155CC781-3580-4B00-A866-A808908B6539}" type="pres">
      <dgm:prSet presAssocID="{C706D533-E4EF-4F2B-B620-858F3988E92D}" presName="compNode" presStyleCnt="0"/>
      <dgm:spPr/>
    </dgm:pt>
    <dgm:pt modelId="{9930DC78-B66D-45E5-92D9-D82C8508A2AF}" type="pres">
      <dgm:prSet presAssocID="{C706D533-E4EF-4F2B-B620-858F3988E92D}" presName="iconBgRect" presStyleLbl="bgShp" presStyleIdx="0" presStyleCnt="2"/>
      <dgm:spPr>
        <a:solidFill>
          <a:schemeClr val="tx2"/>
        </a:solidFill>
      </dgm:spPr>
    </dgm:pt>
    <dgm:pt modelId="{5F1C8E4E-CF00-45F6-A1A9-D0E5C9FAD7DB}" type="pres">
      <dgm:prSet presAssocID="{C706D533-E4EF-4F2B-B620-858F3988E92D}" presName="iconRect" presStyleLbl="node1" presStyleIdx="0" presStyleCnt="2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ECF0F142-0822-47EB-9A5C-20E1534C24F0}" type="pres">
      <dgm:prSet presAssocID="{C706D533-E4EF-4F2B-B620-858F3988E92D}" presName="spaceRect" presStyleCnt="0"/>
      <dgm:spPr/>
    </dgm:pt>
    <dgm:pt modelId="{CD5CFC00-BCF3-4A57-8EC2-7E73069D088B}" type="pres">
      <dgm:prSet presAssocID="{C706D533-E4EF-4F2B-B620-858F3988E92D}" presName="textRect" presStyleLbl="revTx" presStyleIdx="0" presStyleCnt="2">
        <dgm:presLayoutVars>
          <dgm:chMax val="1"/>
          <dgm:chPref val="1"/>
        </dgm:presLayoutVars>
      </dgm:prSet>
      <dgm:spPr/>
    </dgm:pt>
    <dgm:pt modelId="{110579A5-AECA-41E8-97A3-9ED9D78D6A08}" type="pres">
      <dgm:prSet presAssocID="{9AC0BD15-69C6-4B83-82E0-034D1C6B7AA6}" presName="sibTrans" presStyleCnt="0"/>
      <dgm:spPr/>
    </dgm:pt>
    <dgm:pt modelId="{ADB9C3FB-5EDB-4349-86FF-70E5CE6B89D4}" type="pres">
      <dgm:prSet presAssocID="{1DFBF7E6-89EC-45A3-84F4-71384A682735}" presName="compNode" presStyleCnt="0"/>
      <dgm:spPr/>
    </dgm:pt>
    <dgm:pt modelId="{5E556B1C-B379-417A-93CC-4127CBBF9946}" type="pres">
      <dgm:prSet presAssocID="{1DFBF7E6-89EC-45A3-84F4-71384A682735}" presName="iconBgRect" presStyleLbl="bgShp" presStyleIdx="1" presStyleCnt="2"/>
      <dgm:spPr>
        <a:solidFill>
          <a:schemeClr val="tx2"/>
        </a:solidFill>
      </dgm:spPr>
    </dgm:pt>
    <dgm:pt modelId="{BA11C36C-BA31-4DB0-AFC8-34FD73F61937}" type="pres">
      <dgm:prSet presAssocID="{1DFBF7E6-89EC-45A3-84F4-71384A68273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E30C7D73-651A-4362-8D98-3183B91C816D}" type="pres">
      <dgm:prSet presAssocID="{1DFBF7E6-89EC-45A3-84F4-71384A682735}" presName="spaceRect" presStyleCnt="0"/>
      <dgm:spPr/>
    </dgm:pt>
    <dgm:pt modelId="{968A451C-5E78-47F6-88CA-06FB276AEE89}" type="pres">
      <dgm:prSet presAssocID="{1DFBF7E6-89EC-45A3-84F4-71384A68273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683623C-EFF1-4E87-BEA3-42918E9FEF7D}" type="presOf" srcId="{C706D533-E4EF-4F2B-B620-858F3988E92D}" destId="{CD5CFC00-BCF3-4A57-8EC2-7E73069D088B}" srcOrd="0" destOrd="0" presId="urn:microsoft.com/office/officeart/2018/5/layout/IconCircleLabelList"/>
    <dgm:cxn modelId="{1EB5BB46-F900-478E-AC4F-1C14EBB5B1C2}" type="presOf" srcId="{1DFBF7E6-89EC-45A3-84F4-71384A682735}" destId="{968A451C-5E78-47F6-88CA-06FB276AEE89}" srcOrd="0" destOrd="0" presId="urn:microsoft.com/office/officeart/2018/5/layout/IconCircleLabelList"/>
    <dgm:cxn modelId="{D0C794C4-F99F-429A-BBCF-92CA41006AAA}" type="presOf" srcId="{0BE79B23-8307-40D9-8029-3227AE5EBA41}" destId="{D79CC89A-F0D7-45AB-8092-436C500F15E0}" srcOrd="0" destOrd="0" presId="urn:microsoft.com/office/officeart/2018/5/layout/IconCircleLabelList"/>
    <dgm:cxn modelId="{06F9A7C8-47ED-46C2-922D-35D761ECB2DB}" srcId="{0BE79B23-8307-40D9-8029-3227AE5EBA41}" destId="{1DFBF7E6-89EC-45A3-84F4-71384A682735}" srcOrd="1" destOrd="0" parTransId="{E09933CA-B595-4641-86D5-B7C680EFCA2C}" sibTransId="{968DDDD2-604D-416E-B1E5-3F5FD6F1EACA}"/>
    <dgm:cxn modelId="{854212E6-DE33-49C3-95FD-2B407A811CDC}" srcId="{0BE79B23-8307-40D9-8029-3227AE5EBA41}" destId="{C706D533-E4EF-4F2B-B620-858F3988E92D}" srcOrd="0" destOrd="0" parTransId="{C8DF6649-C713-4ED7-9A42-0D82567B0679}" sibTransId="{9AC0BD15-69C6-4B83-82E0-034D1C6B7AA6}"/>
    <dgm:cxn modelId="{4211FAC9-96C8-419C-85C9-374E6E42E9E1}" type="presParOf" srcId="{D79CC89A-F0D7-45AB-8092-436C500F15E0}" destId="{155CC781-3580-4B00-A866-A808908B6539}" srcOrd="0" destOrd="0" presId="urn:microsoft.com/office/officeart/2018/5/layout/IconCircleLabelList"/>
    <dgm:cxn modelId="{263FCDC1-60E6-4E59-97F2-E356B5BCAFB3}" type="presParOf" srcId="{155CC781-3580-4B00-A866-A808908B6539}" destId="{9930DC78-B66D-45E5-92D9-D82C8508A2AF}" srcOrd="0" destOrd="0" presId="urn:microsoft.com/office/officeart/2018/5/layout/IconCircleLabelList"/>
    <dgm:cxn modelId="{D5F77B79-454B-4A4C-8542-DF7681B30F79}" type="presParOf" srcId="{155CC781-3580-4B00-A866-A808908B6539}" destId="{5F1C8E4E-CF00-45F6-A1A9-D0E5C9FAD7DB}" srcOrd="1" destOrd="0" presId="urn:microsoft.com/office/officeart/2018/5/layout/IconCircleLabelList"/>
    <dgm:cxn modelId="{6390F93F-8FDB-43EC-A07A-2635287181B4}" type="presParOf" srcId="{155CC781-3580-4B00-A866-A808908B6539}" destId="{ECF0F142-0822-47EB-9A5C-20E1534C24F0}" srcOrd="2" destOrd="0" presId="urn:microsoft.com/office/officeart/2018/5/layout/IconCircleLabelList"/>
    <dgm:cxn modelId="{154F52E9-CBC3-49BE-827D-B15F1F7DAA7E}" type="presParOf" srcId="{155CC781-3580-4B00-A866-A808908B6539}" destId="{CD5CFC00-BCF3-4A57-8EC2-7E73069D088B}" srcOrd="3" destOrd="0" presId="urn:microsoft.com/office/officeart/2018/5/layout/IconCircleLabelList"/>
    <dgm:cxn modelId="{A3E68CB0-EDB3-4B25-BDEE-EC3EAED43381}" type="presParOf" srcId="{D79CC89A-F0D7-45AB-8092-436C500F15E0}" destId="{110579A5-AECA-41E8-97A3-9ED9D78D6A08}" srcOrd="1" destOrd="0" presId="urn:microsoft.com/office/officeart/2018/5/layout/IconCircleLabelList"/>
    <dgm:cxn modelId="{932208A7-367E-4A5E-9832-ECE252462653}" type="presParOf" srcId="{D79CC89A-F0D7-45AB-8092-436C500F15E0}" destId="{ADB9C3FB-5EDB-4349-86FF-70E5CE6B89D4}" srcOrd="2" destOrd="0" presId="urn:microsoft.com/office/officeart/2018/5/layout/IconCircleLabelList"/>
    <dgm:cxn modelId="{3266D7B9-66C7-481B-A4DA-ADEEB0990F5B}" type="presParOf" srcId="{ADB9C3FB-5EDB-4349-86FF-70E5CE6B89D4}" destId="{5E556B1C-B379-417A-93CC-4127CBBF9946}" srcOrd="0" destOrd="0" presId="urn:microsoft.com/office/officeart/2018/5/layout/IconCircleLabelList"/>
    <dgm:cxn modelId="{96A08D7C-E95C-4F47-87D6-0A2EAB923BAF}" type="presParOf" srcId="{ADB9C3FB-5EDB-4349-86FF-70E5CE6B89D4}" destId="{BA11C36C-BA31-4DB0-AFC8-34FD73F61937}" srcOrd="1" destOrd="0" presId="urn:microsoft.com/office/officeart/2018/5/layout/IconCircleLabelList"/>
    <dgm:cxn modelId="{1474A0D1-D479-4623-BBD0-A3EFC29C3E06}" type="presParOf" srcId="{ADB9C3FB-5EDB-4349-86FF-70E5CE6B89D4}" destId="{E30C7D73-651A-4362-8D98-3183B91C816D}" srcOrd="2" destOrd="0" presId="urn:microsoft.com/office/officeart/2018/5/layout/IconCircleLabelList"/>
    <dgm:cxn modelId="{0A426327-F41F-4706-B27A-4A55C03F93BE}" type="presParOf" srcId="{ADB9C3FB-5EDB-4349-86FF-70E5CE6B89D4}" destId="{968A451C-5E78-47F6-88CA-06FB276AEE8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193145D-6603-4B80-9067-550913E65CE0}" type="doc">
      <dgm:prSet loTypeId="urn:microsoft.com/office/officeart/2018/5/layout/IconCircleLabelList" loCatId="icon" qsTypeId="urn:microsoft.com/office/officeart/2005/8/quickstyle/simple5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ABD3EC3-3ADA-4BF0-935D-B8DEE67B09A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Simi-Automated Methods </a:t>
          </a:r>
          <a:endParaRPr lang="en-US" dirty="0"/>
        </a:p>
      </dgm:t>
    </dgm:pt>
    <dgm:pt modelId="{3FACD7FF-9717-4303-B1B3-102077E5CFB1}" type="parTrans" cxnId="{E99488BE-16DD-40A0-A5DD-4ED9F140A266}">
      <dgm:prSet/>
      <dgm:spPr/>
      <dgm:t>
        <a:bodyPr/>
        <a:lstStyle/>
        <a:p>
          <a:endParaRPr lang="en-US"/>
        </a:p>
      </dgm:t>
    </dgm:pt>
    <dgm:pt modelId="{D3ED4715-0CB1-42D9-8E70-5070BC1273AA}" type="sibTrans" cxnId="{E99488BE-16DD-40A0-A5DD-4ED9F140A266}">
      <dgm:prSet/>
      <dgm:spPr/>
      <dgm:t>
        <a:bodyPr/>
        <a:lstStyle/>
        <a:p>
          <a:endParaRPr lang="en-US"/>
        </a:p>
      </dgm:t>
    </dgm:pt>
    <dgm:pt modelId="{CC62F7E7-7EB6-4196-BDDF-14776C79836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Automated Methods </a:t>
          </a:r>
          <a:r>
            <a:rPr lang="en-US" dirty="0"/>
            <a:t> </a:t>
          </a:r>
        </a:p>
      </dgm:t>
    </dgm:pt>
    <dgm:pt modelId="{032338C7-BBF0-451F-956B-BAE372283639}" type="parTrans" cxnId="{A4C7AB89-231D-4FC1-99ED-CD72F3F58B15}">
      <dgm:prSet/>
      <dgm:spPr/>
      <dgm:t>
        <a:bodyPr/>
        <a:lstStyle/>
        <a:p>
          <a:endParaRPr lang="en-US"/>
        </a:p>
      </dgm:t>
    </dgm:pt>
    <dgm:pt modelId="{4A1B8FCF-A9CE-4A87-874F-84095CD0BE0C}" type="sibTrans" cxnId="{A4C7AB89-231D-4FC1-99ED-CD72F3F58B15}">
      <dgm:prSet/>
      <dgm:spPr/>
      <dgm:t>
        <a:bodyPr/>
        <a:lstStyle/>
        <a:p>
          <a:endParaRPr lang="en-US"/>
        </a:p>
      </dgm:t>
    </dgm:pt>
    <dgm:pt modelId="{9C5D073E-D6B2-4B1E-A120-0E962FB14FA7}" type="pres">
      <dgm:prSet presAssocID="{3193145D-6603-4B80-9067-550913E65CE0}" presName="root" presStyleCnt="0">
        <dgm:presLayoutVars>
          <dgm:dir/>
          <dgm:resizeHandles val="exact"/>
        </dgm:presLayoutVars>
      </dgm:prSet>
      <dgm:spPr/>
    </dgm:pt>
    <dgm:pt modelId="{47CDCDA8-709D-419A-B11D-6DF405A2B4E6}" type="pres">
      <dgm:prSet presAssocID="{FABD3EC3-3ADA-4BF0-935D-B8DEE67B09A7}" presName="compNode" presStyleCnt="0"/>
      <dgm:spPr/>
    </dgm:pt>
    <dgm:pt modelId="{16712C6A-5AAC-4A0B-87AC-39977BCA1B33}" type="pres">
      <dgm:prSet presAssocID="{FABD3EC3-3ADA-4BF0-935D-B8DEE67B09A7}" presName="iconBgRect" presStyleLbl="bgShp" presStyleIdx="0" presStyleCnt="2"/>
      <dgm:spPr>
        <a:solidFill>
          <a:schemeClr val="accent2"/>
        </a:solidFill>
      </dgm:spPr>
    </dgm:pt>
    <dgm:pt modelId="{5B019311-F2A3-4BFD-870E-05CE77D1BDB2}" type="pres">
      <dgm:prSet presAssocID="{FABD3EC3-3ADA-4BF0-935D-B8DEE67B09A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939319B-F0D1-4908-A734-76F3517E025F}" type="pres">
      <dgm:prSet presAssocID="{FABD3EC3-3ADA-4BF0-935D-B8DEE67B09A7}" presName="spaceRect" presStyleCnt="0"/>
      <dgm:spPr/>
    </dgm:pt>
    <dgm:pt modelId="{7849D806-3E81-4128-ADB4-E2736AE64365}" type="pres">
      <dgm:prSet presAssocID="{FABD3EC3-3ADA-4BF0-935D-B8DEE67B09A7}" presName="textRect" presStyleLbl="revTx" presStyleIdx="0" presStyleCnt="2">
        <dgm:presLayoutVars>
          <dgm:chMax val="1"/>
          <dgm:chPref val="1"/>
        </dgm:presLayoutVars>
      </dgm:prSet>
      <dgm:spPr/>
    </dgm:pt>
    <dgm:pt modelId="{CE182798-E00E-4FC8-9B2E-74A7428B3F29}" type="pres">
      <dgm:prSet presAssocID="{D3ED4715-0CB1-42D9-8E70-5070BC1273AA}" presName="sibTrans" presStyleCnt="0"/>
      <dgm:spPr/>
    </dgm:pt>
    <dgm:pt modelId="{13942C06-EC60-4529-B1DB-B427327C9D22}" type="pres">
      <dgm:prSet presAssocID="{CC62F7E7-7EB6-4196-BDDF-14776C798363}" presName="compNode" presStyleCnt="0"/>
      <dgm:spPr/>
    </dgm:pt>
    <dgm:pt modelId="{B8AD9C30-66A7-47E0-B5BD-095A432FC908}" type="pres">
      <dgm:prSet presAssocID="{CC62F7E7-7EB6-4196-BDDF-14776C798363}" presName="iconBgRect" presStyleLbl="bgShp" presStyleIdx="1" presStyleCnt="2"/>
      <dgm:spPr>
        <a:solidFill>
          <a:schemeClr val="tx2"/>
        </a:solidFill>
      </dgm:spPr>
    </dgm:pt>
    <dgm:pt modelId="{F8D415E1-60B4-4579-B1D9-AA8229FC5101}" type="pres">
      <dgm:prSet presAssocID="{CC62F7E7-7EB6-4196-BDDF-14776C79836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ingle gear"/>
        </a:ext>
      </dgm:extLst>
    </dgm:pt>
    <dgm:pt modelId="{D83333AB-A6D6-4EF7-9A1D-92151AF42095}" type="pres">
      <dgm:prSet presAssocID="{CC62F7E7-7EB6-4196-BDDF-14776C798363}" presName="spaceRect" presStyleCnt="0"/>
      <dgm:spPr/>
    </dgm:pt>
    <dgm:pt modelId="{098024A5-2454-48D3-A242-1B2600E82C94}" type="pres">
      <dgm:prSet presAssocID="{CC62F7E7-7EB6-4196-BDDF-14776C79836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4C7AB89-231D-4FC1-99ED-CD72F3F58B15}" srcId="{3193145D-6603-4B80-9067-550913E65CE0}" destId="{CC62F7E7-7EB6-4196-BDDF-14776C798363}" srcOrd="1" destOrd="0" parTransId="{032338C7-BBF0-451F-956B-BAE372283639}" sibTransId="{4A1B8FCF-A9CE-4A87-874F-84095CD0BE0C}"/>
    <dgm:cxn modelId="{05F8319E-9DB2-4F72-92C9-80DB257EFD71}" type="presOf" srcId="{FABD3EC3-3ADA-4BF0-935D-B8DEE67B09A7}" destId="{7849D806-3E81-4128-ADB4-E2736AE64365}" srcOrd="0" destOrd="0" presId="urn:microsoft.com/office/officeart/2018/5/layout/IconCircleLabelList"/>
    <dgm:cxn modelId="{D485E3B8-02E8-4D1E-9BED-45B942CAB084}" type="presOf" srcId="{3193145D-6603-4B80-9067-550913E65CE0}" destId="{9C5D073E-D6B2-4B1E-A120-0E962FB14FA7}" srcOrd="0" destOrd="0" presId="urn:microsoft.com/office/officeart/2018/5/layout/IconCircleLabelList"/>
    <dgm:cxn modelId="{E99488BE-16DD-40A0-A5DD-4ED9F140A266}" srcId="{3193145D-6603-4B80-9067-550913E65CE0}" destId="{FABD3EC3-3ADA-4BF0-935D-B8DEE67B09A7}" srcOrd="0" destOrd="0" parTransId="{3FACD7FF-9717-4303-B1B3-102077E5CFB1}" sibTransId="{D3ED4715-0CB1-42D9-8E70-5070BC1273AA}"/>
    <dgm:cxn modelId="{45C8BEC5-BFE9-414E-B8CF-BC8B58517650}" type="presOf" srcId="{CC62F7E7-7EB6-4196-BDDF-14776C798363}" destId="{098024A5-2454-48D3-A242-1B2600E82C94}" srcOrd="0" destOrd="0" presId="urn:microsoft.com/office/officeart/2018/5/layout/IconCircleLabelList"/>
    <dgm:cxn modelId="{6D3D3452-CF15-42DD-9A98-B55C94A6B23E}" type="presParOf" srcId="{9C5D073E-D6B2-4B1E-A120-0E962FB14FA7}" destId="{47CDCDA8-709D-419A-B11D-6DF405A2B4E6}" srcOrd="0" destOrd="0" presId="urn:microsoft.com/office/officeart/2018/5/layout/IconCircleLabelList"/>
    <dgm:cxn modelId="{850E9691-3E5E-4035-A9D3-695CC12D589E}" type="presParOf" srcId="{47CDCDA8-709D-419A-B11D-6DF405A2B4E6}" destId="{16712C6A-5AAC-4A0B-87AC-39977BCA1B33}" srcOrd="0" destOrd="0" presId="urn:microsoft.com/office/officeart/2018/5/layout/IconCircleLabelList"/>
    <dgm:cxn modelId="{9EE6F18D-E023-4232-B5A2-828946635428}" type="presParOf" srcId="{47CDCDA8-709D-419A-B11D-6DF405A2B4E6}" destId="{5B019311-F2A3-4BFD-870E-05CE77D1BDB2}" srcOrd="1" destOrd="0" presId="urn:microsoft.com/office/officeart/2018/5/layout/IconCircleLabelList"/>
    <dgm:cxn modelId="{AAD5EB3E-28E6-4C95-9BB5-B988C57FEFE1}" type="presParOf" srcId="{47CDCDA8-709D-419A-B11D-6DF405A2B4E6}" destId="{9939319B-F0D1-4908-A734-76F3517E025F}" srcOrd="2" destOrd="0" presId="urn:microsoft.com/office/officeart/2018/5/layout/IconCircleLabelList"/>
    <dgm:cxn modelId="{17728F4E-72BB-4E14-8967-804DD0A3E4E3}" type="presParOf" srcId="{47CDCDA8-709D-419A-B11D-6DF405A2B4E6}" destId="{7849D806-3E81-4128-ADB4-E2736AE64365}" srcOrd="3" destOrd="0" presId="urn:microsoft.com/office/officeart/2018/5/layout/IconCircleLabelList"/>
    <dgm:cxn modelId="{0C1F4E61-D06D-4ED5-B1A9-1AFD697C14DB}" type="presParOf" srcId="{9C5D073E-D6B2-4B1E-A120-0E962FB14FA7}" destId="{CE182798-E00E-4FC8-9B2E-74A7428B3F29}" srcOrd="1" destOrd="0" presId="urn:microsoft.com/office/officeart/2018/5/layout/IconCircleLabelList"/>
    <dgm:cxn modelId="{6C204B5E-0BEC-4330-80C4-2A70973CC202}" type="presParOf" srcId="{9C5D073E-D6B2-4B1E-A120-0E962FB14FA7}" destId="{13942C06-EC60-4529-B1DB-B427327C9D22}" srcOrd="2" destOrd="0" presId="urn:microsoft.com/office/officeart/2018/5/layout/IconCircleLabelList"/>
    <dgm:cxn modelId="{2362E8C3-BE4B-4153-A838-B1AE3723B850}" type="presParOf" srcId="{13942C06-EC60-4529-B1DB-B427327C9D22}" destId="{B8AD9C30-66A7-47E0-B5BD-095A432FC908}" srcOrd="0" destOrd="0" presId="urn:microsoft.com/office/officeart/2018/5/layout/IconCircleLabelList"/>
    <dgm:cxn modelId="{D8996C73-FF34-4802-A728-590633E1E2C1}" type="presParOf" srcId="{13942C06-EC60-4529-B1DB-B427327C9D22}" destId="{F8D415E1-60B4-4579-B1D9-AA8229FC5101}" srcOrd="1" destOrd="0" presId="urn:microsoft.com/office/officeart/2018/5/layout/IconCircleLabelList"/>
    <dgm:cxn modelId="{85D91EF4-E161-4C89-917C-FC5747694D5D}" type="presParOf" srcId="{13942C06-EC60-4529-B1DB-B427327C9D22}" destId="{D83333AB-A6D6-4EF7-9A1D-92151AF42095}" srcOrd="2" destOrd="0" presId="urn:microsoft.com/office/officeart/2018/5/layout/IconCircleLabelList"/>
    <dgm:cxn modelId="{158AA9D1-9F44-4966-AFEA-DEE026BFFD28}" type="presParOf" srcId="{13942C06-EC60-4529-B1DB-B427327C9D22}" destId="{098024A5-2454-48D3-A242-1B2600E82C9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8832D0C-CBD6-4ECF-822C-67D9EA13D91E}" type="doc">
      <dgm:prSet loTypeId="urn:microsoft.com/office/officeart/2018/layout/CircleProcess" loCatId="simpleprocesssa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643CCE2-A745-4429-9B2C-21F91173C43B}">
      <dgm:prSet phldrT="[Text]"/>
      <dgm:spPr/>
      <dgm:t>
        <a:bodyPr/>
        <a:lstStyle/>
        <a:p>
          <a:r>
            <a:rPr lang="en-US" dirty="0"/>
            <a:t>Input grayscale image </a:t>
          </a:r>
        </a:p>
      </dgm:t>
    </dgm:pt>
    <dgm:pt modelId="{28A38A95-19F4-4B72-95A6-0DAAEBAB66CD}" type="parTrans" cxnId="{C459757E-346D-40A1-BC47-6EBF2A40E7F9}">
      <dgm:prSet/>
      <dgm:spPr/>
      <dgm:t>
        <a:bodyPr/>
        <a:lstStyle/>
        <a:p>
          <a:endParaRPr lang="en-US"/>
        </a:p>
      </dgm:t>
    </dgm:pt>
    <dgm:pt modelId="{F46A38B9-137A-4A00-B966-AD9570AD60B1}" type="sibTrans" cxnId="{C459757E-346D-40A1-BC47-6EBF2A40E7F9}">
      <dgm:prSet/>
      <dgm:spPr/>
      <dgm:t>
        <a:bodyPr/>
        <a:lstStyle/>
        <a:p>
          <a:endParaRPr lang="en-US"/>
        </a:p>
      </dgm:t>
    </dgm:pt>
    <dgm:pt modelId="{EC8CBA8B-2AA3-474C-8F7D-2F5B794B841D}">
      <dgm:prSet phldrT="[Text]"/>
      <dgm:spPr/>
      <dgm:t>
        <a:bodyPr/>
        <a:lstStyle/>
        <a:p>
          <a:r>
            <a:rPr lang="en-US" dirty="0"/>
            <a:t>Pre-Processing</a:t>
          </a:r>
        </a:p>
      </dgm:t>
    </dgm:pt>
    <dgm:pt modelId="{D8ADB8D0-70AD-491F-AFAC-2DD2DC925955}" type="parTrans" cxnId="{3EA30BCD-686C-4829-B554-96D72F57D3F9}">
      <dgm:prSet/>
      <dgm:spPr/>
      <dgm:t>
        <a:bodyPr/>
        <a:lstStyle/>
        <a:p>
          <a:endParaRPr lang="en-US"/>
        </a:p>
      </dgm:t>
    </dgm:pt>
    <dgm:pt modelId="{502501EC-A541-41EA-A7BC-C37791E298E7}" type="sibTrans" cxnId="{3EA30BCD-686C-4829-B554-96D72F57D3F9}">
      <dgm:prSet/>
      <dgm:spPr/>
      <dgm:t>
        <a:bodyPr/>
        <a:lstStyle/>
        <a:p>
          <a:endParaRPr lang="en-US"/>
        </a:p>
      </dgm:t>
    </dgm:pt>
    <dgm:pt modelId="{9EEDA556-3F4F-49A6-8A02-5EFFEDB2E7F9}">
      <dgm:prSet phldrT="[Text]"/>
      <dgm:spPr/>
      <dgm:t>
        <a:bodyPr/>
        <a:lstStyle/>
        <a:p>
          <a:r>
            <a:rPr lang="en-US" dirty="0"/>
            <a:t>Automatic Features Extracting</a:t>
          </a:r>
        </a:p>
      </dgm:t>
    </dgm:pt>
    <dgm:pt modelId="{08A32CF3-D5AA-462F-9276-F5BED27B11CE}" type="parTrans" cxnId="{A486106B-5680-43FF-83B2-121780696F27}">
      <dgm:prSet/>
      <dgm:spPr/>
      <dgm:t>
        <a:bodyPr/>
        <a:lstStyle/>
        <a:p>
          <a:endParaRPr lang="en-US"/>
        </a:p>
      </dgm:t>
    </dgm:pt>
    <dgm:pt modelId="{FBC0CB49-D82D-41B3-9D14-A9A10B68DFCD}" type="sibTrans" cxnId="{A486106B-5680-43FF-83B2-121780696F27}">
      <dgm:prSet/>
      <dgm:spPr/>
      <dgm:t>
        <a:bodyPr/>
        <a:lstStyle/>
        <a:p>
          <a:endParaRPr lang="en-US"/>
        </a:p>
      </dgm:t>
    </dgm:pt>
    <dgm:pt modelId="{A3E9C598-D7BC-4DC3-B0D7-00D97B326413}">
      <dgm:prSet phldrT="[Text]"/>
      <dgm:spPr/>
      <dgm:t>
        <a:bodyPr/>
        <a:lstStyle/>
        <a:p>
          <a:r>
            <a:rPr lang="en-US" dirty="0"/>
            <a:t>Training</a:t>
          </a:r>
        </a:p>
      </dgm:t>
    </dgm:pt>
    <dgm:pt modelId="{7CEFA47D-FCFC-4DD3-95B4-349C6F4A40F4}" type="parTrans" cxnId="{9BFEA20F-C25A-4B5E-997C-D8327A215161}">
      <dgm:prSet/>
      <dgm:spPr/>
      <dgm:t>
        <a:bodyPr/>
        <a:lstStyle/>
        <a:p>
          <a:endParaRPr lang="en-US"/>
        </a:p>
      </dgm:t>
    </dgm:pt>
    <dgm:pt modelId="{F56EAA87-25A0-401D-B776-98B706315DB4}" type="sibTrans" cxnId="{9BFEA20F-C25A-4B5E-997C-D8327A215161}">
      <dgm:prSet/>
      <dgm:spPr/>
      <dgm:t>
        <a:bodyPr/>
        <a:lstStyle/>
        <a:p>
          <a:endParaRPr lang="en-US"/>
        </a:p>
      </dgm:t>
    </dgm:pt>
    <dgm:pt modelId="{4EE3D8B7-A3C5-4A0B-B3A3-F5337569B700}">
      <dgm:prSet phldrT="[Text]"/>
      <dgm:spPr/>
      <dgm:t>
        <a:bodyPr/>
        <a:lstStyle/>
        <a:p>
          <a:r>
            <a:rPr lang="en-US" dirty="0"/>
            <a:t>Color Labeling and Mapping</a:t>
          </a:r>
        </a:p>
      </dgm:t>
    </dgm:pt>
    <dgm:pt modelId="{96435201-643C-42B4-93FF-57253E7B0AC3}" type="parTrans" cxnId="{19DCCA99-0DFC-49E1-AA65-15E253F6DA08}">
      <dgm:prSet/>
      <dgm:spPr/>
      <dgm:t>
        <a:bodyPr/>
        <a:lstStyle/>
        <a:p>
          <a:endParaRPr lang="en-US"/>
        </a:p>
      </dgm:t>
    </dgm:pt>
    <dgm:pt modelId="{B9081E67-FDE1-4A66-AA0E-AF640959A05E}" type="sibTrans" cxnId="{19DCCA99-0DFC-49E1-AA65-15E253F6DA08}">
      <dgm:prSet/>
      <dgm:spPr/>
      <dgm:t>
        <a:bodyPr/>
        <a:lstStyle/>
        <a:p>
          <a:endParaRPr lang="en-US"/>
        </a:p>
      </dgm:t>
    </dgm:pt>
    <dgm:pt modelId="{52356289-BAF6-4F5E-AD49-94EE0DF9C427}">
      <dgm:prSet/>
      <dgm:spPr/>
      <dgm:t>
        <a:bodyPr/>
        <a:lstStyle/>
        <a:p>
          <a:r>
            <a:rPr lang="en-US"/>
            <a:t>Output colorized Image</a:t>
          </a:r>
          <a:endParaRPr lang="en-US" dirty="0"/>
        </a:p>
      </dgm:t>
    </dgm:pt>
    <dgm:pt modelId="{82E5E7E3-A615-496E-A1DF-360BF7852842}" type="parTrans" cxnId="{ED6383F2-9741-4416-994B-6843689EF676}">
      <dgm:prSet/>
      <dgm:spPr/>
      <dgm:t>
        <a:bodyPr/>
        <a:lstStyle/>
        <a:p>
          <a:endParaRPr lang="en-US"/>
        </a:p>
      </dgm:t>
    </dgm:pt>
    <dgm:pt modelId="{E02F1EF4-5ADA-44D1-BC3E-270BA17A4D6D}" type="sibTrans" cxnId="{ED6383F2-9741-4416-994B-6843689EF676}">
      <dgm:prSet/>
      <dgm:spPr/>
      <dgm:t>
        <a:bodyPr/>
        <a:lstStyle/>
        <a:p>
          <a:endParaRPr lang="en-US"/>
        </a:p>
      </dgm:t>
    </dgm:pt>
    <dgm:pt modelId="{0A2FCA41-E1B9-4958-BCE5-6FBCBBD32E7B}" type="pres">
      <dgm:prSet presAssocID="{98832D0C-CBD6-4ECF-822C-67D9EA13D91E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EA2805DA-E31A-498D-B7E4-C4E102C57B03}" type="pres">
      <dgm:prSet presAssocID="{52356289-BAF6-4F5E-AD49-94EE0DF9C427}" presName="Accent6" presStyleCnt="0"/>
      <dgm:spPr/>
    </dgm:pt>
    <dgm:pt modelId="{093B4DF4-D70E-4725-9732-F5025000C68B}" type="pres">
      <dgm:prSet presAssocID="{52356289-BAF6-4F5E-AD49-94EE0DF9C427}" presName="Accent" presStyleLbl="node1" presStyleIdx="0" presStyleCnt="12"/>
      <dgm:spPr/>
    </dgm:pt>
    <dgm:pt modelId="{A9C6BE02-CFDA-49BE-A970-22488ED0BC69}" type="pres">
      <dgm:prSet presAssocID="{52356289-BAF6-4F5E-AD49-94EE0DF9C427}" presName="ParentBackground6" presStyleCnt="0"/>
      <dgm:spPr/>
    </dgm:pt>
    <dgm:pt modelId="{42F549E5-A895-43C1-9008-D84F870EE0EE}" type="pres">
      <dgm:prSet presAssocID="{52356289-BAF6-4F5E-AD49-94EE0DF9C427}" presName="ParentBackground" presStyleLbl="node1" presStyleIdx="1" presStyleCnt="12"/>
      <dgm:spPr/>
    </dgm:pt>
    <dgm:pt modelId="{D0228A4C-9AEA-4C94-AA21-CECD59A46959}" type="pres">
      <dgm:prSet presAssocID="{52356289-BAF6-4F5E-AD49-94EE0DF9C427}" presName="Parent6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34840C8C-ADA6-49C3-A903-686883364CE5}" type="pres">
      <dgm:prSet presAssocID="{4EE3D8B7-A3C5-4A0B-B3A3-F5337569B700}" presName="Accent5" presStyleCnt="0"/>
      <dgm:spPr/>
    </dgm:pt>
    <dgm:pt modelId="{68CC3EC6-AA54-4B1A-8892-C97DCC4D63A0}" type="pres">
      <dgm:prSet presAssocID="{4EE3D8B7-A3C5-4A0B-B3A3-F5337569B700}" presName="Accent" presStyleLbl="node1" presStyleIdx="2" presStyleCnt="12"/>
      <dgm:spPr/>
    </dgm:pt>
    <dgm:pt modelId="{8EE38F2E-B8E3-4191-84B8-AC6950EB8CD7}" type="pres">
      <dgm:prSet presAssocID="{4EE3D8B7-A3C5-4A0B-B3A3-F5337569B700}" presName="ParentBackground5" presStyleCnt="0"/>
      <dgm:spPr/>
    </dgm:pt>
    <dgm:pt modelId="{C9930134-5C63-48E1-AE0A-24B275B8B421}" type="pres">
      <dgm:prSet presAssocID="{4EE3D8B7-A3C5-4A0B-B3A3-F5337569B700}" presName="ParentBackground" presStyleLbl="node1" presStyleIdx="3" presStyleCnt="12"/>
      <dgm:spPr/>
    </dgm:pt>
    <dgm:pt modelId="{64EDFFE9-4193-4145-B354-720EAC238E86}" type="pres">
      <dgm:prSet presAssocID="{4EE3D8B7-A3C5-4A0B-B3A3-F5337569B700}" presName="Parent5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D2B8CC93-CAC2-425C-9D08-0F4311B06697}" type="pres">
      <dgm:prSet presAssocID="{A3E9C598-D7BC-4DC3-B0D7-00D97B326413}" presName="Accent4" presStyleCnt="0"/>
      <dgm:spPr/>
    </dgm:pt>
    <dgm:pt modelId="{F9D64A1B-FE00-4518-9243-11E4FD1AB95E}" type="pres">
      <dgm:prSet presAssocID="{A3E9C598-D7BC-4DC3-B0D7-00D97B326413}" presName="Accent" presStyleLbl="node1" presStyleIdx="4" presStyleCnt="12"/>
      <dgm:spPr/>
    </dgm:pt>
    <dgm:pt modelId="{14AB47FB-8080-4E2B-9077-E8583ECE1613}" type="pres">
      <dgm:prSet presAssocID="{A3E9C598-D7BC-4DC3-B0D7-00D97B326413}" presName="ParentBackground4" presStyleCnt="0"/>
      <dgm:spPr/>
    </dgm:pt>
    <dgm:pt modelId="{70D23E83-7A40-4AF5-B1C2-330ED83BBCCF}" type="pres">
      <dgm:prSet presAssocID="{A3E9C598-D7BC-4DC3-B0D7-00D97B326413}" presName="ParentBackground" presStyleLbl="node1" presStyleIdx="5" presStyleCnt="12"/>
      <dgm:spPr/>
    </dgm:pt>
    <dgm:pt modelId="{71B2A03E-43C0-454D-A718-C40DF122DC35}" type="pres">
      <dgm:prSet presAssocID="{A3E9C598-D7BC-4DC3-B0D7-00D97B326413}" presName="Parent4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C7B144E1-E082-44FE-A009-9A92B227F7C7}" type="pres">
      <dgm:prSet presAssocID="{9EEDA556-3F4F-49A6-8A02-5EFFEDB2E7F9}" presName="Accent3" presStyleCnt="0"/>
      <dgm:spPr/>
    </dgm:pt>
    <dgm:pt modelId="{6317A593-48ED-41A8-A8CF-72FE9B7C8BDD}" type="pres">
      <dgm:prSet presAssocID="{9EEDA556-3F4F-49A6-8A02-5EFFEDB2E7F9}" presName="Accent" presStyleLbl="node1" presStyleIdx="6" presStyleCnt="12"/>
      <dgm:spPr/>
    </dgm:pt>
    <dgm:pt modelId="{CABA225C-5F83-4D23-B0C2-AC0F7BBFDDA1}" type="pres">
      <dgm:prSet presAssocID="{9EEDA556-3F4F-49A6-8A02-5EFFEDB2E7F9}" presName="ParentBackground3" presStyleCnt="0"/>
      <dgm:spPr/>
    </dgm:pt>
    <dgm:pt modelId="{BAB2A0AA-7222-4BE8-91A1-C33C1B95F5C2}" type="pres">
      <dgm:prSet presAssocID="{9EEDA556-3F4F-49A6-8A02-5EFFEDB2E7F9}" presName="ParentBackground" presStyleLbl="node1" presStyleIdx="7" presStyleCnt="12"/>
      <dgm:spPr/>
    </dgm:pt>
    <dgm:pt modelId="{84B74106-36AD-40F8-8327-6C81CD092E8C}" type="pres">
      <dgm:prSet presAssocID="{9EEDA556-3F4F-49A6-8A02-5EFFEDB2E7F9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6393F238-83F9-4848-9970-65A1F15E770F}" type="pres">
      <dgm:prSet presAssocID="{EC8CBA8B-2AA3-474C-8F7D-2F5B794B841D}" presName="Accent2" presStyleCnt="0"/>
      <dgm:spPr/>
    </dgm:pt>
    <dgm:pt modelId="{1389973B-B1B4-4978-AEB7-80ECAFFAF98F}" type="pres">
      <dgm:prSet presAssocID="{EC8CBA8B-2AA3-474C-8F7D-2F5B794B841D}" presName="Accent" presStyleLbl="node1" presStyleIdx="8" presStyleCnt="12"/>
      <dgm:spPr/>
    </dgm:pt>
    <dgm:pt modelId="{469A8221-8380-44EC-8B19-4CE7D3009AC2}" type="pres">
      <dgm:prSet presAssocID="{EC8CBA8B-2AA3-474C-8F7D-2F5B794B841D}" presName="ParentBackground2" presStyleCnt="0"/>
      <dgm:spPr/>
    </dgm:pt>
    <dgm:pt modelId="{4D4D1196-A2CB-41C7-8A8F-784FC9D6D370}" type="pres">
      <dgm:prSet presAssocID="{EC8CBA8B-2AA3-474C-8F7D-2F5B794B841D}" presName="ParentBackground" presStyleLbl="node1" presStyleIdx="9" presStyleCnt="12"/>
      <dgm:spPr/>
    </dgm:pt>
    <dgm:pt modelId="{A6704741-B0A1-4922-B23B-5B8A93A33AFF}" type="pres">
      <dgm:prSet presAssocID="{EC8CBA8B-2AA3-474C-8F7D-2F5B794B841D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729A1F6B-5B14-4587-AB68-B17248B01772}" type="pres">
      <dgm:prSet presAssocID="{0643CCE2-A745-4429-9B2C-21F91173C43B}" presName="Accent1" presStyleCnt="0"/>
      <dgm:spPr/>
    </dgm:pt>
    <dgm:pt modelId="{0C6E3180-2A28-4678-9556-2E8139178B45}" type="pres">
      <dgm:prSet presAssocID="{0643CCE2-A745-4429-9B2C-21F91173C43B}" presName="Accent" presStyleLbl="node1" presStyleIdx="10" presStyleCnt="12"/>
      <dgm:spPr/>
    </dgm:pt>
    <dgm:pt modelId="{D083C580-9E2C-4B1F-8136-05B7BFDB71AA}" type="pres">
      <dgm:prSet presAssocID="{0643CCE2-A745-4429-9B2C-21F91173C43B}" presName="ParentBackground1" presStyleCnt="0"/>
      <dgm:spPr/>
    </dgm:pt>
    <dgm:pt modelId="{C2E29FBD-88AB-44E1-BF88-EFE9F3FFBE27}" type="pres">
      <dgm:prSet presAssocID="{0643CCE2-A745-4429-9B2C-21F91173C43B}" presName="ParentBackground" presStyleLbl="node1" presStyleIdx="11" presStyleCnt="12"/>
      <dgm:spPr/>
    </dgm:pt>
    <dgm:pt modelId="{49C7DA35-FC20-4148-9F0E-E24D87CF1082}" type="pres">
      <dgm:prSet presAssocID="{0643CCE2-A745-4429-9B2C-21F91173C43B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9BFEA20F-C25A-4B5E-997C-D8327A215161}" srcId="{98832D0C-CBD6-4ECF-822C-67D9EA13D91E}" destId="{A3E9C598-D7BC-4DC3-B0D7-00D97B326413}" srcOrd="3" destOrd="0" parTransId="{7CEFA47D-FCFC-4DD3-95B4-349C6F4A40F4}" sibTransId="{F56EAA87-25A0-401D-B776-98B706315DB4}"/>
    <dgm:cxn modelId="{747B3715-9B02-4414-8090-DB2C62A11888}" type="presOf" srcId="{52356289-BAF6-4F5E-AD49-94EE0DF9C427}" destId="{D0228A4C-9AEA-4C94-AA21-CECD59A46959}" srcOrd="1" destOrd="0" presId="urn:microsoft.com/office/officeart/2018/layout/CircleProcess"/>
    <dgm:cxn modelId="{3D15913D-49D2-4F29-86FC-BDE3E2D3B2C8}" type="presOf" srcId="{0643CCE2-A745-4429-9B2C-21F91173C43B}" destId="{49C7DA35-FC20-4148-9F0E-E24D87CF1082}" srcOrd="1" destOrd="0" presId="urn:microsoft.com/office/officeart/2018/layout/CircleProcess"/>
    <dgm:cxn modelId="{98B01264-A07D-45F9-8B3B-D675FD721E23}" type="presOf" srcId="{A3E9C598-D7BC-4DC3-B0D7-00D97B326413}" destId="{71B2A03E-43C0-454D-A718-C40DF122DC35}" srcOrd="1" destOrd="0" presId="urn:microsoft.com/office/officeart/2018/layout/CircleProcess"/>
    <dgm:cxn modelId="{0B578D69-7711-49E2-8F9B-7C0219BB1F43}" type="presOf" srcId="{52356289-BAF6-4F5E-AD49-94EE0DF9C427}" destId="{42F549E5-A895-43C1-9008-D84F870EE0EE}" srcOrd="0" destOrd="0" presId="urn:microsoft.com/office/officeart/2018/layout/CircleProcess"/>
    <dgm:cxn modelId="{A486106B-5680-43FF-83B2-121780696F27}" srcId="{98832D0C-CBD6-4ECF-822C-67D9EA13D91E}" destId="{9EEDA556-3F4F-49A6-8A02-5EFFEDB2E7F9}" srcOrd="2" destOrd="0" parTransId="{08A32CF3-D5AA-462F-9276-F5BED27B11CE}" sibTransId="{FBC0CB49-D82D-41B3-9D14-A9A10B68DFCD}"/>
    <dgm:cxn modelId="{EF001F7D-0502-4F80-99FB-623DAADC461E}" type="presOf" srcId="{9EEDA556-3F4F-49A6-8A02-5EFFEDB2E7F9}" destId="{BAB2A0AA-7222-4BE8-91A1-C33C1B95F5C2}" srcOrd="0" destOrd="0" presId="urn:microsoft.com/office/officeart/2018/layout/CircleProcess"/>
    <dgm:cxn modelId="{C459757E-346D-40A1-BC47-6EBF2A40E7F9}" srcId="{98832D0C-CBD6-4ECF-822C-67D9EA13D91E}" destId="{0643CCE2-A745-4429-9B2C-21F91173C43B}" srcOrd="0" destOrd="0" parTransId="{28A38A95-19F4-4B72-95A6-0DAAEBAB66CD}" sibTransId="{F46A38B9-137A-4A00-B966-AD9570AD60B1}"/>
    <dgm:cxn modelId="{165BDF8F-42E8-4EE6-82FB-4FBEA6469A27}" type="presOf" srcId="{4EE3D8B7-A3C5-4A0B-B3A3-F5337569B700}" destId="{C9930134-5C63-48E1-AE0A-24B275B8B421}" srcOrd="0" destOrd="0" presId="urn:microsoft.com/office/officeart/2018/layout/CircleProcess"/>
    <dgm:cxn modelId="{76620E91-F1C4-43DA-813B-C00FBD01F6E0}" type="presOf" srcId="{9EEDA556-3F4F-49A6-8A02-5EFFEDB2E7F9}" destId="{84B74106-36AD-40F8-8327-6C81CD092E8C}" srcOrd="1" destOrd="0" presId="urn:microsoft.com/office/officeart/2018/layout/CircleProcess"/>
    <dgm:cxn modelId="{19DCCA99-0DFC-49E1-AA65-15E253F6DA08}" srcId="{98832D0C-CBD6-4ECF-822C-67D9EA13D91E}" destId="{4EE3D8B7-A3C5-4A0B-B3A3-F5337569B700}" srcOrd="4" destOrd="0" parTransId="{96435201-643C-42B4-93FF-57253E7B0AC3}" sibTransId="{B9081E67-FDE1-4A66-AA0E-AF640959A05E}"/>
    <dgm:cxn modelId="{17ECF09A-04C4-4425-9403-CCCE2680F572}" type="presOf" srcId="{4EE3D8B7-A3C5-4A0B-B3A3-F5337569B700}" destId="{64EDFFE9-4193-4145-B354-720EAC238E86}" srcOrd="1" destOrd="0" presId="urn:microsoft.com/office/officeart/2018/layout/CircleProcess"/>
    <dgm:cxn modelId="{62852DA2-5061-4325-8BC1-E15B14637209}" type="presOf" srcId="{EC8CBA8B-2AA3-474C-8F7D-2F5B794B841D}" destId="{A6704741-B0A1-4922-B23B-5B8A93A33AFF}" srcOrd="1" destOrd="0" presId="urn:microsoft.com/office/officeart/2018/layout/CircleProcess"/>
    <dgm:cxn modelId="{CB3F50AD-8409-4CFE-86F8-55B84A78C2EE}" type="presOf" srcId="{EC8CBA8B-2AA3-474C-8F7D-2F5B794B841D}" destId="{4D4D1196-A2CB-41C7-8A8F-784FC9D6D370}" srcOrd="0" destOrd="0" presId="urn:microsoft.com/office/officeart/2018/layout/CircleProcess"/>
    <dgm:cxn modelId="{3EA30BCD-686C-4829-B554-96D72F57D3F9}" srcId="{98832D0C-CBD6-4ECF-822C-67D9EA13D91E}" destId="{EC8CBA8B-2AA3-474C-8F7D-2F5B794B841D}" srcOrd="1" destOrd="0" parTransId="{D8ADB8D0-70AD-491F-AFAC-2DD2DC925955}" sibTransId="{502501EC-A541-41EA-A7BC-C37791E298E7}"/>
    <dgm:cxn modelId="{ED6383F2-9741-4416-994B-6843689EF676}" srcId="{98832D0C-CBD6-4ECF-822C-67D9EA13D91E}" destId="{52356289-BAF6-4F5E-AD49-94EE0DF9C427}" srcOrd="5" destOrd="0" parTransId="{82E5E7E3-A615-496E-A1DF-360BF7852842}" sibTransId="{E02F1EF4-5ADA-44D1-BC3E-270BA17A4D6D}"/>
    <dgm:cxn modelId="{48D8C1F2-2446-44CC-9FDF-56DF904E6C5F}" type="presOf" srcId="{98832D0C-CBD6-4ECF-822C-67D9EA13D91E}" destId="{0A2FCA41-E1B9-4958-BCE5-6FBCBBD32E7B}" srcOrd="0" destOrd="0" presId="urn:microsoft.com/office/officeart/2018/layout/CircleProcess"/>
    <dgm:cxn modelId="{9291CBF2-735A-46B9-BB5B-2728DB30F9FC}" type="presOf" srcId="{0643CCE2-A745-4429-9B2C-21F91173C43B}" destId="{C2E29FBD-88AB-44E1-BF88-EFE9F3FFBE27}" srcOrd="0" destOrd="0" presId="urn:microsoft.com/office/officeart/2018/layout/CircleProcess"/>
    <dgm:cxn modelId="{7D5C8BF9-C078-4357-B3B1-A280BDBDF02C}" type="presOf" srcId="{A3E9C598-D7BC-4DC3-B0D7-00D97B326413}" destId="{70D23E83-7A40-4AF5-B1C2-330ED83BBCCF}" srcOrd="0" destOrd="0" presId="urn:microsoft.com/office/officeart/2018/layout/CircleProcess"/>
    <dgm:cxn modelId="{9D84B37E-1979-49DD-8B9E-59894910DD63}" type="presParOf" srcId="{0A2FCA41-E1B9-4958-BCE5-6FBCBBD32E7B}" destId="{EA2805DA-E31A-498D-B7E4-C4E102C57B03}" srcOrd="0" destOrd="0" presId="urn:microsoft.com/office/officeart/2018/layout/CircleProcess"/>
    <dgm:cxn modelId="{40E42A8D-8859-47F3-A19D-64626F8DEC0C}" type="presParOf" srcId="{EA2805DA-E31A-498D-B7E4-C4E102C57B03}" destId="{093B4DF4-D70E-4725-9732-F5025000C68B}" srcOrd="0" destOrd="0" presId="urn:microsoft.com/office/officeart/2018/layout/CircleProcess"/>
    <dgm:cxn modelId="{8269EAAF-FFAF-4BFE-8269-30A56B2670EA}" type="presParOf" srcId="{0A2FCA41-E1B9-4958-BCE5-6FBCBBD32E7B}" destId="{A9C6BE02-CFDA-49BE-A970-22488ED0BC69}" srcOrd="1" destOrd="0" presId="urn:microsoft.com/office/officeart/2018/layout/CircleProcess"/>
    <dgm:cxn modelId="{F6D0CAD5-3D7A-45B9-8485-F10D005C7CEE}" type="presParOf" srcId="{A9C6BE02-CFDA-49BE-A970-22488ED0BC69}" destId="{42F549E5-A895-43C1-9008-D84F870EE0EE}" srcOrd="0" destOrd="0" presId="urn:microsoft.com/office/officeart/2018/layout/CircleProcess"/>
    <dgm:cxn modelId="{BF02D3EC-7C29-4F6E-8FB1-25416EEDBB8F}" type="presParOf" srcId="{0A2FCA41-E1B9-4958-BCE5-6FBCBBD32E7B}" destId="{D0228A4C-9AEA-4C94-AA21-CECD59A46959}" srcOrd="2" destOrd="0" presId="urn:microsoft.com/office/officeart/2018/layout/CircleProcess"/>
    <dgm:cxn modelId="{5103F203-5AA7-4920-BE47-5B54F611D2AC}" type="presParOf" srcId="{0A2FCA41-E1B9-4958-BCE5-6FBCBBD32E7B}" destId="{34840C8C-ADA6-49C3-A903-686883364CE5}" srcOrd="3" destOrd="0" presId="urn:microsoft.com/office/officeart/2018/layout/CircleProcess"/>
    <dgm:cxn modelId="{35A120F3-84D1-45EB-B5D8-AB1A2F928E91}" type="presParOf" srcId="{34840C8C-ADA6-49C3-A903-686883364CE5}" destId="{68CC3EC6-AA54-4B1A-8892-C97DCC4D63A0}" srcOrd="0" destOrd="0" presId="urn:microsoft.com/office/officeart/2018/layout/CircleProcess"/>
    <dgm:cxn modelId="{0B5C7D69-3C44-4BD9-A5EE-04309F13EE81}" type="presParOf" srcId="{0A2FCA41-E1B9-4958-BCE5-6FBCBBD32E7B}" destId="{8EE38F2E-B8E3-4191-84B8-AC6950EB8CD7}" srcOrd="4" destOrd="0" presId="urn:microsoft.com/office/officeart/2018/layout/CircleProcess"/>
    <dgm:cxn modelId="{3CC0CE94-E5F5-4B5A-BB08-05DC8659440D}" type="presParOf" srcId="{8EE38F2E-B8E3-4191-84B8-AC6950EB8CD7}" destId="{C9930134-5C63-48E1-AE0A-24B275B8B421}" srcOrd="0" destOrd="0" presId="urn:microsoft.com/office/officeart/2018/layout/CircleProcess"/>
    <dgm:cxn modelId="{CA828DD7-9B8F-407B-B98A-9F1A5E359912}" type="presParOf" srcId="{0A2FCA41-E1B9-4958-BCE5-6FBCBBD32E7B}" destId="{64EDFFE9-4193-4145-B354-720EAC238E86}" srcOrd="5" destOrd="0" presId="urn:microsoft.com/office/officeart/2018/layout/CircleProcess"/>
    <dgm:cxn modelId="{1BF1DB9A-85ED-42F7-B65E-7C2061FDD61A}" type="presParOf" srcId="{0A2FCA41-E1B9-4958-BCE5-6FBCBBD32E7B}" destId="{D2B8CC93-CAC2-425C-9D08-0F4311B06697}" srcOrd="6" destOrd="0" presId="urn:microsoft.com/office/officeart/2018/layout/CircleProcess"/>
    <dgm:cxn modelId="{7B49A39A-6C71-44FD-A5ED-8E3924CC5B83}" type="presParOf" srcId="{D2B8CC93-CAC2-425C-9D08-0F4311B06697}" destId="{F9D64A1B-FE00-4518-9243-11E4FD1AB95E}" srcOrd="0" destOrd="0" presId="urn:microsoft.com/office/officeart/2018/layout/CircleProcess"/>
    <dgm:cxn modelId="{52087901-7550-44DA-B5AA-63C560E60261}" type="presParOf" srcId="{0A2FCA41-E1B9-4958-BCE5-6FBCBBD32E7B}" destId="{14AB47FB-8080-4E2B-9077-E8583ECE1613}" srcOrd="7" destOrd="0" presId="urn:microsoft.com/office/officeart/2018/layout/CircleProcess"/>
    <dgm:cxn modelId="{7F3AFF7F-BB2D-4896-A6E4-92A4C59D2470}" type="presParOf" srcId="{14AB47FB-8080-4E2B-9077-E8583ECE1613}" destId="{70D23E83-7A40-4AF5-B1C2-330ED83BBCCF}" srcOrd="0" destOrd="0" presId="urn:microsoft.com/office/officeart/2018/layout/CircleProcess"/>
    <dgm:cxn modelId="{869C8B93-CFCC-4147-BF36-DE142C7C4092}" type="presParOf" srcId="{0A2FCA41-E1B9-4958-BCE5-6FBCBBD32E7B}" destId="{71B2A03E-43C0-454D-A718-C40DF122DC35}" srcOrd="8" destOrd="0" presId="urn:microsoft.com/office/officeart/2018/layout/CircleProcess"/>
    <dgm:cxn modelId="{B7A8B6CC-5FC2-4ED4-A248-992ADF312EA6}" type="presParOf" srcId="{0A2FCA41-E1B9-4958-BCE5-6FBCBBD32E7B}" destId="{C7B144E1-E082-44FE-A009-9A92B227F7C7}" srcOrd="9" destOrd="0" presId="urn:microsoft.com/office/officeart/2018/layout/CircleProcess"/>
    <dgm:cxn modelId="{DCE78AD9-1C1A-46A4-97BA-29F71AEFA7E0}" type="presParOf" srcId="{C7B144E1-E082-44FE-A009-9A92B227F7C7}" destId="{6317A593-48ED-41A8-A8CF-72FE9B7C8BDD}" srcOrd="0" destOrd="0" presId="urn:microsoft.com/office/officeart/2018/layout/CircleProcess"/>
    <dgm:cxn modelId="{E66964CA-0DC8-4272-BBF7-0061AC270783}" type="presParOf" srcId="{0A2FCA41-E1B9-4958-BCE5-6FBCBBD32E7B}" destId="{CABA225C-5F83-4D23-B0C2-AC0F7BBFDDA1}" srcOrd="10" destOrd="0" presId="urn:microsoft.com/office/officeart/2018/layout/CircleProcess"/>
    <dgm:cxn modelId="{26BA4B39-B979-4873-9A42-3E085C7A9255}" type="presParOf" srcId="{CABA225C-5F83-4D23-B0C2-AC0F7BBFDDA1}" destId="{BAB2A0AA-7222-4BE8-91A1-C33C1B95F5C2}" srcOrd="0" destOrd="0" presId="urn:microsoft.com/office/officeart/2018/layout/CircleProcess"/>
    <dgm:cxn modelId="{44077E55-A7AD-45C8-9573-EAE7D0ABFEBE}" type="presParOf" srcId="{0A2FCA41-E1B9-4958-BCE5-6FBCBBD32E7B}" destId="{84B74106-36AD-40F8-8327-6C81CD092E8C}" srcOrd="11" destOrd="0" presId="urn:microsoft.com/office/officeart/2018/layout/CircleProcess"/>
    <dgm:cxn modelId="{9EED4808-6594-4DB1-B854-FE60BEF34489}" type="presParOf" srcId="{0A2FCA41-E1B9-4958-BCE5-6FBCBBD32E7B}" destId="{6393F238-83F9-4848-9970-65A1F15E770F}" srcOrd="12" destOrd="0" presId="urn:microsoft.com/office/officeart/2018/layout/CircleProcess"/>
    <dgm:cxn modelId="{77C5E2A9-6F13-45FE-BA76-65E306D0438F}" type="presParOf" srcId="{6393F238-83F9-4848-9970-65A1F15E770F}" destId="{1389973B-B1B4-4978-AEB7-80ECAFFAF98F}" srcOrd="0" destOrd="0" presId="urn:microsoft.com/office/officeart/2018/layout/CircleProcess"/>
    <dgm:cxn modelId="{42A66F63-ABA7-406B-9199-15E35F3B9FA3}" type="presParOf" srcId="{0A2FCA41-E1B9-4958-BCE5-6FBCBBD32E7B}" destId="{469A8221-8380-44EC-8B19-4CE7D3009AC2}" srcOrd="13" destOrd="0" presId="urn:microsoft.com/office/officeart/2018/layout/CircleProcess"/>
    <dgm:cxn modelId="{8957222C-1767-47EB-A1C9-1D956DC746F8}" type="presParOf" srcId="{469A8221-8380-44EC-8B19-4CE7D3009AC2}" destId="{4D4D1196-A2CB-41C7-8A8F-784FC9D6D370}" srcOrd="0" destOrd="0" presId="urn:microsoft.com/office/officeart/2018/layout/CircleProcess"/>
    <dgm:cxn modelId="{D3E34E59-4F71-4379-AE79-4C5FF0AA566E}" type="presParOf" srcId="{0A2FCA41-E1B9-4958-BCE5-6FBCBBD32E7B}" destId="{A6704741-B0A1-4922-B23B-5B8A93A33AFF}" srcOrd="14" destOrd="0" presId="urn:microsoft.com/office/officeart/2018/layout/CircleProcess"/>
    <dgm:cxn modelId="{F18CE7D4-641A-4F08-B717-221D5AC1649F}" type="presParOf" srcId="{0A2FCA41-E1B9-4958-BCE5-6FBCBBD32E7B}" destId="{729A1F6B-5B14-4587-AB68-B17248B01772}" srcOrd="15" destOrd="0" presId="urn:microsoft.com/office/officeart/2018/layout/CircleProcess"/>
    <dgm:cxn modelId="{E36E375D-89D1-41D4-8254-87648EA68608}" type="presParOf" srcId="{729A1F6B-5B14-4587-AB68-B17248B01772}" destId="{0C6E3180-2A28-4678-9556-2E8139178B45}" srcOrd="0" destOrd="0" presId="urn:microsoft.com/office/officeart/2018/layout/CircleProcess"/>
    <dgm:cxn modelId="{FB9D5052-FF0A-496C-966F-D97D8A3A5A9B}" type="presParOf" srcId="{0A2FCA41-E1B9-4958-BCE5-6FBCBBD32E7B}" destId="{D083C580-9E2C-4B1F-8136-05B7BFDB71AA}" srcOrd="16" destOrd="0" presId="urn:microsoft.com/office/officeart/2018/layout/CircleProcess"/>
    <dgm:cxn modelId="{9760B8ED-EA92-4B7E-9EA8-54CD5A88F9E3}" type="presParOf" srcId="{D083C580-9E2C-4B1F-8136-05B7BFDB71AA}" destId="{C2E29FBD-88AB-44E1-BF88-EFE9F3FFBE27}" srcOrd="0" destOrd="0" presId="urn:microsoft.com/office/officeart/2018/layout/CircleProcess"/>
    <dgm:cxn modelId="{70ABFFAF-5C92-4B8E-A943-491914D698D0}" type="presParOf" srcId="{0A2FCA41-E1B9-4958-BCE5-6FBCBBD32E7B}" destId="{49C7DA35-FC20-4148-9F0E-E24D87CF1082}" srcOrd="17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060DC4-CA9A-4FD6-AD1E-CFA0DD0239DB}" type="doc">
      <dgm:prSet loTypeId="urn:microsoft.com/office/officeart/2005/8/layout/hList6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C298C24-0C77-42DD-B406-3077CBFB7AF7}">
      <dgm:prSet phldrT="[Text]" custT="1"/>
      <dgm:spPr/>
      <dgm:t>
        <a:bodyPr/>
        <a:lstStyle/>
        <a:p>
          <a:r>
            <a:rPr lang="en-US" sz="1800" b="1" dirty="0"/>
            <a:t>Survey</a:t>
          </a:r>
        </a:p>
      </dgm:t>
    </dgm:pt>
    <dgm:pt modelId="{94EE9199-D5FE-491E-BB90-14F0A62C1A7E}" type="parTrans" cxnId="{539D9FF0-E128-4C07-B760-4AAEE653211C}">
      <dgm:prSet/>
      <dgm:spPr/>
      <dgm:t>
        <a:bodyPr/>
        <a:lstStyle/>
        <a:p>
          <a:endParaRPr lang="en-US"/>
        </a:p>
      </dgm:t>
    </dgm:pt>
    <dgm:pt modelId="{8EAAA196-0CFB-49E0-AC9A-49AB1B75DC9E}" type="sibTrans" cxnId="{539D9FF0-E128-4C07-B760-4AAEE653211C}">
      <dgm:prSet/>
      <dgm:spPr/>
      <dgm:t>
        <a:bodyPr/>
        <a:lstStyle/>
        <a:p>
          <a:endParaRPr lang="en-US"/>
        </a:p>
      </dgm:t>
    </dgm:pt>
    <dgm:pt modelId="{D4BE1867-9B05-487D-B70C-15B983515288}">
      <dgm:prSet phldrT="[Text]"/>
      <dgm:spPr/>
      <dgm:t>
        <a:bodyPr/>
        <a:lstStyle/>
        <a:p>
          <a:r>
            <a:rPr lang="en-US" sz="1600" dirty="0"/>
            <a:t>Start Date [Oct,2018]</a:t>
          </a:r>
        </a:p>
      </dgm:t>
    </dgm:pt>
    <dgm:pt modelId="{4B02E661-540E-4747-8B82-08B48194AA9E}" type="parTrans" cxnId="{5DE5FD2D-D78F-4600-BE97-1A6646E0E6A6}">
      <dgm:prSet/>
      <dgm:spPr/>
      <dgm:t>
        <a:bodyPr/>
        <a:lstStyle/>
        <a:p>
          <a:endParaRPr lang="en-US"/>
        </a:p>
      </dgm:t>
    </dgm:pt>
    <dgm:pt modelId="{BB416332-D8C0-4BE2-875D-D4A3B494B50E}" type="sibTrans" cxnId="{5DE5FD2D-D78F-4600-BE97-1A6646E0E6A6}">
      <dgm:prSet/>
      <dgm:spPr/>
      <dgm:t>
        <a:bodyPr/>
        <a:lstStyle/>
        <a:p>
          <a:endParaRPr lang="en-US"/>
        </a:p>
      </dgm:t>
    </dgm:pt>
    <dgm:pt modelId="{6A46726D-FF2C-4D65-953E-07743E3150FB}">
      <dgm:prSet phldrT="[Text]"/>
      <dgm:spPr/>
      <dgm:t>
        <a:bodyPr/>
        <a:lstStyle/>
        <a:p>
          <a:r>
            <a:rPr lang="en-US" sz="1600" dirty="0"/>
            <a:t>End date [Dec,2018]</a:t>
          </a:r>
        </a:p>
      </dgm:t>
    </dgm:pt>
    <dgm:pt modelId="{FF289167-F9A5-4344-B34C-1FE57B102460}" type="parTrans" cxnId="{93CC9DA2-D706-42EC-8FCC-62FE0354D15C}">
      <dgm:prSet/>
      <dgm:spPr/>
      <dgm:t>
        <a:bodyPr/>
        <a:lstStyle/>
        <a:p>
          <a:endParaRPr lang="en-US"/>
        </a:p>
      </dgm:t>
    </dgm:pt>
    <dgm:pt modelId="{EB04816E-AD8C-46FD-B54D-81ABAB490CBA}" type="sibTrans" cxnId="{93CC9DA2-D706-42EC-8FCC-62FE0354D15C}">
      <dgm:prSet/>
      <dgm:spPr/>
      <dgm:t>
        <a:bodyPr/>
        <a:lstStyle/>
        <a:p>
          <a:endParaRPr lang="en-US"/>
        </a:p>
      </dgm:t>
    </dgm:pt>
    <dgm:pt modelId="{00C1A0BB-03F9-4570-A51F-C824D4EF0DA2}">
      <dgm:prSet phldrT="[Text]" custT="1"/>
      <dgm:spPr/>
      <dgm:t>
        <a:bodyPr/>
        <a:lstStyle/>
        <a:p>
          <a:r>
            <a:rPr lang="en-US" sz="1800" b="1" dirty="0"/>
            <a:t>Auto-Feature extracting and implementation </a:t>
          </a:r>
        </a:p>
      </dgm:t>
    </dgm:pt>
    <dgm:pt modelId="{B52E313A-405C-4398-8CAA-B37CC29E0BC0}" type="parTrans" cxnId="{C7885BFF-D5EC-4F7E-9694-69B4EE654F25}">
      <dgm:prSet/>
      <dgm:spPr/>
      <dgm:t>
        <a:bodyPr/>
        <a:lstStyle/>
        <a:p>
          <a:endParaRPr lang="en-US"/>
        </a:p>
      </dgm:t>
    </dgm:pt>
    <dgm:pt modelId="{52CB95A4-C0CB-4AD3-806B-A2EE93E21B74}" type="sibTrans" cxnId="{C7885BFF-D5EC-4F7E-9694-69B4EE654F25}">
      <dgm:prSet/>
      <dgm:spPr/>
      <dgm:t>
        <a:bodyPr/>
        <a:lstStyle/>
        <a:p>
          <a:endParaRPr lang="en-US"/>
        </a:p>
      </dgm:t>
    </dgm:pt>
    <dgm:pt modelId="{8E355969-CB77-4F41-80ED-BD0AC01DE663}">
      <dgm:prSet phldrT="[Text]" custT="1"/>
      <dgm:spPr/>
      <dgm:t>
        <a:bodyPr/>
        <a:lstStyle/>
        <a:p>
          <a:r>
            <a:rPr lang="en-US" sz="1800" dirty="0"/>
            <a:t>Start Date [Jan,2019]</a:t>
          </a:r>
          <a:endParaRPr lang="en-US" sz="3200" dirty="0"/>
        </a:p>
      </dgm:t>
    </dgm:pt>
    <dgm:pt modelId="{5381E918-476F-4E2B-8584-C19D42CCCCEE}" type="parTrans" cxnId="{08005CB4-103E-4402-A927-091019DB0594}">
      <dgm:prSet/>
      <dgm:spPr/>
      <dgm:t>
        <a:bodyPr/>
        <a:lstStyle/>
        <a:p>
          <a:endParaRPr lang="en-US"/>
        </a:p>
      </dgm:t>
    </dgm:pt>
    <dgm:pt modelId="{3613C66F-642E-4C47-8280-65CB46D8092C}" type="sibTrans" cxnId="{08005CB4-103E-4402-A927-091019DB0594}">
      <dgm:prSet/>
      <dgm:spPr/>
      <dgm:t>
        <a:bodyPr/>
        <a:lstStyle/>
        <a:p>
          <a:endParaRPr lang="en-US"/>
        </a:p>
      </dgm:t>
    </dgm:pt>
    <dgm:pt modelId="{CA404A81-534E-4A51-B316-F730827082C7}">
      <dgm:prSet phldrT="[Text]" custT="1"/>
      <dgm:spPr/>
      <dgm:t>
        <a:bodyPr/>
        <a:lstStyle/>
        <a:p>
          <a:r>
            <a:rPr lang="en-US" sz="1800" dirty="0"/>
            <a:t>End Date [Mar,15th]</a:t>
          </a:r>
        </a:p>
      </dgm:t>
    </dgm:pt>
    <dgm:pt modelId="{836329EE-F518-44C2-9E7C-32B6D389943B}" type="parTrans" cxnId="{E15EBAAA-B639-4152-9D26-5D88B6B62CE9}">
      <dgm:prSet/>
      <dgm:spPr/>
      <dgm:t>
        <a:bodyPr/>
        <a:lstStyle/>
        <a:p>
          <a:endParaRPr lang="en-US"/>
        </a:p>
      </dgm:t>
    </dgm:pt>
    <dgm:pt modelId="{6D0CBD50-D9E5-4D6F-9453-6D72D78FEC60}" type="sibTrans" cxnId="{E15EBAAA-B639-4152-9D26-5D88B6B62CE9}">
      <dgm:prSet/>
      <dgm:spPr/>
      <dgm:t>
        <a:bodyPr/>
        <a:lstStyle/>
        <a:p>
          <a:endParaRPr lang="en-US"/>
        </a:p>
      </dgm:t>
    </dgm:pt>
    <dgm:pt modelId="{B6394D40-F6EF-408E-9C50-92D99A2D966E}">
      <dgm:prSet phldrT="[Text]" custT="1"/>
      <dgm:spPr/>
      <dgm:t>
        <a:bodyPr/>
        <a:lstStyle/>
        <a:p>
          <a:r>
            <a:rPr lang="en-US" sz="1800" b="1" dirty="0"/>
            <a:t>Constructing Network &amp; rest of implementation  </a:t>
          </a:r>
        </a:p>
      </dgm:t>
    </dgm:pt>
    <dgm:pt modelId="{4700853B-E97C-4EB1-B788-35E19D9CE315}" type="parTrans" cxnId="{CEB52E93-9E2B-4451-A50D-433033F8F77E}">
      <dgm:prSet/>
      <dgm:spPr/>
      <dgm:t>
        <a:bodyPr/>
        <a:lstStyle/>
        <a:p>
          <a:endParaRPr lang="en-US"/>
        </a:p>
      </dgm:t>
    </dgm:pt>
    <dgm:pt modelId="{40516367-E6DB-480A-9E81-B8BA7DCE2731}" type="sibTrans" cxnId="{CEB52E93-9E2B-4451-A50D-433033F8F77E}">
      <dgm:prSet/>
      <dgm:spPr/>
      <dgm:t>
        <a:bodyPr/>
        <a:lstStyle/>
        <a:p>
          <a:endParaRPr lang="en-US"/>
        </a:p>
      </dgm:t>
    </dgm:pt>
    <dgm:pt modelId="{F8831FFE-5702-48EF-8965-8D61C996D891}">
      <dgm:prSet phldrT="[Text]"/>
      <dgm:spPr/>
      <dgm:t>
        <a:bodyPr/>
        <a:lstStyle/>
        <a:p>
          <a:r>
            <a:rPr lang="en-US" sz="1600" dirty="0"/>
            <a:t>Start Date [Mar,15th]</a:t>
          </a:r>
        </a:p>
      </dgm:t>
    </dgm:pt>
    <dgm:pt modelId="{7B2A9DDE-C30D-4B74-A29A-8B441A3ACEB3}" type="parTrans" cxnId="{AD58B609-4A78-494B-BAF2-D1131CF310D7}">
      <dgm:prSet/>
      <dgm:spPr/>
      <dgm:t>
        <a:bodyPr/>
        <a:lstStyle/>
        <a:p>
          <a:endParaRPr lang="en-US"/>
        </a:p>
      </dgm:t>
    </dgm:pt>
    <dgm:pt modelId="{D810FB6F-E189-4284-BBC5-3888E54285A8}" type="sibTrans" cxnId="{AD58B609-4A78-494B-BAF2-D1131CF310D7}">
      <dgm:prSet/>
      <dgm:spPr/>
      <dgm:t>
        <a:bodyPr/>
        <a:lstStyle/>
        <a:p>
          <a:endParaRPr lang="en-US"/>
        </a:p>
      </dgm:t>
    </dgm:pt>
    <dgm:pt modelId="{59495BBC-A6F7-4242-BFBF-DF5C85BDE0E3}">
      <dgm:prSet phldrT="[Text]"/>
      <dgm:spPr/>
      <dgm:t>
        <a:bodyPr/>
        <a:lstStyle/>
        <a:p>
          <a:r>
            <a:rPr lang="en-US" sz="1600" dirty="0"/>
            <a:t>End Date [Apr,2019]</a:t>
          </a:r>
        </a:p>
      </dgm:t>
    </dgm:pt>
    <dgm:pt modelId="{45AA25AE-6C45-483C-BC2B-69EC3C1EA709}" type="parTrans" cxnId="{02D3644E-FC3F-43FF-B29A-A3DB0CE51F66}">
      <dgm:prSet/>
      <dgm:spPr/>
      <dgm:t>
        <a:bodyPr/>
        <a:lstStyle/>
        <a:p>
          <a:endParaRPr lang="en-US"/>
        </a:p>
      </dgm:t>
    </dgm:pt>
    <dgm:pt modelId="{7CFD13B7-2FB3-43A1-A9A7-868979D319C7}" type="sibTrans" cxnId="{02D3644E-FC3F-43FF-B29A-A3DB0CE51F66}">
      <dgm:prSet/>
      <dgm:spPr/>
      <dgm:t>
        <a:bodyPr/>
        <a:lstStyle/>
        <a:p>
          <a:endParaRPr lang="en-US"/>
        </a:p>
      </dgm:t>
    </dgm:pt>
    <dgm:pt modelId="{6EE61D67-C533-4EFE-B95C-3D4ABDDFD9FA}">
      <dgm:prSet phldrT="[Text]"/>
      <dgm:spPr/>
      <dgm:t>
        <a:bodyPr/>
        <a:lstStyle/>
        <a:p>
          <a:endParaRPr lang="en-US" sz="1600"/>
        </a:p>
      </dgm:t>
    </dgm:pt>
    <dgm:pt modelId="{85C266F8-42C7-432A-BD10-24E31657E522}" type="parTrans" cxnId="{2DEFC1AD-84C8-4BF9-8838-5FB5DC847DCC}">
      <dgm:prSet/>
      <dgm:spPr/>
      <dgm:t>
        <a:bodyPr/>
        <a:lstStyle/>
        <a:p>
          <a:endParaRPr lang="en-US"/>
        </a:p>
      </dgm:t>
    </dgm:pt>
    <dgm:pt modelId="{524FE17B-5B74-40C3-BC66-D89E1711A210}" type="sibTrans" cxnId="{2DEFC1AD-84C8-4BF9-8838-5FB5DC847DCC}">
      <dgm:prSet/>
      <dgm:spPr/>
      <dgm:t>
        <a:bodyPr/>
        <a:lstStyle/>
        <a:p>
          <a:endParaRPr lang="en-US"/>
        </a:p>
      </dgm:t>
    </dgm:pt>
    <dgm:pt modelId="{9C2B5757-A50F-4786-9174-49AA6A26ED5F}">
      <dgm:prSet custT="1"/>
      <dgm:spPr/>
      <dgm:t>
        <a:bodyPr/>
        <a:lstStyle/>
        <a:p>
          <a:r>
            <a:rPr lang="en-US" sz="1800" b="1" dirty="0"/>
            <a:t>Project testing </a:t>
          </a:r>
        </a:p>
      </dgm:t>
    </dgm:pt>
    <dgm:pt modelId="{094724E7-4DA2-4A07-A6CD-D82DCCF548DD}" type="parTrans" cxnId="{04F0FE96-E1D2-44D8-8921-6A77588FE52E}">
      <dgm:prSet/>
      <dgm:spPr/>
      <dgm:t>
        <a:bodyPr/>
        <a:lstStyle/>
        <a:p>
          <a:endParaRPr lang="en-US"/>
        </a:p>
      </dgm:t>
    </dgm:pt>
    <dgm:pt modelId="{0E3ED84B-60E3-4AA5-BCFC-707B35163EC0}" type="sibTrans" cxnId="{04F0FE96-E1D2-44D8-8921-6A77588FE52E}">
      <dgm:prSet/>
      <dgm:spPr/>
      <dgm:t>
        <a:bodyPr/>
        <a:lstStyle/>
        <a:p>
          <a:endParaRPr lang="en-US"/>
        </a:p>
      </dgm:t>
    </dgm:pt>
    <dgm:pt modelId="{04960A06-4361-4A11-AA7C-853C3D30B429}">
      <dgm:prSet custT="1"/>
      <dgm:spPr/>
      <dgm:t>
        <a:bodyPr/>
        <a:lstStyle/>
        <a:p>
          <a:r>
            <a:rPr lang="en-US" sz="1800" b="1" dirty="0"/>
            <a:t>Documentation </a:t>
          </a:r>
        </a:p>
      </dgm:t>
    </dgm:pt>
    <dgm:pt modelId="{B909988C-5423-4972-AAF9-20C8C43F18D8}" type="parTrans" cxnId="{FE791FDE-819E-47FD-94E7-09EF1A8A4379}">
      <dgm:prSet/>
      <dgm:spPr/>
      <dgm:t>
        <a:bodyPr/>
        <a:lstStyle/>
        <a:p>
          <a:endParaRPr lang="en-US"/>
        </a:p>
      </dgm:t>
    </dgm:pt>
    <dgm:pt modelId="{5FB8AFE7-E667-4DB2-99E2-7E883F7F7AE0}" type="sibTrans" cxnId="{FE791FDE-819E-47FD-94E7-09EF1A8A4379}">
      <dgm:prSet/>
      <dgm:spPr/>
      <dgm:t>
        <a:bodyPr/>
        <a:lstStyle/>
        <a:p>
          <a:endParaRPr lang="en-US"/>
        </a:p>
      </dgm:t>
    </dgm:pt>
    <dgm:pt modelId="{921BADD0-D645-43DE-92F4-1524496956AA}">
      <dgm:prSet/>
      <dgm:spPr/>
      <dgm:t>
        <a:bodyPr/>
        <a:lstStyle/>
        <a:p>
          <a:r>
            <a:rPr lang="en-US" sz="1600" dirty="0"/>
            <a:t>Start Date [Apr,2019]</a:t>
          </a:r>
        </a:p>
      </dgm:t>
    </dgm:pt>
    <dgm:pt modelId="{F0DE5D4A-2028-42EC-BDDB-032CCFA55A76}" type="parTrans" cxnId="{449E0792-F964-4F21-B087-EBEBE8665BBE}">
      <dgm:prSet/>
      <dgm:spPr/>
      <dgm:t>
        <a:bodyPr/>
        <a:lstStyle/>
        <a:p>
          <a:endParaRPr lang="en-US"/>
        </a:p>
      </dgm:t>
    </dgm:pt>
    <dgm:pt modelId="{697DABFF-BFB1-45F4-9FEB-3B58E20CFEFF}" type="sibTrans" cxnId="{449E0792-F964-4F21-B087-EBEBE8665BBE}">
      <dgm:prSet/>
      <dgm:spPr/>
      <dgm:t>
        <a:bodyPr/>
        <a:lstStyle/>
        <a:p>
          <a:endParaRPr lang="en-US"/>
        </a:p>
      </dgm:t>
    </dgm:pt>
    <dgm:pt modelId="{F5578A08-6976-4A93-98E9-E71F9D0B121B}">
      <dgm:prSet/>
      <dgm:spPr/>
      <dgm:t>
        <a:bodyPr/>
        <a:lstStyle/>
        <a:p>
          <a:r>
            <a:rPr lang="en-US" sz="1600" dirty="0"/>
            <a:t>End Date [May,2019]</a:t>
          </a:r>
        </a:p>
      </dgm:t>
    </dgm:pt>
    <dgm:pt modelId="{476721B1-1A2A-4541-A2ED-BDDD2E3FE8C8}" type="parTrans" cxnId="{036AC36D-A4C0-43F8-AD0C-2B14FFE05F8B}">
      <dgm:prSet/>
      <dgm:spPr/>
      <dgm:t>
        <a:bodyPr/>
        <a:lstStyle/>
        <a:p>
          <a:endParaRPr lang="en-US"/>
        </a:p>
      </dgm:t>
    </dgm:pt>
    <dgm:pt modelId="{1E147063-EE41-4900-94D4-F5658AEB8F01}" type="sibTrans" cxnId="{036AC36D-A4C0-43F8-AD0C-2B14FFE05F8B}">
      <dgm:prSet/>
      <dgm:spPr/>
      <dgm:t>
        <a:bodyPr/>
        <a:lstStyle/>
        <a:p>
          <a:endParaRPr lang="en-US"/>
        </a:p>
      </dgm:t>
    </dgm:pt>
    <dgm:pt modelId="{440BE18E-C404-4568-9E17-36C286C78BFD}">
      <dgm:prSet/>
      <dgm:spPr/>
      <dgm:t>
        <a:bodyPr/>
        <a:lstStyle/>
        <a:p>
          <a:r>
            <a:rPr lang="en-US" sz="1600" dirty="0"/>
            <a:t>Start Date [Oct,2018]</a:t>
          </a:r>
        </a:p>
      </dgm:t>
    </dgm:pt>
    <dgm:pt modelId="{82B9BEAD-C2B7-4207-B9AA-DCDC8D4B8B1A}" type="parTrans" cxnId="{70885D67-4344-4581-8D1B-70F50A231BFE}">
      <dgm:prSet/>
      <dgm:spPr/>
      <dgm:t>
        <a:bodyPr/>
        <a:lstStyle/>
        <a:p>
          <a:endParaRPr lang="en-US"/>
        </a:p>
      </dgm:t>
    </dgm:pt>
    <dgm:pt modelId="{48F53451-20DA-45AB-8B6E-F3FE876F55DC}" type="sibTrans" cxnId="{70885D67-4344-4581-8D1B-70F50A231BFE}">
      <dgm:prSet/>
      <dgm:spPr/>
      <dgm:t>
        <a:bodyPr/>
        <a:lstStyle/>
        <a:p>
          <a:endParaRPr lang="en-US"/>
        </a:p>
      </dgm:t>
    </dgm:pt>
    <dgm:pt modelId="{3F8EC2D6-7D02-4814-A877-159DFFB6B932}">
      <dgm:prSet/>
      <dgm:spPr/>
      <dgm:t>
        <a:bodyPr/>
        <a:lstStyle/>
        <a:p>
          <a:r>
            <a:rPr lang="en-US" sz="1600" dirty="0"/>
            <a:t>End Date [May,2019]</a:t>
          </a:r>
        </a:p>
      </dgm:t>
    </dgm:pt>
    <dgm:pt modelId="{8DD6DFFA-6D08-49CE-9E7A-300176DEF5DB}" type="parTrans" cxnId="{3CE5683F-6E00-4551-A307-49A6B4EDBC69}">
      <dgm:prSet/>
      <dgm:spPr/>
      <dgm:t>
        <a:bodyPr/>
        <a:lstStyle/>
        <a:p>
          <a:endParaRPr lang="en-US"/>
        </a:p>
      </dgm:t>
    </dgm:pt>
    <dgm:pt modelId="{F9C4C42C-758F-470B-BC19-BF3F71480115}" type="sibTrans" cxnId="{3CE5683F-6E00-4551-A307-49A6B4EDBC69}">
      <dgm:prSet/>
      <dgm:spPr/>
      <dgm:t>
        <a:bodyPr/>
        <a:lstStyle/>
        <a:p>
          <a:endParaRPr lang="en-US"/>
        </a:p>
      </dgm:t>
    </dgm:pt>
    <dgm:pt modelId="{6556AF95-6B9B-4CB1-977E-F9F516103A91}" type="pres">
      <dgm:prSet presAssocID="{65060DC4-CA9A-4FD6-AD1E-CFA0DD0239DB}" presName="Name0" presStyleCnt="0">
        <dgm:presLayoutVars>
          <dgm:dir/>
          <dgm:resizeHandles val="exact"/>
        </dgm:presLayoutVars>
      </dgm:prSet>
      <dgm:spPr/>
    </dgm:pt>
    <dgm:pt modelId="{325C0C91-9192-4FB2-85BE-FE230F0DCFA3}" type="pres">
      <dgm:prSet presAssocID="{AC298C24-0C77-42DD-B406-3077CBFB7AF7}" presName="node" presStyleLbl="node1" presStyleIdx="0" presStyleCnt="5">
        <dgm:presLayoutVars>
          <dgm:bulletEnabled val="1"/>
        </dgm:presLayoutVars>
      </dgm:prSet>
      <dgm:spPr/>
    </dgm:pt>
    <dgm:pt modelId="{3C896D97-3B38-442D-985E-2EA58B4EEEAD}" type="pres">
      <dgm:prSet presAssocID="{8EAAA196-0CFB-49E0-AC9A-49AB1B75DC9E}" presName="sibTrans" presStyleCnt="0"/>
      <dgm:spPr/>
    </dgm:pt>
    <dgm:pt modelId="{9B36AE3E-AD86-4F2C-9E28-FC660292FBDB}" type="pres">
      <dgm:prSet presAssocID="{00C1A0BB-03F9-4570-A51F-C824D4EF0DA2}" presName="node" presStyleLbl="node1" presStyleIdx="1" presStyleCnt="5">
        <dgm:presLayoutVars>
          <dgm:bulletEnabled val="1"/>
        </dgm:presLayoutVars>
      </dgm:prSet>
      <dgm:spPr/>
    </dgm:pt>
    <dgm:pt modelId="{2295ED76-3915-4A42-A0EA-BCDBFB0D1062}" type="pres">
      <dgm:prSet presAssocID="{52CB95A4-C0CB-4AD3-806B-A2EE93E21B74}" presName="sibTrans" presStyleCnt="0"/>
      <dgm:spPr/>
    </dgm:pt>
    <dgm:pt modelId="{37E78896-C2D2-4C1F-9F46-BA36A9352121}" type="pres">
      <dgm:prSet presAssocID="{B6394D40-F6EF-408E-9C50-92D99A2D966E}" presName="node" presStyleLbl="node1" presStyleIdx="2" presStyleCnt="5">
        <dgm:presLayoutVars>
          <dgm:bulletEnabled val="1"/>
        </dgm:presLayoutVars>
      </dgm:prSet>
      <dgm:spPr/>
    </dgm:pt>
    <dgm:pt modelId="{194613C8-2E5E-460A-99B2-1831595895D4}" type="pres">
      <dgm:prSet presAssocID="{40516367-E6DB-480A-9E81-B8BA7DCE2731}" presName="sibTrans" presStyleCnt="0"/>
      <dgm:spPr/>
    </dgm:pt>
    <dgm:pt modelId="{C201000A-E070-42DB-846F-59A024C3664C}" type="pres">
      <dgm:prSet presAssocID="{9C2B5757-A50F-4786-9174-49AA6A26ED5F}" presName="node" presStyleLbl="node1" presStyleIdx="3" presStyleCnt="5">
        <dgm:presLayoutVars>
          <dgm:bulletEnabled val="1"/>
        </dgm:presLayoutVars>
      </dgm:prSet>
      <dgm:spPr/>
    </dgm:pt>
    <dgm:pt modelId="{E6EE2C43-E590-4B60-ACA4-2665FF666063}" type="pres">
      <dgm:prSet presAssocID="{0E3ED84B-60E3-4AA5-BCFC-707B35163EC0}" presName="sibTrans" presStyleCnt="0"/>
      <dgm:spPr/>
    </dgm:pt>
    <dgm:pt modelId="{266BC203-A74E-48C7-917C-560A95C03955}" type="pres">
      <dgm:prSet presAssocID="{04960A06-4361-4A11-AA7C-853C3D30B429}" presName="node" presStyleLbl="node1" presStyleIdx="4" presStyleCnt="5">
        <dgm:presLayoutVars>
          <dgm:bulletEnabled val="1"/>
        </dgm:presLayoutVars>
      </dgm:prSet>
      <dgm:spPr/>
    </dgm:pt>
  </dgm:ptLst>
  <dgm:cxnLst>
    <dgm:cxn modelId="{3E74F408-F29A-43BA-B5A9-034BE5685E83}" type="presOf" srcId="{3F8EC2D6-7D02-4814-A877-159DFFB6B932}" destId="{266BC203-A74E-48C7-917C-560A95C03955}" srcOrd="0" destOrd="2" presId="urn:microsoft.com/office/officeart/2005/8/layout/hList6"/>
    <dgm:cxn modelId="{AD58B609-4A78-494B-BAF2-D1131CF310D7}" srcId="{B6394D40-F6EF-408E-9C50-92D99A2D966E}" destId="{F8831FFE-5702-48EF-8965-8D61C996D891}" srcOrd="0" destOrd="0" parTransId="{7B2A9DDE-C30D-4B74-A29A-8B441A3ACEB3}" sibTransId="{D810FB6F-E189-4284-BBC5-3888E54285A8}"/>
    <dgm:cxn modelId="{34AC2910-38B1-4EBC-BE86-73F54F2D0668}" type="presOf" srcId="{8E355969-CB77-4F41-80ED-BD0AC01DE663}" destId="{9B36AE3E-AD86-4F2C-9E28-FC660292FBDB}" srcOrd="0" destOrd="1" presId="urn:microsoft.com/office/officeart/2005/8/layout/hList6"/>
    <dgm:cxn modelId="{727F0112-37E2-4098-8E47-DD05061FCABF}" type="presOf" srcId="{440BE18E-C404-4568-9E17-36C286C78BFD}" destId="{266BC203-A74E-48C7-917C-560A95C03955}" srcOrd="0" destOrd="1" presId="urn:microsoft.com/office/officeart/2005/8/layout/hList6"/>
    <dgm:cxn modelId="{05994A2B-8CC8-4DA4-B4B2-8F6D16CF751E}" type="presOf" srcId="{6EE61D67-C533-4EFE-B95C-3D4ABDDFD9FA}" destId="{325C0C91-9192-4FB2-85BE-FE230F0DCFA3}" srcOrd="0" destOrd="3" presId="urn:microsoft.com/office/officeart/2005/8/layout/hList6"/>
    <dgm:cxn modelId="{5DE5FD2D-D78F-4600-BE97-1A6646E0E6A6}" srcId="{AC298C24-0C77-42DD-B406-3077CBFB7AF7}" destId="{D4BE1867-9B05-487D-B70C-15B983515288}" srcOrd="0" destOrd="0" parTransId="{4B02E661-540E-4747-8B82-08B48194AA9E}" sibTransId="{BB416332-D8C0-4BE2-875D-D4A3B494B50E}"/>
    <dgm:cxn modelId="{3CE5683F-6E00-4551-A307-49A6B4EDBC69}" srcId="{04960A06-4361-4A11-AA7C-853C3D30B429}" destId="{3F8EC2D6-7D02-4814-A877-159DFFB6B932}" srcOrd="1" destOrd="0" parTransId="{8DD6DFFA-6D08-49CE-9E7A-300176DEF5DB}" sibTransId="{F9C4C42C-758F-470B-BC19-BF3F71480115}"/>
    <dgm:cxn modelId="{69E7BF60-BB5E-4AE8-AFA1-543CBE618455}" type="presOf" srcId="{9C2B5757-A50F-4786-9174-49AA6A26ED5F}" destId="{C201000A-E070-42DB-846F-59A024C3664C}" srcOrd="0" destOrd="0" presId="urn:microsoft.com/office/officeart/2005/8/layout/hList6"/>
    <dgm:cxn modelId="{608CEF60-D300-4AAF-8DE4-3D2F0A205935}" type="presOf" srcId="{6A46726D-FF2C-4D65-953E-07743E3150FB}" destId="{325C0C91-9192-4FB2-85BE-FE230F0DCFA3}" srcOrd="0" destOrd="2" presId="urn:microsoft.com/office/officeart/2005/8/layout/hList6"/>
    <dgm:cxn modelId="{70885D67-4344-4581-8D1B-70F50A231BFE}" srcId="{04960A06-4361-4A11-AA7C-853C3D30B429}" destId="{440BE18E-C404-4568-9E17-36C286C78BFD}" srcOrd="0" destOrd="0" parTransId="{82B9BEAD-C2B7-4207-B9AA-DCDC8D4B8B1A}" sibTransId="{48F53451-20DA-45AB-8B6E-F3FE876F55DC}"/>
    <dgm:cxn modelId="{8D821E48-CD96-44B8-891A-8AEF462C9E5C}" type="presOf" srcId="{D4BE1867-9B05-487D-B70C-15B983515288}" destId="{325C0C91-9192-4FB2-85BE-FE230F0DCFA3}" srcOrd="0" destOrd="1" presId="urn:microsoft.com/office/officeart/2005/8/layout/hList6"/>
    <dgm:cxn modelId="{036AC36D-A4C0-43F8-AD0C-2B14FFE05F8B}" srcId="{9C2B5757-A50F-4786-9174-49AA6A26ED5F}" destId="{F5578A08-6976-4A93-98E9-E71F9D0B121B}" srcOrd="1" destOrd="0" parTransId="{476721B1-1A2A-4541-A2ED-BDDD2E3FE8C8}" sibTransId="{1E147063-EE41-4900-94D4-F5658AEB8F01}"/>
    <dgm:cxn modelId="{02D3644E-FC3F-43FF-B29A-A3DB0CE51F66}" srcId="{B6394D40-F6EF-408E-9C50-92D99A2D966E}" destId="{59495BBC-A6F7-4242-BFBF-DF5C85BDE0E3}" srcOrd="1" destOrd="0" parTransId="{45AA25AE-6C45-483C-BC2B-69EC3C1EA709}" sibTransId="{7CFD13B7-2FB3-43A1-A9A7-868979D319C7}"/>
    <dgm:cxn modelId="{7F6FDB76-FFEE-424F-9F84-480091D8A781}" type="presOf" srcId="{04960A06-4361-4A11-AA7C-853C3D30B429}" destId="{266BC203-A74E-48C7-917C-560A95C03955}" srcOrd="0" destOrd="0" presId="urn:microsoft.com/office/officeart/2005/8/layout/hList6"/>
    <dgm:cxn modelId="{8C50E257-39C5-4167-AA41-A7ACC0F546A4}" type="presOf" srcId="{B6394D40-F6EF-408E-9C50-92D99A2D966E}" destId="{37E78896-C2D2-4C1F-9F46-BA36A9352121}" srcOrd="0" destOrd="0" presId="urn:microsoft.com/office/officeart/2005/8/layout/hList6"/>
    <dgm:cxn modelId="{B45CED7E-AC47-4551-9160-9B41A01CF83C}" type="presOf" srcId="{00C1A0BB-03F9-4570-A51F-C824D4EF0DA2}" destId="{9B36AE3E-AD86-4F2C-9E28-FC660292FBDB}" srcOrd="0" destOrd="0" presId="urn:microsoft.com/office/officeart/2005/8/layout/hList6"/>
    <dgm:cxn modelId="{B160A98D-3822-4E27-8EFC-0CFC88E229F8}" type="presOf" srcId="{F8831FFE-5702-48EF-8965-8D61C996D891}" destId="{37E78896-C2D2-4C1F-9F46-BA36A9352121}" srcOrd="0" destOrd="1" presId="urn:microsoft.com/office/officeart/2005/8/layout/hList6"/>
    <dgm:cxn modelId="{449E0792-F964-4F21-B087-EBEBE8665BBE}" srcId="{9C2B5757-A50F-4786-9174-49AA6A26ED5F}" destId="{921BADD0-D645-43DE-92F4-1524496956AA}" srcOrd="0" destOrd="0" parTransId="{F0DE5D4A-2028-42EC-BDDB-032CCFA55A76}" sibTransId="{697DABFF-BFB1-45F4-9FEB-3B58E20CFEFF}"/>
    <dgm:cxn modelId="{DA1CB092-EB1F-4654-966A-2F887564964B}" type="presOf" srcId="{F5578A08-6976-4A93-98E9-E71F9D0B121B}" destId="{C201000A-E070-42DB-846F-59A024C3664C}" srcOrd="0" destOrd="2" presId="urn:microsoft.com/office/officeart/2005/8/layout/hList6"/>
    <dgm:cxn modelId="{CEB52E93-9E2B-4451-A50D-433033F8F77E}" srcId="{65060DC4-CA9A-4FD6-AD1E-CFA0DD0239DB}" destId="{B6394D40-F6EF-408E-9C50-92D99A2D966E}" srcOrd="2" destOrd="0" parTransId="{4700853B-E97C-4EB1-B788-35E19D9CE315}" sibTransId="{40516367-E6DB-480A-9E81-B8BA7DCE2731}"/>
    <dgm:cxn modelId="{04F0FE96-E1D2-44D8-8921-6A77588FE52E}" srcId="{65060DC4-CA9A-4FD6-AD1E-CFA0DD0239DB}" destId="{9C2B5757-A50F-4786-9174-49AA6A26ED5F}" srcOrd="3" destOrd="0" parTransId="{094724E7-4DA2-4A07-A6CD-D82DCCF548DD}" sibTransId="{0E3ED84B-60E3-4AA5-BCFC-707B35163EC0}"/>
    <dgm:cxn modelId="{52D59798-5CAB-4786-AE3F-D199C623E075}" type="presOf" srcId="{65060DC4-CA9A-4FD6-AD1E-CFA0DD0239DB}" destId="{6556AF95-6B9B-4CB1-977E-F9F516103A91}" srcOrd="0" destOrd="0" presId="urn:microsoft.com/office/officeart/2005/8/layout/hList6"/>
    <dgm:cxn modelId="{93CC9DA2-D706-42EC-8FCC-62FE0354D15C}" srcId="{AC298C24-0C77-42DD-B406-3077CBFB7AF7}" destId="{6A46726D-FF2C-4D65-953E-07743E3150FB}" srcOrd="1" destOrd="0" parTransId="{FF289167-F9A5-4344-B34C-1FE57B102460}" sibTransId="{EB04816E-AD8C-46FD-B54D-81ABAB490CBA}"/>
    <dgm:cxn modelId="{E15EBAAA-B639-4152-9D26-5D88B6B62CE9}" srcId="{00C1A0BB-03F9-4570-A51F-C824D4EF0DA2}" destId="{CA404A81-534E-4A51-B316-F730827082C7}" srcOrd="1" destOrd="0" parTransId="{836329EE-F518-44C2-9E7C-32B6D389943B}" sibTransId="{6D0CBD50-D9E5-4D6F-9453-6D72D78FEC60}"/>
    <dgm:cxn modelId="{2DEFC1AD-84C8-4BF9-8838-5FB5DC847DCC}" srcId="{AC298C24-0C77-42DD-B406-3077CBFB7AF7}" destId="{6EE61D67-C533-4EFE-B95C-3D4ABDDFD9FA}" srcOrd="2" destOrd="0" parTransId="{85C266F8-42C7-432A-BD10-24E31657E522}" sibTransId="{524FE17B-5B74-40C3-BC66-D89E1711A210}"/>
    <dgm:cxn modelId="{285F2CB4-4877-4CDB-8E7F-B6688D89D392}" type="presOf" srcId="{59495BBC-A6F7-4242-BFBF-DF5C85BDE0E3}" destId="{37E78896-C2D2-4C1F-9F46-BA36A9352121}" srcOrd="0" destOrd="2" presId="urn:microsoft.com/office/officeart/2005/8/layout/hList6"/>
    <dgm:cxn modelId="{08005CB4-103E-4402-A927-091019DB0594}" srcId="{00C1A0BB-03F9-4570-A51F-C824D4EF0DA2}" destId="{8E355969-CB77-4F41-80ED-BD0AC01DE663}" srcOrd="0" destOrd="0" parTransId="{5381E918-476F-4E2B-8584-C19D42CCCCEE}" sibTransId="{3613C66F-642E-4C47-8280-65CB46D8092C}"/>
    <dgm:cxn modelId="{58F774D9-2E1B-4948-BC2F-A979D82EB8A8}" type="presOf" srcId="{CA404A81-534E-4A51-B316-F730827082C7}" destId="{9B36AE3E-AD86-4F2C-9E28-FC660292FBDB}" srcOrd="0" destOrd="2" presId="urn:microsoft.com/office/officeart/2005/8/layout/hList6"/>
    <dgm:cxn modelId="{22148ADC-5891-409D-98D7-3D336C1370AB}" type="presOf" srcId="{AC298C24-0C77-42DD-B406-3077CBFB7AF7}" destId="{325C0C91-9192-4FB2-85BE-FE230F0DCFA3}" srcOrd="0" destOrd="0" presId="urn:microsoft.com/office/officeart/2005/8/layout/hList6"/>
    <dgm:cxn modelId="{FE791FDE-819E-47FD-94E7-09EF1A8A4379}" srcId="{65060DC4-CA9A-4FD6-AD1E-CFA0DD0239DB}" destId="{04960A06-4361-4A11-AA7C-853C3D30B429}" srcOrd="4" destOrd="0" parTransId="{B909988C-5423-4972-AAF9-20C8C43F18D8}" sibTransId="{5FB8AFE7-E667-4DB2-99E2-7E883F7F7AE0}"/>
    <dgm:cxn modelId="{C55F4FE4-985F-49CA-92F3-4D9A48DF39D9}" type="presOf" srcId="{921BADD0-D645-43DE-92F4-1524496956AA}" destId="{C201000A-E070-42DB-846F-59A024C3664C}" srcOrd="0" destOrd="1" presId="urn:microsoft.com/office/officeart/2005/8/layout/hList6"/>
    <dgm:cxn modelId="{539D9FF0-E128-4C07-B760-4AAEE653211C}" srcId="{65060DC4-CA9A-4FD6-AD1E-CFA0DD0239DB}" destId="{AC298C24-0C77-42DD-B406-3077CBFB7AF7}" srcOrd="0" destOrd="0" parTransId="{94EE9199-D5FE-491E-BB90-14F0A62C1A7E}" sibTransId="{8EAAA196-0CFB-49E0-AC9A-49AB1B75DC9E}"/>
    <dgm:cxn modelId="{C7885BFF-D5EC-4F7E-9694-69B4EE654F25}" srcId="{65060DC4-CA9A-4FD6-AD1E-CFA0DD0239DB}" destId="{00C1A0BB-03F9-4570-A51F-C824D4EF0DA2}" srcOrd="1" destOrd="0" parTransId="{B52E313A-405C-4398-8CAA-B37CC29E0BC0}" sibTransId="{52CB95A4-C0CB-4AD3-806B-A2EE93E21B74}"/>
    <dgm:cxn modelId="{A46E6473-0CF9-4FF9-91E8-140D65631ABE}" type="presParOf" srcId="{6556AF95-6B9B-4CB1-977E-F9F516103A91}" destId="{325C0C91-9192-4FB2-85BE-FE230F0DCFA3}" srcOrd="0" destOrd="0" presId="urn:microsoft.com/office/officeart/2005/8/layout/hList6"/>
    <dgm:cxn modelId="{9F4CBA4F-881E-4D51-AC9C-E046F974E144}" type="presParOf" srcId="{6556AF95-6B9B-4CB1-977E-F9F516103A91}" destId="{3C896D97-3B38-442D-985E-2EA58B4EEEAD}" srcOrd="1" destOrd="0" presId="urn:microsoft.com/office/officeart/2005/8/layout/hList6"/>
    <dgm:cxn modelId="{996ECD82-ADD5-499F-893A-DDB0731F594E}" type="presParOf" srcId="{6556AF95-6B9B-4CB1-977E-F9F516103A91}" destId="{9B36AE3E-AD86-4F2C-9E28-FC660292FBDB}" srcOrd="2" destOrd="0" presId="urn:microsoft.com/office/officeart/2005/8/layout/hList6"/>
    <dgm:cxn modelId="{F0A08976-3829-4300-9AD7-34788C803501}" type="presParOf" srcId="{6556AF95-6B9B-4CB1-977E-F9F516103A91}" destId="{2295ED76-3915-4A42-A0EA-BCDBFB0D1062}" srcOrd="3" destOrd="0" presId="urn:microsoft.com/office/officeart/2005/8/layout/hList6"/>
    <dgm:cxn modelId="{34DE0711-4392-4B8B-9DBC-A26F17F45A66}" type="presParOf" srcId="{6556AF95-6B9B-4CB1-977E-F9F516103A91}" destId="{37E78896-C2D2-4C1F-9F46-BA36A9352121}" srcOrd="4" destOrd="0" presId="urn:microsoft.com/office/officeart/2005/8/layout/hList6"/>
    <dgm:cxn modelId="{534832A8-B742-479D-AF98-37E21A1E72A5}" type="presParOf" srcId="{6556AF95-6B9B-4CB1-977E-F9F516103A91}" destId="{194613C8-2E5E-460A-99B2-1831595895D4}" srcOrd="5" destOrd="0" presId="urn:microsoft.com/office/officeart/2005/8/layout/hList6"/>
    <dgm:cxn modelId="{24D52AA1-FE3D-4ECE-A39B-34E98E19A9D1}" type="presParOf" srcId="{6556AF95-6B9B-4CB1-977E-F9F516103A91}" destId="{C201000A-E070-42DB-846F-59A024C3664C}" srcOrd="6" destOrd="0" presId="urn:microsoft.com/office/officeart/2005/8/layout/hList6"/>
    <dgm:cxn modelId="{28E751BE-DAB0-4893-ADE1-2CD42F22C9D1}" type="presParOf" srcId="{6556AF95-6B9B-4CB1-977E-F9F516103A91}" destId="{E6EE2C43-E590-4B60-ACA4-2665FF666063}" srcOrd="7" destOrd="0" presId="urn:microsoft.com/office/officeart/2005/8/layout/hList6"/>
    <dgm:cxn modelId="{C0BB7044-EF7E-43D3-BFE7-FBBEEAFF2381}" type="presParOf" srcId="{6556AF95-6B9B-4CB1-977E-F9F516103A91}" destId="{266BC203-A74E-48C7-917C-560A95C03955}" srcOrd="8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52AA16D-1684-421F-9346-DD6F7FD6CE8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7CF2CDB-7F15-4302-9F58-B81924D020D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Python </a:t>
          </a:r>
          <a:endParaRPr lang="en-US" dirty="0"/>
        </a:p>
      </dgm:t>
    </dgm:pt>
    <dgm:pt modelId="{B146F1B1-5FA5-4B84-9C5B-C84D648D3275}" type="parTrans" cxnId="{9FE6D9DE-DF2E-4F8C-AFC7-F4C620670B49}">
      <dgm:prSet/>
      <dgm:spPr/>
      <dgm:t>
        <a:bodyPr/>
        <a:lstStyle/>
        <a:p>
          <a:endParaRPr lang="en-US"/>
        </a:p>
      </dgm:t>
    </dgm:pt>
    <dgm:pt modelId="{23331E43-067E-4E3B-8642-4DC66B37B24B}" type="sibTrans" cxnId="{9FE6D9DE-DF2E-4F8C-AFC7-F4C620670B4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763E9C5-1046-4C29-A856-ADDEED3B56E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Libraries (OpenCV..)</a:t>
          </a:r>
        </a:p>
      </dgm:t>
    </dgm:pt>
    <dgm:pt modelId="{EAA40409-5BC4-49F2-BB59-3354230A04C4}" type="parTrans" cxnId="{9F618EAD-3664-48B8-8EB9-CC9B320FE3D0}">
      <dgm:prSet/>
      <dgm:spPr/>
      <dgm:t>
        <a:bodyPr/>
        <a:lstStyle/>
        <a:p>
          <a:endParaRPr lang="en-US"/>
        </a:p>
      </dgm:t>
    </dgm:pt>
    <dgm:pt modelId="{739C4A50-83D2-4D7F-A7CD-D119E2E2446D}" type="sibTrans" cxnId="{9F618EAD-3664-48B8-8EB9-CC9B320FE3D0}">
      <dgm:prSet/>
      <dgm:spPr/>
      <dgm:t>
        <a:bodyPr/>
        <a:lstStyle/>
        <a:p>
          <a:endParaRPr lang="en-US"/>
        </a:p>
      </dgm:t>
    </dgm:pt>
    <dgm:pt modelId="{C387AC8C-9810-4DA8-ADF8-BF9BADC6C15B}" type="pres">
      <dgm:prSet presAssocID="{E52AA16D-1684-421F-9346-DD6F7FD6CE80}" presName="root" presStyleCnt="0">
        <dgm:presLayoutVars>
          <dgm:dir/>
          <dgm:resizeHandles val="exact"/>
        </dgm:presLayoutVars>
      </dgm:prSet>
      <dgm:spPr/>
    </dgm:pt>
    <dgm:pt modelId="{7C0D8431-8A68-4167-A36B-80AF5CB42D75}" type="pres">
      <dgm:prSet presAssocID="{67CF2CDB-7F15-4302-9F58-B81924D020D6}" presName="compNode" presStyleCnt="0"/>
      <dgm:spPr/>
    </dgm:pt>
    <dgm:pt modelId="{A1A33635-269C-47BC-A9F7-DBA9A2380247}" type="pres">
      <dgm:prSet presAssocID="{67CF2CDB-7F15-4302-9F58-B81924D020D6}" presName="iconBgRect" presStyleLbl="bgShp" presStyleIdx="0" presStyleCnt="2"/>
      <dgm:spPr/>
    </dgm:pt>
    <dgm:pt modelId="{0E4EE338-52E0-4F00-B367-BFAF18C80379}" type="pres">
      <dgm:prSet presAssocID="{67CF2CDB-7F15-4302-9F58-B81924D020D6}" presName="iconRect" presStyleLbl="node1" presStyleIdx="0" presStyleCnt="2"/>
      <dgm:spPr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nake"/>
        </a:ext>
      </dgm:extLst>
    </dgm:pt>
    <dgm:pt modelId="{2D6DE5F8-8DAE-470F-9D31-573AAC5CD4A0}" type="pres">
      <dgm:prSet presAssocID="{67CF2CDB-7F15-4302-9F58-B81924D020D6}" presName="spaceRect" presStyleCnt="0"/>
      <dgm:spPr/>
    </dgm:pt>
    <dgm:pt modelId="{09101D09-506C-49EB-82F5-D430A64B4CC2}" type="pres">
      <dgm:prSet presAssocID="{67CF2CDB-7F15-4302-9F58-B81924D020D6}" presName="textRect" presStyleLbl="revTx" presStyleIdx="0" presStyleCnt="2">
        <dgm:presLayoutVars>
          <dgm:chMax val="1"/>
          <dgm:chPref val="1"/>
        </dgm:presLayoutVars>
      </dgm:prSet>
      <dgm:spPr/>
    </dgm:pt>
    <dgm:pt modelId="{26103900-FCC0-4D80-B7D3-957BA38347F4}" type="pres">
      <dgm:prSet presAssocID="{23331E43-067E-4E3B-8642-4DC66B37B24B}" presName="sibTrans" presStyleCnt="0"/>
      <dgm:spPr/>
    </dgm:pt>
    <dgm:pt modelId="{B223B296-4F11-44B3-B956-E48D2446E40D}" type="pres">
      <dgm:prSet presAssocID="{7763E9C5-1046-4C29-A856-ADDEED3B56EC}" presName="compNode" presStyleCnt="0"/>
      <dgm:spPr/>
    </dgm:pt>
    <dgm:pt modelId="{86482FC7-5CD1-4DE4-9981-EB3C54B060C0}" type="pres">
      <dgm:prSet presAssocID="{7763E9C5-1046-4C29-A856-ADDEED3B56EC}" presName="iconBgRect" presStyleLbl="bgShp" presStyleIdx="1" presStyleCnt="2"/>
      <dgm:spPr>
        <a:solidFill>
          <a:schemeClr val="accent1">
            <a:lumMod val="50000"/>
          </a:schemeClr>
        </a:solidFill>
      </dgm:spPr>
    </dgm:pt>
    <dgm:pt modelId="{DEA446E6-ADE9-4D98-B5D2-B966E2B2F7F9}" type="pres">
      <dgm:prSet presAssocID="{7763E9C5-1046-4C29-A856-ADDEED3B56EC}" presName="iconRect" presStyleLbl="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DBCC396-F30F-4C1E-936B-CB571C08CE23}" type="pres">
      <dgm:prSet presAssocID="{7763E9C5-1046-4C29-A856-ADDEED3B56EC}" presName="spaceRect" presStyleCnt="0"/>
      <dgm:spPr/>
    </dgm:pt>
    <dgm:pt modelId="{B2727F6D-2C8B-488D-8770-0CD7F3799F36}" type="pres">
      <dgm:prSet presAssocID="{7763E9C5-1046-4C29-A856-ADDEED3B56E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A06C26A-1A6E-4648-AB33-9188A9D26F8E}" type="presOf" srcId="{E52AA16D-1684-421F-9346-DD6F7FD6CE80}" destId="{C387AC8C-9810-4DA8-ADF8-BF9BADC6C15B}" srcOrd="0" destOrd="0" presId="urn:microsoft.com/office/officeart/2018/5/layout/IconCircleLabelList"/>
    <dgm:cxn modelId="{D9B4CC6C-142A-460D-A756-F51C389CFC4E}" type="presOf" srcId="{67CF2CDB-7F15-4302-9F58-B81924D020D6}" destId="{09101D09-506C-49EB-82F5-D430A64B4CC2}" srcOrd="0" destOrd="0" presId="urn:microsoft.com/office/officeart/2018/5/layout/IconCircleLabelList"/>
    <dgm:cxn modelId="{A19D6CA9-A312-4E47-8807-535A3D60D9AE}" type="presOf" srcId="{7763E9C5-1046-4C29-A856-ADDEED3B56EC}" destId="{B2727F6D-2C8B-488D-8770-0CD7F3799F36}" srcOrd="0" destOrd="0" presId="urn:microsoft.com/office/officeart/2018/5/layout/IconCircleLabelList"/>
    <dgm:cxn modelId="{9F618EAD-3664-48B8-8EB9-CC9B320FE3D0}" srcId="{E52AA16D-1684-421F-9346-DD6F7FD6CE80}" destId="{7763E9C5-1046-4C29-A856-ADDEED3B56EC}" srcOrd="1" destOrd="0" parTransId="{EAA40409-5BC4-49F2-BB59-3354230A04C4}" sibTransId="{739C4A50-83D2-4D7F-A7CD-D119E2E2446D}"/>
    <dgm:cxn modelId="{9FE6D9DE-DF2E-4F8C-AFC7-F4C620670B49}" srcId="{E52AA16D-1684-421F-9346-DD6F7FD6CE80}" destId="{67CF2CDB-7F15-4302-9F58-B81924D020D6}" srcOrd="0" destOrd="0" parTransId="{B146F1B1-5FA5-4B84-9C5B-C84D648D3275}" sibTransId="{23331E43-067E-4E3B-8642-4DC66B37B24B}"/>
    <dgm:cxn modelId="{47B4AE33-B640-4AB6-8E13-012606E9B13F}" type="presParOf" srcId="{C387AC8C-9810-4DA8-ADF8-BF9BADC6C15B}" destId="{7C0D8431-8A68-4167-A36B-80AF5CB42D75}" srcOrd="0" destOrd="0" presId="urn:microsoft.com/office/officeart/2018/5/layout/IconCircleLabelList"/>
    <dgm:cxn modelId="{9F9D6E8B-A412-4258-A5B7-4F1934BE3FCB}" type="presParOf" srcId="{7C0D8431-8A68-4167-A36B-80AF5CB42D75}" destId="{A1A33635-269C-47BC-A9F7-DBA9A2380247}" srcOrd="0" destOrd="0" presId="urn:microsoft.com/office/officeart/2018/5/layout/IconCircleLabelList"/>
    <dgm:cxn modelId="{84F57278-C25C-4CE9-BEE4-F19795CB4BBA}" type="presParOf" srcId="{7C0D8431-8A68-4167-A36B-80AF5CB42D75}" destId="{0E4EE338-52E0-4F00-B367-BFAF18C80379}" srcOrd="1" destOrd="0" presId="urn:microsoft.com/office/officeart/2018/5/layout/IconCircleLabelList"/>
    <dgm:cxn modelId="{098C2261-AA3C-49C3-B7C7-686A17601985}" type="presParOf" srcId="{7C0D8431-8A68-4167-A36B-80AF5CB42D75}" destId="{2D6DE5F8-8DAE-470F-9D31-573AAC5CD4A0}" srcOrd="2" destOrd="0" presId="urn:microsoft.com/office/officeart/2018/5/layout/IconCircleLabelList"/>
    <dgm:cxn modelId="{A9E9BE0A-3D2F-473D-AE52-C876AC1BCCD7}" type="presParOf" srcId="{7C0D8431-8A68-4167-A36B-80AF5CB42D75}" destId="{09101D09-506C-49EB-82F5-D430A64B4CC2}" srcOrd="3" destOrd="0" presId="urn:microsoft.com/office/officeart/2018/5/layout/IconCircleLabelList"/>
    <dgm:cxn modelId="{54B23785-88C7-4632-BACD-6349C07933F8}" type="presParOf" srcId="{C387AC8C-9810-4DA8-ADF8-BF9BADC6C15B}" destId="{26103900-FCC0-4D80-B7D3-957BA38347F4}" srcOrd="1" destOrd="0" presId="urn:microsoft.com/office/officeart/2018/5/layout/IconCircleLabelList"/>
    <dgm:cxn modelId="{6E61F9A6-C5E4-4000-8583-CF0FF0852A63}" type="presParOf" srcId="{C387AC8C-9810-4DA8-ADF8-BF9BADC6C15B}" destId="{B223B296-4F11-44B3-B956-E48D2446E40D}" srcOrd="2" destOrd="0" presId="urn:microsoft.com/office/officeart/2018/5/layout/IconCircleLabelList"/>
    <dgm:cxn modelId="{95F3AA9E-1FFD-45E4-A705-4E431B83A464}" type="presParOf" srcId="{B223B296-4F11-44B3-B956-E48D2446E40D}" destId="{86482FC7-5CD1-4DE4-9981-EB3C54B060C0}" srcOrd="0" destOrd="0" presId="urn:microsoft.com/office/officeart/2018/5/layout/IconCircleLabelList"/>
    <dgm:cxn modelId="{2B5274AA-6F91-4FBD-B632-B06F24054943}" type="presParOf" srcId="{B223B296-4F11-44B3-B956-E48D2446E40D}" destId="{DEA446E6-ADE9-4D98-B5D2-B966E2B2F7F9}" srcOrd="1" destOrd="0" presId="urn:microsoft.com/office/officeart/2018/5/layout/IconCircleLabelList"/>
    <dgm:cxn modelId="{DEE38824-821C-46BC-8D82-2AE6E72FF9C8}" type="presParOf" srcId="{B223B296-4F11-44B3-B956-E48D2446E40D}" destId="{ADBCC396-F30F-4C1E-936B-CB571C08CE23}" srcOrd="2" destOrd="0" presId="urn:microsoft.com/office/officeart/2018/5/layout/IconCircleLabelList"/>
    <dgm:cxn modelId="{A5B0CCD3-4BE6-4233-AB94-ED0D405C4721}" type="presParOf" srcId="{B223B296-4F11-44B3-B956-E48D2446E40D}" destId="{B2727F6D-2C8B-488D-8770-0CD7F3799F3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080D3-2B72-4314-B409-6132CF6CCABE}">
      <dsp:nvSpPr>
        <dsp:cNvPr id="0" name=""/>
        <dsp:cNvSpPr/>
      </dsp:nvSpPr>
      <dsp:spPr>
        <a:xfrm>
          <a:off x="551070" y="1019845"/>
          <a:ext cx="1091672" cy="10916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FDB69-80BA-4001-AE68-598D15ADAAF4}">
      <dsp:nvSpPr>
        <dsp:cNvPr id="0" name=""/>
        <dsp:cNvSpPr/>
      </dsp:nvSpPr>
      <dsp:spPr>
        <a:xfrm>
          <a:off x="551070" y="1019845"/>
          <a:ext cx="1091672" cy="10916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78FCD6-E36C-4055-ABAC-320E2F8D0792}">
      <dsp:nvSpPr>
        <dsp:cNvPr id="0" name=""/>
        <dsp:cNvSpPr/>
      </dsp:nvSpPr>
      <dsp:spPr>
        <a:xfrm>
          <a:off x="5234" y="1216346"/>
          <a:ext cx="2183345" cy="6986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Ahmed Hamdy</a:t>
          </a:r>
        </a:p>
      </dsp:txBody>
      <dsp:txXfrm>
        <a:off x="5234" y="1216346"/>
        <a:ext cx="2183345" cy="698670"/>
      </dsp:txXfrm>
    </dsp:sp>
    <dsp:sp modelId="{270328A1-DC36-4DF3-89F8-9A634DCCD328}">
      <dsp:nvSpPr>
        <dsp:cNvPr id="0" name=""/>
        <dsp:cNvSpPr/>
      </dsp:nvSpPr>
      <dsp:spPr>
        <a:xfrm>
          <a:off x="3192919" y="1019845"/>
          <a:ext cx="1091672" cy="10916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DB4675-7E8F-4EDD-BE65-CDCB3ACF91C9}">
      <dsp:nvSpPr>
        <dsp:cNvPr id="0" name=""/>
        <dsp:cNvSpPr/>
      </dsp:nvSpPr>
      <dsp:spPr>
        <a:xfrm>
          <a:off x="3192919" y="1019845"/>
          <a:ext cx="1091672" cy="10916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0B4B47-651F-4E65-B230-0196011D431A}">
      <dsp:nvSpPr>
        <dsp:cNvPr id="0" name=""/>
        <dsp:cNvSpPr/>
      </dsp:nvSpPr>
      <dsp:spPr>
        <a:xfrm>
          <a:off x="2647082" y="1216346"/>
          <a:ext cx="2183345" cy="6986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Ahmed Kamal</a:t>
          </a:r>
        </a:p>
      </dsp:txBody>
      <dsp:txXfrm>
        <a:off x="2647082" y="1216346"/>
        <a:ext cx="2183345" cy="698670"/>
      </dsp:txXfrm>
    </dsp:sp>
    <dsp:sp modelId="{E44B2BF5-B9B4-4BC6-AC31-A23819FFCA4C}">
      <dsp:nvSpPr>
        <dsp:cNvPr id="0" name=""/>
        <dsp:cNvSpPr/>
      </dsp:nvSpPr>
      <dsp:spPr>
        <a:xfrm>
          <a:off x="5834767" y="1019845"/>
          <a:ext cx="1091672" cy="10916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3B4EA9-562F-47E2-9F25-F0477AB8E54E}">
      <dsp:nvSpPr>
        <dsp:cNvPr id="0" name=""/>
        <dsp:cNvSpPr/>
      </dsp:nvSpPr>
      <dsp:spPr>
        <a:xfrm>
          <a:off x="5834767" y="1019845"/>
          <a:ext cx="1091672" cy="10916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BE366C-1A8C-412D-AA97-3B19E95827AB}">
      <dsp:nvSpPr>
        <dsp:cNvPr id="0" name=""/>
        <dsp:cNvSpPr/>
      </dsp:nvSpPr>
      <dsp:spPr>
        <a:xfrm>
          <a:off x="5288931" y="1216346"/>
          <a:ext cx="2183345" cy="6986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Ahmed Mostafa</a:t>
          </a:r>
        </a:p>
      </dsp:txBody>
      <dsp:txXfrm>
        <a:off x="5288931" y="1216346"/>
        <a:ext cx="2183345" cy="698670"/>
      </dsp:txXfrm>
    </dsp:sp>
    <dsp:sp modelId="{884044D8-F808-49B0-930B-BA5C822AEFED}">
      <dsp:nvSpPr>
        <dsp:cNvPr id="0" name=""/>
        <dsp:cNvSpPr/>
      </dsp:nvSpPr>
      <dsp:spPr>
        <a:xfrm>
          <a:off x="8476616" y="1019845"/>
          <a:ext cx="1091672" cy="1091672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5C937B-7F0D-4084-86E0-006B11F6BD13}">
      <dsp:nvSpPr>
        <dsp:cNvPr id="0" name=""/>
        <dsp:cNvSpPr/>
      </dsp:nvSpPr>
      <dsp:spPr>
        <a:xfrm>
          <a:off x="8476616" y="1019845"/>
          <a:ext cx="1091672" cy="1091672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F40DA8-7E2B-4350-A959-939F43F540E8}">
      <dsp:nvSpPr>
        <dsp:cNvPr id="0" name=""/>
        <dsp:cNvSpPr/>
      </dsp:nvSpPr>
      <dsp:spPr>
        <a:xfrm>
          <a:off x="7930779" y="1216346"/>
          <a:ext cx="2183345" cy="698670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Ahmed Nasser</a:t>
          </a:r>
        </a:p>
      </dsp:txBody>
      <dsp:txXfrm>
        <a:off x="7930779" y="1216346"/>
        <a:ext cx="2183345" cy="6986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30DC78-B66D-45E5-92D9-D82C8508A2AF}">
      <dsp:nvSpPr>
        <dsp:cNvPr id="0" name=""/>
        <dsp:cNvSpPr/>
      </dsp:nvSpPr>
      <dsp:spPr>
        <a:xfrm>
          <a:off x="2398914" y="13181"/>
          <a:ext cx="1818562" cy="1818562"/>
        </a:xfrm>
        <a:prstGeom prst="ellipse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F1C8E4E-CF00-45F6-A1A9-D0E5C9FAD7DB}">
      <dsp:nvSpPr>
        <dsp:cNvPr id="0" name=""/>
        <dsp:cNvSpPr/>
      </dsp:nvSpPr>
      <dsp:spPr>
        <a:xfrm>
          <a:off x="2786476" y="400744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D5CFC00-BCF3-4A57-8EC2-7E73069D088B}">
      <dsp:nvSpPr>
        <dsp:cNvPr id="0" name=""/>
        <dsp:cNvSpPr/>
      </dsp:nvSpPr>
      <dsp:spPr>
        <a:xfrm>
          <a:off x="1817570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 cap="none" dirty="0"/>
            <a:t>Dr. Dina Khattab</a:t>
          </a:r>
        </a:p>
      </dsp:txBody>
      <dsp:txXfrm>
        <a:off x="1817570" y="2398182"/>
        <a:ext cx="2981250" cy="720000"/>
      </dsp:txXfrm>
    </dsp:sp>
    <dsp:sp modelId="{5E556B1C-B379-417A-93CC-4127CBBF9946}">
      <dsp:nvSpPr>
        <dsp:cNvPr id="0" name=""/>
        <dsp:cNvSpPr/>
      </dsp:nvSpPr>
      <dsp:spPr>
        <a:xfrm>
          <a:off x="5901883" y="13181"/>
          <a:ext cx="1818562" cy="1818562"/>
        </a:xfrm>
        <a:prstGeom prst="ellipse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BA11C36C-BA31-4DB0-AFC8-34FD73F61937}">
      <dsp:nvSpPr>
        <dsp:cNvPr id="0" name=""/>
        <dsp:cNvSpPr/>
      </dsp:nvSpPr>
      <dsp:spPr>
        <a:xfrm>
          <a:off x="6289445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68A451C-5E78-47F6-88CA-06FB276AEE89}">
      <dsp:nvSpPr>
        <dsp:cNvPr id="0" name=""/>
        <dsp:cNvSpPr/>
      </dsp:nvSpPr>
      <dsp:spPr>
        <a:xfrm>
          <a:off x="5320539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511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 cap="none" dirty="0"/>
            <a:t>TA. Nora Youssef</a:t>
          </a:r>
        </a:p>
      </dsp:txBody>
      <dsp:txXfrm>
        <a:off x="5320539" y="2398182"/>
        <a:ext cx="2981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712C6A-5AAC-4A0B-87AC-39977BCA1B33}">
      <dsp:nvSpPr>
        <dsp:cNvPr id="0" name=""/>
        <dsp:cNvSpPr/>
      </dsp:nvSpPr>
      <dsp:spPr>
        <a:xfrm>
          <a:off x="2398914" y="13181"/>
          <a:ext cx="1818562" cy="1818562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B019311-F2A3-4BFD-870E-05CE77D1BDB2}">
      <dsp:nvSpPr>
        <dsp:cNvPr id="0" name=""/>
        <dsp:cNvSpPr/>
      </dsp:nvSpPr>
      <dsp:spPr>
        <a:xfrm>
          <a:off x="2786476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7849D806-3E81-4128-ADB4-E2736AE64365}">
      <dsp:nvSpPr>
        <dsp:cNvPr id="0" name=""/>
        <dsp:cNvSpPr/>
      </dsp:nvSpPr>
      <dsp:spPr>
        <a:xfrm>
          <a:off x="1817570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1" kern="1200" dirty="0"/>
            <a:t>Simi-Automated Methods </a:t>
          </a:r>
          <a:endParaRPr lang="en-US" sz="2300" kern="1200" dirty="0"/>
        </a:p>
      </dsp:txBody>
      <dsp:txXfrm>
        <a:off x="1817570" y="2398182"/>
        <a:ext cx="2981250" cy="720000"/>
      </dsp:txXfrm>
    </dsp:sp>
    <dsp:sp modelId="{B8AD9C30-66A7-47E0-B5BD-095A432FC908}">
      <dsp:nvSpPr>
        <dsp:cNvPr id="0" name=""/>
        <dsp:cNvSpPr/>
      </dsp:nvSpPr>
      <dsp:spPr>
        <a:xfrm>
          <a:off x="5901883" y="13181"/>
          <a:ext cx="1818562" cy="1818562"/>
        </a:xfrm>
        <a:prstGeom prst="ellipse">
          <a:avLst/>
        </a:prstGeom>
        <a:solidFill>
          <a:schemeClr val="tx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8D415E1-60B4-4579-B1D9-AA8229FC5101}">
      <dsp:nvSpPr>
        <dsp:cNvPr id="0" name=""/>
        <dsp:cNvSpPr/>
      </dsp:nvSpPr>
      <dsp:spPr>
        <a:xfrm>
          <a:off x="6289445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098024A5-2454-48D3-A242-1B2600E82C94}">
      <dsp:nvSpPr>
        <dsp:cNvPr id="0" name=""/>
        <dsp:cNvSpPr/>
      </dsp:nvSpPr>
      <dsp:spPr>
        <a:xfrm>
          <a:off x="5320539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1" kern="1200" dirty="0"/>
            <a:t>Automated Methods </a:t>
          </a:r>
          <a:r>
            <a:rPr lang="en-US" sz="2300" kern="1200" dirty="0"/>
            <a:t> </a:t>
          </a:r>
        </a:p>
      </dsp:txBody>
      <dsp:txXfrm>
        <a:off x="5320539" y="2398182"/>
        <a:ext cx="2981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3B4DF4-D70E-4725-9732-F5025000C68B}">
      <dsp:nvSpPr>
        <dsp:cNvPr id="0" name=""/>
        <dsp:cNvSpPr/>
      </dsp:nvSpPr>
      <dsp:spPr>
        <a:xfrm>
          <a:off x="8475097" y="784818"/>
          <a:ext cx="1562298" cy="15620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2F549E5-A895-43C1-9008-D84F870EE0EE}">
      <dsp:nvSpPr>
        <dsp:cNvPr id="0" name=""/>
        <dsp:cNvSpPr/>
      </dsp:nvSpPr>
      <dsp:spPr>
        <a:xfrm>
          <a:off x="8527703" y="836894"/>
          <a:ext cx="1458078" cy="1457849"/>
        </a:xfrm>
        <a:prstGeom prst="ellipse">
          <a:avLst/>
        </a:prstGeom>
        <a:solidFill>
          <a:schemeClr val="accent2">
            <a:hueOff val="-132306"/>
            <a:satOff val="-7630"/>
            <a:lumOff val="78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Output colorized Image</a:t>
          </a:r>
          <a:endParaRPr lang="en-US" sz="1700" kern="1200" dirty="0"/>
        </a:p>
      </dsp:txBody>
      <dsp:txXfrm>
        <a:off x="8736142" y="1045197"/>
        <a:ext cx="1041201" cy="1041242"/>
      </dsp:txXfrm>
    </dsp:sp>
    <dsp:sp modelId="{68CC3EC6-AA54-4B1A-8892-C97DCC4D63A0}">
      <dsp:nvSpPr>
        <dsp:cNvPr id="0" name=""/>
        <dsp:cNvSpPr/>
      </dsp:nvSpPr>
      <dsp:spPr>
        <a:xfrm rot="2700000">
          <a:off x="6861296" y="784643"/>
          <a:ext cx="1562077" cy="1562077"/>
        </a:xfrm>
        <a:prstGeom prst="teardrop">
          <a:avLst>
            <a:gd name="adj" fmla="val 100000"/>
          </a:avLst>
        </a:prstGeom>
        <a:solidFill>
          <a:schemeClr val="accent2">
            <a:hueOff val="-264611"/>
            <a:satOff val="-15260"/>
            <a:lumOff val="156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9930134-5C63-48E1-AE0A-24B275B8B421}">
      <dsp:nvSpPr>
        <dsp:cNvPr id="0" name=""/>
        <dsp:cNvSpPr/>
      </dsp:nvSpPr>
      <dsp:spPr>
        <a:xfrm>
          <a:off x="6913792" y="836894"/>
          <a:ext cx="1458078" cy="1457849"/>
        </a:xfrm>
        <a:prstGeom prst="ellipse">
          <a:avLst/>
        </a:prstGeom>
        <a:solidFill>
          <a:schemeClr val="accent2">
            <a:hueOff val="-396917"/>
            <a:satOff val="-22889"/>
            <a:lumOff val="235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Color Labeling and Mapping</a:t>
          </a:r>
        </a:p>
      </dsp:txBody>
      <dsp:txXfrm>
        <a:off x="7122231" y="1045197"/>
        <a:ext cx="1041201" cy="1041242"/>
      </dsp:txXfrm>
    </dsp:sp>
    <dsp:sp modelId="{F9D64A1B-FE00-4518-9243-11E4FD1AB95E}">
      <dsp:nvSpPr>
        <dsp:cNvPr id="0" name=""/>
        <dsp:cNvSpPr/>
      </dsp:nvSpPr>
      <dsp:spPr>
        <a:xfrm rot="2700000">
          <a:off x="5247384" y="784643"/>
          <a:ext cx="1562077" cy="1562077"/>
        </a:xfrm>
        <a:prstGeom prst="teardrop">
          <a:avLst>
            <a:gd name="adj" fmla="val 100000"/>
          </a:avLst>
        </a:prstGeom>
        <a:solidFill>
          <a:schemeClr val="accent2">
            <a:hueOff val="-529223"/>
            <a:satOff val="-30519"/>
            <a:lumOff val="313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0D23E83-7A40-4AF5-B1C2-330ED83BBCCF}">
      <dsp:nvSpPr>
        <dsp:cNvPr id="0" name=""/>
        <dsp:cNvSpPr/>
      </dsp:nvSpPr>
      <dsp:spPr>
        <a:xfrm>
          <a:off x="5299880" y="836894"/>
          <a:ext cx="1458078" cy="1457849"/>
        </a:xfrm>
        <a:prstGeom prst="ellipse">
          <a:avLst/>
        </a:prstGeom>
        <a:solidFill>
          <a:schemeClr val="accent2">
            <a:hueOff val="-661529"/>
            <a:satOff val="-38149"/>
            <a:lumOff val="3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Training</a:t>
          </a:r>
        </a:p>
      </dsp:txBody>
      <dsp:txXfrm>
        <a:off x="5508319" y="1045197"/>
        <a:ext cx="1041201" cy="1041242"/>
      </dsp:txXfrm>
    </dsp:sp>
    <dsp:sp modelId="{6317A593-48ED-41A8-A8CF-72FE9B7C8BDD}">
      <dsp:nvSpPr>
        <dsp:cNvPr id="0" name=""/>
        <dsp:cNvSpPr/>
      </dsp:nvSpPr>
      <dsp:spPr>
        <a:xfrm rot="2700000">
          <a:off x="3633473" y="784643"/>
          <a:ext cx="1562077" cy="1562077"/>
        </a:xfrm>
        <a:prstGeom prst="teardrop">
          <a:avLst>
            <a:gd name="adj" fmla="val 100000"/>
          </a:avLst>
        </a:prstGeom>
        <a:solidFill>
          <a:schemeClr val="accent2">
            <a:hueOff val="-793834"/>
            <a:satOff val="-45779"/>
            <a:lumOff val="470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AB2A0AA-7222-4BE8-91A1-C33C1B95F5C2}">
      <dsp:nvSpPr>
        <dsp:cNvPr id="0" name=""/>
        <dsp:cNvSpPr/>
      </dsp:nvSpPr>
      <dsp:spPr>
        <a:xfrm>
          <a:off x="3685969" y="836894"/>
          <a:ext cx="1458078" cy="1457849"/>
        </a:xfrm>
        <a:prstGeom prst="ellipse">
          <a:avLst/>
        </a:prstGeom>
        <a:solidFill>
          <a:schemeClr val="accent2">
            <a:hueOff val="-926140"/>
            <a:satOff val="-53409"/>
            <a:lumOff val="549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Automatic Features Extracting</a:t>
          </a:r>
        </a:p>
      </dsp:txBody>
      <dsp:txXfrm>
        <a:off x="3893415" y="1045197"/>
        <a:ext cx="1041201" cy="1041242"/>
      </dsp:txXfrm>
    </dsp:sp>
    <dsp:sp modelId="{1389973B-B1B4-4978-AEB7-80ECAFFAF98F}">
      <dsp:nvSpPr>
        <dsp:cNvPr id="0" name=""/>
        <dsp:cNvSpPr/>
      </dsp:nvSpPr>
      <dsp:spPr>
        <a:xfrm rot="2700000">
          <a:off x="2019562" y="784643"/>
          <a:ext cx="1562077" cy="1562077"/>
        </a:xfrm>
        <a:prstGeom prst="teardrop">
          <a:avLst>
            <a:gd name="adj" fmla="val 100000"/>
          </a:avLst>
        </a:prstGeom>
        <a:solidFill>
          <a:schemeClr val="accent2">
            <a:hueOff val="-1058446"/>
            <a:satOff val="-61039"/>
            <a:lumOff val="627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D4D1196-A2CB-41C7-8A8F-784FC9D6D370}">
      <dsp:nvSpPr>
        <dsp:cNvPr id="0" name=""/>
        <dsp:cNvSpPr/>
      </dsp:nvSpPr>
      <dsp:spPr>
        <a:xfrm>
          <a:off x="2072057" y="836894"/>
          <a:ext cx="1458078" cy="1457849"/>
        </a:xfrm>
        <a:prstGeom prst="ellipse">
          <a:avLst/>
        </a:prstGeom>
        <a:solidFill>
          <a:schemeClr val="accent2">
            <a:hueOff val="-1190752"/>
            <a:satOff val="-68668"/>
            <a:lumOff val="705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Pre-Processing</a:t>
          </a:r>
        </a:p>
      </dsp:txBody>
      <dsp:txXfrm>
        <a:off x="2279504" y="1045197"/>
        <a:ext cx="1041201" cy="1041242"/>
      </dsp:txXfrm>
    </dsp:sp>
    <dsp:sp modelId="{0C6E3180-2A28-4678-9556-2E8139178B45}">
      <dsp:nvSpPr>
        <dsp:cNvPr id="0" name=""/>
        <dsp:cNvSpPr/>
      </dsp:nvSpPr>
      <dsp:spPr>
        <a:xfrm rot="2700000">
          <a:off x="405650" y="784643"/>
          <a:ext cx="1562077" cy="1562077"/>
        </a:xfrm>
        <a:prstGeom prst="teardrop">
          <a:avLst>
            <a:gd name="adj" fmla="val 100000"/>
          </a:avLst>
        </a:prstGeom>
        <a:solidFill>
          <a:schemeClr val="accent2">
            <a:hueOff val="-1323057"/>
            <a:satOff val="-76298"/>
            <a:lumOff val="7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2E29FBD-88AB-44E1-BF88-EFE9F3FFBE27}">
      <dsp:nvSpPr>
        <dsp:cNvPr id="0" name=""/>
        <dsp:cNvSpPr/>
      </dsp:nvSpPr>
      <dsp:spPr>
        <a:xfrm>
          <a:off x="457153" y="836894"/>
          <a:ext cx="1458078" cy="1457849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Input grayscale image </a:t>
          </a:r>
        </a:p>
      </dsp:txBody>
      <dsp:txXfrm>
        <a:off x="665592" y="1045197"/>
        <a:ext cx="1041201" cy="104124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C0C91-9192-4FB2-85BE-FE230F0DCFA3}">
      <dsp:nvSpPr>
        <dsp:cNvPr id="0" name=""/>
        <dsp:cNvSpPr/>
      </dsp:nvSpPr>
      <dsp:spPr>
        <a:xfrm rot="16200000">
          <a:off x="-948515" y="954157"/>
          <a:ext cx="3888164" cy="1979849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Survey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Start Date [Oct,2018]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End date [Dec,2018]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/>
        </a:p>
      </dsp:txBody>
      <dsp:txXfrm rot="5400000">
        <a:off x="5642" y="777633"/>
        <a:ext cx="1979849" cy="2332898"/>
      </dsp:txXfrm>
    </dsp:sp>
    <dsp:sp modelId="{9B36AE3E-AD86-4F2C-9E28-FC660292FBDB}">
      <dsp:nvSpPr>
        <dsp:cNvPr id="0" name=""/>
        <dsp:cNvSpPr/>
      </dsp:nvSpPr>
      <dsp:spPr>
        <a:xfrm rot="16200000">
          <a:off x="1179823" y="954157"/>
          <a:ext cx="3888164" cy="1979849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Auto-Feature extracting and implementation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Start Date [Jan,2019]</a:t>
          </a:r>
          <a:endParaRPr lang="en-US" sz="32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End Date [Mar,15th]</a:t>
          </a:r>
        </a:p>
      </dsp:txBody>
      <dsp:txXfrm rot="5400000">
        <a:off x="2133980" y="777633"/>
        <a:ext cx="1979849" cy="2332898"/>
      </dsp:txXfrm>
    </dsp:sp>
    <dsp:sp modelId="{37E78896-C2D2-4C1F-9F46-BA36A9352121}">
      <dsp:nvSpPr>
        <dsp:cNvPr id="0" name=""/>
        <dsp:cNvSpPr/>
      </dsp:nvSpPr>
      <dsp:spPr>
        <a:xfrm rot="16200000">
          <a:off x="3308161" y="954157"/>
          <a:ext cx="3888164" cy="1979849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Constructing Network &amp; rest of implementation 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Start Date [Mar,15th]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End Date [Apr,2019]</a:t>
          </a:r>
        </a:p>
      </dsp:txBody>
      <dsp:txXfrm rot="5400000">
        <a:off x="4262318" y="777633"/>
        <a:ext cx="1979849" cy="2332898"/>
      </dsp:txXfrm>
    </dsp:sp>
    <dsp:sp modelId="{C201000A-E070-42DB-846F-59A024C3664C}">
      <dsp:nvSpPr>
        <dsp:cNvPr id="0" name=""/>
        <dsp:cNvSpPr/>
      </dsp:nvSpPr>
      <dsp:spPr>
        <a:xfrm rot="16200000">
          <a:off x="5436499" y="954157"/>
          <a:ext cx="3888164" cy="1979849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Project testing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Start Date [Apr,2019]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End Date [May,2019]</a:t>
          </a:r>
        </a:p>
      </dsp:txBody>
      <dsp:txXfrm rot="5400000">
        <a:off x="6390656" y="777633"/>
        <a:ext cx="1979849" cy="2332898"/>
      </dsp:txXfrm>
    </dsp:sp>
    <dsp:sp modelId="{266BC203-A74E-48C7-917C-560A95C03955}">
      <dsp:nvSpPr>
        <dsp:cNvPr id="0" name=""/>
        <dsp:cNvSpPr/>
      </dsp:nvSpPr>
      <dsp:spPr>
        <a:xfrm rot="16200000">
          <a:off x="7564838" y="954157"/>
          <a:ext cx="3888164" cy="1979849"/>
        </a:xfrm>
        <a:prstGeom prst="flowChartManualOperation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11430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Documentation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Start Date [Oct,2018]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End Date [May,2019]</a:t>
          </a:r>
        </a:p>
      </dsp:txBody>
      <dsp:txXfrm rot="5400000">
        <a:off x="8518995" y="777633"/>
        <a:ext cx="1979849" cy="23328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A33635-269C-47BC-A9F7-DBA9A2380247}">
      <dsp:nvSpPr>
        <dsp:cNvPr id="0" name=""/>
        <dsp:cNvSpPr/>
      </dsp:nvSpPr>
      <dsp:spPr>
        <a:xfrm>
          <a:off x="2398914" y="13181"/>
          <a:ext cx="1818562" cy="18185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4EE338-52E0-4F00-B367-BFAF18C80379}">
      <dsp:nvSpPr>
        <dsp:cNvPr id="0" name=""/>
        <dsp:cNvSpPr/>
      </dsp:nvSpPr>
      <dsp:spPr>
        <a:xfrm>
          <a:off x="2786476" y="400744"/>
          <a:ext cx="1043437" cy="1043437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101D09-506C-49EB-82F5-D430A64B4CC2}">
      <dsp:nvSpPr>
        <dsp:cNvPr id="0" name=""/>
        <dsp:cNvSpPr/>
      </dsp:nvSpPr>
      <dsp:spPr>
        <a:xfrm>
          <a:off x="1817570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/>
            <a:t>Python </a:t>
          </a:r>
          <a:endParaRPr lang="en-US" sz="2600" kern="1200" dirty="0"/>
        </a:p>
      </dsp:txBody>
      <dsp:txXfrm>
        <a:off x="1817570" y="2398182"/>
        <a:ext cx="2981250" cy="720000"/>
      </dsp:txXfrm>
    </dsp:sp>
    <dsp:sp modelId="{86482FC7-5CD1-4DE4-9981-EB3C54B060C0}">
      <dsp:nvSpPr>
        <dsp:cNvPr id="0" name=""/>
        <dsp:cNvSpPr/>
      </dsp:nvSpPr>
      <dsp:spPr>
        <a:xfrm>
          <a:off x="5901883" y="13181"/>
          <a:ext cx="1818562" cy="1818562"/>
        </a:xfrm>
        <a:prstGeom prst="ellipse">
          <a:avLst/>
        </a:prstGeom>
        <a:solidFill>
          <a:schemeClr val="accent1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A446E6-ADE9-4D98-B5D2-B966E2B2F7F9}">
      <dsp:nvSpPr>
        <dsp:cNvPr id="0" name=""/>
        <dsp:cNvSpPr/>
      </dsp:nvSpPr>
      <dsp:spPr>
        <a:xfrm>
          <a:off x="6289445" y="400744"/>
          <a:ext cx="1043437" cy="1043437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727F6D-2C8B-488D-8770-0CD7F3799F36}">
      <dsp:nvSpPr>
        <dsp:cNvPr id="0" name=""/>
        <dsp:cNvSpPr/>
      </dsp:nvSpPr>
      <dsp:spPr>
        <a:xfrm>
          <a:off x="5320539" y="2398182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600" kern="1200" dirty="0"/>
            <a:t>Libraries (OpenCV..)</a:t>
          </a:r>
        </a:p>
      </dsp:txBody>
      <dsp:txXfrm>
        <a:off x="5320539" y="2398182"/>
        <a:ext cx="2981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F10FF0-3D77-4B03-8420-425E8A0E067C}" type="datetimeFigureOut">
              <a:rPr lang="en-US" smtClean="0"/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0A6D2-D507-45E4-83AB-4AA5FF288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461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C5CD-660F-48EC-A5BA-2ACD96E752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7BB4E-C5D9-45E3-AF21-0D90BAA221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833EB-53E7-4D76-828E-9A0B8789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8A06B-5FC7-4DC3-80BB-0A1778261039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94B70-A7F5-4C88-A089-D4789813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778D7-4A62-4255-A56B-5914DACF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26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04E7B-1135-49D8-B945-6CEFAA190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845B6-25AA-4444-9487-9A940D542A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3C525-0532-4F64-A676-87A44811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B4D8E-39F5-4D69-9318-EDB96B84CB2B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CE2A5-AC77-4477-86D3-3EBEE762E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72717-A81C-4E31-AE69-5ACAF80D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68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F4DDBD-85DD-481C-865A-76BE74136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89073-C86F-42B4-898A-0072E5F80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42AA5-B983-4EEF-AD74-A73F26A00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F47B-F5BE-451F-A9BF-116C02C01DC2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404A7-1FFE-46D0-88D6-93CC6C58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11695-A01F-4DBB-928A-9D77758D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6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B55D8-C17D-4E7E-8501-61F5BA95C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F6C9D-B84A-4044-AE58-480E1B0A3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61B8C-038F-4087-9C7B-496041DA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326DE-BBBE-4DEF-A5D3-BE9E8E0E8A1B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43440-F6E2-4124-911E-F335A508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F212D-F354-4FC3-A737-C0C996E87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91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B6CF9-28F4-4472-9CC6-9E20180F3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B93C2-61D3-48A6-BDCE-5C3A02AA98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2B4F1-8F26-4B99-8FE3-FD1954388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3D0D9-9C47-4FE4-ACBB-171C293A01A0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DA4FB-661B-449E-AA30-9C205FD1B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6A374-E059-4867-900E-43C768EC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40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27B3-A2A2-472A-B238-D446A6C2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26AF9-3CB4-4770-B864-7A3D30671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43093D-5AB4-47B0-B6B1-BC16FD178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570BA-0196-46E6-AA6D-FD718E3F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69988-E054-4B9C-98A8-4B72EF0B1161}" type="datetime1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3190F-4816-4367-B382-E42C02841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7ED3E-0D48-4D9C-AD52-5A646A780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63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94E4-FC1D-4E4C-9950-D9D597533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C2459-8F79-44A1-862A-65A0092C3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AB62B-B3D5-4D2C-919F-09F4000AE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65E8FC-3B6F-419D-90F6-F467751974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9A2026-DA14-49CD-A937-6FD17BF555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976A99-6D5A-4D3C-94E1-8BB3C4C1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CC40B7-16B4-42A7-839D-3C581A31010B}" type="datetime1">
              <a:rPr lang="en-US" smtClean="0"/>
              <a:t>11/29/2018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18BC2C-EDBE-4114-8400-3E7B4020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F9CC80-465A-4F68-83A9-C10EF506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75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84D42-15CF-4775-B538-E2266599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2177AD-5C1B-4A54-B1E7-B453E79E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8A3D5-BD41-4125-835C-9640767080AF}" type="datetime1">
              <a:rPr lang="en-US" smtClean="0"/>
              <a:t>11/29/2018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900034-178C-4C0F-8706-0B10FDF97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6E94D-4B46-4C8C-993A-15FC1F916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2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4101DA-9EB6-427F-8145-A571EB4DC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61FB9-C2E2-44C2-BA01-91456D6372B9}" type="datetime1">
              <a:rPr lang="en-US" smtClean="0"/>
              <a:t>11/29/2018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C93379-C86C-4E96-85FE-17A3DF23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45A57-6555-4371-A07D-B5B813804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6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A6B4-E52D-4E20-BAFF-AADF0B836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139D3-BD0B-4103-8BEF-7B23F4469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D3FC78-C80F-4E5A-AE93-A559BDDBEC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BD7A4C-2CF3-42B2-99DA-85D3A26DA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061F8-BE1E-44EA-8467-7368EA3E303C}" type="datetime1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35088-B2A2-4289-BABB-7CA1D2E7C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4F1EB-1D83-47C0-85A9-BA1170E3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9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2031A-6095-434A-B6C7-564E37D75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31B814-F308-4A4A-B8D8-2E2894BB4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6D7BE-7185-4B66-9559-2382D2F799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3B4D49-12DC-428C-95F4-5D7E3BBCD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07834-8D34-4DA3-823B-7405C88EF362}" type="datetime1">
              <a:rPr lang="en-US" smtClean="0"/>
              <a:t>11/29/2018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B7DA03-6731-4405-ACDE-90AF293FF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04002-6113-4FDF-9D0A-949F0B67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5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104A4-2819-434C-ACA4-208AE7F2F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391C6-E56D-4034-91B6-BC3DF5273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6FB07-2CB2-458F-87DD-1A256913C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57E32-A92B-48E4-8802-1434CEA88A26}" type="datetime1">
              <a:rPr lang="en-US" smtClean="0"/>
              <a:t>11/29/2018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9D816-6AAB-4F38-8380-4DA31BCA3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91FC9-564F-4F8E-B6DB-B56BF292D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0C455-FE85-483D-BFDA-A5A99A920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00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A237F8-8548-446C-9B84-5512D2954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484" y="1191796"/>
            <a:ext cx="10021446" cy="2976344"/>
          </a:xfrm>
        </p:spPr>
        <p:txBody>
          <a:bodyPr anchor="ctr">
            <a:normAutofit/>
          </a:bodyPr>
          <a:lstStyle/>
          <a:p>
            <a:pPr algn="l"/>
            <a:r>
              <a:rPr lang="en-US" sz="6600" dirty="0">
                <a:solidFill>
                  <a:srgbClr val="FFFFFF"/>
                </a:solidFill>
              </a:rPr>
              <a:t>Grayscale Image Colorization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AFB63A-9C3A-483B-A998-17B8951059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8088" y="5570220"/>
            <a:ext cx="9416898" cy="723670"/>
          </a:xfrm>
        </p:spPr>
        <p:txBody>
          <a:bodyPr anchor="t">
            <a:normAutofit/>
          </a:bodyPr>
          <a:lstStyle/>
          <a:p>
            <a:pPr algn="l"/>
            <a:r>
              <a:rPr lang="en-US" sz="2800" b="1" dirty="0"/>
              <a:t>Illuminating Darkness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D1866-E391-4126-BAEC-025DB936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525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993C08-D70B-4DC2-A506-C6959097A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351" y="1563216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68B00-B2EE-4E08-BC46-428DBF916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3403" y="3594271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Develop a desktop application to colorize black &amp; white photos.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B55DB-B952-435C-B0BA-E79264E8E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742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C7ED12-A876-4B38-B7D0-00F575554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Related 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E375D4A-7DA9-44FD-9A45-C4E14A60B4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6398700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3C3936-8290-4DA3-8BF3-7160EE59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34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797FF6-7701-4889-9D88-263ED624A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FFFF"/>
                </a:solidFill>
              </a:rPr>
              <a:t>Semi-Automated Methods 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“</a:t>
            </a:r>
            <a:r>
              <a:rPr lang="en-US" sz="2400" b="1" dirty="0">
                <a:solidFill>
                  <a:srgbClr val="FFFFFF"/>
                </a:solidFill>
              </a:rPr>
              <a:t>methods that require some user interaction”.</a:t>
            </a:r>
            <a:br>
              <a:rPr lang="en-US" sz="6000" b="1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63D72FC-9C34-4805-BD61-AB0B6A4985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440866"/>
              </p:ext>
            </p:extLst>
          </p:nvPr>
        </p:nvGraphicFramePr>
        <p:xfrm>
          <a:off x="6647855" y="1158637"/>
          <a:ext cx="4978400" cy="4540726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240446046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505146214"/>
                    </a:ext>
                  </a:extLst>
                </a:gridCol>
                <a:gridCol w="715773">
                  <a:extLst>
                    <a:ext uri="{9D8B030D-6E8A-4147-A177-3AD203B41FA5}">
                      <a16:colId xmlns:a16="http://schemas.microsoft.com/office/drawing/2014/main" val="2964716714"/>
                    </a:ext>
                  </a:extLst>
                </a:gridCol>
                <a:gridCol w="1430527">
                  <a:extLst>
                    <a:ext uri="{9D8B030D-6E8A-4147-A177-3AD203B41FA5}">
                      <a16:colId xmlns:a16="http://schemas.microsoft.com/office/drawing/2014/main" val="2344429197"/>
                    </a:ext>
                  </a:extLst>
                </a:gridCol>
              </a:tblGrid>
              <a:tr h="456406"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effectLst/>
                        </a:rPr>
                        <a:t>Technique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045855"/>
                  </a:ext>
                </a:extLst>
              </a:tr>
              <a:tr h="456406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effectLst/>
                        </a:rPr>
                        <a:t>Transferring Color to Greyscale Images</a:t>
                      </a:r>
                    </a:p>
                    <a:p>
                      <a:endParaRPr lang="en-US" sz="1800" b="1" kern="1200" dirty="0">
                        <a:effectLst/>
                      </a:endParaRPr>
                    </a:p>
                    <a:p>
                      <a:endParaRPr lang="en-US" sz="1800" b="1" kern="1200" dirty="0">
                        <a:effectLst/>
                      </a:endParaRPr>
                    </a:p>
                    <a:p>
                      <a:r>
                        <a:rPr lang="en-US" sz="1600" b="1" kern="1200" dirty="0">
                          <a:effectLst/>
                        </a:rPr>
                        <a:t>Colorization Using Optimization</a:t>
                      </a:r>
                    </a:p>
                    <a:p>
                      <a:endParaRPr lang="en-US" sz="1800" b="1" kern="1200" dirty="0">
                        <a:effectLst/>
                      </a:endParaRPr>
                    </a:p>
                    <a:p>
                      <a:endParaRPr lang="en-US" sz="1600" b="1" kern="1200" dirty="0">
                        <a:effectLst/>
                      </a:endParaRPr>
                    </a:p>
                    <a:p>
                      <a:endParaRPr lang="en-US" sz="1600" b="1" kern="1200" dirty="0">
                        <a:effectLst/>
                      </a:endParaRPr>
                    </a:p>
                    <a:p>
                      <a:endParaRPr lang="en-US" sz="1600" b="1" kern="1200" dirty="0">
                        <a:effectLst/>
                      </a:endParaRPr>
                    </a:p>
                    <a:p>
                      <a:r>
                        <a:rPr lang="en-US" sz="1600" b="1" kern="1200" dirty="0">
                          <a:effectLst/>
                        </a:rPr>
                        <a:t>Automatic Image Colorization Via Multimodal Predictions</a:t>
                      </a:r>
                    </a:p>
                    <a:p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effectLst/>
                        </a:rPr>
                        <a:t>Welsh, Klaus Muller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effectLst/>
                        </a:rPr>
                        <a:t>Levien</a:t>
                      </a:r>
                      <a:r>
                        <a:rPr lang="en-US" sz="1600" kern="1200" dirty="0">
                          <a:effectLst/>
                        </a:rPr>
                        <a:t> et al ,Dani </a:t>
                      </a:r>
                      <a:r>
                        <a:rPr lang="en-US" sz="1600" kern="1200" dirty="0" err="1">
                          <a:effectLst/>
                        </a:rPr>
                        <a:t>Lischinski</a:t>
                      </a:r>
                      <a:r>
                        <a:rPr lang="en-US" sz="1600" kern="1200" dirty="0">
                          <a:effectLst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kern="1200" dirty="0">
                        <a:effectLst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 err="1">
                          <a:effectLst/>
                        </a:rPr>
                        <a:t>Charpiat</a:t>
                      </a:r>
                      <a:r>
                        <a:rPr lang="en-US" sz="1600" kern="1200" dirty="0">
                          <a:effectLst/>
                        </a:rPr>
                        <a:t> et al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2002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2004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2008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effectLst/>
                        </a:rPr>
                        <a:t>Using reference image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Using Color “Scribbles”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sz="1800" kern="1200" dirty="0">
                          <a:effectLst/>
                        </a:rPr>
                        <a:t>Using reference image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82432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98037B-EDAF-4130-A601-93AF4BB0D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63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14D9AB-738A-4FCA-B1AA-D5D7DC87C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Semi-Automated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07435-D958-475D-AD4A-96536BB5B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978923"/>
            <a:ext cx="9833548" cy="367587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Using reference image 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Input 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                                                                                                                                                     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Output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Reference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1AF395-38B8-49ED-84EA-C4BDC2E89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048" y="3580616"/>
            <a:ext cx="7467600" cy="2997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6F19C5-8BE8-4816-BA4E-DE1E94E0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55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C96908-E536-47FF-9E9F-2D2955F8C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Semi-Automated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BA759-1945-4DF2-912C-10AB68306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376503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Using color “Scribbles”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CA7AD67E-B589-45FD-9E17-281B78902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485" y="3713422"/>
            <a:ext cx="3048000" cy="2524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26AF7075-4BE2-4248-B8AD-38CBC10BF2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626" y="3713422"/>
            <a:ext cx="3048000" cy="2524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283F12-A271-4643-86B3-3617722CC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471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DC4BDF-8231-4D92-8F16-80840E307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2312283"/>
            <a:ext cx="3739531" cy="2209800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solidFill>
                  <a:srgbClr val="FFFFFF"/>
                </a:solidFill>
              </a:rPr>
              <a:t>Automated Methods </a:t>
            </a:r>
            <a:r>
              <a:rPr lang="en-US" sz="3100" b="1" dirty="0">
                <a:solidFill>
                  <a:srgbClr val="FFFFFF"/>
                </a:solidFill>
              </a:rPr>
              <a:t> “</a:t>
            </a:r>
            <a:r>
              <a:rPr lang="en-US" sz="2700" b="1" dirty="0">
                <a:solidFill>
                  <a:srgbClr val="FFFFFF"/>
                </a:solidFill>
              </a:rPr>
              <a:t>methods that doesn’t     require any user interaction”.</a:t>
            </a:r>
            <a:br>
              <a:rPr lang="en-US" sz="4000" b="1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22" name="Content Placeholder 21">
            <a:extLst>
              <a:ext uri="{FF2B5EF4-FFF2-40B4-BE49-F238E27FC236}">
                <a16:creationId xmlns:a16="http://schemas.microsoft.com/office/drawing/2014/main" id="{F9BC9D19-EE69-42DC-8C3B-AF9C44965A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4071757"/>
              </p:ext>
            </p:extLst>
          </p:nvPr>
        </p:nvGraphicFramePr>
        <p:xfrm>
          <a:off x="5863430" y="1282976"/>
          <a:ext cx="6171010" cy="426841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234202">
                  <a:extLst>
                    <a:ext uri="{9D8B030D-6E8A-4147-A177-3AD203B41FA5}">
                      <a16:colId xmlns:a16="http://schemas.microsoft.com/office/drawing/2014/main" val="2430889790"/>
                    </a:ext>
                  </a:extLst>
                </a:gridCol>
                <a:gridCol w="1234202">
                  <a:extLst>
                    <a:ext uri="{9D8B030D-6E8A-4147-A177-3AD203B41FA5}">
                      <a16:colId xmlns:a16="http://schemas.microsoft.com/office/drawing/2014/main" val="3133017285"/>
                    </a:ext>
                  </a:extLst>
                </a:gridCol>
                <a:gridCol w="1234202">
                  <a:extLst>
                    <a:ext uri="{9D8B030D-6E8A-4147-A177-3AD203B41FA5}">
                      <a16:colId xmlns:a16="http://schemas.microsoft.com/office/drawing/2014/main" val="3632487208"/>
                    </a:ext>
                  </a:extLst>
                </a:gridCol>
                <a:gridCol w="1386017">
                  <a:extLst>
                    <a:ext uri="{9D8B030D-6E8A-4147-A177-3AD203B41FA5}">
                      <a16:colId xmlns:a16="http://schemas.microsoft.com/office/drawing/2014/main" val="4271516602"/>
                    </a:ext>
                  </a:extLst>
                </a:gridCol>
                <a:gridCol w="1082387">
                  <a:extLst>
                    <a:ext uri="{9D8B030D-6E8A-4147-A177-3AD203B41FA5}">
                      <a16:colId xmlns:a16="http://schemas.microsoft.com/office/drawing/2014/main" val="1381327831"/>
                    </a:ext>
                  </a:extLst>
                </a:gridCol>
              </a:tblGrid>
              <a:tr h="763213">
                <a:tc>
                  <a:txBody>
                    <a:bodyPr/>
                    <a:lstStyle/>
                    <a:p>
                      <a:r>
                        <a:rPr lang="en-US" dirty="0"/>
                        <a:t>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Dataset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709864"/>
                  </a:ext>
                </a:extLst>
              </a:tr>
              <a:tr h="2446464"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Colorful image colorization</a:t>
                      </a:r>
                    </a:p>
                    <a:p>
                      <a:endParaRPr 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6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 there be color! </a:t>
                      </a:r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Zhang , Isola and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Efros</a:t>
                      </a:r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Satoshi Iizuka</a:t>
                      </a:r>
                      <a:r>
                        <a:rPr lang="en-US" sz="1600" b="0" dirty="0">
                          <a:effectLst/>
                        </a:rPr>
                        <a:t> ,Edgar Simo-Serra and Hiroshi Ishikawa </a:t>
                      </a:r>
                      <a:endParaRPr lang="en-US" sz="16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2016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Deep Learning (CNN)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Deep Learning (CNN)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ImageNet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sz="1600" dirty="0"/>
                    </a:p>
                    <a:p>
                      <a:r>
                        <a:rPr lang="en-US" sz="1600" dirty="0"/>
                        <a:t>ImageNet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50168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98427-7237-41C6-80DE-668C028AA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640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B5A374-0B35-47F1-A89C-B24A9F624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Automated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98FF1-5B75-4930-A2ED-1E121543B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82900"/>
            <a:ext cx="9833548" cy="39751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</a:rPr>
              <a:t> Using deep learning “</a:t>
            </a:r>
            <a:r>
              <a:rPr lang="en-US" sz="2400" b="1" dirty="0"/>
              <a:t>CNN”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CD25A8-A13C-44B3-81D5-CF25B0195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398" y="3580616"/>
            <a:ext cx="8216900" cy="29322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F883AA-0EC6-4E29-ACA5-EFE6D3B3D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273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1FA18E-D4B1-411F-A23B-C58B3C88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System Phases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E146DC-A071-4C45-868D-DF148FF2BF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107089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81A3A7-64AC-4C20-93FC-A2E7366F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93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36D802-F8E6-41BF-B9BE-B26B80DA0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System Architecture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BF4E657F-6E9F-4FB8-8157-039E76DA2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398" y="2753936"/>
            <a:ext cx="8978899" cy="3476625"/>
          </a:xfrm>
        </p:spPr>
      </p:pic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344C02A6-6DA7-467A-B693-3619D892E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37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CA8956-25B1-4A1D-97D8-F7E0B649B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Time Plan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35E3E32-5014-4DB8-AF20-3E7348B177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2048216"/>
              </p:ext>
            </p:extLst>
          </p:nvPr>
        </p:nvGraphicFramePr>
        <p:xfrm>
          <a:off x="1052513" y="2753936"/>
          <a:ext cx="10504487" cy="38881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F7CDD-37CE-4811-B703-B958CDB74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506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5BF68C-FCF2-4DC3-8CF6-9F237456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Team Members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3B87C2-2F08-4684-B0D4-FAFD738F5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164978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057A9A-70B2-4A29-92EE-87DAF63E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280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D36914-FE65-4315-8F39-B46735E1F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Challenges 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B8B8060-F467-4F04-83AA-6233001DB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Most of image colorization algorithms commonly require user input, either in the form of color annotations or a reference image.</a:t>
            </a:r>
          </a:p>
          <a:p>
            <a:r>
              <a:rPr lang="en-US" sz="2400" dirty="0">
                <a:solidFill>
                  <a:srgbClr val="000000"/>
                </a:solidFill>
              </a:rPr>
              <a:t> Working only on a single category.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41E0D3-10C8-422D-836A-F8CA4AE9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40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18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C05E9C-9A61-4F5F-AB9C-34F616A05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Tools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398C7C-1EC3-46A0-AD19-93A8BF8542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330208"/>
              </p:ext>
            </p:extLst>
          </p:nvPr>
        </p:nvGraphicFramePr>
        <p:xfrm>
          <a:off x="10363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274717-D12D-4EB7-B736-B0E6D5856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88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3">
            <a:extLst>
              <a:ext uri="{FF2B5EF4-FFF2-40B4-BE49-F238E27FC236}">
                <a16:creationId xmlns:a16="http://schemas.microsoft.com/office/drawing/2014/main" id="{D3FFFA32-D9F4-4AF9-A025-CD128AC8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5">
            <a:extLst>
              <a:ext uri="{FF2B5EF4-FFF2-40B4-BE49-F238E27FC236}">
                <a16:creationId xmlns:a16="http://schemas.microsoft.com/office/drawing/2014/main" id="{2823A416-999C-4FA3-A853-0AE48404B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08676"/>
            <a:ext cx="12192000" cy="3049325"/>
            <a:chOff x="0" y="3808676"/>
            <a:chExt cx="12192000" cy="3049325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362F656-1A8D-4BA3-BA72-92332E75D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5716" b="9820"/>
            <a:stretch>
              <a:fillRect/>
            </a:stretch>
          </p:blipFill>
          <p:spPr>
            <a:xfrm>
              <a:off x="0" y="3808676"/>
              <a:ext cx="12192000" cy="3049325"/>
            </a:xfrm>
            <a:custGeom>
              <a:avLst/>
              <a:gdLst>
                <a:gd name="connsiteX0" fmla="*/ 0 w 12192000"/>
                <a:gd name="connsiteY0" fmla="*/ 0 h 3049325"/>
                <a:gd name="connsiteX1" fmla="*/ 12192000 w 12192000"/>
                <a:gd name="connsiteY1" fmla="*/ 0 h 3049325"/>
                <a:gd name="connsiteX2" fmla="*/ 12192000 w 12192000"/>
                <a:gd name="connsiteY2" fmla="*/ 3049325 h 3049325"/>
                <a:gd name="connsiteX3" fmla="*/ 0 w 12192000"/>
                <a:gd name="connsiteY3" fmla="*/ 3049325 h 3049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192000" h="3049325">
                  <a:moveTo>
                    <a:pt x="0" y="0"/>
                  </a:moveTo>
                  <a:lnTo>
                    <a:pt x="12192000" y="0"/>
                  </a:lnTo>
                  <a:lnTo>
                    <a:pt x="12192000" y="3049325"/>
                  </a:lnTo>
                  <a:lnTo>
                    <a:pt x="0" y="3049325"/>
                  </a:lnTo>
                  <a:close/>
                </a:path>
              </a:pathLst>
            </a:custGeom>
          </p:spPr>
        </p:pic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338807D-FB66-4E3A-9CF0-786662C4AB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067339" y="5375082"/>
              <a:ext cx="373711" cy="405516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069D54-CAC6-4F66-932B-724EE254C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5105400"/>
            <a:ext cx="9833548" cy="1066802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3F3F3F"/>
                </a:solidFill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FE9BF-A999-4125-8659-0268BAE5E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92099"/>
            <a:ext cx="9833548" cy="4127501"/>
          </a:xfrm>
        </p:spPr>
        <p:txBody>
          <a:bodyPr anchor="ctr">
            <a:normAutofit fontScale="77500" lnSpcReduction="20000"/>
          </a:bodyPr>
          <a:lstStyle/>
          <a:p>
            <a:endParaRPr lang="en-US" sz="2300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r>
              <a:rPr lang="en-US" sz="23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T. Welsh, M. </a:t>
            </a:r>
            <a:r>
              <a:rPr lang="en-US" sz="23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Ashikhmin</a:t>
            </a:r>
            <a:r>
              <a:rPr lang="en-US" sz="23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 , and K. Mueller, “Transferring color to greyscale images,” in SIGGRAPH ’02: Proc. of the 29th annual conf. on Computer graphics and interactive techniques, pp. 277–280, ACM Press, 2002.</a:t>
            </a:r>
          </a:p>
          <a:p>
            <a:r>
              <a:rPr lang="en-US" sz="23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A. Levin, D. </a:t>
            </a:r>
            <a:r>
              <a:rPr lang="en-US" sz="2300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Lischinski</a:t>
            </a:r>
            <a:r>
              <a:rPr lang="en-US" sz="23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, and Y. Weiss, “Colorization using optimization,” in SIGGRAPH ’04, (Los Angeles, California), pp. 689–694, ACM Press, 2004.</a:t>
            </a:r>
          </a:p>
          <a:p>
            <a:r>
              <a:rPr lang="en-US" sz="23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Automatic Image Colorization Varun Ramesh and Harrison Ho CS229: Machine Learning,2015</a:t>
            </a:r>
            <a:r>
              <a:rPr lang="en-US" sz="23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</a:t>
            </a:r>
          </a:p>
          <a:p>
            <a:r>
              <a:rPr lang="en-US" sz="23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Guillaume </a:t>
            </a:r>
            <a:r>
              <a:rPr lang="en-US" sz="2300" i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Charpiat</a:t>
            </a:r>
            <a:r>
              <a:rPr lang="en-US" sz="23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, Matthias Hofmann, and Bernhard </a:t>
            </a:r>
            <a:r>
              <a:rPr lang="en-US" sz="2300" i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Scholkopf</a:t>
            </a:r>
            <a:r>
              <a:rPr lang="en-US" sz="23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. Au- ¨Automatic image colorization via multimodal predictions. In Computer Vision–ECCV 2008, pages 126–139. Springer, 2008.</a:t>
            </a:r>
          </a:p>
          <a:p>
            <a:r>
              <a:rPr lang="en-US" sz="2300" i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Statoshi</a:t>
            </a:r>
            <a:r>
              <a:rPr lang="en-US" sz="23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</a:t>
            </a:r>
            <a:r>
              <a:rPr lang="en-US" sz="2300" i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Lizuka</a:t>
            </a:r>
            <a:r>
              <a:rPr lang="en-US" sz="23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, Edgar Serra ,</a:t>
            </a:r>
            <a:r>
              <a:rPr lang="en-US" sz="23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Hiroshi Ishikawa , “</a:t>
            </a:r>
            <a:r>
              <a:rPr lang="en-US" sz="23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Let there be Color!: Joint End-to-end Learning of Global and Local Image Priors for Automatic Image Colorization with Simultaneous Classification”, </a:t>
            </a:r>
            <a:r>
              <a:rPr lang="en-US" sz="2300" i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Waseda</a:t>
            </a:r>
            <a:r>
              <a:rPr lang="en-US" sz="23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university , 2016.</a:t>
            </a:r>
          </a:p>
          <a:p>
            <a:r>
              <a:rPr lang="en-US" sz="23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Richard Zhang, ”Colorful image Colorization” , Department of Electrical Engineering and Computer Sciences, UC Berkeley,14</a:t>
            </a:r>
            <a:r>
              <a:rPr lang="en-US" sz="2300" i="1" baseline="30000" dirty="0">
                <a:solidFill>
                  <a:schemeClr val="bg2">
                    <a:lumMod val="20000"/>
                    <a:lumOff val="80000"/>
                  </a:schemeClr>
                </a:solidFill>
              </a:rPr>
              <a:t>th</a:t>
            </a:r>
            <a:r>
              <a:rPr lang="en-US" sz="23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European Conference in computer vision (ECCV) , Amsterdam 2016.</a:t>
            </a:r>
          </a:p>
          <a:p>
            <a:r>
              <a:rPr lang="en-US" sz="2300" i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R.Zahng</a:t>
            </a:r>
            <a:r>
              <a:rPr lang="en-US" sz="23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, </a:t>
            </a:r>
            <a:r>
              <a:rPr lang="en-US" sz="2300" i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J.Y.Zhu</a:t>
            </a:r>
            <a:r>
              <a:rPr lang="en-US" sz="23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, </a:t>
            </a:r>
            <a:r>
              <a:rPr lang="en-US" sz="2300" i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P.Isola</a:t>
            </a:r>
            <a:r>
              <a:rPr lang="en-US" sz="23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, </a:t>
            </a:r>
            <a:r>
              <a:rPr lang="en-US" sz="2300" i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A.A.Efros</a:t>
            </a:r>
            <a:r>
              <a:rPr lang="en-US" sz="23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, Real Time User-Guided Image Colorization with learned deep </a:t>
            </a:r>
            <a:r>
              <a:rPr lang="en-US" sz="2300" i="1" dirty="0" err="1">
                <a:solidFill>
                  <a:schemeClr val="bg2">
                    <a:lumMod val="20000"/>
                    <a:lumOff val="80000"/>
                  </a:schemeClr>
                </a:solidFill>
              </a:rPr>
              <a:t>piriors</a:t>
            </a:r>
            <a:r>
              <a:rPr lang="en-US" sz="2300" i="1" dirty="0">
                <a:solidFill>
                  <a:schemeClr val="bg2">
                    <a:lumMod val="20000"/>
                    <a:lumOff val="80000"/>
                  </a:schemeClr>
                </a:solidFill>
              </a:rPr>
              <a:t> , In SIGGRAPH , 2017.</a:t>
            </a:r>
          </a:p>
          <a:p>
            <a:endParaRPr lang="en-US" sz="1100" i="1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BA194-9370-426E-8168-E5B197A9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8695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75C216F-1243-4519-941C-512A32C81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Any Questions 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10B03-6FA9-4843-BDE8-0686DC14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335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86197D16-FE75-4A0E-A0C9-28C0F04A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57022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5">
            <a:extLst>
              <a:ext uri="{FF2B5EF4-FFF2-40B4-BE49-F238E27FC236}">
                <a16:creationId xmlns:a16="http://schemas.microsoft.com/office/drawing/2014/main" id="{FA8FCEC6-4B30-4FF2-8B32-504BEAEA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9820"/>
          <a:stretch>
            <a:fillRect/>
          </a:stretch>
        </p:blipFill>
        <p:spPr>
          <a:xfrm>
            <a:off x="0" y="3808676"/>
            <a:ext cx="12192000" cy="3049325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3CE1F0-AB74-43F8-8197-A9B2780A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6B1608-8EF2-44AE-88B6-79A88F34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1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8">
            <a:extLst>
              <a:ext uri="{FF2B5EF4-FFF2-40B4-BE49-F238E27FC236}">
                <a16:creationId xmlns:a16="http://schemas.microsoft.com/office/drawing/2014/main" id="{02DD2BC0-6F29-4B4F-8D61-2DCF6D2E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A237F8-8548-446C-9B84-5512D2954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Supervision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2" name="Subtitle 2">
            <a:extLst>
              <a:ext uri="{FF2B5EF4-FFF2-40B4-BE49-F238E27FC236}">
                <a16:creationId xmlns:a16="http://schemas.microsoft.com/office/drawing/2014/main" id="{16669EFE-0B5D-46BD-B25C-A019C8903E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941252"/>
              </p:ext>
            </p:extLst>
          </p:nvPr>
        </p:nvGraphicFramePr>
        <p:xfrm>
          <a:off x="1010920" y="2899956"/>
          <a:ext cx="10119360" cy="3131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6B36FB-1BCF-4C32-A1C9-7FF3F2EFD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2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42E40A-44EE-43D5-9812-820AFB899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3BA3E-7826-4D9F-8F8C-51037DD69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Colorization — adding colors to gray-scale images . </a:t>
            </a:r>
          </a:p>
          <a:p>
            <a:r>
              <a:rPr lang="en-US" dirty="0">
                <a:solidFill>
                  <a:srgbClr val="000000"/>
                </a:solidFill>
              </a:rPr>
              <a:t>The underlying issue is that the resultant image needs to be perceptually meaningful, and visually appealing.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5848CF-B1B8-441C-ACD3-0E056F49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3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5B6630-5AA7-4BFF-A503-C4681BD3E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Problem Definition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D8405-E00E-4EA3-8CDC-FFCE69211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340943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000000"/>
                </a:solidFill>
              </a:rPr>
              <a:t>Automated image colorization is an ill-posed problem, as two objects with different colors can appear the same on grayscale image . 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8018BF-6C7B-49DA-B92D-D7E40C645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480" y="4087812"/>
            <a:ext cx="2699319" cy="22645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245DEE3-FC95-4C5F-A0C0-986358CA5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1911" y="4087812"/>
            <a:ext cx="2699319" cy="2209800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5010D-6CDF-49F6-A247-9CC398636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26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4867EAF-AE1D-4322-9DE8-383AE3F7BC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" y="-4691"/>
            <a:ext cx="5446920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0676238-7F95-4EEB-836A-7D2392787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07B45B-CC53-44A2-A14F-CA55AD0E4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99" y="2015450"/>
            <a:ext cx="3658053" cy="281771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6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Problem in terms of input &amp; output</a:t>
            </a:r>
            <a:br>
              <a:rPr lang="en-US" sz="3200" b="1" i="1" dirty="0">
                <a:solidFill>
                  <a:srgbClr val="FFFFFF"/>
                </a:solidFill>
              </a:rPr>
            </a:br>
            <a:b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Input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: Grayscale image..</a:t>
            </a:r>
            <a:b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8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Output</a:t>
            </a:r>
            <a:r>
              <a:rPr lang="en-US" sz="2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: Colorized version of the grayscale image..</a:t>
            </a:r>
          </a:p>
        </p:txBody>
      </p:sp>
      <p:pic>
        <p:nvPicPr>
          <p:cNvPr id="25" name="Content Placeholder 4">
            <a:extLst>
              <a:ext uri="{FF2B5EF4-FFF2-40B4-BE49-F238E27FC236}">
                <a16:creationId xmlns:a16="http://schemas.microsoft.com/office/drawing/2014/main" id="{ED20B733-B855-41BC-9DBF-B3A152C659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940" y="1537071"/>
            <a:ext cx="5034792" cy="3776094"/>
          </a:xfrm>
          <a:prstGeom prst="rect">
            <a:avLst/>
          </a:prstGeom>
          <a:ln w="9525">
            <a:noFill/>
          </a:ln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1557A4-AA8E-484E-8EE3-21D02DA59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70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A6AA86-CD09-4EF5-83BF-8CC7A3544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Motivation 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1F07E97-3C9C-466F-9B84-59E6DA8BC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753936"/>
            <a:ext cx="9833548" cy="4104064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Calibri (Body)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5AA640E-6EF3-4DF2-A1AC-DCB5F18145A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629508" y="3355629"/>
            <a:ext cx="8932680" cy="3502371"/>
          </a:xfrm>
          <a:prstGeom prst="rect">
            <a:avLst/>
          </a:prstGeom>
          <a:ln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82E0C89-D64D-462A-A0CD-FB501801845D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1179226" y="2750325"/>
            <a:ext cx="5835960" cy="571680"/>
          </a:xfrm>
          <a:prstGeom prst="rect">
            <a:avLst/>
          </a:prstGeom>
          <a:ln>
            <a:noFill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285A2-671C-4000-9763-95C9E71AC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4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9A54ED-1BE7-4111-957D-BCCC6089D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C4D47-7B0C-4061-8C4C-F15A9AD4C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463800"/>
            <a:ext cx="9833548" cy="4232275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0000"/>
                </a:solidFill>
              </a:rPr>
              <a:t>For Cinematography..</a:t>
            </a:r>
          </a:p>
          <a:p>
            <a:endParaRPr lang="en-US" sz="2000" b="1" dirty="0">
              <a:solidFill>
                <a:srgbClr val="000000"/>
              </a:solidFill>
            </a:endParaRPr>
          </a:p>
          <a:p>
            <a:endParaRPr lang="en-US" sz="2000" b="1" dirty="0">
              <a:solidFill>
                <a:srgbClr val="000000"/>
              </a:solidFill>
            </a:endParaRPr>
          </a:p>
          <a:p>
            <a:endParaRPr lang="en-US" sz="2000" b="1" dirty="0">
              <a:solidFill>
                <a:srgbClr val="000000"/>
              </a:solidFill>
            </a:endParaRPr>
          </a:p>
          <a:p>
            <a:endParaRPr lang="en-US" sz="2000" b="1" dirty="0">
              <a:solidFill>
                <a:srgbClr val="000000"/>
              </a:solidFill>
            </a:endParaRPr>
          </a:p>
          <a:p>
            <a:endParaRPr lang="en-US" sz="2000" b="1" dirty="0">
              <a:solidFill>
                <a:srgbClr val="000000"/>
              </a:solidFill>
            </a:endParaRPr>
          </a:p>
          <a:p>
            <a:endParaRPr lang="en-US" sz="2000" b="1" dirty="0">
              <a:solidFill>
                <a:srgbClr val="000000"/>
              </a:solidFill>
            </a:endParaRPr>
          </a:p>
          <a:p>
            <a:endParaRPr lang="en-US" sz="2000" b="1" dirty="0">
              <a:solidFill>
                <a:srgbClr val="000000"/>
              </a:solidFill>
            </a:endParaRPr>
          </a:p>
          <a:p>
            <a:endParaRPr lang="en-US" sz="2000" b="1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</a:endParaRPr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47A6B2FA-1797-4DB5-8703-85C8B076A4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013" y="2893416"/>
            <a:ext cx="8280400" cy="3267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88B3280-01A2-4AA8-8B35-9E966A4E06B7}"/>
              </a:ext>
            </a:extLst>
          </p:cNvPr>
          <p:cNvSpPr txBox="1"/>
          <p:nvPr/>
        </p:nvSpPr>
        <p:spPr>
          <a:xfrm>
            <a:off x="2048013" y="6202120"/>
            <a:ext cx="84651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https://www.facebook.com/ZEZO360?__tn__=%2CdCH-R-R&amp;eid=ARCPNZfBGo4RQIleTtReL_RVdbTLjCSCGvCnfSyuKjCybAluKUDbSBFZmDqL476jPd9DpQEoWMKnS_Rm&amp;hc_ref=ARR2DcG_79dwV52cKhc1BQrtEGlVpdZlQjUXTNQvxMFy7vb80ubG51nor7qvt_w5ZXk&amp;fref=nf&amp;hc_location=group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52FC5A-E674-4AD0-9652-90125F28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38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004F47-3B5D-4737-B2AC-B361E1761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</a:rPr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BBC6F-9239-4098-BFAA-DF63A6B17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92970"/>
            <a:ext cx="9833548" cy="269397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Reviewing the state of the art in the auto colorization field.</a:t>
            </a:r>
          </a:p>
          <a:p>
            <a:r>
              <a:rPr lang="en-US" dirty="0"/>
              <a:t>Studying the neural networks and CNN in parallel with the project life time.</a:t>
            </a:r>
          </a:p>
          <a:p>
            <a:r>
              <a:rPr lang="en-US" dirty="0"/>
              <a:t>Designing and implementing the project .</a:t>
            </a:r>
          </a:p>
          <a:p>
            <a:r>
              <a:rPr lang="en-US" dirty="0"/>
              <a:t>Writing the project documentation in parallel with the project life time.</a:t>
            </a:r>
          </a:p>
          <a:p>
            <a:endParaRPr lang="en-US" sz="24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8844A-6E2C-49AC-8706-43CEEB65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0C455-FE85-483D-BFDA-A5A99A9202E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2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705</Words>
  <Application>Microsoft Office PowerPoint</Application>
  <PresentationFormat>Widescreen</PresentationFormat>
  <Paragraphs>190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(Body)</vt:lpstr>
      <vt:lpstr>Calibri Light</vt:lpstr>
      <vt:lpstr>Office Theme</vt:lpstr>
      <vt:lpstr>Grayscale Image Colorization</vt:lpstr>
      <vt:lpstr>Team Members</vt:lpstr>
      <vt:lpstr>Supervision</vt:lpstr>
      <vt:lpstr>Introduction</vt:lpstr>
      <vt:lpstr>Problem Definition </vt:lpstr>
      <vt:lpstr>Problem in terms of input &amp; output  Input : Grayscale image.. Output : Colorized version of the grayscale image..</vt:lpstr>
      <vt:lpstr>Motivation </vt:lpstr>
      <vt:lpstr>Motivation</vt:lpstr>
      <vt:lpstr>Project Objectives</vt:lpstr>
      <vt:lpstr>Project Goal</vt:lpstr>
      <vt:lpstr>Related Work</vt:lpstr>
      <vt:lpstr>Semi-Automated Methods  “methods that require some user interaction”. </vt:lpstr>
      <vt:lpstr>Semi-Automated Methods</vt:lpstr>
      <vt:lpstr>Semi-Automated Methods</vt:lpstr>
      <vt:lpstr>Automated Methods  “methods that doesn’t     require any user interaction”. </vt:lpstr>
      <vt:lpstr>Automated Methods</vt:lpstr>
      <vt:lpstr>System Phases</vt:lpstr>
      <vt:lpstr>System Architecture</vt:lpstr>
      <vt:lpstr>Time Plan</vt:lpstr>
      <vt:lpstr>Challenges </vt:lpstr>
      <vt:lpstr>Tools </vt:lpstr>
      <vt:lpstr>References </vt:lpstr>
      <vt:lpstr>Any Questions 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Grayscale Image Colorization</dc:title>
  <dc:creator>Ahmed Nasser</dc:creator>
  <cp:lastModifiedBy>Ahmed Nasser</cp:lastModifiedBy>
  <cp:revision>4</cp:revision>
  <dcterms:created xsi:type="dcterms:W3CDTF">2018-11-29T09:41:44Z</dcterms:created>
  <dcterms:modified xsi:type="dcterms:W3CDTF">2018-11-29T11:14:55Z</dcterms:modified>
</cp:coreProperties>
</file>