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60" r:id="rId6"/>
    <p:sldId id="263" r:id="rId7"/>
    <p:sldId id="265" r:id="rId8"/>
    <p:sldId id="286" r:id="rId9"/>
    <p:sldId id="272" r:id="rId10"/>
    <p:sldId id="273" r:id="rId11"/>
    <p:sldId id="277" r:id="rId12"/>
    <p:sldId id="278" r:id="rId13"/>
    <p:sldId id="271" r:id="rId14"/>
    <p:sldId id="274" r:id="rId15"/>
    <p:sldId id="287" r:id="rId16"/>
    <p:sldId id="284" r:id="rId17"/>
    <p:sldId id="275" r:id="rId18"/>
    <p:sldId id="288" r:id="rId19"/>
    <p:sldId id="296" r:id="rId20"/>
    <p:sldId id="290" r:id="rId21"/>
    <p:sldId id="289" r:id="rId22"/>
    <p:sldId id="291" r:id="rId23"/>
    <p:sldId id="293" r:id="rId24"/>
    <p:sldId id="292" r:id="rId25"/>
    <p:sldId id="294" r:id="rId26"/>
    <p:sldId id="297" r:id="rId27"/>
    <p:sldId id="295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ADB91-0F71-4973-8CDA-CDDAD77FE342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B9C2601-E1BB-4443-984A-438EFCE7DC89}">
      <dgm:prSet/>
      <dgm:spPr/>
      <dgm:t>
        <a:bodyPr/>
        <a:lstStyle/>
        <a:p>
          <a:r>
            <a:rPr lang="en-US"/>
            <a:t>Ahmed Hamdy</a:t>
          </a:r>
        </a:p>
      </dgm:t>
    </dgm:pt>
    <dgm:pt modelId="{6D596029-7AD9-4A28-9AC7-3602B8683FED}" type="parTrans" cxnId="{1B8D79D5-6927-422F-B3F7-3637E751EB88}">
      <dgm:prSet/>
      <dgm:spPr/>
      <dgm:t>
        <a:bodyPr/>
        <a:lstStyle/>
        <a:p>
          <a:endParaRPr lang="en-US"/>
        </a:p>
      </dgm:t>
    </dgm:pt>
    <dgm:pt modelId="{603F271C-F236-4B5B-91D8-70BB42AD3C56}" type="sibTrans" cxnId="{1B8D79D5-6927-422F-B3F7-3637E751EB88}">
      <dgm:prSet/>
      <dgm:spPr/>
      <dgm:t>
        <a:bodyPr/>
        <a:lstStyle/>
        <a:p>
          <a:endParaRPr lang="en-US"/>
        </a:p>
      </dgm:t>
    </dgm:pt>
    <dgm:pt modelId="{FD72BF73-0294-40D5-A865-2C088F2D9C8A}">
      <dgm:prSet/>
      <dgm:spPr/>
      <dgm:t>
        <a:bodyPr/>
        <a:lstStyle/>
        <a:p>
          <a:r>
            <a:rPr lang="en-US"/>
            <a:t>Ahmed Kamal</a:t>
          </a:r>
        </a:p>
      </dgm:t>
    </dgm:pt>
    <dgm:pt modelId="{6A771750-4B32-467A-ACBD-EF140A023104}" type="parTrans" cxnId="{FC2AC616-A716-401F-B0F2-4DB10DB37602}">
      <dgm:prSet/>
      <dgm:spPr/>
      <dgm:t>
        <a:bodyPr/>
        <a:lstStyle/>
        <a:p>
          <a:endParaRPr lang="en-US"/>
        </a:p>
      </dgm:t>
    </dgm:pt>
    <dgm:pt modelId="{B1161890-DD44-4E03-8342-8344ACEDFB66}" type="sibTrans" cxnId="{FC2AC616-A716-401F-B0F2-4DB10DB37602}">
      <dgm:prSet/>
      <dgm:spPr/>
      <dgm:t>
        <a:bodyPr/>
        <a:lstStyle/>
        <a:p>
          <a:endParaRPr lang="en-US"/>
        </a:p>
      </dgm:t>
    </dgm:pt>
    <dgm:pt modelId="{BDDFDB8D-90A4-49FB-85AE-705C0E619CA0}">
      <dgm:prSet/>
      <dgm:spPr/>
      <dgm:t>
        <a:bodyPr/>
        <a:lstStyle/>
        <a:p>
          <a:r>
            <a:rPr lang="en-US"/>
            <a:t>Ahmed Mostafa</a:t>
          </a:r>
        </a:p>
      </dgm:t>
    </dgm:pt>
    <dgm:pt modelId="{9976CEC1-379D-47D8-8D1E-A402D6FCC805}" type="parTrans" cxnId="{B2D319EE-E090-4E8E-8899-E58B48234376}">
      <dgm:prSet/>
      <dgm:spPr/>
      <dgm:t>
        <a:bodyPr/>
        <a:lstStyle/>
        <a:p>
          <a:endParaRPr lang="en-US"/>
        </a:p>
      </dgm:t>
    </dgm:pt>
    <dgm:pt modelId="{61FF41DD-9595-47C5-9F6B-B2B24CCFE12E}" type="sibTrans" cxnId="{B2D319EE-E090-4E8E-8899-E58B48234376}">
      <dgm:prSet/>
      <dgm:spPr/>
      <dgm:t>
        <a:bodyPr/>
        <a:lstStyle/>
        <a:p>
          <a:endParaRPr lang="en-US"/>
        </a:p>
      </dgm:t>
    </dgm:pt>
    <dgm:pt modelId="{69C836AC-D12F-4667-B033-A35BC690400E}">
      <dgm:prSet/>
      <dgm:spPr/>
      <dgm:t>
        <a:bodyPr/>
        <a:lstStyle/>
        <a:p>
          <a:r>
            <a:rPr lang="en-US" dirty="0"/>
            <a:t>Ahmed Nasser</a:t>
          </a:r>
        </a:p>
      </dgm:t>
    </dgm:pt>
    <dgm:pt modelId="{4D654CB6-18F2-4639-B4D6-5DC48F43500F}" type="parTrans" cxnId="{31745E45-56B5-4633-BDA3-50D0D2D844B4}">
      <dgm:prSet/>
      <dgm:spPr/>
      <dgm:t>
        <a:bodyPr/>
        <a:lstStyle/>
        <a:p>
          <a:endParaRPr lang="en-US"/>
        </a:p>
      </dgm:t>
    </dgm:pt>
    <dgm:pt modelId="{56F8C37E-49D9-4B8A-91EB-C743B52A4DF5}" type="sibTrans" cxnId="{31745E45-56B5-4633-BDA3-50D0D2D844B4}">
      <dgm:prSet/>
      <dgm:spPr/>
      <dgm:t>
        <a:bodyPr/>
        <a:lstStyle/>
        <a:p>
          <a:endParaRPr lang="en-US"/>
        </a:p>
      </dgm:t>
    </dgm:pt>
    <dgm:pt modelId="{B0AD09F5-5191-419B-92DE-359CAA542D4F}" type="pres">
      <dgm:prSet presAssocID="{D80ADB91-0F71-4973-8CDA-CDDAD77FE34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E3FFE3-9C39-49EE-8090-12550C17DF17}" type="pres">
      <dgm:prSet presAssocID="{3B9C2601-E1BB-4443-984A-438EFCE7DC89}" presName="hierRoot1" presStyleCnt="0">
        <dgm:presLayoutVars>
          <dgm:hierBranch val="init"/>
        </dgm:presLayoutVars>
      </dgm:prSet>
      <dgm:spPr/>
    </dgm:pt>
    <dgm:pt modelId="{4F465E7B-1D71-4597-B045-F925411EFAE4}" type="pres">
      <dgm:prSet presAssocID="{3B9C2601-E1BB-4443-984A-438EFCE7DC89}" presName="rootComposite1" presStyleCnt="0"/>
      <dgm:spPr/>
    </dgm:pt>
    <dgm:pt modelId="{F778FCD6-E36C-4055-ABAC-320E2F8D0792}" type="pres">
      <dgm:prSet presAssocID="{3B9C2601-E1BB-4443-984A-438EFCE7DC89}" presName="rootText1" presStyleLbl="alignAcc1" presStyleIdx="0" presStyleCnt="0">
        <dgm:presLayoutVars>
          <dgm:chPref val="3"/>
        </dgm:presLayoutVars>
      </dgm:prSet>
      <dgm:spPr/>
    </dgm:pt>
    <dgm:pt modelId="{2EF080D3-2B72-4314-B409-6132CF6CCABE}" type="pres">
      <dgm:prSet presAssocID="{3B9C2601-E1BB-4443-984A-438EFCE7DC89}" presName="topArc1" presStyleLbl="parChTrans1D1" presStyleIdx="0" presStyleCnt="8"/>
      <dgm:spPr/>
    </dgm:pt>
    <dgm:pt modelId="{7ACFDB69-80BA-4001-AE68-598D15ADAAF4}" type="pres">
      <dgm:prSet presAssocID="{3B9C2601-E1BB-4443-984A-438EFCE7DC89}" presName="bottomArc1" presStyleLbl="parChTrans1D1" presStyleIdx="1" presStyleCnt="8"/>
      <dgm:spPr/>
    </dgm:pt>
    <dgm:pt modelId="{54635AF7-CD97-4DBE-B4B0-C1622762E1B5}" type="pres">
      <dgm:prSet presAssocID="{3B9C2601-E1BB-4443-984A-438EFCE7DC89}" presName="topConnNode1" presStyleLbl="node1" presStyleIdx="0" presStyleCnt="0"/>
      <dgm:spPr/>
    </dgm:pt>
    <dgm:pt modelId="{586F941B-D328-4276-88A8-7EB9573A19DA}" type="pres">
      <dgm:prSet presAssocID="{3B9C2601-E1BB-4443-984A-438EFCE7DC89}" presName="hierChild2" presStyleCnt="0"/>
      <dgm:spPr/>
    </dgm:pt>
    <dgm:pt modelId="{083F8D23-71E9-4E6F-8F20-AD69DF169F15}" type="pres">
      <dgm:prSet presAssocID="{3B9C2601-E1BB-4443-984A-438EFCE7DC89}" presName="hierChild3" presStyleCnt="0"/>
      <dgm:spPr/>
    </dgm:pt>
    <dgm:pt modelId="{72641BF9-30F4-4B81-BFBD-6C45EB854797}" type="pres">
      <dgm:prSet presAssocID="{FD72BF73-0294-40D5-A865-2C088F2D9C8A}" presName="hierRoot1" presStyleCnt="0">
        <dgm:presLayoutVars>
          <dgm:hierBranch val="init"/>
        </dgm:presLayoutVars>
      </dgm:prSet>
      <dgm:spPr/>
    </dgm:pt>
    <dgm:pt modelId="{833D7977-C69F-48E0-9E39-4C82DC3B838C}" type="pres">
      <dgm:prSet presAssocID="{FD72BF73-0294-40D5-A865-2C088F2D9C8A}" presName="rootComposite1" presStyleCnt="0"/>
      <dgm:spPr/>
    </dgm:pt>
    <dgm:pt modelId="{F50B4B47-651F-4E65-B230-0196011D431A}" type="pres">
      <dgm:prSet presAssocID="{FD72BF73-0294-40D5-A865-2C088F2D9C8A}" presName="rootText1" presStyleLbl="alignAcc1" presStyleIdx="0" presStyleCnt="0">
        <dgm:presLayoutVars>
          <dgm:chPref val="3"/>
        </dgm:presLayoutVars>
      </dgm:prSet>
      <dgm:spPr/>
    </dgm:pt>
    <dgm:pt modelId="{270328A1-DC36-4DF3-89F8-9A634DCCD328}" type="pres">
      <dgm:prSet presAssocID="{FD72BF73-0294-40D5-A865-2C088F2D9C8A}" presName="topArc1" presStyleLbl="parChTrans1D1" presStyleIdx="2" presStyleCnt="8"/>
      <dgm:spPr/>
    </dgm:pt>
    <dgm:pt modelId="{48DB4675-7E8F-4EDD-BE65-CDCB3ACF91C9}" type="pres">
      <dgm:prSet presAssocID="{FD72BF73-0294-40D5-A865-2C088F2D9C8A}" presName="bottomArc1" presStyleLbl="parChTrans1D1" presStyleIdx="3" presStyleCnt="8"/>
      <dgm:spPr/>
    </dgm:pt>
    <dgm:pt modelId="{8B5926E5-3480-4611-A754-487685902185}" type="pres">
      <dgm:prSet presAssocID="{FD72BF73-0294-40D5-A865-2C088F2D9C8A}" presName="topConnNode1" presStyleLbl="node1" presStyleIdx="0" presStyleCnt="0"/>
      <dgm:spPr/>
    </dgm:pt>
    <dgm:pt modelId="{43314B49-59A8-499A-9FE1-C7CCCC8B2FCD}" type="pres">
      <dgm:prSet presAssocID="{FD72BF73-0294-40D5-A865-2C088F2D9C8A}" presName="hierChild2" presStyleCnt="0"/>
      <dgm:spPr/>
    </dgm:pt>
    <dgm:pt modelId="{C5D169E5-806E-4237-B9F9-4CE9496ED298}" type="pres">
      <dgm:prSet presAssocID="{FD72BF73-0294-40D5-A865-2C088F2D9C8A}" presName="hierChild3" presStyleCnt="0"/>
      <dgm:spPr/>
    </dgm:pt>
    <dgm:pt modelId="{2E049615-429B-4F19-8D38-0B5906F9908B}" type="pres">
      <dgm:prSet presAssocID="{BDDFDB8D-90A4-49FB-85AE-705C0E619CA0}" presName="hierRoot1" presStyleCnt="0">
        <dgm:presLayoutVars>
          <dgm:hierBranch val="init"/>
        </dgm:presLayoutVars>
      </dgm:prSet>
      <dgm:spPr/>
    </dgm:pt>
    <dgm:pt modelId="{29FEF910-221D-484E-9BA7-5DEDE87CD28F}" type="pres">
      <dgm:prSet presAssocID="{BDDFDB8D-90A4-49FB-85AE-705C0E619CA0}" presName="rootComposite1" presStyleCnt="0"/>
      <dgm:spPr/>
    </dgm:pt>
    <dgm:pt modelId="{D7BE366C-1A8C-412D-AA97-3B19E95827AB}" type="pres">
      <dgm:prSet presAssocID="{BDDFDB8D-90A4-49FB-85AE-705C0E619CA0}" presName="rootText1" presStyleLbl="alignAcc1" presStyleIdx="0" presStyleCnt="0">
        <dgm:presLayoutVars>
          <dgm:chPref val="3"/>
        </dgm:presLayoutVars>
      </dgm:prSet>
      <dgm:spPr/>
    </dgm:pt>
    <dgm:pt modelId="{E44B2BF5-B9B4-4BC6-AC31-A23819FFCA4C}" type="pres">
      <dgm:prSet presAssocID="{BDDFDB8D-90A4-49FB-85AE-705C0E619CA0}" presName="topArc1" presStyleLbl="parChTrans1D1" presStyleIdx="4" presStyleCnt="8"/>
      <dgm:spPr/>
    </dgm:pt>
    <dgm:pt modelId="{343B4EA9-562F-47E2-9F25-F0477AB8E54E}" type="pres">
      <dgm:prSet presAssocID="{BDDFDB8D-90A4-49FB-85AE-705C0E619CA0}" presName="bottomArc1" presStyleLbl="parChTrans1D1" presStyleIdx="5" presStyleCnt="8"/>
      <dgm:spPr/>
    </dgm:pt>
    <dgm:pt modelId="{F083E3FA-9081-4B27-9B0A-F6D6B752F6A4}" type="pres">
      <dgm:prSet presAssocID="{BDDFDB8D-90A4-49FB-85AE-705C0E619CA0}" presName="topConnNode1" presStyleLbl="node1" presStyleIdx="0" presStyleCnt="0"/>
      <dgm:spPr/>
    </dgm:pt>
    <dgm:pt modelId="{149C8195-AEDB-4499-A457-03C85A4589E7}" type="pres">
      <dgm:prSet presAssocID="{BDDFDB8D-90A4-49FB-85AE-705C0E619CA0}" presName="hierChild2" presStyleCnt="0"/>
      <dgm:spPr/>
    </dgm:pt>
    <dgm:pt modelId="{29E0D035-2A12-4DA2-9078-E87FCEB1887F}" type="pres">
      <dgm:prSet presAssocID="{BDDFDB8D-90A4-49FB-85AE-705C0E619CA0}" presName="hierChild3" presStyleCnt="0"/>
      <dgm:spPr/>
    </dgm:pt>
    <dgm:pt modelId="{947EDD19-9839-4365-9C6A-A31D142739D1}" type="pres">
      <dgm:prSet presAssocID="{69C836AC-D12F-4667-B033-A35BC690400E}" presName="hierRoot1" presStyleCnt="0">
        <dgm:presLayoutVars>
          <dgm:hierBranch val="init"/>
        </dgm:presLayoutVars>
      </dgm:prSet>
      <dgm:spPr/>
    </dgm:pt>
    <dgm:pt modelId="{F0F86FE8-DB92-4A8F-B5E0-5E647D619C9A}" type="pres">
      <dgm:prSet presAssocID="{69C836AC-D12F-4667-B033-A35BC690400E}" presName="rootComposite1" presStyleCnt="0"/>
      <dgm:spPr/>
    </dgm:pt>
    <dgm:pt modelId="{63F40DA8-7E2B-4350-A959-939F43F540E8}" type="pres">
      <dgm:prSet presAssocID="{69C836AC-D12F-4667-B033-A35BC690400E}" presName="rootText1" presStyleLbl="alignAcc1" presStyleIdx="0" presStyleCnt="0">
        <dgm:presLayoutVars>
          <dgm:chPref val="3"/>
        </dgm:presLayoutVars>
      </dgm:prSet>
      <dgm:spPr/>
    </dgm:pt>
    <dgm:pt modelId="{884044D8-F808-49B0-930B-BA5C822AEFED}" type="pres">
      <dgm:prSet presAssocID="{69C836AC-D12F-4667-B033-A35BC690400E}" presName="topArc1" presStyleLbl="parChTrans1D1" presStyleIdx="6" presStyleCnt="8"/>
      <dgm:spPr/>
    </dgm:pt>
    <dgm:pt modelId="{695C937B-7F0D-4084-86E0-006B11F6BD13}" type="pres">
      <dgm:prSet presAssocID="{69C836AC-D12F-4667-B033-A35BC690400E}" presName="bottomArc1" presStyleLbl="parChTrans1D1" presStyleIdx="7" presStyleCnt="8"/>
      <dgm:spPr/>
    </dgm:pt>
    <dgm:pt modelId="{4A816297-4EAB-404C-BF6E-01B2EC8E12F6}" type="pres">
      <dgm:prSet presAssocID="{69C836AC-D12F-4667-B033-A35BC690400E}" presName="topConnNode1" presStyleLbl="node1" presStyleIdx="0" presStyleCnt="0"/>
      <dgm:spPr/>
    </dgm:pt>
    <dgm:pt modelId="{2B8098C9-BE24-4F3C-8BF8-7B09278F815B}" type="pres">
      <dgm:prSet presAssocID="{69C836AC-D12F-4667-B033-A35BC690400E}" presName="hierChild2" presStyleCnt="0"/>
      <dgm:spPr/>
    </dgm:pt>
    <dgm:pt modelId="{42CD2D30-2FC0-4218-9742-264E9A4C945B}" type="pres">
      <dgm:prSet presAssocID="{69C836AC-D12F-4667-B033-A35BC690400E}" presName="hierChild3" presStyleCnt="0"/>
      <dgm:spPr/>
    </dgm:pt>
  </dgm:ptLst>
  <dgm:cxnLst>
    <dgm:cxn modelId="{FC2AC616-A716-401F-B0F2-4DB10DB37602}" srcId="{D80ADB91-0F71-4973-8CDA-CDDAD77FE342}" destId="{FD72BF73-0294-40D5-A865-2C088F2D9C8A}" srcOrd="1" destOrd="0" parTransId="{6A771750-4B32-467A-ACBD-EF140A023104}" sibTransId="{B1161890-DD44-4E03-8342-8344ACEDFB66}"/>
    <dgm:cxn modelId="{0468971E-E258-4F94-9003-74CCE574B7BF}" type="presOf" srcId="{69C836AC-D12F-4667-B033-A35BC690400E}" destId="{63F40DA8-7E2B-4350-A959-939F43F540E8}" srcOrd="0" destOrd="0" presId="urn:microsoft.com/office/officeart/2008/layout/HalfCircleOrganizationChart"/>
    <dgm:cxn modelId="{DBE5652A-EEB9-4506-8D02-D5C608865D6A}" type="presOf" srcId="{FD72BF73-0294-40D5-A865-2C088F2D9C8A}" destId="{8B5926E5-3480-4611-A754-487685902185}" srcOrd="1" destOrd="0" presId="urn:microsoft.com/office/officeart/2008/layout/HalfCircleOrganizationChart"/>
    <dgm:cxn modelId="{95BF6D39-0C82-4CCE-B96F-BB7DD80A2B69}" type="presOf" srcId="{BDDFDB8D-90A4-49FB-85AE-705C0E619CA0}" destId="{F083E3FA-9081-4B27-9B0A-F6D6B752F6A4}" srcOrd="1" destOrd="0" presId="urn:microsoft.com/office/officeart/2008/layout/HalfCircleOrganizationChart"/>
    <dgm:cxn modelId="{31745E45-56B5-4633-BDA3-50D0D2D844B4}" srcId="{D80ADB91-0F71-4973-8CDA-CDDAD77FE342}" destId="{69C836AC-D12F-4667-B033-A35BC690400E}" srcOrd="3" destOrd="0" parTransId="{4D654CB6-18F2-4639-B4D6-5DC48F43500F}" sibTransId="{56F8C37E-49D9-4B8A-91EB-C743B52A4DF5}"/>
    <dgm:cxn modelId="{04447B4D-43BA-4FF3-B91C-05BA8EDF87CF}" type="presOf" srcId="{69C836AC-D12F-4667-B033-A35BC690400E}" destId="{4A816297-4EAB-404C-BF6E-01B2EC8E12F6}" srcOrd="1" destOrd="0" presId="urn:microsoft.com/office/officeart/2008/layout/HalfCircleOrganizationChart"/>
    <dgm:cxn modelId="{FB7F944F-9D03-4AC3-B1F9-D31798549F27}" type="presOf" srcId="{D80ADB91-0F71-4973-8CDA-CDDAD77FE342}" destId="{B0AD09F5-5191-419B-92DE-359CAA542D4F}" srcOrd="0" destOrd="0" presId="urn:microsoft.com/office/officeart/2008/layout/HalfCircleOrganizationChart"/>
    <dgm:cxn modelId="{BE49E287-E569-4751-8741-88EADA0FB4F6}" type="presOf" srcId="{BDDFDB8D-90A4-49FB-85AE-705C0E619CA0}" destId="{D7BE366C-1A8C-412D-AA97-3B19E95827AB}" srcOrd="0" destOrd="0" presId="urn:microsoft.com/office/officeart/2008/layout/HalfCircleOrganizationChart"/>
    <dgm:cxn modelId="{3C79FAC9-BDB9-4ECE-9BE1-327978EA1DB8}" type="presOf" srcId="{FD72BF73-0294-40D5-A865-2C088F2D9C8A}" destId="{F50B4B47-651F-4E65-B230-0196011D431A}" srcOrd="0" destOrd="0" presId="urn:microsoft.com/office/officeart/2008/layout/HalfCircleOrganizationChart"/>
    <dgm:cxn modelId="{1B8D79D5-6927-422F-B3F7-3637E751EB88}" srcId="{D80ADB91-0F71-4973-8CDA-CDDAD77FE342}" destId="{3B9C2601-E1BB-4443-984A-438EFCE7DC89}" srcOrd="0" destOrd="0" parTransId="{6D596029-7AD9-4A28-9AC7-3602B8683FED}" sibTransId="{603F271C-F236-4B5B-91D8-70BB42AD3C56}"/>
    <dgm:cxn modelId="{1D1B7CE5-43C8-4468-B620-DE6BC9A423AD}" type="presOf" srcId="{3B9C2601-E1BB-4443-984A-438EFCE7DC89}" destId="{54635AF7-CD97-4DBE-B4B0-C1622762E1B5}" srcOrd="1" destOrd="0" presId="urn:microsoft.com/office/officeart/2008/layout/HalfCircleOrganizationChart"/>
    <dgm:cxn modelId="{8AAB5FEC-E67E-4413-A209-6BD565319512}" type="presOf" srcId="{3B9C2601-E1BB-4443-984A-438EFCE7DC89}" destId="{F778FCD6-E36C-4055-ABAC-320E2F8D0792}" srcOrd="0" destOrd="0" presId="urn:microsoft.com/office/officeart/2008/layout/HalfCircleOrganizationChart"/>
    <dgm:cxn modelId="{B2D319EE-E090-4E8E-8899-E58B48234376}" srcId="{D80ADB91-0F71-4973-8CDA-CDDAD77FE342}" destId="{BDDFDB8D-90A4-49FB-85AE-705C0E619CA0}" srcOrd="2" destOrd="0" parTransId="{9976CEC1-379D-47D8-8D1E-A402D6FCC805}" sibTransId="{61FF41DD-9595-47C5-9F6B-B2B24CCFE12E}"/>
    <dgm:cxn modelId="{707160F8-7F32-4723-9954-59021D8A8BFB}" type="presParOf" srcId="{B0AD09F5-5191-419B-92DE-359CAA542D4F}" destId="{BDE3FFE3-9C39-49EE-8090-12550C17DF17}" srcOrd="0" destOrd="0" presId="urn:microsoft.com/office/officeart/2008/layout/HalfCircleOrganizationChart"/>
    <dgm:cxn modelId="{E1D0DACB-A5F4-4213-924D-80CB068AA89C}" type="presParOf" srcId="{BDE3FFE3-9C39-49EE-8090-12550C17DF17}" destId="{4F465E7B-1D71-4597-B045-F925411EFAE4}" srcOrd="0" destOrd="0" presId="urn:microsoft.com/office/officeart/2008/layout/HalfCircleOrganizationChart"/>
    <dgm:cxn modelId="{B777AD04-7066-41A6-9FA4-91381C11784A}" type="presParOf" srcId="{4F465E7B-1D71-4597-B045-F925411EFAE4}" destId="{F778FCD6-E36C-4055-ABAC-320E2F8D0792}" srcOrd="0" destOrd="0" presId="urn:microsoft.com/office/officeart/2008/layout/HalfCircleOrganizationChart"/>
    <dgm:cxn modelId="{C4F57F64-7F4B-4270-A956-F5927C6AE6D4}" type="presParOf" srcId="{4F465E7B-1D71-4597-B045-F925411EFAE4}" destId="{2EF080D3-2B72-4314-B409-6132CF6CCABE}" srcOrd="1" destOrd="0" presId="urn:microsoft.com/office/officeart/2008/layout/HalfCircleOrganizationChart"/>
    <dgm:cxn modelId="{F6988F55-0FF4-429C-8BA5-EF955FF2D501}" type="presParOf" srcId="{4F465E7B-1D71-4597-B045-F925411EFAE4}" destId="{7ACFDB69-80BA-4001-AE68-598D15ADAAF4}" srcOrd="2" destOrd="0" presId="urn:microsoft.com/office/officeart/2008/layout/HalfCircleOrganizationChart"/>
    <dgm:cxn modelId="{34366F16-A110-43E6-8AA1-6D9F39A99334}" type="presParOf" srcId="{4F465E7B-1D71-4597-B045-F925411EFAE4}" destId="{54635AF7-CD97-4DBE-B4B0-C1622762E1B5}" srcOrd="3" destOrd="0" presId="urn:microsoft.com/office/officeart/2008/layout/HalfCircleOrganizationChart"/>
    <dgm:cxn modelId="{7E38CB9E-DC1E-4308-AAD5-17234E8BEBFB}" type="presParOf" srcId="{BDE3FFE3-9C39-49EE-8090-12550C17DF17}" destId="{586F941B-D328-4276-88A8-7EB9573A19DA}" srcOrd="1" destOrd="0" presId="urn:microsoft.com/office/officeart/2008/layout/HalfCircleOrganizationChart"/>
    <dgm:cxn modelId="{98ED582F-5713-48F9-9DA0-D6E18B80F3B7}" type="presParOf" srcId="{BDE3FFE3-9C39-49EE-8090-12550C17DF17}" destId="{083F8D23-71E9-4E6F-8F20-AD69DF169F15}" srcOrd="2" destOrd="0" presId="urn:microsoft.com/office/officeart/2008/layout/HalfCircleOrganizationChart"/>
    <dgm:cxn modelId="{FBAF41E8-43C9-4BEB-AECD-26298E256078}" type="presParOf" srcId="{B0AD09F5-5191-419B-92DE-359CAA542D4F}" destId="{72641BF9-30F4-4B81-BFBD-6C45EB854797}" srcOrd="1" destOrd="0" presId="urn:microsoft.com/office/officeart/2008/layout/HalfCircleOrganizationChart"/>
    <dgm:cxn modelId="{9D39AADE-D5F0-4273-98B2-C3B164DBB079}" type="presParOf" srcId="{72641BF9-30F4-4B81-BFBD-6C45EB854797}" destId="{833D7977-C69F-48E0-9E39-4C82DC3B838C}" srcOrd="0" destOrd="0" presId="urn:microsoft.com/office/officeart/2008/layout/HalfCircleOrganizationChart"/>
    <dgm:cxn modelId="{E1EA15CF-D3E5-4C06-93A9-A03C5CEEEA68}" type="presParOf" srcId="{833D7977-C69F-48E0-9E39-4C82DC3B838C}" destId="{F50B4B47-651F-4E65-B230-0196011D431A}" srcOrd="0" destOrd="0" presId="urn:microsoft.com/office/officeart/2008/layout/HalfCircleOrganizationChart"/>
    <dgm:cxn modelId="{807DA67F-73A0-4027-B588-99A7BDB3E789}" type="presParOf" srcId="{833D7977-C69F-48E0-9E39-4C82DC3B838C}" destId="{270328A1-DC36-4DF3-89F8-9A634DCCD328}" srcOrd="1" destOrd="0" presId="urn:microsoft.com/office/officeart/2008/layout/HalfCircleOrganizationChart"/>
    <dgm:cxn modelId="{5CFEA561-AE82-4563-B7B6-55B7267367AE}" type="presParOf" srcId="{833D7977-C69F-48E0-9E39-4C82DC3B838C}" destId="{48DB4675-7E8F-4EDD-BE65-CDCB3ACF91C9}" srcOrd="2" destOrd="0" presId="urn:microsoft.com/office/officeart/2008/layout/HalfCircleOrganizationChart"/>
    <dgm:cxn modelId="{395886C2-9AD5-4F33-A6F3-DCF7799F3CF3}" type="presParOf" srcId="{833D7977-C69F-48E0-9E39-4C82DC3B838C}" destId="{8B5926E5-3480-4611-A754-487685902185}" srcOrd="3" destOrd="0" presId="urn:microsoft.com/office/officeart/2008/layout/HalfCircleOrganizationChart"/>
    <dgm:cxn modelId="{B4CAE182-45C6-4F7F-85B8-EF2F40FDE56F}" type="presParOf" srcId="{72641BF9-30F4-4B81-BFBD-6C45EB854797}" destId="{43314B49-59A8-499A-9FE1-C7CCCC8B2FCD}" srcOrd="1" destOrd="0" presId="urn:microsoft.com/office/officeart/2008/layout/HalfCircleOrganizationChart"/>
    <dgm:cxn modelId="{3EECDB95-6126-4559-8656-5A7551F67721}" type="presParOf" srcId="{72641BF9-30F4-4B81-BFBD-6C45EB854797}" destId="{C5D169E5-806E-4237-B9F9-4CE9496ED298}" srcOrd="2" destOrd="0" presId="urn:microsoft.com/office/officeart/2008/layout/HalfCircleOrganizationChart"/>
    <dgm:cxn modelId="{ECE15E86-36CF-43F2-AE7C-C69B5154F2D5}" type="presParOf" srcId="{B0AD09F5-5191-419B-92DE-359CAA542D4F}" destId="{2E049615-429B-4F19-8D38-0B5906F9908B}" srcOrd="2" destOrd="0" presId="urn:microsoft.com/office/officeart/2008/layout/HalfCircleOrganizationChart"/>
    <dgm:cxn modelId="{A29D980F-2F3E-4D62-9E12-CC4D8265AB0E}" type="presParOf" srcId="{2E049615-429B-4F19-8D38-0B5906F9908B}" destId="{29FEF910-221D-484E-9BA7-5DEDE87CD28F}" srcOrd="0" destOrd="0" presId="urn:microsoft.com/office/officeart/2008/layout/HalfCircleOrganizationChart"/>
    <dgm:cxn modelId="{8232CE37-2F24-41AD-B532-A6416029823E}" type="presParOf" srcId="{29FEF910-221D-484E-9BA7-5DEDE87CD28F}" destId="{D7BE366C-1A8C-412D-AA97-3B19E95827AB}" srcOrd="0" destOrd="0" presId="urn:microsoft.com/office/officeart/2008/layout/HalfCircleOrganizationChart"/>
    <dgm:cxn modelId="{28322923-E538-4D09-B5FC-BB7E8BF4F0DA}" type="presParOf" srcId="{29FEF910-221D-484E-9BA7-5DEDE87CD28F}" destId="{E44B2BF5-B9B4-4BC6-AC31-A23819FFCA4C}" srcOrd="1" destOrd="0" presId="urn:microsoft.com/office/officeart/2008/layout/HalfCircleOrganizationChart"/>
    <dgm:cxn modelId="{4AC683C0-6C46-4E77-8690-899AF5EFAD85}" type="presParOf" srcId="{29FEF910-221D-484E-9BA7-5DEDE87CD28F}" destId="{343B4EA9-562F-47E2-9F25-F0477AB8E54E}" srcOrd="2" destOrd="0" presId="urn:microsoft.com/office/officeart/2008/layout/HalfCircleOrganizationChart"/>
    <dgm:cxn modelId="{C56260CF-785B-400B-8A99-9DAC8EF88BF6}" type="presParOf" srcId="{29FEF910-221D-484E-9BA7-5DEDE87CD28F}" destId="{F083E3FA-9081-4B27-9B0A-F6D6B752F6A4}" srcOrd="3" destOrd="0" presId="urn:microsoft.com/office/officeart/2008/layout/HalfCircleOrganizationChart"/>
    <dgm:cxn modelId="{737DD982-50DC-4B4F-B705-9FFB267A87A5}" type="presParOf" srcId="{2E049615-429B-4F19-8D38-0B5906F9908B}" destId="{149C8195-AEDB-4499-A457-03C85A4589E7}" srcOrd="1" destOrd="0" presId="urn:microsoft.com/office/officeart/2008/layout/HalfCircleOrganizationChart"/>
    <dgm:cxn modelId="{99DD58FA-AEBC-42E1-B11A-9AD5ECBC2929}" type="presParOf" srcId="{2E049615-429B-4F19-8D38-0B5906F9908B}" destId="{29E0D035-2A12-4DA2-9078-E87FCEB1887F}" srcOrd="2" destOrd="0" presId="urn:microsoft.com/office/officeart/2008/layout/HalfCircleOrganizationChart"/>
    <dgm:cxn modelId="{38AEBE1F-61D7-483B-9B13-56DA55121931}" type="presParOf" srcId="{B0AD09F5-5191-419B-92DE-359CAA542D4F}" destId="{947EDD19-9839-4365-9C6A-A31D142739D1}" srcOrd="3" destOrd="0" presId="urn:microsoft.com/office/officeart/2008/layout/HalfCircleOrganizationChart"/>
    <dgm:cxn modelId="{0D61C652-B910-4445-9BF4-1DC96AAE40B3}" type="presParOf" srcId="{947EDD19-9839-4365-9C6A-A31D142739D1}" destId="{F0F86FE8-DB92-4A8F-B5E0-5E647D619C9A}" srcOrd="0" destOrd="0" presId="urn:microsoft.com/office/officeart/2008/layout/HalfCircleOrganizationChart"/>
    <dgm:cxn modelId="{99EFF0A3-2D02-4DC5-BFA0-EDE57132DBD1}" type="presParOf" srcId="{F0F86FE8-DB92-4A8F-B5E0-5E647D619C9A}" destId="{63F40DA8-7E2B-4350-A959-939F43F540E8}" srcOrd="0" destOrd="0" presId="urn:microsoft.com/office/officeart/2008/layout/HalfCircleOrganizationChart"/>
    <dgm:cxn modelId="{F3C871D9-AF8C-49EC-882C-9134D13FD338}" type="presParOf" srcId="{F0F86FE8-DB92-4A8F-B5E0-5E647D619C9A}" destId="{884044D8-F808-49B0-930B-BA5C822AEFED}" srcOrd="1" destOrd="0" presId="urn:microsoft.com/office/officeart/2008/layout/HalfCircleOrganizationChart"/>
    <dgm:cxn modelId="{80DA6D3D-408A-4595-9EA2-9A27D9D55845}" type="presParOf" srcId="{F0F86FE8-DB92-4A8F-B5E0-5E647D619C9A}" destId="{695C937B-7F0D-4084-86E0-006B11F6BD13}" srcOrd="2" destOrd="0" presId="urn:microsoft.com/office/officeart/2008/layout/HalfCircleOrganizationChart"/>
    <dgm:cxn modelId="{3CFE0CF5-2C77-4C23-8CE6-9991610799A1}" type="presParOf" srcId="{F0F86FE8-DB92-4A8F-B5E0-5E647D619C9A}" destId="{4A816297-4EAB-404C-BF6E-01B2EC8E12F6}" srcOrd="3" destOrd="0" presId="urn:microsoft.com/office/officeart/2008/layout/HalfCircleOrganizationChart"/>
    <dgm:cxn modelId="{D11C444B-71E0-478C-AA01-D5F97FEE8706}" type="presParOf" srcId="{947EDD19-9839-4365-9C6A-A31D142739D1}" destId="{2B8098C9-BE24-4F3C-8BF8-7B09278F815B}" srcOrd="1" destOrd="0" presId="urn:microsoft.com/office/officeart/2008/layout/HalfCircleOrganizationChart"/>
    <dgm:cxn modelId="{962140DC-9856-4E42-9B51-6D23B0D10D97}" type="presParOf" srcId="{947EDD19-9839-4365-9C6A-A31D142739D1}" destId="{42CD2D30-2FC0-4218-9742-264E9A4C945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E79B23-8307-40D9-8029-3227AE5EBA41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06D533-E4EF-4F2B-B620-858F3988E9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Dr. Dina Khattab</a:t>
          </a:r>
        </a:p>
      </dgm:t>
    </dgm:pt>
    <dgm:pt modelId="{C8DF6649-C713-4ED7-9A42-0D82567B0679}" type="parTrans" cxnId="{854212E6-DE33-49C3-95FD-2B407A811CDC}">
      <dgm:prSet/>
      <dgm:spPr/>
      <dgm:t>
        <a:bodyPr/>
        <a:lstStyle/>
        <a:p>
          <a:endParaRPr lang="en-US"/>
        </a:p>
      </dgm:t>
    </dgm:pt>
    <dgm:pt modelId="{9AC0BD15-69C6-4B83-82E0-034D1C6B7AA6}" type="sibTrans" cxnId="{854212E6-DE33-49C3-95FD-2B407A811CDC}">
      <dgm:prSet/>
      <dgm:spPr/>
      <dgm:t>
        <a:bodyPr/>
        <a:lstStyle/>
        <a:p>
          <a:endParaRPr lang="en-US"/>
        </a:p>
      </dgm:t>
    </dgm:pt>
    <dgm:pt modelId="{1DFBF7E6-89EC-45A3-84F4-71384A6827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TA. Nora Youssef</a:t>
          </a:r>
        </a:p>
      </dgm:t>
    </dgm:pt>
    <dgm:pt modelId="{E09933CA-B595-4641-86D5-B7C680EFCA2C}" type="parTrans" cxnId="{06F9A7C8-47ED-46C2-922D-35D761ECB2DB}">
      <dgm:prSet/>
      <dgm:spPr/>
      <dgm:t>
        <a:bodyPr/>
        <a:lstStyle/>
        <a:p>
          <a:endParaRPr lang="en-US"/>
        </a:p>
      </dgm:t>
    </dgm:pt>
    <dgm:pt modelId="{968DDDD2-604D-416E-B1E5-3F5FD6F1EACA}" type="sibTrans" cxnId="{06F9A7C8-47ED-46C2-922D-35D761ECB2DB}">
      <dgm:prSet/>
      <dgm:spPr/>
      <dgm:t>
        <a:bodyPr/>
        <a:lstStyle/>
        <a:p>
          <a:endParaRPr lang="en-US"/>
        </a:p>
      </dgm:t>
    </dgm:pt>
    <dgm:pt modelId="{D79CC89A-F0D7-45AB-8092-436C500F15E0}" type="pres">
      <dgm:prSet presAssocID="{0BE79B23-8307-40D9-8029-3227AE5EBA41}" presName="root" presStyleCnt="0">
        <dgm:presLayoutVars>
          <dgm:dir/>
          <dgm:resizeHandles val="exact"/>
        </dgm:presLayoutVars>
      </dgm:prSet>
      <dgm:spPr/>
    </dgm:pt>
    <dgm:pt modelId="{155CC781-3580-4B00-A866-A808908B6539}" type="pres">
      <dgm:prSet presAssocID="{C706D533-E4EF-4F2B-B620-858F3988E92D}" presName="compNode" presStyleCnt="0"/>
      <dgm:spPr/>
    </dgm:pt>
    <dgm:pt modelId="{9930DC78-B66D-45E5-92D9-D82C8508A2AF}" type="pres">
      <dgm:prSet presAssocID="{C706D533-E4EF-4F2B-B620-858F3988E92D}" presName="iconBgRect" presStyleLbl="bgShp" presStyleIdx="0" presStyleCnt="2"/>
      <dgm:spPr>
        <a:solidFill>
          <a:schemeClr val="tx2"/>
        </a:solidFill>
      </dgm:spPr>
    </dgm:pt>
    <dgm:pt modelId="{5F1C8E4E-CF00-45F6-A1A9-D0E5C9FAD7DB}" type="pres">
      <dgm:prSet presAssocID="{C706D533-E4EF-4F2B-B620-858F3988E92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CF0F142-0822-47EB-9A5C-20E1534C24F0}" type="pres">
      <dgm:prSet presAssocID="{C706D533-E4EF-4F2B-B620-858F3988E92D}" presName="spaceRect" presStyleCnt="0"/>
      <dgm:spPr/>
    </dgm:pt>
    <dgm:pt modelId="{CD5CFC00-BCF3-4A57-8EC2-7E73069D088B}" type="pres">
      <dgm:prSet presAssocID="{C706D533-E4EF-4F2B-B620-858F3988E92D}" presName="textRect" presStyleLbl="revTx" presStyleIdx="0" presStyleCnt="2">
        <dgm:presLayoutVars>
          <dgm:chMax val="1"/>
          <dgm:chPref val="1"/>
        </dgm:presLayoutVars>
      </dgm:prSet>
      <dgm:spPr/>
    </dgm:pt>
    <dgm:pt modelId="{110579A5-AECA-41E8-97A3-9ED9D78D6A08}" type="pres">
      <dgm:prSet presAssocID="{9AC0BD15-69C6-4B83-82E0-034D1C6B7AA6}" presName="sibTrans" presStyleCnt="0"/>
      <dgm:spPr/>
    </dgm:pt>
    <dgm:pt modelId="{ADB9C3FB-5EDB-4349-86FF-70E5CE6B89D4}" type="pres">
      <dgm:prSet presAssocID="{1DFBF7E6-89EC-45A3-84F4-71384A682735}" presName="compNode" presStyleCnt="0"/>
      <dgm:spPr/>
    </dgm:pt>
    <dgm:pt modelId="{5E556B1C-B379-417A-93CC-4127CBBF9946}" type="pres">
      <dgm:prSet presAssocID="{1DFBF7E6-89EC-45A3-84F4-71384A682735}" presName="iconBgRect" presStyleLbl="bgShp" presStyleIdx="1" presStyleCnt="2"/>
      <dgm:spPr>
        <a:solidFill>
          <a:schemeClr val="tx2"/>
        </a:solidFill>
      </dgm:spPr>
    </dgm:pt>
    <dgm:pt modelId="{BA11C36C-BA31-4DB0-AFC8-34FD73F61937}" type="pres">
      <dgm:prSet presAssocID="{1DFBF7E6-89EC-45A3-84F4-71384A682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30C7D73-651A-4362-8D98-3183B91C816D}" type="pres">
      <dgm:prSet presAssocID="{1DFBF7E6-89EC-45A3-84F4-71384A682735}" presName="spaceRect" presStyleCnt="0"/>
      <dgm:spPr/>
    </dgm:pt>
    <dgm:pt modelId="{968A451C-5E78-47F6-88CA-06FB276AEE89}" type="pres">
      <dgm:prSet presAssocID="{1DFBF7E6-89EC-45A3-84F4-71384A6827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83623C-EFF1-4E87-BEA3-42918E9FEF7D}" type="presOf" srcId="{C706D533-E4EF-4F2B-B620-858F3988E92D}" destId="{CD5CFC00-BCF3-4A57-8EC2-7E73069D088B}" srcOrd="0" destOrd="0" presId="urn:microsoft.com/office/officeart/2018/5/layout/IconCircleLabelList"/>
    <dgm:cxn modelId="{1EB5BB46-F900-478E-AC4F-1C14EBB5B1C2}" type="presOf" srcId="{1DFBF7E6-89EC-45A3-84F4-71384A682735}" destId="{968A451C-5E78-47F6-88CA-06FB276AEE89}" srcOrd="0" destOrd="0" presId="urn:microsoft.com/office/officeart/2018/5/layout/IconCircleLabelList"/>
    <dgm:cxn modelId="{D0C794C4-F99F-429A-BBCF-92CA41006AAA}" type="presOf" srcId="{0BE79B23-8307-40D9-8029-3227AE5EBA41}" destId="{D79CC89A-F0D7-45AB-8092-436C500F15E0}" srcOrd="0" destOrd="0" presId="urn:microsoft.com/office/officeart/2018/5/layout/IconCircleLabelList"/>
    <dgm:cxn modelId="{06F9A7C8-47ED-46C2-922D-35D761ECB2DB}" srcId="{0BE79B23-8307-40D9-8029-3227AE5EBA41}" destId="{1DFBF7E6-89EC-45A3-84F4-71384A682735}" srcOrd="1" destOrd="0" parTransId="{E09933CA-B595-4641-86D5-B7C680EFCA2C}" sibTransId="{968DDDD2-604D-416E-B1E5-3F5FD6F1EACA}"/>
    <dgm:cxn modelId="{854212E6-DE33-49C3-95FD-2B407A811CDC}" srcId="{0BE79B23-8307-40D9-8029-3227AE5EBA41}" destId="{C706D533-E4EF-4F2B-B620-858F3988E92D}" srcOrd="0" destOrd="0" parTransId="{C8DF6649-C713-4ED7-9A42-0D82567B0679}" sibTransId="{9AC0BD15-69C6-4B83-82E0-034D1C6B7AA6}"/>
    <dgm:cxn modelId="{4211FAC9-96C8-419C-85C9-374E6E42E9E1}" type="presParOf" srcId="{D79CC89A-F0D7-45AB-8092-436C500F15E0}" destId="{155CC781-3580-4B00-A866-A808908B6539}" srcOrd="0" destOrd="0" presId="urn:microsoft.com/office/officeart/2018/5/layout/IconCircleLabelList"/>
    <dgm:cxn modelId="{263FCDC1-60E6-4E59-97F2-E356B5BCAFB3}" type="presParOf" srcId="{155CC781-3580-4B00-A866-A808908B6539}" destId="{9930DC78-B66D-45E5-92D9-D82C8508A2AF}" srcOrd="0" destOrd="0" presId="urn:microsoft.com/office/officeart/2018/5/layout/IconCircleLabelList"/>
    <dgm:cxn modelId="{D5F77B79-454B-4A4C-8542-DF7681B30F79}" type="presParOf" srcId="{155CC781-3580-4B00-A866-A808908B6539}" destId="{5F1C8E4E-CF00-45F6-A1A9-D0E5C9FAD7DB}" srcOrd="1" destOrd="0" presId="urn:microsoft.com/office/officeart/2018/5/layout/IconCircleLabelList"/>
    <dgm:cxn modelId="{6390F93F-8FDB-43EC-A07A-2635287181B4}" type="presParOf" srcId="{155CC781-3580-4B00-A866-A808908B6539}" destId="{ECF0F142-0822-47EB-9A5C-20E1534C24F0}" srcOrd="2" destOrd="0" presId="urn:microsoft.com/office/officeart/2018/5/layout/IconCircleLabelList"/>
    <dgm:cxn modelId="{154F52E9-CBC3-49BE-827D-B15F1F7DAA7E}" type="presParOf" srcId="{155CC781-3580-4B00-A866-A808908B6539}" destId="{CD5CFC00-BCF3-4A57-8EC2-7E73069D088B}" srcOrd="3" destOrd="0" presId="urn:microsoft.com/office/officeart/2018/5/layout/IconCircleLabelList"/>
    <dgm:cxn modelId="{A3E68CB0-EDB3-4B25-BDEE-EC3EAED43381}" type="presParOf" srcId="{D79CC89A-F0D7-45AB-8092-436C500F15E0}" destId="{110579A5-AECA-41E8-97A3-9ED9D78D6A08}" srcOrd="1" destOrd="0" presId="urn:microsoft.com/office/officeart/2018/5/layout/IconCircleLabelList"/>
    <dgm:cxn modelId="{932208A7-367E-4A5E-9832-ECE252462653}" type="presParOf" srcId="{D79CC89A-F0D7-45AB-8092-436C500F15E0}" destId="{ADB9C3FB-5EDB-4349-86FF-70E5CE6B89D4}" srcOrd="2" destOrd="0" presId="urn:microsoft.com/office/officeart/2018/5/layout/IconCircleLabelList"/>
    <dgm:cxn modelId="{3266D7B9-66C7-481B-A4DA-ADEEB0990F5B}" type="presParOf" srcId="{ADB9C3FB-5EDB-4349-86FF-70E5CE6B89D4}" destId="{5E556B1C-B379-417A-93CC-4127CBBF9946}" srcOrd="0" destOrd="0" presId="urn:microsoft.com/office/officeart/2018/5/layout/IconCircleLabelList"/>
    <dgm:cxn modelId="{96A08D7C-E95C-4F47-87D6-0A2EAB923BAF}" type="presParOf" srcId="{ADB9C3FB-5EDB-4349-86FF-70E5CE6B89D4}" destId="{BA11C36C-BA31-4DB0-AFC8-34FD73F61937}" srcOrd="1" destOrd="0" presId="urn:microsoft.com/office/officeart/2018/5/layout/IconCircleLabelList"/>
    <dgm:cxn modelId="{1474A0D1-D479-4623-BBD0-A3EFC29C3E06}" type="presParOf" srcId="{ADB9C3FB-5EDB-4349-86FF-70E5CE6B89D4}" destId="{E30C7D73-651A-4362-8D98-3183B91C816D}" srcOrd="2" destOrd="0" presId="urn:microsoft.com/office/officeart/2018/5/layout/IconCircleLabelList"/>
    <dgm:cxn modelId="{0A426327-F41F-4706-B27A-4A55C03F93BE}" type="presParOf" srcId="{ADB9C3FB-5EDB-4349-86FF-70E5CE6B89D4}" destId="{968A451C-5E78-47F6-88CA-06FB276AEE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832D0C-CBD6-4ECF-822C-67D9EA13D91E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43CCE2-A745-4429-9B2C-21F91173C43B}">
      <dgm:prSet phldrT="[Text]"/>
      <dgm:spPr/>
      <dgm:t>
        <a:bodyPr/>
        <a:lstStyle/>
        <a:p>
          <a:r>
            <a:rPr lang="en-US" dirty="0"/>
            <a:t>Building </a:t>
          </a:r>
          <a:r>
            <a:rPr lang="en-US" dirty="0" err="1"/>
            <a:t>DataSet</a:t>
          </a:r>
          <a:endParaRPr lang="en-US" dirty="0"/>
        </a:p>
      </dgm:t>
    </dgm:pt>
    <dgm:pt modelId="{28A38A95-19F4-4B72-95A6-0DAAEBAB66CD}" type="parTrans" cxnId="{C459757E-346D-40A1-BC47-6EBF2A40E7F9}">
      <dgm:prSet/>
      <dgm:spPr/>
      <dgm:t>
        <a:bodyPr/>
        <a:lstStyle/>
        <a:p>
          <a:endParaRPr lang="en-US"/>
        </a:p>
      </dgm:t>
    </dgm:pt>
    <dgm:pt modelId="{F46A38B9-137A-4A00-B966-AD9570AD60B1}" type="sibTrans" cxnId="{C459757E-346D-40A1-BC47-6EBF2A40E7F9}">
      <dgm:prSet/>
      <dgm:spPr/>
      <dgm:t>
        <a:bodyPr/>
        <a:lstStyle/>
        <a:p>
          <a:endParaRPr lang="en-US"/>
        </a:p>
      </dgm:t>
    </dgm:pt>
    <dgm:pt modelId="{EC8CBA8B-2AA3-474C-8F7D-2F5B794B841D}">
      <dgm:prSet phldrT="[Text]"/>
      <dgm:spPr/>
      <dgm:t>
        <a:bodyPr/>
        <a:lstStyle/>
        <a:p>
          <a:r>
            <a:rPr lang="en-US" dirty="0"/>
            <a:t>Building and Training the model</a:t>
          </a:r>
        </a:p>
      </dgm:t>
    </dgm:pt>
    <dgm:pt modelId="{D8ADB8D0-70AD-491F-AFAC-2DD2DC925955}" type="parTrans" cxnId="{3EA30BCD-686C-4829-B554-96D72F57D3F9}">
      <dgm:prSet/>
      <dgm:spPr/>
      <dgm:t>
        <a:bodyPr/>
        <a:lstStyle/>
        <a:p>
          <a:endParaRPr lang="en-US"/>
        </a:p>
      </dgm:t>
    </dgm:pt>
    <dgm:pt modelId="{502501EC-A541-41EA-A7BC-C37791E298E7}" type="sibTrans" cxnId="{3EA30BCD-686C-4829-B554-96D72F57D3F9}">
      <dgm:prSet/>
      <dgm:spPr/>
      <dgm:t>
        <a:bodyPr/>
        <a:lstStyle/>
        <a:p>
          <a:endParaRPr lang="en-US"/>
        </a:p>
      </dgm:t>
    </dgm:pt>
    <dgm:pt modelId="{9EEDA556-3F4F-49A6-8A02-5EFFEDB2E7F9}">
      <dgm:prSet phldrT="[Text]"/>
      <dgm:spPr/>
      <dgm:t>
        <a:bodyPr/>
        <a:lstStyle/>
        <a:p>
          <a:r>
            <a:rPr lang="en-US" dirty="0"/>
            <a:t>Testing the model</a:t>
          </a:r>
        </a:p>
      </dgm:t>
    </dgm:pt>
    <dgm:pt modelId="{08A32CF3-D5AA-462F-9276-F5BED27B11CE}" type="parTrans" cxnId="{A486106B-5680-43FF-83B2-121780696F27}">
      <dgm:prSet/>
      <dgm:spPr/>
      <dgm:t>
        <a:bodyPr/>
        <a:lstStyle/>
        <a:p>
          <a:endParaRPr lang="en-US"/>
        </a:p>
      </dgm:t>
    </dgm:pt>
    <dgm:pt modelId="{FBC0CB49-D82D-41B3-9D14-A9A10B68DFCD}" type="sibTrans" cxnId="{A486106B-5680-43FF-83B2-121780696F27}">
      <dgm:prSet/>
      <dgm:spPr/>
      <dgm:t>
        <a:bodyPr/>
        <a:lstStyle/>
        <a:p>
          <a:endParaRPr lang="en-US"/>
        </a:p>
      </dgm:t>
    </dgm:pt>
    <dgm:pt modelId="{0A2FCA41-E1B9-4958-BCE5-6FBCBBD32E7B}" type="pres">
      <dgm:prSet presAssocID="{98832D0C-CBD6-4ECF-822C-67D9EA13D91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7B144E1-E082-44FE-A009-9A92B227F7C7}" type="pres">
      <dgm:prSet presAssocID="{9EEDA556-3F4F-49A6-8A02-5EFFEDB2E7F9}" presName="Accent3" presStyleCnt="0"/>
      <dgm:spPr/>
    </dgm:pt>
    <dgm:pt modelId="{6317A593-48ED-41A8-A8CF-72FE9B7C8BDD}" type="pres">
      <dgm:prSet presAssocID="{9EEDA556-3F4F-49A6-8A02-5EFFEDB2E7F9}" presName="Accent" presStyleLbl="node1" presStyleIdx="0" presStyleCnt="6"/>
      <dgm:spPr/>
    </dgm:pt>
    <dgm:pt modelId="{CABA225C-5F83-4D23-B0C2-AC0F7BBFDDA1}" type="pres">
      <dgm:prSet presAssocID="{9EEDA556-3F4F-49A6-8A02-5EFFEDB2E7F9}" presName="ParentBackground3" presStyleCnt="0"/>
      <dgm:spPr/>
    </dgm:pt>
    <dgm:pt modelId="{BAB2A0AA-7222-4BE8-91A1-C33C1B95F5C2}" type="pres">
      <dgm:prSet presAssocID="{9EEDA556-3F4F-49A6-8A02-5EFFEDB2E7F9}" presName="ParentBackground" presStyleLbl="node1" presStyleIdx="1" presStyleCnt="6"/>
      <dgm:spPr/>
    </dgm:pt>
    <dgm:pt modelId="{84B74106-36AD-40F8-8327-6C81CD092E8C}" type="pres">
      <dgm:prSet presAssocID="{9EEDA556-3F4F-49A6-8A02-5EFFEDB2E7F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393F238-83F9-4848-9970-65A1F15E770F}" type="pres">
      <dgm:prSet presAssocID="{EC8CBA8B-2AA3-474C-8F7D-2F5B794B841D}" presName="Accent2" presStyleCnt="0"/>
      <dgm:spPr/>
    </dgm:pt>
    <dgm:pt modelId="{1389973B-B1B4-4978-AEB7-80ECAFFAF98F}" type="pres">
      <dgm:prSet presAssocID="{EC8CBA8B-2AA3-474C-8F7D-2F5B794B841D}" presName="Accent" presStyleLbl="node1" presStyleIdx="2" presStyleCnt="6"/>
      <dgm:spPr/>
    </dgm:pt>
    <dgm:pt modelId="{469A8221-8380-44EC-8B19-4CE7D3009AC2}" type="pres">
      <dgm:prSet presAssocID="{EC8CBA8B-2AA3-474C-8F7D-2F5B794B841D}" presName="ParentBackground2" presStyleCnt="0"/>
      <dgm:spPr/>
    </dgm:pt>
    <dgm:pt modelId="{4D4D1196-A2CB-41C7-8A8F-784FC9D6D370}" type="pres">
      <dgm:prSet presAssocID="{EC8CBA8B-2AA3-474C-8F7D-2F5B794B841D}" presName="ParentBackground" presStyleLbl="node1" presStyleIdx="3" presStyleCnt="6"/>
      <dgm:spPr/>
    </dgm:pt>
    <dgm:pt modelId="{A6704741-B0A1-4922-B23B-5B8A93A33AFF}" type="pres">
      <dgm:prSet presAssocID="{EC8CBA8B-2AA3-474C-8F7D-2F5B794B841D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29A1F6B-5B14-4587-AB68-B17248B01772}" type="pres">
      <dgm:prSet presAssocID="{0643CCE2-A745-4429-9B2C-21F91173C43B}" presName="Accent1" presStyleCnt="0"/>
      <dgm:spPr/>
    </dgm:pt>
    <dgm:pt modelId="{0C6E3180-2A28-4678-9556-2E8139178B45}" type="pres">
      <dgm:prSet presAssocID="{0643CCE2-A745-4429-9B2C-21F91173C43B}" presName="Accent" presStyleLbl="node1" presStyleIdx="4" presStyleCnt="6"/>
      <dgm:spPr/>
    </dgm:pt>
    <dgm:pt modelId="{D083C580-9E2C-4B1F-8136-05B7BFDB71AA}" type="pres">
      <dgm:prSet presAssocID="{0643CCE2-A745-4429-9B2C-21F91173C43B}" presName="ParentBackground1" presStyleCnt="0"/>
      <dgm:spPr/>
    </dgm:pt>
    <dgm:pt modelId="{C2E29FBD-88AB-44E1-BF88-EFE9F3FFBE27}" type="pres">
      <dgm:prSet presAssocID="{0643CCE2-A745-4429-9B2C-21F91173C43B}" presName="ParentBackground" presStyleLbl="node1" presStyleIdx="5" presStyleCnt="6"/>
      <dgm:spPr/>
    </dgm:pt>
    <dgm:pt modelId="{49C7DA35-FC20-4148-9F0E-E24D87CF1082}" type="pres">
      <dgm:prSet presAssocID="{0643CCE2-A745-4429-9B2C-21F91173C43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D15913D-49D2-4F29-86FC-BDE3E2D3B2C8}" type="presOf" srcId="{0643CCE2-A745-4429-9B2C-21F91173C43B}" destId="{49C7DA35-FC20-4148-9F0E-E24D87CF1082}" srcOrd="1" destOrd="0" presId="urn:microsoft.com/office/officeart/2018/layout/CircleProcess"/>
    <dgm:cxn modelId="{A486106B-5680-43FF-83B2-121780696F27}" srcId="{98832D0C-CBD6-4ECF-822C-67D9EA13D91E}" destId="{9EEDA556-3F4F-49A6-8A02-5EFFEDB2E7F9}" srcOrd="2" destOrd="0" parTransId="{08A32CF3-D5AA-462F-9276-F5BED27B11CE}" sibTransId="{FBC0CB49-D82D-41B3-9D14-A9A10B68DFCD}"/>
    <dgm:cxn modelId="{EF001F7D-0502-4F80-99FB-623DAADC461E}" type="presOf" srcId="{9EEDA556-3F4F-49A6-8A02-5EFFEDB2E7F9}" destId="{BAB2A0AA-7222-4BE8-91A1-C33C1B95F5C2}" srcOrd="0" destOrd="0" presId="urn:microsoft.com/office/officeart/2018/layout/CircleProcess"/>
    <dgm:cxn modelId="{C459757E-346D-40A1-BC47-6EBF2A40E7F9}" srcId="{98832D0C-CBD6-4ECF-822C-67D9EA13D91E}" destId="{0643CCE2-A745-4429-9B2C-21F91173C43B}" srcOrd="0" destOrd="0" parTransId="{28A38A95-19F4-4B72-95A6-0DAAEBAB66CD}" sibTransId="{F46A38B9-137A-4A00-B966-AD9570AD60B1}"/>
    <dgm:cxn modelId="{76620E91-F1C4-43DA-813B-C00FBD01F6E0}" type="presOf" srcId="{9EEDA556-3F4F-49A6-8A02-5EFFEDB2E7F9}" destId="{84B74106-36AD-40F8-8327-6C81CD092E8C}" srcOrd="1" destOrd="0" presId="urn:microsoft.com/office/officeart/2018/layout/CircleProcess"/>
    <dgm:cxn modelId="{62852DA2-5061-4325-8BC1-E15B14637209}" type="presOf" srcId="{EC8CBA8B-2AA3-474C-8F7D-2F5B794B841D}" destId="{A6704741-B0A1-4922-B23B-5B8A93A33AFF}" srcOrd="1" destOrd="0" presId="urn:microsoft.com/office/officeart/2018/layout/CircleProcess"/>
    <dgm:cxn modelId="{CB3F50AD-8409-4CFE-86F8-55B84A78C2EE}" type="presOf" srcId="{EC8CBA8B-2AA3-474C-8F7D-2F5B794B841D}" destId="{4D4D1196-A2CB-41C7-8A8F-784FC9D6D370}" srcOrd="0" destOrd="0" presId="urn:microsoft.com/office/officeart/2018/layout/CircleProcess"/>
    <dgm:cxn modelId="{3EA30BCD-686C-4829-B554-96D72F57D3F9}" srcId="{98832D0C-CBD6-4ECF-822C-67D9EA13D91E}" destId="{EC8CBA8B-2AA3-474C-8F7D-2F5B794B841D}" srcOrd="1" destOrd="0" parTransId="{D8ADB8D0-70AD-491F-AFAC-2DD2DC925955}" sibTransId="{502501EC-A541-41EA-A7BC-C37791E298E7}"/>
    <dgm:cxn modelId="{48D8C1F2-2446-44CC-9FDF-56DF904E6C5F}" type="presOf" srcId="{98832D0C-CBD6-4ECF-822C-67D9EA13D91E}" destId="{0A2FCA41-E1B9-4958-BCE5-6FBCBBD32E7B}" srcOrd="0" destOrd="0" presId="urn:microsoft.com/office/officeart/2018/layout/CircleProcess"/>
    <dgm:cxn modelId="{9291CBF2-735A-46B9-BB5B-2728DB30F9FC}" type="presOf" srcId="{0643CCE2-A745-4429-9B2C-21F91173C43B}" destId="{C2E29FBD-88AB-44E1-BF88-EFE9F3FFBE27}" srcOrd="0" destOrd="0" presId="urn:microsoft.com/office/officeart/2018/layout/CircleProcess"/>
    <dgm:cxn modelId="{B7A8B6CC-5FC2-4ED4-A248-992ADF312EA6}" type="presParOf" srcId="{0A2FCA41-E1B9-4958-BCE5-6FBCBBD32E7B}" destId="{C7B144E1-E082-44FE-A009-9A92B227F7C7}" srcOrd="0" destOrd="0" presId="urn:microsoft.com/office/officeart/2018/layout/CircleProcess"/>
    <dgm:cxn modelId="{DCE78AD9-1C1A-46A4-97BA-29F71AEFA7E0}" type="presParOf" srcId="{C7B144E1-E082-44FE-A009-9A92B227F7C7}" destId="{6317A593-48ED-41A8-A8CF-72FE9B7C8BDD}" srcOrd="0" destOrd="0" presId="urn:microsoft.com/office/officeart/2018/layout/CircleProcess"/>
    <dgm:cxn modelId="{E66964CA-0DC8-4272-BBF7-0061AC270783}" type="presParOf" srcId="{0A2FCA41-E1B9-4958-BCE5-6FBCBBD32E7B}" destId="{CABA225C-5F83-4D23-B0C2-AC0F7BBFDDA1}" srcOrd="1" destOrd="0" presId="urn:microsoft.com/office/officeart/2018/layout/CircleProcess"/>
    <dgm:cxn modelId="{26BA4B39-B979-4873-9A42-3E085C7A9255}" type="presParOf" srcId="{CABA225C-5F83-4D23-B0C2-AC0F7BBFDDA1}" destId="{BAB2A0AA-7222-4BE8-91A1-C33C1B95F5C2}" srcOrd="0" destOrd="0" presId="urn:microsoft.com/office/officeart/2018/layout/CircleProcess"/>
    <dgm:cxn modelId="{44077E55-A7AD-45C8-9573-EAE7D0ABFEBE}" type="presParOf" srcId="{0A2FCA41-E1B9-4958-BCE5-6FBCBBD32E7B}" destId="{84B74106-36AD-40F8-8327-6C81CD092E8C}" srcOrd="2" destOrd="0" presId="urn:microsoft.com/office/officeart/2018/layout/CircleProcess"/>
    <dgm:cxn modelId="{9EED4808-6594-4DB1-B854-FE60BEF34489}" type="presParOf" srcId="{0A2FCA41-E1B9-4958-BCE5-6FBCBBD32E7B}" destId="{6393F238-83F9-4848-9970-65A1F15E770F}" srcOrd="3" destOrd="0" presId="urn:microsoft.com/office/officeart/2018/layout/CircleProcess"/>
    <dgm:cxn modelId="{77C5E2A9-6F13-45FE-BA76-65E306D0438F}" type="presParOf" srcId="{6393F238-83F9-4848-9970-65A1F15E770F}" destId="{1389973B-B1B4-4978-AEB7-80ECAFFAF98F}" srcOrd="0" destOrd="0" presId="urn:microsoft.com/office/officeart/2018/layout/CircleProcess"/>
    <dgm:cxn modelId="{42A66F63-ABA7-406B-9199-15E35F3B9FA3}" type="presParOf" srcId="{0A2FCA41-E1B9-4958-BCE5-6FBCBBD32E7B}" destId="{469A8221-8380-44EC-8B19-4CE7D3009AC2}" srcOrd="4" destOrd="0" presId="urn:microsoft.com/office/officeart/2018/layout/CircleProcess"/>
    <dgm:cxn modelId="{8957222C-1767-47EB-A1C9-1D956DC746F8}" type="presParOf" srcId="{469A8221-8380-44EC-8B19-4CE7D3009AC2}" destId="{4D4D1196-A2CB-41C7-8A8F-784FC9D6D370}" srcOrd="0" destOrd="0" presId="urn:microsoft.com/office/officeart/2018/layout/CircleProcess"/>
    <dgm:cxn modelId="{D3E34E59-4F71-4379-AE79-4C5FF0AA566E}" type="presParOf" srcId="{0A2FCA41-E1B9-4958-BCE5-6FBCBBD32E7B}" destId="{A6704741-B0A1-4922-B23B-5B8A93A33AFF}" srcOrd="5" destOrd="0" presId="urn:microsoft.com/office/officeart/2018/layout/CircleProcess"/>
    <dgm:cxn modelId="{F18CE7D4-641A-4F08-B717-221D5AC1649F}" type="presParOf" srcId="{0A2FCA41-E1B9-4958-BCE5-6FBCBBD32E7B}" destId="{729A1F6B-5B14-4587-AB68-B17248B01772}" srcOrd="6" destOrd="0" presId="urn:microsoft.com/office/officeart/2018/layout/CircleProcess"/>
    <dgm:cxn modelId="{E36E375D-89D1-41D4-8254-87648EA68608}" type="presParOf" srcId="{729A1F6B-5B14-4587-AB68-B17248B01772}" destId="{0C6E3180-2A28-4678-9556-2E8139178B45}" srcOrd="0" destOrd="0" presId="urn:microsoft.com/office/officeart/2018/layout/CircleProcess"/>
    <dgm:cxn modelId="{FB9D5052-FF0A-496C-966F-D97D8A3A5A9B}" type="presParOf" srcId="{0A2FCA41-E1B9-4958-BCE5-6FBCBBD32E7B}" destId="{D083C580-9E2C-4B1F-8136-05B7BFDB71AA}" srcOrd="7" destOrd="0" presId="urn:microsoft.com/office/officeart/2018/layout/CircleProcess"/>
    <dgm:cxn modelId="{9760B8ED-EA92-4B7E-9EA8-54CD5A88F9E3}" type="presParOf" srcId="{D083C580-9E2C-4B1F-8136-05B7BFDB71AA}" destId="{C2E29FBD-88AB-44E1-BF88-EFE9F3FFBE27}" srcOrd="0" destOrd="0" presId="urn:microsoft.com/office/officeart/2018/layout/CircleProcess"/>
    <dgm:cxn modelId="{70ABFFAF-5C92-4B8E-A943-491914D698D0}" type="presParOf" srcId="{0A2FCA41-E1B9-4958-BCE5-6FBCBBD32E7B}" destId="{49C7DA35-FC20-4148-9F0E-E24D87CF1082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832D0C-CBD6-4ECF-822C-67D9EA13D91E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43CCE2-A745-4429-9B2C-21F91173C43B}">
      <dgm:prSet phldrT="[Text]"/>
      <dgm:spPr/>
      <dgm:t>
        <a:bodyPr/>
        <a:lstStyle/>
        <a:p>
          <a:r>
            <a:rPr lang="en-US" dirty="0"/>
            <a:t>Building </a:t>
          </a:r>
          <a:r>
            <a:rPr lang="en-US" dirty="0" err="1"/>
            <a:t>DataSet</a:t>
          </a:r>
          <a:endParaRPr lang="en-US" dirty="0"/>
        </a:p>
      </dgm:t>
    </dgm:pt>
    <dgm:pt modelId="{28A38A95-19F4-4B72-95A6-0DAAEBAB66CD}" type="parTrans" cxnId="{C459757E-346D-40A1-BC47-6EBF2A40E7F9}">
      <dgm:prSet/>
      <dgm:spPr/>
      <dgm:t>
        <a:bodyPr/>
        <a:lstStyle/>
        <a:p>
          <a:endParaRPr lang="en-US"/>
        </a:p>
      </dgm:t>
    </dgm:pt>
    <dgm:pt modelId="{F46A38B9-137A-4A00-B966-AD9570AD60B1}" type="sibTrans" cxnId="{C459757E-346D-40A1-BC47-6EBF2A40E7F9}">
      <dgm:prSet/>
      <dgm:spPr/>
      <dgm:t>
        <a:bodyPr/>
        <a:lstStyle/>
        <a:p>
          <a:endParaRPr lang="en-US"/>
        </a:p>
      </dgm:t>
    </dgm:pt>
    <dgm:pt modelId="{EC8CBA8B-2AA3-474C-8F7D-2F5B794B841D}">
      <dgm:prSet phldrT="[Text]"/>
      <dgm:spPr/>
      <dgm:t>
        <a:bodyPr/>
        <a:lstStyle/>
        <a:p>
          <a:endParaRPr lang="en-US" dirty="0"/>
        </a:p>
      </dgm:t>
    </dgm:pt>
    <dgm:pt modelId="{D8ADB8D0-70AD-491F-AFAC-2DD2DC925955}" type="parTrans" cxnId="{3EA30BCD-686C-4829-B554-96D72F57D3F9}">
      <dgm:prSet/>
      <dgm:spPr/>
      <dgm:t>
        <a:bodyPr/>
        <a:lstStyle/>
        <a:p>
          <a:endParaRPr lang="en-US"/>
        </a:p>
      </dgm:t>
    </dgm:pt>
    <dgm:pt modelId="{502501EC-A541-41EA-A7BC-C37791E298E7}" type="sibTrans" cxnId="{3EA30BCD-686C-4829-B554-96D72F57D3F9}">
      <dgm:prSet/>
      <dgm:spPr/>
      <dgm:t>
        <a:bodyPr/>
        <a:lstStyle/>
        <a:p>
          <a:endParaRPr lang="en-US"/>
        </a:p>
      </dgm:t>
    </dgm:pt>
    <dgm:pt modelId="{9EEDA556-3F4F-49A6-8A02-5EFFEDB2E7F9}">
      <dgm:prSet phldrT="[Text]"/>
      <dgm:spPr/>
      <dgm:t>
        <a:bodyPr/>
        <a:lstStyle/>
        <a:p>
          <a:endParaRPr lang="en-US" dirty="0"/>
        </a:p>
      </dgm:t>
    </dgm:pt>
    <dgm:pt modelId="{08A32CF3-D5AA-462F-9276-F5BED27B11CE}" type="parTrans" cxnId="{A486106B-5680-43FF-83B2-121780696F27}">
      <dgm:prSet/>
      <dgm:spPr/>
      <dgm:t>
        <a:bodyPr/>
        <a:lstStyle/>
        <a:p>
          <a:endParaRPr lang="en-US"/>
        </a:p>
      </dgm:t>
    </dgm:pt>
    <dgm:pt modelId="{FBC0CB49-D82D-41B3-9D14-A9A10B68DFCD}" type="sibTrans" cxnId="{A486106B-5680-43FF-83B2-121780696F27}">
      <dgm:prSet/>
      <dgm:spPr/>
      <dgm:t>
        <a:bodyPr/>
        <a:lstStyle/>
        <a:p>
          <a:endParaRPr lang="en-US"/>
        </a:p>
      </dgm:t>
    </dgm:pt>
    <dgm:pt modelId="{0A2FCA41-E1B9-4958-BCE5-6FBCBBD32E7B}" type="pres">
      <dgm:prSet presAssocID="{98832D0C-CBD6-4ECF-822C-67D9EA13D91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7B144E1-E082-44FE-A009-9A92B227F7C7}" type="pres">
      <dgm:prSet presAssocID="{9EEDA556-3F4F-49A6-8A02-5EFFEDB2E7F9}" presName="Accent3" presStyleCnt="0"/>
      <dgm:spPr/>
    </dgm:pt>
    <dgm:pt modelId="{6317A593-48ED-41A8-A8CF-72FE9B7C8BDD}" type="pres">
      <dgm:prSet presAssocID="{9EEDA556-3F4F-49A6-8A02-5EFFEDB2E7F9}" presName="Accent" presStyleLbl="node1" presStyleIdx="0" presStyleCnt="6"/>
      <dgm:spPr/>
    </dgm:pt>
    <dgm:pt modelId="{CABA225C-5F83-4D23-B0C2-AC0F7BBFDDA1}" type="pres">
      <dgm:prSet presAssocID="{9EEDA556-3F4F-49A6-8A02-5EFFEDB2E7F9}" presName="ParentBackground3" presStyleCnt="0"/>
      <dgm:spPr/>
    </dgm:pt>
    <dgm:pt modelId="{BAB2A0AA-7222-4BE8-91A1-C33C1B95F5C2}" type="pres">
      <dgm:prSet presAssocID="{9EEDA556-3F4F-49A6-8A02-5EFFEDB2E7F9}" presName="ParentBackground" presStyleLbl="node1" presStyleIdx="1" presStyleCnt="6"/>
      <dgm:spPr/>
    </dgm:pt>
    <dgm:pt modelId="{84B74106-36AD-40F8-8327-6C81CD092E8C}" type="pres">
      <dgm:prSet presAssocID="{9EEDA556-3F4F-49A6-8A02-5EFFEDB2E7F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393F238-83F9-4848-9970-65A1F15E770F}" type="pres">
      <dgm:prSet presAssocID="{EC8CBA8B-2AA3-474C-8F7D-2F5B794B841D}" presName="Accent2" presStyleCnt="0"/>
      <dgm:spPr/>
    </dgm:pt>
    <dgm:pt modelId="{1389973B-B1B4-4978-AEB7-80ECAFFAF98F}" type="pres">
      <dgm:prSet presAssocID="{EC8CBA8B-2AA3-474C-8F7D-2F5B794B841D}" presName="Accent" presStyleLbl="node1" presStyleIdx="2" presStyleCnt="6"/>
      <dgm:spPr/>
    </dgm:pt>
    <dgm:pt modelId="{469A8221-8380-44EC-8B19-4CE7D3009AC2}" type="pres">
      <dgm:prSet presAssocID="{EC8CBA8B-2AA3-474C-8F7D-2F5B794B841D}" presName="ParentBackground2" presStyleCnt="0"/>
      <dgm:spPr/>
    </dgm:pt>
    <dgm:pt modelId="{4D4D1196-A2CB-41C7-8A8F-784FC9D6D370}" type="pres">
      <dgm:prSet presAssocID="{EC8CBA8B-2AA3-474C-8F7D-2F5B794B841D}" presName="ParentBackground" presStyleLbl="node1" presStyleIdx="3" presStyleCnt="6"/>
      <dgm:spPr/>
    </dgm:pt>
    <dgm:pt modelId="{A6704741-B0A1-4922-B23B-5B8A93A33AFF}" type="pres">
      <dgm:prSet presAssocID="{EC8CBA8B-2AA3-474C-8F7D-2F5B794B841D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29A1F6B-5B14-4587-AB68-B17248B01772}" type="pres">
      <dgm:prSet presAssocID="{0643CCE2-A745-4429-9B2C-21F91173C43B}" presName="Accent1" presStyleCnt="0"/>
      <dgm:spPr/>
    </dgm:pt>
    <dgm:pt modelId="{0C6E3180-2A28-4678-9556-2E8139178B45}" type="pres">
      <dgm:prSet presAssocID="{0643CCE2-A745-4429-9B2C-21F91173C43B}" presName="Accent" presStyleLbl="node1" presStyleIdx="4" presStyleCnt="6"/>
      <dgm:spPr/>
    </dgm:pt>
    <dgm:pt modelId="{D083C580-9E2C-4B1F-8136-05B7BFDB71AA}" type="pres">
      <dgm:prSet presAssocID="{0643CCE2-A745-4429-9B2C-21F91173C43B}" presName="ParentBackground1" presStyleCnt="0"/>
      <dgm:spPr/>
    </dgm:pt>
    <dgm:pt modelId="{C2E29FBD-88AB-44E1-BF88-EFE9F3FFBE27}" type="pres">
      <dgm:prSet presAssocID="{0643CCE2-A745-4429-9B2C-21F91173C43B}" presName="ParentBackground" presStyleLbl="node1" presStyleIdx="5" presStyleCnt="6"/>
      <dgm:spPr/>
    </dgm:pt>
    <dgm:pt modelId="{49C7DA35-FC20-4148-9F0E-E24D87CF1082}" type="pres">
      <dgm:prSet presAssocID="{0643CCE2-A745-4429-9B2C-21F91173C43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D15913D-49D2-4F29-86FC-BDE3E2D3B2C8}" type="presOf" srcId="{0643CCE2-A745-4429-9B2C-21F91173C43B}" destId="{49C7DA35-FC20-4148-9F0E-E24D87CF1082}" srcOrd="1" destOrd="0" presId="urn:microsoft.com/office/officeart/2018/layout/CircleProcess"/>
    <dgm:cxn modelId="{A486106B-5680-43FF-83B2-121780696F27}" srcId="{98832D0C-CBD6-4ECF-822C-67D9EA13D91E}" destId="{9EEDA556-3F4F-49A6-8A02-5EFFEDB2E7F9}" srcOrd="2" destOrd="0" parTransId="{08A32CF3-D5AA-462F-9276-F5BED27B11CE}" sibTransId="{FBC0CB49-D82D-41B3-9D14-A9A10B68DFCD}"/>
    <dgm:cxn modelId="{EF001F7D-0502-4F80-99FB-623DAADC461E}" type="presOf" srcId="{9EEDA556-3F4F-49A6-8A02-5EFFEDB2E7F9}" destId="{BAB2A0AA-7222-4BE8-91A1-C33C1B95F5C2}" srcOrd="0" destOrd="0" presId="urn:microsoft.com/office/officeart/2018/layout/CircleProcess"/>
    <dgm:cxn modelId="{C459757E-346D-40A1-BC47-6EBF2A40E7F9}" srcId="{98832D0C-CBD6-4ECF-822C-67D9EA13D91E}" destId="{0643CCE2-A745-4429-9B2C-21F91173C43B}" srcOrd="0" destOrd="0" parTransId="{28A38A95-19F4-4B72-95A6-0DAAEBAB66CD}" sibTransId="{F46A38B9-137A-4A00-B966-AD9570AD60B1}"/>
    <dgm:cxn modelId="{76620E91-F1C4-43DA-813B-C00FBD01F6E0}" type="presOf" srcId="{9EEDA556-3F4F-49A6-8A02-5EFFEDB2E7F9}" destId="{84B74106-36AD-40F8-8327-6C81CD092E8C}" srcOrd="1" destOrd="0" presId="urn:microsoft.com/office/officeart/2018/layout/CircleProcess"/>
    <dgm:cxn modelId="{62852DA2-5061-4325-8BC1-E15B14637209}" type="presOf" srcId="{EC8CBA8B-2AA3-474C-8F7D-2F5B794B841D}" destId="{A6704741-B0A1-4922-B23B-5B8A93A33AFF}" srcOrd="1" destOrd="0" presId="urn:microsoft.com/office/officeart/2018/layout/CircleProcess"/>
    <dgm:cxn modelId="{CB3F50AD-8409-4CFE-86F8-55B84A78C2EE}" type="presOf" srcId="{EC8CBA8B-2AA3-474C-8F7D-2F5B794B841D}" destId="{4D4D1196-A2CB-41C7-8A8F-784FC9D6D370}" srcOrd="0" destOrd="0" presId="urn:microsoft.com/office/officeart/2018/layout/CircleProcess"/>
    <dgm:cxn modelId="{3EA30BCD-686C-4829-B554-96D72F57D3F9}" srcId="{98832D0C-CBD6-4ECF-822C-67D9EA13D91E}" destId="{EC8CBA8B-2AA3-474C-8F7D-2F5B794B841D}" srcOrd="1" destOrd="0" parTransId="{D8ADB8D0-70AD-491F-AFAC-2DD2DC925955}" sibTransId="{502501EC-A541-41EA-A7BC-C37791E298E7}"/>
    <dgm:cxn modelId="{48D8C1F2-2446-44CC-9FDF-56DF904E6C5F}" type="presOf" srcId="{98832D0C-CBD6-4ECF-822C-67D9EA13D91E}" destId="{0A2FCA41-E1B9-4958-BCE5-6FBCBBD32E7B}" srcOrd="0" destOrd="0" presId="urn:microsoft.com/office/officeart/2018/layout/CircleProcess"/>
    <dgm:cxn modelId="{9291CBF2-735A-46B9-BB5B-2728DB30F9FC}" type="presOf" srcId="{0643CCE2-A745-4429-9B2C-21F91173C43B}" destId="{C2E29FBD-88AB-44E1-BF88-EFE9F3FFBE27}" srcOrd="0" destOrd="0" presId="urn:microsoft.com/office/officeart/2018/layout/CircleProcess"/>
    <dgm:cxn modelId="{B7A8B6CC-5FC2-4ED4-A248-992ADF312EA6}" type="presParOf" srcId="{0A2FCA41-E1B9-4958-BCE5-6FBCBBD32E7B}" destId="{C7B144E1-E082-44FE-A009-9A92B227F7C7}" srcOrd="0" destOrd="0" presId="urn:microsoft.com/office/officeart/2018/layout/CircleProcess"/>
    <dgm:cxn modelId="{DCE78AD9-1C1A-46A4-97BA-29F71AEFA7E0}" type="presParOf" srcId="{C7B144E1-E082-44FE-A009-9A92B227F7C7}" destId="{6317A593-48ED-41A8-A8CF-72FE9B7C8BDD}" srcOrd="0" destOrd="0" presId="urn:microsoft.com/office/officeart/2018/layout/CircleProcess"/>
    <dgm:cxn modelId="{E66964CA-0DC8-4272-BBF7-0061AC270783}" type="presParOf" srcId="{0A2FCA41-E1B9-4958-BCE5-6FBCBBD32E7B}" destId="{CABA225C-5F83-4D23-B0C2-AC0F7BBFDDA1}" srcOrd="1" destOrd="0" presId="urn:microsoft.com/office/officeart/2018/layout/CircleProcess"/>
    <dgm:cxn modelId="{26BA4B39-B979-4873-9A42-3E085C7A9255}" type="presParOf" srcId="{CABA225C-5F83-4D23-B0C2-AC0F7BBFDDA1}" destId="{BAB2A0AA-7222-4BE8-91A1-C33C1B95F5C2}" srcOrd="0" destOrd="0" presId="urn:microsoft.com/office/officeart/2018/layout/CircleProcess"/>
    <dgm:cxn modelId="{44077E55-A7AD-45C8-9573-EAE7D0ABFEBE}" type="presParOf" srcId="{0A2FCA41-E1B9-4958-BCE5-6FBCBBD32E7B}" destId="{84B74106-36AD-40F8-8327-6C81CD092E8C}" srcOrd="2" destOrd="0" presId="urn:microsoft.com/office/officeart/2018/layout/CircleProcess"/>
    <dgm:cxn modelId="{9EED4808-6594-4DB1-B854-FE60BEF34489}" type="presParOf" srcId="{0A2FCA41-E1B9-4958-BCE5-6FBCBBD32E7B}" destId="{6393F238-83F9-4848-9970-65A1F15E770F}" srcOrd="3" destOrd="0" presId="urn:microsoft.com/office/officeart/2018/layout/CircleProcess"/>
    <dgm:cxn modelId="{77C5E2A9-6F13-45FE-BA76-65E306D0438F}" type="presParOf" srcId="{6393F238-83F9-4848-9970-65A1F15E770F}" destId="{1389973B-B1B4-4978-AEB7-80ECAFFAF98F}" srcOrd="0" destOrd="0" presId="urn:microsoft.com/office/officeart/2018/layout/CircleProcess"/>
    <dgm:cxn modelId="{42A66F63-ABA7-406B-9199-15E35F3B9FA3}" type="presParOf" srcId="{0A2FCA41-E1B9-4958-BCE5-6FBCBBD32E7B}" destId="{469A8221-8380-44EC-8B19-4CE7D3009AC2}" srcOrd="4" destOrd="0" presId="urn:microsoft.com/office/officeart/2018/layout/CircleProcess"/>
    <dgm:cxn modelId="{8957222C-1767-47EB-A1C9-1D956DC746F8}" type="presParOf" srcId="{469A8221-8380-44EC-8B19-4CE7D3009AC2}" destId="{4D4D1196-A2CB-41C7-8A8F-784FC9D6D370}" srcOrd="0" destOrd="0" presId="urn:microsoft.com/office/officeart/2018/layout/CircleProcess"/>
    <dgm:cxn modelId="{D3E34E59-4F71-4379-AE79-4C5FF0AA566E}" type="presParOf" srcId="{0A2FCA41-E1B9-4958-BCE5-6FBCBBD32E7B}" destId="{A6704741-B0A1-4922-B23B-5B8A93A33AFF}" srcOrd="5" destOrd="0" presId="urn:microsoft.com/office/officeart/2018/layout/CircleProcess"/>
    <dgm:cxn modelId="{F18CE7D4-641A-4F08-B717-221D5AC1649F}" type="presParOf" srcId="{0A2FCA41-E1B9-4958-BCE5-6FBCBBD32E7B}" destId="{729A1F6B-5B14-4587-AB68-B17248B01772}" srcOrd="6" destOrd="0" presId="urn:microsoft.com/office/officeart/2018/layout/CircleProcess"/>
    <dgm:cxn modelId="{E36E375D-89D1-41D4-8254-87648EA68608}" type="presParOf" srcId="{729A1F6B-5B14-4587-AB68-B17248B01772}" destId="{0C6E3180-2A28-4678-9556-2E8139178B45}" srcOrd="0" destOrd="0" presId="urn:microsoft.com/office/officeart/2018/layout/CircleProcess"/>
    <dgm:cxn modelId="{FB9D5052-FF0A-496C-966F-D97D8A3A5A9B}" type="presParOf" srcId="{0A2FCA41-E1B9-4958-BCE5-6FBCBBD32E7B}" destId="{D083C580-9E2C-4B1F-8136-05B7BFDB71AA}" srcOrd="7" destOrd="0" presId="urn:microsoft.com/office/officeart/2018/layout/CircleProcess"/>
    <dgm:cxn modelId="{9760B8ED-EA92-4B7E-9EA8-54CD5A88F9E3}" type="presParOf" srcId="{D083C580-9E2C-4B1F-8136-05B7BFDB71AA}" destId="{C2E29FBD-88AB-44E1-BF88-EFE9F3FFBE27}" srcOrd="0" destOrd="0" presId="urn:microsoft.com/office/officeart/2018/layout/CircleProcess"/>
    <dgm:cxn modelId="{70ABFFAF-5C92-4B8E-A943-491914D698D0}" type="presParOf" srcId="{0A2FCA41-E1B9-4958-BCE5-6FBCBBD32E7B}" destId="{49C7DA35-FC20-4148-9F0E-E24D87CF1082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32D0C-CBD6-4ECF-822C-67D9EA13D91E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43CCE2-A745-4429-9B2C-21F91173C43B}">
      <dgm:prSet phldrT="[Text]"/>
      <dgm:spPr/>
      <dgm:t>
        <a:bodyPr/>
        <a:lstStyle/>
        <a:p>
          <a:r>
            <a:rPr lang="en-US" dirty="0"/>
            <a:t>Building </a:t>
          </a:r>
          <a:r>
            <a:rPr lang="en-US" dirty="0" err="1"/>
            <a:t>DataSet</a:t>
          </a:r>
          <a:endParaRPr lang="en-US" dirty="0"/>
        </a:p>
      </dgm:t>
    </dgm:pt>
    <dgm:pt modelId="{28A38A95-19F4-4B72-95A6-0DAAEBAB66CD}" type="parTrans" cxnId="{C459757E-346D-40A1-BC47-6EBF2A40E7F9}">
      <dgm:prSet/>
      <dgm:spPr/>
      <dgm:t>
        <a:bodyPr/>
        <a:lstStyle/>
        <a:p>
          <a:endParaRPr lang="en-US"/>
        </a:p>
      </dgm:t>
    </dgm:pt>
    <dgm:pt modelId="{F46A38B9-137A-4A00-B966-AD9570AD60B1}" type="sibTrans" cxnId="{C459757E-346D-40A1-BC47-6EBF2A40E7F9}">
      <dgm:prSet/>
      <dgm:spPr/>
      <dgm:t>
        <a:bodyPr/>
        <a:lstStyle/>
        <a:p>
          <a:endParaRPr lang="en-US"/>
        </a:p>
      </dgm:t>
    </dgm:pt>
    <dgm:pt modelId="{EC8CBA8B-2AA3-474C-8F7D-2F5B794B841D}">
      <dgm:prSet phldrT="[Text]"/>
      <dgm:spPr/>
      <dgm:t>
        <a:bodyPr/>
        <a:lstStyle/>
        <a:p>
          <a:r>
            <a:rPr lang="en-US" dirty="0"/>
            <a:t>Building and Training the model</a:t>
          </a:r>
        </a:p>
      </dgm:t>
    </dgm:pt>
    <dgm:pt modelId="{D8ADB8D0-70AD-491F-AFAC-2DD2DC925955}" type="parTrans" cxnId="{3EA30BCD-686C-4829-B554-96D72F57D3F9}">
      <dgm:prSet/>
      <dgm:spPr/>
      <dgm:t>
        <a:bodyPr/>
        <a:lstStyle/>
        <a:p>
          <a:endParaRPr lang="en-US"/>
        </a:p>
      </dgm:t>
    </dgm:pt>
    <dgm:pt modelId="{502501EC-A541-41EA-A7BC-C37791E298E7}" type="sibTrans" cxnId="{3EA30BCD-686C-4829-B554-96D72F57D3F9}">
      <dgm:prSet/>
      <dgm:spPr/>
      <dgm:t>
        <a:bodyPr/>
        <a:lstStyle/>
        <a:p>
          <a:endParaRPr lang="en-US"/>
        </a:p>
      </dgm:t>
    </dgm:pt>
    <dgm:pt modelId="{9EEDA556-3F4F-49A6-8A02-5EFFEDB2E7F9}">
      <dgm:prSet phldrT="[Text]"/>
      <dgm:spPr/>
      <dgm:t>
        <a:bodyPr/>
        <a:lstStyle/>
        <a:p>
          <a:endParaRPr lang="en-US" dirty="0"/>
        </a:p>
      </dgm:t>
    </dgm:pt>
    <dgm:pt modelId="{08A32CF3-D5AA-462F-9276-F5BED27B11CE}" type="parTrans" cxnId="{A486106B-5680-43FF-83B2-121780696F27}">
      <dgm:prSet/>
      <dgm:spPr/>
      <dgm:t>
        <a:bodyPr/>
        <a:lstStyle/>
        <a:p>
          <a:endParaRPr lang="en-US"/>
        </a:p>
      </dgm:t>
    </dgm:pt>
    <dgm:pt modelId="{FBC0CB49-D82D-41B3-9D14-A9A10B68DFCD}" type="sibTrans" cxnId="{A486106B-5680-43FF-83B2-121780696F27}">
      <dgm:prSet/>
      <dgm:spPr/>
      <dgm:t>
        <a:bodyPr/>
        <a:lstStyle/>
        <a:p>
          <a:endParaRPr lang="en-US"/>
        </a:p>
      </dgm:t>
    </dgm:pt>
    <dgm:pt modelId="{0A2FCA41-E1B9-4958-BCE5-6FBCBBD32E7B}" type="pres">
      <dgm:prSet presAssocID="{98832D0C-CBD6-4ECF-822C-67D9EA13D91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7B144E1-E082-44FE-A009-9A92B227F7C7}" type="pres">
      <dgm:prSet presAssocID="{9EEDA556-3F4F-49A6-8A02-5EFFEDB2E7F9}" presName="Accent3" presStyleCnt="0"/>
      <dgm:spPr/>
    </dgm:pt>
    <dgm:pt modelId="{6317A593-48ED-41A8-A8CF-72FE9B7C8BDD}" type="pres">
      <dgm:prSet presAssocID="{9EEDA556-3F4F-49A6-8A02-5EFFEDB2E7F9}" presName="Accent" presStyleLbl="node1" presStyleIdx="0" presStyleCnt="6"/>
      <dgm:spPr/>
    </dgm:pt>
    <dgm:pt modelId="{CABA225C-5F83-4D23-B0C2-AC0F7BBFDDA1}" type="pres">
      <dgm:prSet presAssocID="{9EEDA556-3F4F-49A6-8A02-5EFFEDB2E7F9}" presName="ParentBackground3" presStyleCnt="0"/>
      <dgm:spPr/>
    </dgm:pt>
    <dgm:pt modelId="{BAB2A0AA-7222-4BE8-91A1-C33C1B95F5C2}" type="pres">
      <dgm:prSet presAssocID="{9EEDA556-3F4F-49A6-8A02-5EFFEDB2E7F9}" presName="ParentBackground" presStyleLbl="node1" presStyleIdx="1" presStyleCnt="6"/>
      <dgm:spPr/>
    </dgm:pt>
    <dgm:pt modelId="{84B74106-36AD-40F8-8327-6C81CD092E8C}" type="pres">
      <dgm:prSet presAssocID="{9EEDA556-3F4F-49A6-8A02-5EFFEDB2E7F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393F238-83F9-4848-9970-65A1F15E770F}" type="pres">
      <dgm:prSet presAssocID="{EC8CBA8B-2AA3-474C-8F7D-2F5B794B841D}" presName="Accent2" presStyleCnt="0"/>
      <dgm:spPr/>
    </dgm:pt>
    <dgm:pt modelId="{1389973B-B1B4-4978-AEB7-80ECAFFAF98F}" type="pres">
      <dgm:prSet presAssocID="{EC8CBA8B-2AA3-474C-8F7D-2F5B794B841D}" presName="Accent" presStyleLbl="node1" presStyleIdx="2" presStyleCnt="6"/>
      <dgm:spPr/>
    </dgm:pt>
    <dgm:pt modelId="{469A8221-8380-44EC-8B19-4CE7D3009AC2}" type="pres">
      <dgm:prSet presAssocID="{EC8CBA8B-2AA3-474C-8F7D-2F5B794B841D}" presName="ParentBackground2" presStyleCnt="0"/>
      <dgm:spPr/>
    </dgm:pt>
    <dgm:pt modelId="{4D4D1196-A2CB-41C7-8A8F-784FC9D6D370}" type="pres">
      <dgm:prSet presAssocID="{EC8CBA8B-2AA3-474C-8F7D-2F5B794B841D}" presName="ParentBackground" presStyleLbl="node1" presStyleIdx="3" presStyleCnt="6"/>
      <dgm:spPr/>
    </dgm:pt>
    <dgm:pt modelId="{A6704741-B0A1-4922-B23B-5B8A93A33AFF}" type="pres">
      <dgm:prSet presAssocID="{EC8CBA8B-2AA3-474C-8F7D-2F5B794B841D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29A1F6B-5B14-4587-AB68-B17248B01772}" type="pres">
      <dgm:prSet presAssocID="{0643CCE2-A745-4429-9B2C-21F91173C43B}" presName="Accent1" presStyleCnt="0"/>
      <dgm:spPr/>
    </dgm:pt>
    <dgm:pt modelId="{0C6E3180-2A28-4678-9556-2E8139178B45}" type="pres">
      <dgm:prSet presAssocID="{0643CCE2-A745-4429-9B2C-21F91173C43B}" presName="Accent" presStyleLbl="node1" presStyleIdx="4" presStyleCnt="6"/>
      <dgm:spPr/>
    </dgm:pt>
    <dgm:pt modelId="{D083C580-9E2C-4B1F-8136-05B7BFDB71AA}" type="pres">
      <dgm:prSet presAssocID="{0643CCE2-A745-4429-9B2C-21F91173C43B}" presName="ParentBackground1" presStyleCnt="0"/>
      <dgm:spPr/>
    </dgm:pt>
    <dgm:pt modelId="{C2E29FBD-88AB-44E1-BF88-EFE9F3FFBE27}" type="pres">
      <dgm:prSet presAssocID="{0643CCE2-A745-4429-9B2C-21F91173C43B}" presName="ParentBackground" presStyleLbl="node1" presStyleIdx="5" presStyleCnt="6"/>
      <dgm:spPr/>
    </dgm:pt>
    <dgm:pt modelId="{49C7DA35-FC20-4148-9F0E-E24D87CF1082}" type="pres">
      <dgm:prSet presAssocID="{0643CCE2-A745-4429-9B2C-21F91173C43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D15913D-49D2-4F29-86FC-BDE3E2D3B2C8}" type="presOf" srcId="{0643CCE2-A745-4429-9B2C-21F91173C43B}" destId="{49C7DA35-FC20-4148-9F0E-E24D87CF1082}" srcOrd="1" destOrd="0" presId="urn:microsoft.com/office/officeart/2018/layout/CircleProcess"/>
    <dgm:cxn modelId="{A486106B-5680-43FF-83B2-121780696F27}" srcId="{98832D0C-CBD6-4ECF-822C-67D9EA13D91E}" destId="{9EEDA556-3F4F-49A6-8A02-5EFFEDB2E7F9}" srcOrd="2" destOrd="0" parTransId="{08A32CF3-D5AA-462F-9276-F5BED27B11CE}" sibTransId="{FBC0CB49-D82D-41B3-9D14-A9A10B68DFCD}"/>
    <dgm:cxn modelId="{EF001F7D-0502-4F80-99FB-623DAADC461E}" type="presOf" srcId="{9EEDA556-3F4F-49A6-8A02-5EFFEDB2E7F9}" destId="{BAB2A0AA-7222-4BE8-91A1-C33C1B95F5C2}" srcOrd="0" destOrd="0" presId="urn:microsoft.com/office/officeart/2018/layout/CircleProcess"/>
    <dgm:cxn modelId="{C459757E-346D-40A1-BC47-6EBF2A40E7F9}" srcId="{98832D0C-CBD6-4ECF-822C-67D9EA13D91E}" destId="{0643CCE2-A745-4429-9B2C-21F91173C43B}" srcOrd="0" destOrd="0" parTransId="{28A38A95-19F4-4B72-95A6-0DAAEBAB66CD}" sibTransId="{F46A38B9-137A-4A00-B966-AD9570AD60B1}"/>
    <dgm:cxn modelId="{76620E91-F1C4-43DA-813B-C00FBD01F6E0}" type="presOf" srcId="{9EEDA556-3F4F-49A6-8A02-5EFFEDB2E7F9}" destId="{84B74106-36AD-40F8-8327-6C81CD092E8C}" srcOrd="1" destOrd="0" presId="urn:microsoft.com/office/officeart/2018/layout/CircleProcess"/>
    <dgm:cxn modelId="{62852DA2-5061-4325-8BC1-E15B14637209}" type="presOf" srcId="{EC8CBA8B-2AA3-474C-8F7D-2F5B794B841D}" destId="{A6704741-B0A1-4922-B23B-5B8A93A33AFF}" srcOrd="1" destOrd="0" presId="urn:microsoft.com/office/officeart/2018/layout/CircleProcess"/>
    <dgm:cxn modelId="{CB3F50AD-8409-4CFE-86F8-55B84A78C2EE}" type="presOf" srcId="{EC8CBA8B-2AA3-474C-8F7D-2F5B794B841D}" destId="{4D4D1196-A2CB-41C7-8A8F-784FC9D6D370}" srcOrd="0" destOrd="0" presId="urn:microsoft.com/office/officeart/2018/layout/CircleProcess"/>
    <dgm:cxn modelId="{3EA30BCD-686C-4829-B554-96D72F57D3F9}" srcId="{98832D0C-CBD6-4ECF-822C-67D9EA13D91E}" destId="{EC8CBA8B-2AA3-474C-8F7D-2F5B794B841D}" srcOrd="1" destOrd="0" parTransId="{D8ADB8D0-70AD-491F-AFAC-2DD2DC925955}" sibTransId="{502501EC-A541-41EA-A7BC-C37791E298E7}"/>
    <dgm:cxn modelId="{48D8C1F2-2446-44CC-9FDF-56DF904E6C5F}" type="presOf" srcId="{98832D0C-CBD6-4ECF-822C-67D9EA13D91E}" destId="{0A2FCA41-E1B9-4958-BCE5-6FBCBBD32E7B}" srcOrd="0" destOrd="0" presId="urn:microsoft.com/office/officeart/2018/layout/CircleProcess"/>
    <dgm:cxn modelId="{9291CBF2-735A-46B9-BB5B-2728DB30F9FC}" type="presOf" srcId="{0643CCE2-A745-4429-9B2C-21F91173C43B}" destId="{C2E29FBD-88AB-44E1-BF88-EFE9F3FFBE27}" srcOrd="0" destOrd="0" presId="urn:microsoft.com/office/officeart/2018/layout/CircleProcess"/>
    <dgm:cxn modelId="{B7A8B6CC-5FC2-4ED4-A248-992ADF312EA6}" type="presParOf" srcId="{0A2FCA41-E1B9-4958-BCE5-6FBCBBD32E7B}" destId="{C7B144E1-E082-44FE-A009-9A92B227F7C7}" srcOrd="0" destOrd="0" presId="urn:microsoft.com/office/officeart/2018/layout/CircleProcess"/>
    <dgm:cxn modelId="{DCE78AD9-1C1A-46A4-97BA-29F71AEFA7E0}" type="presParOf" srcId="{C7B144E1-E082-44FE-A009-9A92B227F7C7}" destId="{6317A593-48ED-41A8-A8CF-72FE9B7C8BDD}" srcOrd="0" destOrd="0" presId="urn:microsoft.com/office/officeart/2018/layout/CircleProcess"/>
    <dgm:cxn modelId="{E66964CA-0DC8-4272-BBF7-0061AC270783}" type="presParOf" srcId="{0A2FCA41-E1B9-4958-BCE5-6FBCBBD32E7B}" destId="{CABA225C-5F83-4D23-B0C2-AC0F7BBFDDA1}" srcOrd="1" destOrd="0" presId="urn:microsoft.com/office/officeart/2018/layout/CircleProcess"/>
    <dgm:cxn modelId="{26BA4B39-B979-4873-9A42-3E085C7A9255}" type="presParOf" srcId="{CABA225C-5F83-4D23-B0C2-AC0F7BBFDDA1}" destId="{BAB2A0AA-7222-4BE8-91A1-C33C1B95F5C2}" srcOrd="0" destOrd="0" presId="urn:microsoft.com/office/officeart/2018/layout/CircleProcess"/>
    <dgm:cxn modelId="{44077E55-A7AD-45C8-9573-EAE7D0ABFEBE}" type="presParOf" srcId="{0A2FCA41-E1B9-4958-BCE5-6FBCBBD32E7B}" destId="{84B74106-36AD-40F8-8327-6C81CD092E8C}" srcOrd="2" destOrd="0" presId="urn:microsoft.com/office/officeart/2018/layout/CircleProcess"/>
    <dgm:cxn modelId="{9EED4808-6594-4DB1-B854-FE60BEF34489}" type="presParOf" srcId="{0A2FCA41-E1B9-4958-BCE5-6FBCBBD32E7B}" destId="{6393F238-83F9-4848-9970-65A1F15E770F}" srcOrd="3" destOrd="0" presId="urn:microsoft.com/office/officeart/2018/layout/CircleProcess"/>
    <dgm:cxn modelId="{77C5E2A9-6F13-45FE-BA76-65E306D0438F}" type="presParOf" srcId="{6393F238-83F9-4848-9970-65A1F15E770F}" destId="{1389973B-B1B4-4978-AEB7-80ECAFFAF98F}" srcOrd="0" destOrd="0" presId="urn:microsoft.com/office/officeart/2018/layout/CircleProcess"/>
    <dgm:cxn modelId="{42A66F63-ABA7-406B-9199-15E35F3B9FA3}" type="presParOf" srcId="{0A2FCA41-E1B9-4958-BCE5-6FBCBBD32E7B}" destId="{469A8221-8380-44EC-8B19-4CE7D3009AC2}" srcOrd="4" destOrd="0" presId="urn:microsoft.com/office/officeart/2018/layout/CircleProcess"/>
    <dgm:cxn modelId="{8957222C-1767-47EB-A1C9-1D956DC746F8}" type="presParOf" srcId="{469A8221-8380-44EC-8B19-4CE7D3009AC2}" destId="{4D4D1196-A2CB-41C7-8A8F-784FC9D6D370}" srcOrd="0" destOrd="0" presId="urn:microsoft.com/office/officeart/2018/layout/CircleProcess"/>
    <dgm:cxn modelId="{D3E34E59-4F71-4379-AE79-4C5FF0AA566E}" type="presParOf" srcId="{0A2FCA41-E1B9-4958-BCE5-6FBCBBD32E7B}" destId="{A6704741-B0A1-4922-B23B-5B8A93A33AFF}" srcOrd="5" destOrd="0" presId="urn:microsoft.com/office/officeart/2018/layout/CircleProcess"/>
    <dgm:cxn modelId="{F18CE7D4-641A-4F08-B717-221D5AC1649F}" type="presParOf" srcId="{0A2FCA41-E1B9-4958-BCE5-6FBCBBD32E7B}" destId="{729A1F6B-5B14-4587-AB68-B17248B01772}" srcOrd="6" destOrd="0" presId="urn:microsoft.com/office/officeart/2018/layout/CircleProcess"/>
    <dgm:cxn modelId="{E36E375D-89D1-41D4-8254-87648EA68608}" type="presParOf" srcId="{729A1F6B-5B14-4587-AB68-B17248B01772}" destId="{0C6E3180-2A28-4678-9556-2E8139178B45}" srcOrd="0" destOrd="0" presId="urn:microsoft.com/office/officeart/2018/layout/CircleProcess"/>
    <dgm:cxn modelId="{FB9D5052-FF0A-496C-966F-D97D8A3A5A9B}" type="presParOf" srcId="{0A2FCA41-E1B9-4958-BCE5-6FBCBBD32E7B}" destId="{D083C580-9E2C-4B1F-8136-05B7BFDB71AA}" srcOrd="7" destOrd="0" presId="urn:microsoft.com/office/officeart/2018/layout/CircleProcess"/>
    <dgm:cxn modelId="{9760B8ED-EA92-4B7E-9EA8-54CD5A88F9E3}" type="presParOf" srcId="{D083C580-9E2C-4B1F-8136-05B7BFDB71AA}" destId="{C2E29FBD-88AB-44E1-BF88-EFE9F3FFBE27}" srcOrd="0" destOrd="0" presId="urn:microsoft.com/office/officeart/2018/layout/CircleProcess"/>
    <dgm:cxn modelId="{70ABFFAF-5C92-4B8E-A943-491914D698D0}" type="presParOf" srcId="{0A2FCA41-E1B9-4958-BCE5-6FBCBBD32E7B}" destId="{49C7DA35-FC20-4148-9F0E-E24D87CF1082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080D3-2B72-4314-B409-6132CF6CCABE}">
      <dsp:nvSpPr>
        <dsp:cNvPr id="0" name=""/>
        <dsp:cNvSpPr/>
      </dsp:nvSpPr>
      <dsp:spPr>
        <a:xfrm>
          <a:off x="551070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FDB69-80BA-4001-AE68-598D15ADAAF4}">
      <dsp:nvSpPr>
        <dsp:cNvPr id="0" name=""/>
        <dsp:cNvSpPr/>
      </dsp:nvSpPr>
      <dsp:spPr>
        <a:xfrm>
          <a:off x="551070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FCD6-E36C-4055-ABAC-320E2F8D0792}">
      <dsp:nvSpPr>
        <dsp:cNvPr id="0" name=""/>
        <dsp:cNvSpPr/>
      </dsp:nvSpPr>
      <dsp:spPr>
        <a:xfrm>
          <a:off x="5234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Ahmed Hamdy</a:t>
          </a:r>
        </a:p>
      </dsp:txBody>
      <dsp:txXfrm>
        <a:off x="5234" y="1216346"/>
        <a:ext cx="2183345" cy="698670"/>
      </dsp:txXfrm>
    </dsp:sp>
    <dsp:sp modelId="{270328A1-DC36-4DF3-89F8-9A634DCCD328}">
      <dsp:nvSpPr>
        <dsp:cNvPr id="0" name=""/>
        <dsp:cNvSpPr/>
      </dsp:nvSpPr>
      <dsp:spPr>
        <a:xfrm>
          <a:off x="3192919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B4675-7E8F-4EDD-BE65-CDCB3ACF91C9}">
      <dsp:nvSpPr>
        <dsp:cNvPr id="0" name=""/>
        <dsp:cNvSpPr/>
      </dsp:nvSpPr>
      <dsp:spPr>
        <a:xfrm>
          <a:off x="3192919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4B47-651F-4E65-B230-0196011D431A}">
      <dsp:nvSpPr>
        <dsp:cNvPr id="0" name=""/>
        <dsp:cNvSpPr/>
      </dsp:nvSpPr>
      <dsp:spPr>
        <a:xfrm>
          <a:off x="2647082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Ahmed Kamal</a:t>
          </a:r>
        </a:p>
      </dsp:txBody>
      <dsp:txXfrm>
        <a:off x="2647082" y="1216346"/>
        <a:ext cx="2183345" cy="698670"/>
      </dsp:txXfrm>
    </dsp:sp>
    <dsp:sp modelId="{E44B2BF5-B9B4-4BC6-AC31-A23819FFCA4C}">
      <dsp:nvSpPr>
        <dsp:cNvPr id="0" name=""/>
        <dsp:cNvSpPr/>
      </dsp:nvSpPr>
      <dsp:spPr>
        <a:xfrm>
          <a:off x="5834767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B4EA9-562F-47E2-9F25-F0477AB8E54E}">
      <dsp:nvSpPr>
        <dsp:cNvPr id="0" name=""/>
        <dsp:cNvSpPr/>
      </dsp:nvSpPr>
      <dsp:spPr>
        <a:xfrm>
          <a:off x="5834767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E366C-1A8C-412D-AA97-3B19E95827AB}">
      <dsp:nvSpPr>
        <dsp:cNvPr id="0" name=""/>
        <dsp:cNvSpPr/>
      </dsp:nvSpPr>
      <dsp:spPr>
        <a:xfrm>
          <a:off x="5288931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Ahmed Mostafa</a:t>
          </a:r>
        </a:p>
      </dsp:txBody>
      <dsp:txXfrm>
        <a:off x="5288931" y="1216346"/>
        <a:ext cx="2183345" cy="698670"/>
      </dsp:txXfrm>
    </dsp:sp>
    <dsp:sp modelId="{884044D8-F808-49B0-930B-BA5C822AEFED}">
      <dsp:nvSpPr>
        <dsp:cNvPr id="0" name=""/>
        <dsp:cNvSpPr/>
      </dsp:nvSpPr>
      <dsp:spPr>
        <a:xfrm>
          <a:off x="8476616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C937B-7F0D-4084-86E0-006B11F6BD13}">
      <dsp:nvSpPr>
        <dsp:cNvPr id="0" name=""/>
        <dsp:cNvSpPr/>
      </dsp:nvSpPr>
      <dsp:spPr>
        <a:xfrm>
          <a:off x="8476616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40DA8-7E2B-4350-A959-939F43F540E8}">
      <dsp:nvSpPr>
        <dsp:cNvPr id="0" name=""/>
        <dsp:cNvSpPr/>
      </dsp:nvSpPr>
      <dsp:spPr>
        <a:xfrm>
          <a:off x="7930779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Ahmed Nasser</a:t>
          </a:r>
        </a:p>
      </dsp:txBody>
      <dsp:txXfrm>
        <a:off x="7930779" y="1216346"/>
        <a:ext cx="2183345" cy="69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0DC78-B66D-45E5-92D9-D82C8508A2AF}">
      <dsp:nvSpPr>
        <dsp:cNvPr id="0" name=""/>
        <dsp:cNvSpPr/>
      </dsp:nvSpPr>
      <dsp:spPr>
        <a:xfrm>
          <a:off x="2398914" y="13181"/>
          <a:ext cx="1818562" cy="181856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1C8E4E-CF00-45F6-A1A9-D0E5C9FAD7DB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5CFC00-BCF3-4A57-8EC2-7E73069D088B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cap="none" dirty="0"/>
            <a:t>Dr. Dina Khattab</a:t>
          </a:r>
        </a:p>
      </dsp:txBody>
      <dsp:txXfrm>
        <a:off x="1817570" y="2398182"/>
        <a:ext cx="2981250" cy="720000"/>
      </dsp:txXfrm>
    </dsp:sp>
    <dsp:sp modelId="{5E556B1C-B379-417A-93CC-4127CBBF9946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11C36C-BA31-4DB0-AFC8-34FD73F61937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8A451C-5E78-47F6-88CA-06FB276AEE89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cap="none" dirty="0"/>
            <a:t>TA. Nora Youssef</a:t>
          </a:r>
        </a:p>
      </dsp:txBody>
      <dsp:txXfrm>
        <a:off x="5320539" y="239818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7A593-48ED-41A8-A8CF-72FE9B7C8BDD}">
      <dsp:nvSpPr>
        <dsp:cNvPr id="0" name=""/>
        <dsp:cNvSpPr/>
      </dsp:nvSpPr>
      <dsp:spPr>
        <a:xfrm>
          <a:off x="5893113" y="579476"/>
          <a:ext cx="1535019" cy="1535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B2A0AA-7222-4BE8-91A1-C33C1B95F5C2}">
      <dsp:nvSpPr>
        <dsp:cNvPr id="0" name=""/>
        <dsp:cNvSpPr/>
      </dsp:nvSpPr>
      <dsp:spPr>
        <a:xfrm>
          <a:off x="5944081" y="630662"/>
          <a:ext cx="1433084" cy="1432932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Testing the model</a:t>
          </a:r>
        </a:p>
      </dsp:txBody>
      <dsp:txXfrm>
        <a:off x="6148950" y="835405"/>
        <a:ext cx="1023346" cy="1023446"/>
      </dsp:txXfrm>
    </dsp:sp>
    <dsp:sp modelId="{1389973B-B1B4-4978-AEB7-80ECAFFAF98F}">
      <dsp:nvSpPr>
        <dsp:cNvPr id="0" name=""/>
        <dsp:cNvSpPr/>
      </dsp:nvSpPr>
      <dsp:spPr>
        <a:xfrm rot="2700000">
          <a:off x="4308475" y="581332"/>
          <a:ext cx="1531322" cy="1531322"/>
        </a:xfrm>
        <a:prstGeom prst="teardrop">
          <a:avLst>
            <a:gd name="adj" fmla="val 10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4D1196-A2CB-41C7-8A8F-784FC9D6D370}">
      <dsp:nvSpPr>
        <dsp:cNvPr id="0" name=""/>
        <dsp:cNvSpPr/>
      </dsp:nvSpPr>
      <dsp:spPr>
        <a:xfrm>
          <a:off x="4357594" y="630662"/>
          <a:ext cx="1433084" cy="1432932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and Training the model</a:t>
          </a:r>
        </a:p>
      </dsp:txBody>
      <dsp:txXfrm>
        <a:off x="4562463" y="835405"/>
        <a:ext cx="1023346" cy="1023446"/>
      </dsp:txXfrm>
    </dsp:sp>
    <dsp:sp modelId="{0C6E3180-2A28-4678-9556-2E8139178B45}">
      <dsp:nvSpPr>
        <dsp:cNvPr id="0" name=""/>
        <dsp:cNvSpPr/>
      </dsp:nvSpPr>
      <dsp:spPr>
        <a:xfrm rot="2700000">
          <a:off x="2721988" y="581332"/>
          <a:ext cx="1531322" cy="1531322"/>
        </a:xfrm>
        <a:prstGeom prst="teardrop">
          <a:avLst>
            <a:gd name="adj" fmla="val 10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E29FBD-88AB-44E1-BF88-EFE9F3FFBE27}">
      <dsp:nvSpPr>
        <dsp:cNvPr id="0" name=""/>
        <dsp:cNvSpPr/>
      </dsp:nvSpPr>
      <dsp:spPr>
        <a:xfrm>
          <a:off x="2771107" y="630662"/>
          <a:ext cx="1433084" cy="143293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</a:t>
          </a:r>
          <a:r>
            <a:rPr lang="en-US" sz="1700" kern="1200" dirty="0" err="1"/>
            <a:t>DataSet</a:t>
          </a:r>
          <a:endParaRPr lang="en-US" sz="1700" kern="1200" dirty="0"/>
        </a:p>
      </dsp:txBody>
      <dsp:txXfrm>
        <a:off x="2975976" y="835405"/>
        <a:ext cx="1023346" cy="1023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7A593-48ED-41A8-A8CF-72FE9B7C8BDD}">
      <dsp:nvSpPr>
        <dsp:cNvPr id="0" name=""/>
        <dsp:cNvSpPr/>
      </dsp:nvSpPr>
      <dsp:spPr>
        <a:xfrm>
          <a:off x="5893113" y="579476"/>
          <a:ext cx="1535019" cy="1535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B2A0AA-7222-4BE8-91A1-C33C1B95F5C2}">
      <dsp:nvSpPr>
        <dsp:cNvPr id="0" name=""/>
        <dsp:cNvSpPr/>
      </dsp:nvSpPr>
      <dsp:spPr>
        <a:xfrm>
          <a:off x="5944081" y="630662"/>
          <a:ext cx="1433084" cy="1432932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6148950" y="835405"/>
        <a:ext cx="1023346" cy="1023446"/>
      </dsp:txXfrm>
    </dsp:sp>
    <dsp:sp modelId="{1389973B-B1B4-4978-AEB7-80ECAFFAF98F}">
      <dsp:nvSpPr>
        <dsp:cNvPr id="0" name=""/>
        <dsp:cNvSpPr/>
      </dsp:nvSpPr>
      <dsp:spPr>
        <a:xfrm rot="2700000">
          <a:off x="4308475" y="581332"/>
          <a:ext cx="1531322" cy="1531322"/>
        </a:xfrm>
        <a:prstGeom prst="teardrop">
          <a:avLst>
            <a:gd name="adj" fmla="val 10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4D1196-A2CB-41C7-8A8F-784FC9D6D370}">
      <dsp:nvSpPr>
        <dsp:cNvPr id="0" name=""/>
        <dsp:cNvSpPr/>
      </dsp:nvSpPr>
      <dsp:spPr>
        <a:xfrm>
          <a:off x="4357594" y="630662"/>
          <a:ext cx="1433084" cy="1432932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4562463" y="835405"/>
        <a:ext cx="1023346" cy="1023446"/>
      </dsp:txXfrm>
    </dsp:sp>
    <dsp:sp modelId="{0C6E3180-2A28-4678-9556-2E8139178B45}">
      <dsp:nvSpPr>
        <dsp:cNvPr id="0" name=""/>
        <dsp:cNvSpPr/>
      </dsp:nvSpPr>
      <dsp:spPr>
        <a:xfrm rot="2700000">
          <a:off x="2721988" y="581332"/>
          <a:ext cx="1531322" cy="1531322"/>
        </a:xfrm>
        <a:prstGeom prst="teardrop">
          <a:avLst>
            <a:gd name="adj" fmla="val 10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E29FBD-88AB-44E1-BF88-EFE9F3FFBE27}">
      <dsp:nvSpPr>
        <dsp:cNvPr id="0" name=""/>
        <dsp:cNvSpPr/>
      </dsp:nvSpPr>
      <dsp:spPr>
        <a:xfrm>
          <a:off x="2771107" y="630662"/>
          <a:ext cx="1433084" cy="143293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Building </a:t>
          </a:r>
          <a:r>
            <a:rPr lang="en-US" sz="2300" kern="1200" dirty="0" err="1"/>
            <a:t>DataSet</a:t>
          </a:r>
          <a:endParaRPr lang="en-US" sz="2300" kern="1200" dirty="0"/>
        </a:p>
      </dsp:txBody>
      <dsp:txXfrm>
        <a:off x="2975976" y="835405"/>
        <a:ext cx="1023346" cy="1023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7A593-48ED-41A8-A8CF-72FE9B7C8BDD}">
      <dsp:nvSpPr>
        <dsp:cNvPr id="0" name=""/>
        <dsp:cNvSpPr/>
      </dsp:nvSpPr>
      <dsp:spPr>
        <a:xfrm>
          <a:off x="5893113" y="579476"/>
          <a:ext cx="1535019" cy="1535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B2A0AA-7222-4BE8-91A1-C33C1B95F5C2}">
      <dsp:nvSpPr>
        <dsp:cNvPr id="0" name=""/>
        <dsp:cNvSpPr/>
      </dsp:nvSpPr>
      <dsp:spPr>
        <a:xfrm>
          <a:off x="5944081" y="630662"/>
          <a:ext cx="1433084" cy="1432932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148950" y="835405"/>
        <a:ext cx="1023346" cy="1023446"/>
      </dsp:txXfrm>
    </dsp:sp>
    <dsp:sp modelId="{1389973B-B1B4-4978-AEB7-80ECAFFAF98F}">
      <dsp:nvSpPr>
        <dsp:cNvPr id="0" name=""/>
        <dsp:cNvSpPr/>
      </dsp:nvSpPr>
      <dsp:spPr>
        <a:xfrm rot="2700000">
          <a:off x="4308475" y="581332"/>
          <a:ext cx="1531322" cy="1531322"/>
        </a:xfrm>
        <a:prstGeom prst="teardrop">
          <a:avLst>
            <a:gd name="adj" fmla="val 10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4D1196-A2CB-41C7-8A8F-784FC9D6D370}">
      <dsp:nvSpPr>
        <dsp:cNvPr id="0" name=""/>
        <dsp:cNvSpPr/>
      </dsp:nvSpPr>
      <dsp:spPr>
        <a:xfrm>
          <a:off x="4357594" y="630662"/>
          <a:ext cx="1433084" cy="1432932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and Training the model</a:t>
          </a:r>
        </a:p>
      </dsp:txBody>
      <dsp:txXfrm>
        <a:off x="4562463" y="835405"/>
        <a:ext cx="1023346" cy="1023446"/>
      </dsp:txXfrm>
    </dsp:sp>
    <dsp:sp modelId="{0C6E3180-2A28-4678-9556-2E8139178B45}">
      <dsp:nvSpPr>
        <dsp:cNvPr id="0" name=""/>
        <dsp:cNvSpPr/>
      </dsp:nvSpPr>
      <dsp:spPr>
        <a:xfrm rot="2700000">
          <a:off x="2721988" y="581332"/>
          <a:ext cx="1531322" cy="1531322"/>
        </a:xfrm>
        <a:prstGeom prst="teardrop">
          <a:avLst>
            <a:gd name="adj" fmla="val 10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E29FBD-88AB-44E1-BF88-EFE9F3FFBE27}">
      <dsp:nvSpPr>
        <dsp:cNvPr id="0" name=""/>
        <dsp:cNvSpPr/>
      </dsp:nvSpPr>
      <dsp:spPr>
        <a:xfrm>
          <a:off x="2771107" y="630662"/>
          <a:ext cx="1433084" cy="1432932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</a:t>
          </a:r>
          <a:r>
            <a:rPr lang="en-US" sz="1700" kern="1200" dirty="0" err="1"/>
            <a:t>DataSet</a:t>
          </a:r>
          <a:endParaRPr lang="en-US" sz="1700" kern="1200" dirty="0"/>
        </a:p>
      </dsp:txBody>
      <dsp:txXfrm>
        <a:off x="2975976" y="835405"/>
        <a:ext cx="1023346" cy="1023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10FF0-3D77-4B03-8420-425E8A0E067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0A6D2-D507-45E4-83AB-4AA5FF2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C5CD-660F-48EC-A5BA-2ACD96E75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BB4E-C5D9-45E3-AF21-0D90BAA22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833EB-53E7-4D76-828E-9A0B8789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A06B-5FC7-4DC3-80BB-0A1778261039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4B70-A7F5-4C88-A089-D4789813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78D7-4A62-4255-A56B-5914DACF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4E7B-1135-49D8-B945-6CEFAA19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45B6-25AA-4444-9487-9A940D54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C525-0532-4F64-A676-87A44811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D8E-39F5-4D69-9318-EDB96B84CB2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E2A5-AC77-4477-86D3-3EBEE762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2717-A81C-4E31-AE69-5ACAF80D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4DDBD-85DD-481C-865A-76BE74136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89073-C86F-42B4-898A-0072E5F8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2AA5-B983-4EEF-AD74-A73F26A0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F47B-F5BE-451F-A9BF-116C02C01DC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04A7-1FFE-46D0-88D6-93CC6C58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1695-A01F-4DBB-928A-9D77758D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55D8-C17D-4E7E-8501-61F5BA9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6C9D-B84A-4044-AE58-480E1B0A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1B8C-038F-4087-9C7B-496041DA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26DE-BBBE-4DEF-A5D3-BE9E8E0E8A1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3440-F6E2-4124-911E-F335A5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212D-F354-4FC3-A737-C0C996E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CF9-28F4-4472-9CC6-9E20180F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93C2-61D3-48A6-BDCE-5C3A02AA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B4F1-8F26-4B99-8FE3-FD195438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D0D9-9C47-4FE4-ACBB-171C293A01A0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A4FB-661B-449E-AA30-9C205FD1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A374-E059-4867-900E-43C768EC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7B3-A2A2-472A-B238-D446A6C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6AF9-3CB4-4770-B864-7A3D3067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3093D-5AB4-47B0-B6B1-BC16FD17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70BA-0196-46E6-AA6D-FD718E3F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9988-E054-4B9C-98A8-4B72EF0B1161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190F-4816-4367-B382-E42C028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ED3E-0D48-4D9C-AD52-5A646A78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4E4-FC1D-4E4C-9950-D9D59753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2459-8F79-44A1-862A-65A0092C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AB62B-B3D5-4D2C-919F-09F4000A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5E8FC-3B6F-419D-90F6-F46775197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A2026-DA14-49CD-A937-6FD17BF5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76A99-6D5A-4D3C-94E1-8BB3C4C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40B7-16B4-42A7-839D-3C581A31010B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8BC2C-EDBE-4114-8400-3E7B402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9CC80-465A-4F68-83A9-C10EF506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4D42-15CF-4775-B538-E2266599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177AD-5C1B-4A54-B1E7-B453E79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A3D5-BD41-4125-835C-9640767080AF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00034-178C-4C0F-8706-0B10FDF9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E94D-4B46-4C8C-993A-15FC1F91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101DA-9EB6-427F-8145-A571EB4D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FB9-C2E2-44C2-BA01-91456D6372B9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93379-C86C-4E96-85FE-17A3DF23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45A57-6555-4371-A07D-B5B81380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A6B4-E52D-4E20-BAFF-AADF0B83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39D3-BD0B-4103-8BEF-7B23F4469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FC78-C80F-4E5A-AE93-A559BDDB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D7A4C-2CF3-42B2-99DA-85D3A26D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61F8-BE1E-44EA-8467-7368EA3E303C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5088-B2A2-4289-BABB-7CA1D2E7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F1EB-1D83-47C0-85A9-BA1170E3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31A-6095-434A-B6C7-564E37D7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1B814-F308-4A4A-B8D8-2E2894BB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6D7BE-7185-4B66-9559-2382D2F7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4D49-12DC-428C-95F4-5D7E3BBC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7834-8D34-4DA3-823B-7405C88EF36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DA03-6731-4405-ACDE-90AF293F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4002-6113-4FDF-9D0A-949F0B67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104A4-2819-434C-ACA4-208AE7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91C6-E56D-4034-91B6-BC3DF5273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FB07-2CB2-458F-87DD-1A256913C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7E32-A92B-48E4-8802-1434CEA88A26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D816-6AAB-4F38-8380-4DA31BCA3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1FC9-564F-4F8E-B6DB-B56BF292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12.03400" TargetMode="External"/><Relationship Id="rId5" Type="http://schemas.openxmlformats.org/officeDocument/2006/relationships/hyperlink" Target="https://www.learnopencv.com/convolutional-neural-network-based-image-colorization-using-opencv/" TargetMode="External"/><Relationship Id="rId4" Type="http://schemas.openxmlformats.org/officeDocument/2006/relationships/hyperlink" Target="https://colab.research.google.com/notebooks/welcome.ipyn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237F8-8548-446C-9B84-5512D295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Grayscale Image Colorization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B63A-9C3A-483B-A998-17B89510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88" y="557022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Illuminating Darkness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D1866-E391-4126-BAEC-025DB936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97FF6-7701-4889-9D88-263ED624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98902"/>
            <a:ext cx="9833548" cy="153480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 Finished</a:t>
            </a:r>
            <a:br>
              <a:rPr lang="en-US" sz="4000" b="1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DFB11-6B21-4792-BBB4-F8AE99BB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3084164"/>
            <a:ext cx="9833548" cy="27539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Building </a:t>
            </a:r>
            <a:r>
              <a:rPr lang="en-US" b="1" dirty="0" err="1">
                <a:solidFill>
                  <a:srgbClr val="000000"/>
                </a:solidFill>
                <a:latin typeface="Calibri (Body)"/>
              </a:rPr>
              <a:t>DataSet</a:t>
            </a:r>
            <a:endParaRPr lang="en-US" b="1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MIT Places Scenes Dataset [Zhou+ 2014]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2.3 Million training images 256 x 256 RGB [24GB]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We Used 3000 samples from “Forest Road &amp; Nature” category.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8037B-EDAF-4130-A601-93AF4BB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6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14D9AB-738A-4FCA-B1AA-D5D7DC87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714186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Stages Finished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7435-D958-475D-AD4A-96536BB5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03057"/>
            <a:ext cx="9833548" cy="38517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Building Dataset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19C5-8BE8-4816-BA4E-DE1E94E0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92097-DBFF-4100-B1D4-B4158046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3285641"/>
            <a:ext cx="9833548" cy="34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96908-E536-47FF-9E9F-2D2955F8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759-1945-4DF2-912C-10AB6830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83F12-A271-4643-86B3-3617722C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FF2D13F-CCA5-4CEF-9B31-E46FB93EE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89189"/>
              </p:ext>
            </p:extLst>
          </p:nvPr>
        </p:nvGraphicFramePr>
        <p:xfrm>
          <a:off x="1179513" y="3092450"/>
          <a:ext cx="9832975" cy="269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747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DC4BDF-8231-4D92-8F16-80840E30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4000" dirty="0">
                <a:solidFill>
                  <a:srgbClr val="FFFFFF"/>
                </a:solidFill>
              </a:rPr>
              <a:t>Finished</a:t>
            </a:r>
            <a:br>
              <a:rPr lang="en-US" sz="2800" b="1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AB5D8-48DC-4E81-8D16-67BDD57C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13884"/>
            <a:ext cx="9833548" cy="3609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Building and Model Training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We First made an implementation of the “Colorful Image Colorization </a:t>
            </a:r>
            <a:r>
              <a:rPr lang="en-US" sz="2400" dirty="0"/>
              <a:t>In ECCV 2016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” paper.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98427-7237-41C6-80DE-668C028A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252AD-A893-4EC5-9EA7-099354A28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3" y="4084000"/>
            <a:ext cx="9940711" cy="2296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64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FA18E-D4B1-411F-A23B-C58B3C88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Stages Finished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1A3A7-64AC-4C20-93FC-A2E7366F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00C455-FE85-483D-BFDA-A5A99A9202E3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684E7-8371-4DA9-8835-0D8AD7EE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6"/>
            <a:ext cx="10515600" cy="3423026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Building and Model Training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“Colorful Image Colorization” Architecture:-</a:t>
            </a:r>
            <a:endParaRPr lang="en-US" b="1" dirty="0">
              <a:solidFill>
                <a:srgbClr val="000000"/>
              </a:solidFill>
              <a:latin typeface="Calibri (Body)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Inputs “L-Channel”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Preprocessing “Color Space Quantization”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Outputs “ 313-Vector for each Pixel 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520DB-4A7E-4482-B751-60B04B83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63" y="2688063"/>
            <a:ext cx="4053238" cy="40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6D802-F8E6-41BF-B9BE-B26B80DA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 Finished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44C02A6-6DA7-467A-B693-3619D892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B23CF-557F-4B19-BF3D-6C21E191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5400"/>
            <a:ext cx="10515600" cy="3611562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Building and Model Training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“Colorful Image Colorization” Architecture Problems : -</a:t>
            </a:r>
            <a:endParaRPr lang="en-US" b="1" dirty="0">
              <a:solidFill>
                <a:srgbClr val="000000"/>
              </a:solidFill>
              <a:latin typeface="Calibri (Body)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Labels Size “ H * W * 313 * Samples 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 / Post processing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Accuracy.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3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8956-25B1-4A1D-97D8-F7E0B649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 Finished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F7CDD-37CE-4811-B703-B958CDB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544B-68F8-468B-95E4-E5F8F19F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4713"/>
            <a:ext cx="10515600" cy="354225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Building and Model Training</a:t>
            </a: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We Second made an implementation of the “deep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Kolorization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” paper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.</a:t>
            </a:r>
          </a:p>
          <a:p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9538497-CC76-44CA-8B1D-50E4E0A35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3835728"/>
            <a:ext cx="9695418" cy="2753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50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36914-FE65-4315-8F39-B46735E1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 Finished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8B8060-F467-4F04-83AA-6233001D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Building and Model Training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“Deep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Kolorization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” Architecture:-</a:t>
            </a:r>
            <a:endParaRPr lang="en-US" b="1" dirty="0">
              <a:solidFill>
                <a:srgbClr val="000000"/>
              </a:solidFill>
              <a:latin typeface="Calibri (Body)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Inputs  is “L-Channel” for encoder and inception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Preprocessing  is “resizing and embeddings”.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Outputs is ‘ab’ channels.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1E0D3-10C8-422D-836A-F8CA4AE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4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E7BC8-42A8-462D-8A7C-2A113143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EF9F-1ECD-493F-967A-502D4BFF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(Body)"/>
              </a:rPr>
              <a:t>Building and Model Training</a:t>
            </a:r>
          </a:p>
          <a:p>
            <a:pPr lvl="1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Why “Deep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Kolorization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(Body)"/>
              </a:rPr>
              <a:t>” Architecture?!</a:t>
            </a:r>
            <a:endParaRPr lang="en-US" b="1" dirty="0">
              <a:solidFill>
                <a:srgbClr val="000000"/>
              </a:solidFill>
              <a:latin typeface="Calibri (Body)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Extracting powerful Features using Inception Resnet V2 pretrained 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Labels are simply the ab channels of the image “H * W * 2 * Samples”. 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321A4-0135-4794-BAED-948E8E3E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4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9A1D9-484D-4F17-A0C3-8B1A1CA8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Problems Faced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70D4-7F34-4497-A609-038AE5AF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Limited Resources is one of the main problems we have faced .</a:t>
            </a:r>
          </a:p>
          <a:p>
            <a:pPr lvl="1"/>
            <a:r>
              <a:rPr lang="en-US" dirty="0"/>
              <a:t>Limited CPUs “RAM” and GPUs “No </a:t>
            </a:r>
            <a:r>
              <a:rPr lang="en-US" dirty="0" err="1"/>
              <a:t>Nividia</a:t>
            </a:r>
            <a:r>
              <a:rPr lang="en-US" dirty="0"/>
              <a:t>” , So we used Cloud Servers Like Google </a:t>
            </a:r>
            <a:r>
              <a:rPr lang="en-US" dirty="0" err="1"/>
              <a:t>Colab</a:t>
            </a:r>
            <a:r>
              <a:rPr lang="en-US" dirty="0"/>
              <a:t> and Kaggle 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81B96-3843-4C40-A8C0-CFF132B9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BF68C-FCF2-4DC3-8CF6-9F237456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B87C2-2F08-4684-B0D4-FAFD738F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6497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57A9A-70B2-4A29-92EE-87DAF63E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8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F479A4-7CB0-4B4A-9E23-C1BFD4C9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Cloud Services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EFBAC3-B897-4652-A02F-172B842A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981331"/>
              </p:ext>
            </p:extLst>
          </p:nvPr>
        </p:nvGraphicFramePr>
        <p:xfrm>
          <a:off x="1179226" y="2631695"/>
          <a:ext cx="9832976" cy="37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244">
                  <a:extLst>
                    <a:ext uri="{9D8B030D-6E8A-4147-A177-3AD203B41FA5}">
                      <a16:colId xmlns:a16="http://schemas.microsoft.com/office/drawing/2014/main" val="311005293"/>
                    </a:ext>
                  </a:extLst>
                </a:gridCol>
                <a:gridCol w="2458244">
                  <a:extLst>
                    <a:ext uri="{9D8B030D-6E8A-4147-A177-3AD203B41FA5}">
                      <a16:colId xmlns:a16="http://schemas.microsoft.com/office/drawing/2014/main" val="2981610196"/>
                    </a:ext>
                  </a:extLst>
                </a:gridCol>
                <a:gridCol w="2458244">
                  <a:extLst>
                    <a:ext uri="{9D8B030D-6E8A-4147-A177-3AD203B41FA5}">
                      <a16:colId xmlns:a16="http://schemas.microsoft.com/office/drawing/2014/main" val="2438937277"/>
                    </a:ext>
                  </a:extLst>
                </a:gridCol>
                <a:gridCol w="2458244">
                  <a:extLst>
                    <a:ext uri="{9D8B030D-6E8A-4147-A177-3AD203B41FA5}">
                      <a16:colId xmlns:a16="http://schemas.microsoft.com/office/drawing/2014/main" val="2835509570"/>
                    </a:ext>
                  </a:extLst>
                </a:gridCol>
              </a:tblGrid>
              <a:tr h="619209">
                <a:tc>
                  <a:txBody>
                    <a:bodyPr/>
                    <a:lstStyle/>
                    <a:p>
                      <a:r>
                        <a:rPr lang="en-US" dirty="0"/>
                        <a:t>Cloud</a:t>
                      </a:r>
                      <a:r>
                        <a:rPr lang="en-US" baseline="0" dirty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Colab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Floydhub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15771"/>
                  </a:ext>
                </a:extLst>
              </a:tr>
              <a:tr h="884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CPU/GPU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r>
                        <a:rPr lang="en-US" baseline="0" dirty="0"/>
                        <a:t> GPU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GPU “Tesla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K80” 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Tesla K80 GPUs.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12542"/>
                  </a:ext>
                </a:extLst>
              </a:tr>
              <a:tr h="619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Session (hours?)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hours.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9 hours max.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86629"/>
                  </a:ext>
                </a:extLst>
              </a:tr>
              <a:tr h="619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VRAM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12.70 GB 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13GB.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12GB.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79417"/>
                  </a:ext>
                </a:extLst>
              </a:tr>
              <a:tr h="884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Custom Packets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Uploaded Datasets.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lots of datasets.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introducing public projects and datasets.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20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640C-007E-46E5-BC7E-622A098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6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B454F-C762-4E93-9831-21CAF21F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D3B2-BB95-4E24-9874-8D7FABE2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Training Limitations :-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Cloud Services support 13 GB RAM and 15 GB disk in case of GPU usage.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Color space used is CIE Lab color space not RGB.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Image size is 256*256 for Encoder and 299*299 for Inception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BD5-C262-4545-9512-94FF5A9C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8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50E8-B456-4C93-A902-82B0C3ED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Experiments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D6030-8787-4615-8922-8261C4F7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F342344-BA71-4B41-B9E7-F8606B983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215557"/>
              </p:ext>
            </p:extLst>
          </p:nvPr>
        </p:nvGraphicFramePr>
        <p:xfrm>
          <a:off x="728659" y="2593215"/>
          <a:ext cx="10912127" cy="355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41">
                  <a:extLst>
                    <a:ext uri="{9D8B030D-6E8A-4147-A177-3AD203B41FA5}">
                      <a16:colId xmlns:a16="http://schemas.microsoft.com/office/drawing/2014/main" val="320686422"/>
                    </a:ext>
                  </a:extLst>
                </a:gridCol>
                <a:gridCol w="1419416">
                  <a:extLst>
                    <a:ext uri="{9D8B030D-6E8A-4147-A177-3AD203B41FA5}">
                      <a16:colId xmlns:a16="http://schemas.microsoft.com/office/drawing/2014/main" val="3813535000"/>
                    </a:ext>
                  </a:extLst>
                </a:gridCol>
                <a:gridCol w="1175288">
                  <a:extLst>
                    <a:ext uri="{9D8B030D-6E8A-4147-A177-3AD203B41FA5}">
                      <a16:colId xmlns:a16="http://schemas.microsoft.com/office/drawing/2014/main" val="1164160989"/>
                    </a:ext>
                  </a:extLst>
                </a:gridCol>
                <a:gridCol w="1276996">
                  <a:extLst>
                    <a:ext uri="{9D8B030D-6E8A-4147-A177-3AD203B41FA5}">
                      <a16:colId xmlns:a16="http://schemas.microsoft.com/office/drawing/2014/main" val="1972056974"/>
                    </a:ext>
                  </a:extLst>
                </a:gridCol>
                <a:gridCol w="1302100">
                  <a:extLst>
                    <a:ext uri="{9D8B030D-6E8A-4147-A177-3AD203B41FA5}">
                      <a16:colId xmlns:a16="http://schemas.microsoft.com/office/drawing/2014/main" val="528369783"/>
                    </a:ext>
                  </a:extLst>
                </a:gridCol>
                <a:gridCol w="1206688">
                  <a:extLst>
                    <a:ext uri="{9D8B030D-6E8A-4147-A177-3AD203B41FA5}">
                      <a16:colId xmlns:a16="http://schemas.microsoft.com/office/drawing/2014/main" val="813196839"/>
                    </a:ext>
                  </a:extLst>
                </a:gridCol>
                <a:gridCol w="1017076">
                  <a:extLst>
                    <a:ext uri="{9D8B030D-6E8A-4147-A177-3AD203B41FA5}">
                      <a16:colId xmlns:a16="http://schemas.microsoft.com/office/drawing/2014/main" val="371468652"/>
                    </a:ext>
                  </a:extLst>
                </a:gridCol>
                <a:gridCol w="915233">
                  <a:extLst>
                    <a:ext uri="{9D8B030D-6E8A-4147-A177-3AD203B41FA5}">
                      <a16:colId xmlns:a16="http://schemas.microsoft.com/office/drawing/2014/main" val="1525379607"/>
                    </a:ext>
                  </a:extLst>
                </a:gridCol>
                <a:gridCol w="1186589">
                  <a:extLst>
                    <a:ext uri="{9D8B030D-6E8A-4147-A177-3AD203B41FA5}">
                      <a16:colId xmlns:a16="http://schemas.microsoft.com/office/drawing/2014/main" val="983008317"/>
                    </a:ext>
                  </a:extLst>
                </a:gridCol>
              </a:tblGrid>
              <a:tr h="590787">
                <a:tc>
                  <a:txBody>
                    <a:bodyPr/>
                    <a:lstStyle/>
                    <a:p>
                      <a:r>
                        <a:rPr lang="en-US" b="0" dirty="0"/>
                        <a:t>Architecture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Cloud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Training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Testing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74377"/>
                  </a:ext>
                </a:extLst>
              </a:tr>
              <a:tr h="614805">
                <a:tc>
                  <a:txBody>
                    <a:bodyPr/>
                    <a:lstStyle/>
                    <a:p>
                      <a:r>
                        <a:rPr lang="en-US" sz="1600" dirty="0"/>
                        <a:t>Colorful image Colorization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  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         32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   0.001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  100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20.1928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Colorful image Colorization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27.6854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44369"/>
                  </a:ext>
                </a:extLst>
              </a:tr>
              <a:tr h="590787">
                <a:tc>
                  <a:txBody>
                    <a:bodyPr/>
                    <a:lstStyle/>
                    <a:p>
                      <a:r>
                        <a:rPr lang="en-US" sz="1600" dirty="0"/>
                        <a:t>Deep </a:t>
                      </a:r>
                      <a:r>
                        <a:rPr lang="en-US" sz="1600" dirty="0" err="1"/>
                        <a:t>Kolorization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RMSprop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 50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97619"/>
                  </a:ext>
                </a:extLst>
              </a:tr>
              <a:tr h="8439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Deep </a:t>
                      </a:r>
                      <a:r>
                        <a:rPr lang="en-US" sz="1600" dirty="0" err="1"/>
                        <a:t>Kolorization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77.1020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7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4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55525D-5466-45C1-8AF3-194B6D68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Experiments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35A2F1-F743-401C-BB02-0A87B0D60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8" y="2603715"/>
            <a:ext cx="10373770" cy="4102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F3259-D41F-4D09-86F9-2B393A87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4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94258-990A-4375-B282-1D4B8568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86658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9091F-E88C-4416-B093-8D58048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99B8-0023-4741-B16F-3F5EA066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100"/>
            <a:ext cx="10515600" cy="423386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Gray                                Ours                         Ground Truth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8" name="Content Placeholder 11">
            <a:extLst>
              <a:ext uri="{FF2B5EF4-FFF2-40B4-BE49-F238E27FC236}">
                <a16:creationId xmlns:a16="http://schemas.microsoft.com/office/drawing/2014/main" id="{C88FCD59-ECCA-48BE-A6AE-567E47C2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6" y="2703440"/>
            <a:ext cx="10271643" cy="4004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446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A88E4-FB6A-4B68-8D6B-6D8DAD46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2D91-A4AA-45E2-9AC4-798CB131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Increasing Dataset samples and categories to get more accuracy.</a:t>
            </a:r>
          </a:p>
          <a:p>
            <a:pPr lvl="1"/>
            <a:r>
              <a:rPr lang="en-US" dirty="0"/>
              <a:t>Solving the RAM problem . 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13A3-1D6C-4032-900F-CD8A3F12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0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5FC03-931E-4B60-B803-888AB7B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8B63-7C83-4CA1-9330-C1431EAC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https://www.kaggle.com/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https://colab.research.google.com/notebooks/welcome.ipynb</a:t>
            </a:r>
            <a:endParaRPr lang="en-US" sz="2000" dirty="0"/>
          </a:p>
          <a:p>
            <a:r>
              <a:rPr lang="en-US" sz="2000" dirty="0">
                <a:hlinkClick r:id="rId5"/>
              </a:rPr>
              <a:t>Convolutional Neural Network based Image Colorization using OpenCV | Learn OpenCV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https://arxiv.org/abs/1712.03400</a:t>
            </a:r>
            <a:endParaRPr lang="en-US" sz="2000" dirty="0"/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42073-20C2-4629-AEF0-0174BF9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24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29C95-3916-4E1E-9E80-9EDFCF8D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D9E4-4BEE-4886-8017-5177F462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2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CE1F0-AB74-43F8-8197-A9B2780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B1608-8EF2-44AE-88B6-79A88F3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237F8-8548-446C-9B84-5512D295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Supervision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Subtitle 2">
            <a:extLst>
              <a:ext uri="{FF2B5EF4-FFF2-40B4-BE49-F238E27FC236}">
                <a16:creationId xmlns:a16="http://schemas.microsoft.com/office/drawing/2014/main" id="{16669EFE-0B5D-46BD-B25C-A019C8903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41252"/>
              </p:ext>
            </p:extLst>
          </p:nvPr>
        </p:nvGraphicFramePr>
        <p:xfrm>
          <a:off x="10109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B36FB-1BCF-4C32-A1C9-7FF3F2EF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2E40A-44EE-43D5-9812-820AFB89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BA3E-7826-4D9F-8F8C-51037DD6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Colorization — adding colors to gray-scale images . </a:t>
            </a:r>
          </a:p>
          <a:p>
            <a:r>
              <a:rPr lang="en-US" dirty="0">
                <a:solidFill>
                  <a:srgbClr val="000000"/>
                </a:solidFill>
              </a:rPr>
              <a:t>The underlying issue is that the resultant image needs to be perceptually meaningful, and visually appealing.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848CF-B1B8-441C-ACD3-0E056F4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B6630-5AA7-4BFF-A503-C4681BD3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8405-E00E-4EA3-8CDC-FFCE6921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94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Automated image colorization is an ill-posed problem, as two objects with different colors can appear the same on grayscale image .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018BF-6C7B-49DA-B92D-D7E40C64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80" y="4087812"/>
            <a:ext cx="2699319" cy="2264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5DEE3-FC95-4C5F-A0C0-986358CA5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11" y="4087812"/>
            <a:ext cx="2699319" cy="2209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5010D-6CDF-49F6-A247-9CC3986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7B45B-CC53-44A2-A14F-CA55AD0E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99" y="2015450"/>
            <a:ext cx="3658053" cy="28177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in terms of input &amp; output</a:t>
            </a:r>
            <a:br>
              <a:rPr lang="en-US" sz="3200" b="1" i="1" dirty="0">
                <a:solidFill>
                  <a:srgbClr val="FFFFFF"/>
                </a:solidFill>
              </a:rPr>
            </a:b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Grayscale image..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Colorized version of the grayscale image..</a:t>
            </a:r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ED20B733-B855-41BC-9DBF-B3A152C6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40" y="1537071"/>
            <a:ext cx="5034792" cy="3776094"/>
          </a:xfrm>
          <a:prstGeom prst="rect">
            <a:avLst/>
          </a:prstGeom>
          <a:ln w="9525"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557A4-AA8E-484E-8EE3-21D02DA5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04F47-3B5D-4737-B2AC-B361E176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BC6F-9239-4098-BFAA-DF63A6B1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/>
              <a:t>Stages </a:t>
            </a:r>
            <a:r>
              <a:rPr lang="en-US" dirty="0">
                <a:latin typeface="Calibri (Body)"/>
              </a:rPr>
              <a:t>Finished</a:t>
            </a:r>
            <a:r>
              <a:rPr lang="en-US" dirty="0"/>
              <a:t>.</a:t>
            </a:r>
          </a:p>
          <a:p>
            <a:r>
              <a:rPr lang="en-US" dirty="0"/>
              <a:t>Problems Faced.</a:t>
            </a:r>
          </a:p>
          <a:p>
            <a:r>
              <a:rPr lang="en-US" dirty="0"/>
              <a:t>Limitations.</a:t>
            </a:r>
          </a:p>
          <a:p>
            <a:r>
              <a:rPr lang="en-US" dirty="0"/>
              <a:t>Next Step.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844A-6E2C-49AC-8706-43CEEB65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93C08-D70B-4DC2-A506-C6959097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55DB-B952-435C-B0BA-E79264E8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F00C455-FE85-483D-BFDA-A5A99A9202E3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B323EDBD-CCD8-465F-97AE-8E896B93C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375717"/>
              </p:ext>
            </p:extLst>
          </p:nvPr>
        </p:nvGraphicFramePr>
        <p:xfrm>
          <a:off x="1179513" y="3092450"/>
          <a:ext cx="9832975" cy="269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87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7ED12-A876-4B38-B7D0-00F57555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40" y="714186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Stages Finished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C3936-8290-4DA3-8BF3-7160EE5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6D234-9E0D-40D1-8D24-BE30FE4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9E16241-A39A-4F87-BBFB-851A0D4D0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816642"/>
              </p:ext>
            </p:extLst>
          </p:nvPr>
        </p:nvGraphicFramePr>
        <p:xfrm>
          <a:off x="1179513" y="3092450"/>
          <a:ext cx="9832975" cy="269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773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621</Words>
  <Application>Microsoft Office PowerPoint</Application>
  <PresentationFormat>Widescreen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Office Theme</vt:lpstr>
      <vt:lpstr>Grayscale Image Colorization</vt:lpstr>
      <vt:lpstr>Team Members</vt:lpstr>
      <vt:lpstr>Supervision</vt:lpstr>
      <vt:lpstr>Introduction</vt:lpstr>
      <vt:lpstr>Problem Definition </vt:lpstr>
      <vt:lpstr>Problem in terms of input &amp; output  Input : Grayscale image.. Output : Colorized version of the grayscale image..</vt:lpstr>
      <vt:lpstr>Current Status</vt:lpstr>
      <vt:lpstr>Stages Finished</vt:lpstr>
      <vt:lpstr>Stages Finished</vt:lpstr>
      <vt:lpstr>Stages Finished </vt:lpstr>
      <vt:lpstr>Stages Finished</vt:lpstr>
      <vt:lpstr>Stages Finished</vt:lpstr>
      <vt:lpstr>Stages Finished </vt:lpstr>
      <vt:lpstr>Stages Finished</vt:lpstr>
      <vt:lpstr>Stages Finished</vt:lpstr>
      <vt:lpstr>Stages Finished</vt:lpstr>
      <vt:lpstr>Stages Finished</vt:lpstr>
      <vt:lpstr>Stages Finished</vt:lpstr>
      <vt:lpstr>Problems Faced </vt:lpstr>
      <vt:lpstr>Cloud Services </vt:lpstr>
      <vt:lpstr>Limitations</vt:lpstr>
      <vt:lpstr>Experiments </vt:lpstr>
      <vt:lpstr>Experiments</vt:lpstr>
      <vt:lpstr>Results</vt:lpstr>
      <vt:lpstr>Next Step</vt:lpstr>
      <vt:lpstr>References</vt:lpstr>
      <vt:lpstr>Any Questions?!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Grayscale Image Colorization</dc:title>
  <dc:creator>Ahmed Nasser Abd Elbaky</dc:creator>
  <cp:lastModifiedBy>Ahmed Nasser Abd Elbaky</cp:lastModifiedBy>
  <cp:revision>4</cp:revision>
  <dcterms:created xsi:type="dcterms:W3CDTF">2019-04-08T20:50:00Z</dcterms:created>
  <dcterms:modified xsi:type="dcterms:W3CDTF">2019-04-08T19:17:54Z</dcterms:modified>
</cp:coreProperties>
</file>