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3" r:id="rId4"/>
    <p:sldId id="274" r:id="rId5"/>
    <p:sldId id="275" r:id="rId6"/>
    <p:sldId id="276" r:id="rId7"/>
    <p:sldId id="277" r:id="rId8"/>
    <p:sldId id="261" r:id="rId9"/>
    <p:sldId id="257" r:id="rId10"/>
    <p:sldId id="258" r:id="rId11"/>
    <p:sldId id="259" r:id="rId12"/>
    <p:sldId id="260" r:id="rId13"/>
    <p:sldId id="262" r:id="rId14"/>
    <p:sldId id="269" r:id="rId15"/>
    <p:sldId id="270" r:id="rId16"/>
    <p:sldId id="271" r:id="rId17"/>
    <p:sldId id="272" r:id="rId18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9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7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1699D-6FA1-4F84-8BDB-CBAE2B228CD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E2799-414B-4D82-AC06-E24090078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711" y="2742968"/>
            <a:ext cx="5944577" cy="25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3888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/>
              <a:t>HTML Code explanation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43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1] create div which has “text-center” to align elements to center</a:t>
            </a:r>
          </a:p>
          <a:p>
            <a:pPr marL="0" indent="0">
              <a:buNone/>
            </a:pPr>
            <a:r>
              <a:rPr lang="en-US" dirty="0" smtClean="0"/>
              <a:t>2] create html input element of class=“jqequation”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 we write jquery function </a:t>
            </a:r>
          </a:p>
          <a:p>
            <a:pPr marL="0" indent="0">
              <a:buNone/>
            </a:pPr>
            <a:r>
              <a:rPr lang="en-US" dirty="0" smtClean="0"/>
              <a:t>has mt-5 (margin-top)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] create button which calculate the equation when clicked</a:t>
            </a:r>
          </a:p>
          <a:p>
            <a:pPr marL="0" indent="0">
              <a:buNone/>
            </a:pPr>
            <a:r>
              <a:rPr lang="en-US" dirty="0" smtClean="0"/>
              <a:t>Has mt-5 (margin-top)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Jquery Code Explanation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“caculatejqequation” button clicked:</a:t>
            </a:r>
          </a:p>
          <a:p>
            <a:pPr marL="0" indent="0">
              <a:buNone/>
            </a:pPr>
            <a:r>
              <a:rPr lang="en-US" dirty="0" smtClean="0"/>
              <a:t>1]Take the value in “JQequation” div  store it in jqequation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2]Then alert(Mathematical Value of  jqequation</a:t>
            </a:r>
            <a:r>
              <a:rPr lang="en-US" dirty="0"/>
              <a:t> </a:t>
            </a:r>
            <a:r>
              <a:rPr lang="en-US" dirty="0" smtClean="0"/>
              <a:t>variable)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Add this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Add button to calculate cos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Which adds to the “jqequation” input “Math.cos”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HTML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  <a:endParaRPr lang="en-US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jquery: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".cos"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 the value(text) from input save it in jqequation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jqequation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'.jqequation'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"Math.cos(" to the input 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".jqequation"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jqequation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"Math.cos("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})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712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Bootstrap and HTML design</a:t>
            </a:r>
            <a:endParaRPr lang="en-US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679" y="1825625"/>
            <a:ext cx="52106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1663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Jquery code : click on general cell 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5"/>
            <a:ext cx="10515600" cy="51124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///when you click the cell add text to Myequation div and equation div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 td"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'2x’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"pow(2"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jqfuncname=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"Math.pow(2"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"pow(“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jqfuncname=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"Math.pow("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'sin'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"sin(“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jqfuncname=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"Math.sin("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'cos'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"cos(“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jqfuncname=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"Math.cos("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'tan'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"tan(“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jqfuncname=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"Math.tan("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'=‘ 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"“    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jqfuncname=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"PI“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"PI“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;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jqfuncname=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"Math.PI“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:jqfuncname= 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the jquery function name to JQuery equation div text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".JQequation"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".JQequation"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()+jqfuncname);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Add function name to the equation text div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".equation"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".equation"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()+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Jquery code : click on “=“ cell </a:t>
            </a:r>
            <a:br>
              <a:rPr lang="en-US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".execute"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 the text from Myequation div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".JQequation"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 the mathematical value of $result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$Mathresult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//display the result in result div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'.result'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$Mathresult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Jquery code : click on “C“ cell </a:t>
            </a:r>
            <a:br>
              <a:rPr lang="en-US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//when you click "C" button clear the equation and result and JQequation div’s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".clear"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".equation"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".JQequation"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".result"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Jquery code : cursor and hover</a:t>
            </a:r>
            <a:br>
              <a:rPr lang="en-US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///Make cursor pointer on the cell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 td"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"cursor“ 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"pointer"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///change color of the cell when hover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 td"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 td"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"#212529"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"#444"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942975"/>
            <a:ext cx="7439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         Create upper article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 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 "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"col-8 mx-auto 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-dark text-light fs-2"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"equation  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-info 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"height: 50px;"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Equation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"JQequation  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-success 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"height: 50px;"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JQequation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  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"height:50px"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3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3705" y="0"/>
            <a:ext cx="1594419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2"/>
            <a:ext cx="10515600" cy="6434918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 table-bordered border-dark w-25 mx-auto"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&lt;!--/////////////////first row//////////////////////////////////////--&gt;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cell1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cell2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cell3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&lt;!--/////////////////second row//////////////////////////////////////--&gt;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cell4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cell5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cell6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&lt;!--////////////////////third row//////////////////////////////////--&gt;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cell7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cell8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cell9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&lt;!--/////////////////////////////////////////////////////////////--&gt;</a:t>
            </a:r>
            <a:endParaRPr lang="en-US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pPr algn="ctr"/>
            <a:r>
              <a:rPr lang="en-US" u="sng" dirty="0" smtClean="0"/>
              <a:t>Calculator Table code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550004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1200" dirty="0"/>
              <a:t> &lt;table class="table table-bordered fs-2 table-dark text-center" &gt;</a:t>
            </a:r>
          </a:p>
          <a:p>
            <a:pPr>
              <a:lnSpc>
                <a:spcPct val="50000"/>
              </a:lnSpc>
            </a:pPr>
            <a:r>
              <a:rPr lang="en-US" sz="1200" dirty="0"/>
              <a:t>   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 table-bordered table-dark text-center"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&lt;!--first row--&gt;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tan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&lt;!--second Row--&gt;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"execute"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6144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4" y="283427"/>
            <a:ext cx="10515600" cy="628114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&lt;!--third row--&gt;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50000"/>
              </a:lnSpc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  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&lt;!--fourth row--&gt;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 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&lt;!—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fifth 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row--&gt;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3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Jquery Built in Math Functions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.pow(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,y) :calculate 2 to the power y</a:t>
            </a:r>
          </a:p>
          <a:p>
            <a:r>
              <a:rPr lang="en-US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.pow(x , y) :calculate x to the power y</a:t>
            </a:r>
          </a:p>
          <a:p>
            <a:r>
              <a:rPr lang="en-US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.cos(x) : calculate cos(x);</a:t>
            </a:r>
          </a:p>
          <a:p>
            <a:r>
              <a:rPr lang="en-US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.sin(x) : calculate sin(x)</a:t>
            </a:r>
          </a:p>
          <a:p>
            <a:r>
              <a:rPr lang="en-US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.tan(x) :calculate tan(x)</a:t>
            </a:r>
          </a:p>
          <a:p>
            <a:r>
              <a:rPr lang="en-US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:returns pi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3490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/>
              <a:t>Simple calculation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355" y="1172073"/>
            <a:ext cx="10515600" cy="558510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u="sng" dirty="0" smtClean="0">
                <a:solidFill>
                  <a:schemeClr val="bg1"/>
                </a:solidFill>
                <a:latin typeface="+mj-lt"/>
              </a:rPr>
              <a:t>Html: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&lt;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div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+mj-lt"/>
              </a:rPr>
              <a:t>class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=</a:t>
            </a:r>
            <a:r>
              <a:rPr lang="en-US" sz="2000" b="0" dirty="0" smtClean="0">
                <a:solidFill>
                  <a:srgbClr val="CE9178"/>
                </a:solidFill>
                <a:effectLst/>
                <a:latin typeface="+mj-lt"/>
              </a:rPr>
              <a:t>"text-center"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&gt;</a:t>
            </a:r>
            <a:endParaRPr lang="en-US" sz="2000" b="0" dirty="0" smtClean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 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&lt;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input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+mj-lt"/>
              </a:rPr>
              <a:t>class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=</a:t>
            </a:r>
            <a:r>
              <a:rPr lang="en-US" sz="2000" b="0" dirty="0" smtClean="0">
                <a:solidFill>
                  <a:srgbClr val="CE9178"/>
                </a:solidFill>
                <a:effectLst/>
                <a:latin typeface="+mj-lt"/>
              </a:rPr>
              <a:t>"jqequation mt-5"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&gt;&lt;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br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&gt;</a:t>
            </a:r>
            <a:endParaRPr lang="en-US" sz="2000" b="0" dirty="0" smtClean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 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&lt;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button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+mj-lt"/>
              </a:rPr>
              <a:t>class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=</a:t>
            </a:r>
            <a:r>
              <a:rPr lang="en-US" sz="2000" b="0" dirty="0" smtClean="0">
                <a:solidFill>
                  <a:srgbClr val="CE9178"/>
                </a:solidFill>
                <a:effectLst/>
                <a:latin typeface="+mj-lt"/>
              </a:rPr>
              <a:t>"calculatejqequation mt-5"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&gt;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calculate equation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&lt;/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button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&gt;</a:t>
            </a:r>
            <a:endParaRPr lang="en-US" sz="2000" b="0" dirty="0" smtClean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 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&lt;/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div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&gt;</a:t>
            </a:r>
            <a:endParaRPr lang="en-US" sz="2000" b="0" dirty="0" smtClean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effectLst/>
                <a:latin typeface="+mj-lt"/>
              </a:rPr>
              <a:t>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u="sng" dirty="0" smtClean="0">
                <a:solidFill>
                  <a:schemeClr val="bg1"/>
                </a:solidFill>
                <a:effectLst/>
                <a:latin typeface="+mj-lt"/>
              </a:rPr>
              <a:t>jquery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&lt;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script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&gt;</a:t>
            </a:r>
            <a:endParaRPr lang="en-US" sz="2000" b="0" dirty="0" smtClean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     </a:t>
            </a:r>
            <a:r>
              <a:rPr lang="en-US" sz="2000" b="0" dirty="0" smtClean="0">
                <a:solidFill>
                  <a:srgbClr val="4FC1FF"/>
                </a:solidFill>
                <a:effectLst/>
                <a:latin typeface="+mj-lt"/>
              </a:rPr>
              <a:t>$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+mj-lt"/>
              </a:rPr>
              <a:t>document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).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+mj-lt"/>
              </a:rPr>
              <a:t>ready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function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+mj-lt"/>
              </a:rPr>
              <a:t>     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+mj-lt"/>
              </a:rPr>
              <a:t>         //click calculatejqequation button</a:t>
            </a:r>
            <a:endParaRPr lang="en-US" sz="2000" b="0" dirty="0" smtClean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       </a:t>
            </a:r>
            <a:r>
              <a:rPr lang="en-US" sz="2000" b="0" dirty="0" smtClean="0">
                <a:solidFill>
                  <a:srgbClr val="4FC1FF"/>
                </a:solidFill>
                <a:effectLst/>
                <a:latin typeface="+mj-lt"/>
              </a:rPr>
              <a:t>$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 smtClean="0">
                <a:solidFill>
                  <a:srgbClr val="CE9178"/>
                </a:solidFill>
                <a:effectLst/>
                <a:latin typeface="+mj-lt"/>
              </a:rPr>
              <a:t>".calculatejqequation"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).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+mj-lt"/>
              </a:rPr>
              <a:t>click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function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(){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+mj-lt"/>
              </a:rPr>
              <a:t>      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+mj-lt"/>
              </a:rPr>
              <a:t>        // get the value (the text) of the input </a:t>
            </a:r>
            <a:endParaRPr lang="en-US" sz="2000" b="0" dirty="0" smtClean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           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var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+mj-lt"/>
              </a:rPr>
              <a:t>jqequation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=</a:t>
            </a:r>
            <a:r>
              <a:rPr lang="en-US" sz="2000" b="0" dirty="0" smtClean="0">
                <a:solidFill>
                  <a:srgbClr val="4FC1FF"/>
                </a:solidFill>
                <a:effectLst/>
                <a:latin typeface="+mj-lt"/>
              </a:rPr>
              <a:t>$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 smtClean="0">
                <a:solidFill>
                  <a:srgbClr val="CE9178"/>
                </a:solidFill>
                <a:effectLst/>
                <a:latin typeface="+mj-lt"/>
              </a:rPr>
              <a:t>'.equation'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).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+mj-lt"/>
              </a:rPr>
              <a:t>val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+mj-lt"/>
              </a:rPr>
              <a:t>       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+mj-lt"/>
              </a:rPr>
              <a:t>        //alert the mathematical value of jqequation value</a:t>
            </a:r>
            <a:endParaRPr lang="en-US" sz="2000" b="0" dirty="0" smtClean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           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+mj-lt"/>
              </a:rPr>
              <a:t>alert 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+mj-lt"/>
              </a:rPr>
              <a:t>eval</a:t>
            </a:r>
            <a:r>
              <a:rPr lang="en-US" sz="2000" b="0" dirty="0" smtClean="0">
                <a:solidFill>
                  <a:srgbClr val="DCDCAA"/>
                </a:solidFill>
                <a:effectLst/>
                <a:latin typeface="+mj-lt"/>
              </a:rPr>
              <a:t>  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+mj-lt"/>
              </a:rPr>
              <a:t>jqequation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       })  </a:t>
            </a:r>
            <a:b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     })  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&lt;/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+mj-lt"/>
              </a:rPr>
              <a:t>script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+mj-lt"/>
              </a:rPr>
              <a:t>&gt;</a:t>
            </a:r>
            <a:endParaRPr lang="en-US" sz="2000" b="0" dirty="0" smtClean="0">
              <a:solidFill>
                <a:srgbClr val="D4D4D4"/>
              </a:solidFill>
              <a:effectLst/>
              <a:latin typeface="+mj-l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b="0" dirty="0" smtClean="0">
                <a:solidFill>
                  <a:srgbClr val="D4D4D4"/>
                </a:solidFill>
                <a:effectLst/>
                <a:latin typeface="+mj-lt"/>
              </a:rPr>
              <a:t>   </a:t>
            </a:r>
          </a:p>
          <a:p>
            <a:pPr>
              <a:lnSpc>
                <a:spcPct val="50000"/>
              </a:lnSpc>
            </a:pPr>
            <a:endParaRPr lang="en-US" sz="2000" u="sng" dirty="0" smtClean="0">
              <a:latin typeface="+mj-lt"/>
            </a:endParaRPr>
          </a:p>
          <a:p>
            <a:pPr>
              <a:lnSpc>
                <a:spcPct val="50000"/>
              </a:lnSpc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1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173</Words>
  <Application>Microsoft Office PowerPoint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         Create upper article</vt:lpstr>
      <vt:lpstr>PowerPoint Presentation</vt:lpstr>
      <vt:lpstr>PowerPoint Presentation</vt:lpstr>
      <vt:lpstr>Calculator Table code</vt:lpstr>
      <vt:lpstr>PowerPoint Presentation</vt:lpstr>
      <vt:lpstr>Jquery Built in Math Functions</vt:lpstr>
      <vt:lpstr>Simple calculation code</vt:lpstr>
      <vt:lpstr>HTML Code explanation </vt:lpstr>
      <vt:lpstr>Jquery Code Explanation</vt:lpstr>
      <vt:lpstr>Add this code</vt:lpstr>
      <vt:lpstr>Bootstrap and HTML design</vt:lpstr>
      <vt:lpstr>Jquery code : click on general cell  </vt:lpstr>
      <vt:lpstr>Jquery code : click on “=“ cell  </vt:lpstr>
      <vt:lpstr>Jquery code : click on “C“ cell  </vt:lpstr>
      <vt:lpstr>Jquery code : cursor and hover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37</cp:revision>
  <cp:lastPrinted>2021-02-23T11:23:20Z</cp:lastPrinted>
  <dcterms:created xsi:type="dcterms:W3CDTF">2021-02-22T10:28:04Z</dcterms:created>
  <dcterms:modified xsi:type="dcterms:W3CDTF">2021-02-23T11:30:53Z</dcterms:modified>
</cp:coreProperties>
</file>