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f6c978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f6c978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f8bfca2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f8bfca2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f8bfca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f8bfca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f8bfc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f8bfc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Fit Right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Ahmed, Edgar, Rameez, Zakee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Idea - </a:t>
            </a:r>
            <a:r>
              <a:rPr i="1" lang="en" sz="2400"/>
              <a:t>Get Fit Right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need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Current Issues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fix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Technology we are developing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925" y="445025"/>
            <a:ext cx="3647225" cy="24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Client, Customers, Hands on Users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Client - Nike Inc.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Professional Sports Teams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Personal Trainers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Hands on Users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Professional Athletes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Gym Goers</a:t>
            </a:r>
            <a:endParaRPr sz="2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25" y="1017725"/>
            <a:ext cx="1495878" cy="8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575" y="1878850"/>
            <a:ext cx="799900" cy="10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950" y="1974825"/>
            <a:ext cx="861126" cy="86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5025" y="3282325"/>
            <a:ext cx="1072776" cy="151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2200" y="3406324"/>
            <a:ext cx="1994775" cy="12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Tech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Smartphone Camera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Motion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Machine Learning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Instant feedback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Saving Data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Cloud</a:t>
            </a:r>
            <a:r>
              <a:rPr lang="en" sz="2400"/>
              <a:t> 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6376" r="12235" t="0"/>
          <a:stretch/>
        </p:blipFill>
        <p:spPr>
          <a:xfrm>
            <a:off x="5139450" y="2425600"/>
            <a:ext cx="3692849" cy="2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9810">
            <a:off x="7047525" y="1152475"/>
            <a:ext cx="1621775" cy="1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47543">
            <a:off x="5504159" y="1283562"/>
            <a:ext cx="1118456" cy="111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Platforms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450" y="3500575"/>
            <a:ext cx="4047051" cy="1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750" y="3497051"/>
            <a:ext cx="2815065" cy="14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450" y="499000"/>
            <a:ext cx="4047050" cy="28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2750" y="1017725"/>
            <a:ext cx="2815075" cy="2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