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a60951e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a60951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a60951e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a60951e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a60951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a60951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a60951e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a60951e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a60951e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a60951e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a60951e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a60951e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a60951e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a60951e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a60951e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a60951e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a60951e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a60951e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mehdidag/black-friday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Friday Data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7387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Ahmed Khan, Mudit Kumar, Vanisre Jaiswal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Exploratory Data Analysis - Sales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0600"/>
            <a:ext cx="3820401" cy="269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838900" y="1824000"/>
            <a:ext cx="1772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$1,763,243,917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950" y="1750175"/>
            <a:ext cx="4738050" cy="254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Selection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Friday is one of the biggest sales events in America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Retail stores should be able to plan in advance what products sell the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what items are needed will help boost sales, while </a:t>
            </a:r>
            <a:r>
              <a:rPr lang="en"/>
              <a:t>minimizing</a:t>
            </a:r>
            <a:r>
              <a:rPr lang="en"/>
              <a:t> cost of stocking </a:t>
            </a:r>
            <a:r>
              <a:rPr lang="en"/>
              <a:t>unnecessary</a:t>
            </a:r>
            <a:r>
              <a:rPr lang="en"/>
              <a:t>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predict the amount of purchase based on other factors using various statistical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a sample of transactions made in a store during Black 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537,577 observations containing 12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found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https://www.kaggle.com/mehdidag/black-friday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Categorized by letter: Product names withheld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0" y="2669300"/>
            <a:ext cx="8973999" cy="23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nly 2 attributes contain missing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to replace these with 0 since it implies it does not describe the product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100" y="2113075"/>
            <a:ext cx="6188251" cy="264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Cont.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907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categorical columns to numerical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9976"/>
            <a:ext cx="2073650" cy="32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350" y="1770700"/>
            <a:ext cx="2161925" cy="32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55250"/>
            <a:ext cx="4362425" cy="339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Cont.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repeating values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5" y="1764825"/>
            <a:ext cx="4692476" cy="28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825" y="1190600"/>
            <a:ext cx="3796476" cy="34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Exploratory Data Analysis - Gender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5" y="1096500"/>
            <a:ext cx="2739874" cy="238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875" y="2930500"/>
            <a:ext cx="3464250" cy="20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6700" y="1027150"/>
            <a:ext cx="4178726" cy="2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-3429" l="5410" r="-5409" t="3429"/>
          <a:stretch/>
        </p:blipFill>
        <p:spPr>
          <a:xfrm>
            <a:off x="311700" y="1224350"/>
            <a:ext cx="4215826" cy="3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525" y="1103025"/>
            <a:ext cx="4304775" cy="36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Exploratory Data Analysis - Residence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0" y="2187675"/>
            <a:ext cx="3770275" cy="26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750" y="110700"/>
            <a:ext cx="3346851" cy="1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575" y="2187675"/>
            <a:ext cx="3890024" cy="26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