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66" r:id="rId6"/>
    <p:sldId id="267" r:id="rId7"/>
    <p:sldId id="268" r:id="rId8"/>
    <p:sldId id="273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75814-F93D-49AF-BE9D-D9E10357E89C}" type="doc">
      <dgm:prSet loTypeId="cycle" loCatId="cycle" qsTypeId="urn:microsoft.com/office/officeart/2005/8/quickstyle/simple1" qsCatId="simple" csTypeId="urn:microsoft.com/office/officeart/2005/8/colors/accent1_2" csCatId="accent1" phldr="1"/>
      <dgm:spPr/>
      <dgm:t>
        <a:bodyPr/>
        <a:p>
          <a:endParaRPr lang="en-US"/>
        </a:p>
      </dgm:t>
    </dgm:pt>
    <dgm:pt modelId="{19128D80-C668-4E2D-ADE5-4D8C214258F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types a </a:t>
          </a:r>
          <a:r>
            <a:rPr lang="en-US" altLang="en-US"/>
            <a:t>message</a:t>
          </a:r>
          <a:r>
            <a:rPr lang="en-US" altLang="en-US"/>
            <a:t/>
          </a:r>
          <a:endParaRPr lang="en-US" altLang="en-US"/>
        </a:p>
      </dgm:t>
    </dgm:pt>
    <dgm:pt modelId="{DE0F27FA-73BB-4EA4-9778-8D9EBA925AF5}" cxnId="{7A254924-A16E-4B9B-B779-75F3995DA70C}" type="parTrans">
      <dgm:prSet/>
      <dgm:spPr/>
      <dgm:t>
        <a:bodyPr/>
        <a:p>
          <a:endParaRPr lang="en-US"/>
        </a:p>
      </dgm:t>
    </dgm:pt>
    <dgm:pt modelId="{86A670AC-FF76-4079-9596-4A9A0BA8F624}" cxnId="{7A254924-A16E-4B9B-B779-75F3995DA70C}" type="sibTrans">
      <dgm:prSet/>
      <dgm:spPr/>
      <dgm:t>
        <a:bodyPr/>
        <a:p>
          <a:endParaRPr lang="en-US"/>
        </a:p>
      </dgm:t>
    </dgm:pt>
    <dgm:pt modelId="{FB525A3D-67C1-409F-B27A-CD75D02395B7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uploads the message to the FTP Server</a:t>
          </a:r>
          <a:endParaRPr lang="en-US"/>
        </a:p>
      </dgm:t>
    </dgm:pt>
    <dgm:pt modelId="{660A7B3A-2EEC-4431-855B-9AC956FBBA1C}" cxnId="{D93894F5-D23C-419F-9C7E-D70E8F6B144C}" type="parTrans">
      <dgm:prSet/>
      <dgm:spPr/>
      <dgm:t>
        <a:bodyPr/>
        <a:p>
          <a:endParaRPr lang="en-US"/>
        </a:p>
      </dgm:t>
    </dgm:pt>
    <dgm:pt modelId="{1AB63EA3-9EE1-467A-9AED-AA4865BC6583}" cxnId="{D93894F5-D23C-419F-9C7E-D70E8F6B144C}" type="sibTrans">
      <dgm:prSet/>
      <dgm:spPr/>
      <dgm:t>
        <a:bodyPr/>
        <a:p>
          <a:endParaRPr lang="en-US"/>
        </a:p>
      </dgm:t>
    </dgm:pt>
    <dgm:pt modelId="{EE1B1B8E-DEE5-4FD1-B749-CB4814574F41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Client B Downloads message from the FTP Server</a:t>
          </a:r>
          <a:endParaRPr lang="en-US" altLang="en-US"/>
        </a:p>
      </dgm:t>
    </dgm:pt>
    <dgm:pt modelId="{1BAC8C82-524D-4513-A1AC-09A55CE1C974}" cxnId="{0030EC77-177E-4B57-85E6-833F68BDD439}" type="parTrans">
      <dgm:prSet/>
      <dgm:spPr/>
      <dgm:t>
        <a:bodyPr/>
        <a:p>
          <a:endParaRPr lang="en-US"/>
        </a:p>
      </dgm:t>
    </dgm:pt>
    <dgm:pt modelId="{10B193D5-E874-4D7F-9CA6-82825E87DC0E}" cxnId="{0030EC77-177E-4B57-85E6-833F68BDD439}" type="sibTrans">
      <dgm:prSet/>
      <dgm:spPr/>
      <dgm:t>
        <a:bodyPr/>
        <a:p>
          <a:endParaRPr lang="en-US"/>
        </a:p>
      </dgm:t>
    </dgm:pt>
    <dgm:pt modelId="{49AFFE84-C0D6-4DE5-8A1B-BD56866F959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Client B types a </a:t>
          </a:r>
          <a:r>
            <a:rPr lang="en-US" altLang="en-US"/>
            <a:t>message</a:t>
          </a:r>
          <a:r>
            <a:rPr lang="en-US" altLang="en-US"/>
            <a:t/>
          </a:r>
          <a:endParaRPr lang="en-US" altLang="en-US"/>
        </a:p>
      </dgm:t>
    </dgm:pt>
    <dgm:pt modelId="{3C9FBC6B-50ED-4757-8C5B-89419165D5AF}" cxnId="{255964B1-D7BA-4C54-A69A-4D4DFA9B646C}" type="parTrans">
      <dgm:prSet/>
      <dgm:spPr/>
      <dgm:t>
        <a:bodyPr/>
        <a:p>
          <a:endParaRPr lang="en-US"/>
        </a:p>
      </dgm:t>
    </dgm:pt>
    <dgm:pt modelId="{ADF435FD-1EEC-4111-B0E5-FE82C78372EF}" cxnId="{255964B1-D7BA-4C54-A69A-4D4DFA9B646C}" type="sibTrans">
      <dgm:prSet/>
      <dgm:spPr/>
      <dgm:t>
        <a:bodyPr/>
        <a:p>
          <a:endParaRPr lang="en-US"/>
        </a:p>
      </dgm:t>
    </dgm:pt>
    <dgm:pt modelId="{19218FDC-B00F-4BB9-A0D7-A816B0A24887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>
              <a:sym typeface="+mn-ea"/>
            </a:rPr>
            <a:t>lient B uploads the reply message to the FTP Server</a:t>
          </a:r>
          <a:r>
            <a:rPr lang="en-US"/>
            <a:t/>
          </a:r>
          <a:endParaRPr lang="en-US"/>
        </a:p>
      </dgm:t>
    </dgm:pt>
    <dgm:pt modelId="{372FFAD0-285E-433E-8567-06E0DDFA82F0}" cxnId="{0EEE0E11-541F-4A60-9D2C-7CF3995002B9}" type="parTrans">
      <dgm:prSet/>
      <dgm:spPr/>
      <dgm:t>
        <a:bodyPr/>
        <a:p>
          <a:endParaRPr lang="en-US"/>
        </a:p>
      </dgm:t>
    </dgm:pt>
    <dgm:pt modelId="{C51FBF8F-5459-4C3F-AA37-75120837A52D}" cxnId="{0EEE0E11-541F-4A60-9D2C-7CF3995002B9}" type="sibTrans">
      <dgm:prSet/>
      <dgm:spPr/>
      <dgm:t>
        <a:bodyPr/>
        <a:p>
          <a:endParaRPr lang="en-US"/>
        </a:p>
      </dgm:t>
    </dgm:pt>
    <dgm:pt modelId="{5F2E48A2-46C8-4FEB-8079-81D83B475B05}">
      <dgm:prSet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en-US">
              <a:sym typeface="+mn-ea"/>
            </a:rPr>
            <a:t>lient A Downloads message from the FTP Server</a:t>
          </a:r>
          <a:r>
            <a:rPr lang="en-US" altLang="en-US"/>
            <a:t/>
          </a:r>
          <a:endParaRPr lang="en-US" altLang="en-US"/>
        </a:p>
      </dgm:t>
    </dgm:pt>
    <dgm:pt modelId="{4CF23FF8-7409-484E-A36F-4C6CC09BBC6D}" cxnId="{7ED0058B-CD91-4CE5-B28C-C8663D35507F}" type="parTrans">
      <dgm:prSet/>
      <dgm:spPr/>
    </dgm:pt>
    <dgm:pt modelId="{BC821C9B-9FB1-44E4-9B4A-AE391B655E37}" cxnId="{7ED0058B-CD91-4CE5-B28C-C8663D35507F}" type="sibTrans">
      <dgm:prSet/>
      <dgm:spPr/>
    </dgm:pt>
    <dgm:pt modelId="{8F483899-E69D-49E9-AFAD-248DEA394C36}" type="pres">
      <dgm:prSet presAssocID="{61675814-F93D-49AF-BE9D-D9E10357E89C}" presName="cycle" presStyleCnt="0">
        <dgm:presLayoutVars>
          <dgm:dir/>
          <dgm:resizeHandles val="exact"/>
        </dgm:presLayoutVars>
      </dgm:prSet>
      <dgm:spPr/>
    </dgm:pt>
    <dgm:pt modelId="{0C7D36D6-1AA8-4919-A9DE-300F574FC64F}" type="pres">
      <dgm:prSet presAssocID="{19128D80-C668-4E2D-ADE5-4D8C214258F7}" presName="node" presStyleLbl="node1" presStyleIdx="0" presStyleCnt="6">
        <dgm:presLayoutVars>
          <dgm:bulletEnabled val="1"/>
        </dgm:presLayoutVars>
      </dgm:prSet>
      <dgm:spPr/>
    </dgm:pt>
    <dgm:pt modelId="{58F22B57-56EB-4243-8851-A6A77508F8BD}" type="pres">
      <dgm:prSet presAssocID="{19128D80-C668-4E2D-ADE5-4D8C214258F7}" presName="spNode" presStyleCnt="0"/>
      <dgm:spPr/>
    </dgm:pt>
    <dgm:pt modelId="{B26405B1-C8B6-441C-A596-CEB708F554F8}" type="pres">
      <dgm:prSet presAssocID="{86A670AC-FF76-4079-9596-4A9A0BA8F624}" presName="sibTrans" presStyleLbl="sibTrans1D1" presStyleIdx="0" presStyleCnt="6"/>
      <dgm:spPr/>
    </dgm:pt>
    <dgm:pt modelId="{0901F604-F9EC-4D76-A6ED-BA32352C5A98}" type="pres">
      <dgm:prSet presAssocID="{FB525A3D-67C1-409F-B27A-CD75D02395B7}" presName="node" presStyleLbl="node1" presStyleIdx="1" presStyleCnt="6">
        <dgm:presLayoutVars>
          <dgm:bulletEnabled val="1"/>
        </dgm:presLayoutVars>
      </dgm:prSet>
      <dgm:spPr/>
    </dgm:pt>
    <dgm:pt modelId="{4E4C2EC6-DF0C-4115-81BC-B86C27D576E6}" type="pres">
      <dgm:prSet presAssocID="{FB525A3D-67C1-409F-B27A-CD75D02395B7}" presName="spNode" presStyleCnt="0"/>
      <dgm:spPr/>
    </dgm:pt>
    <dgm:pt modelId="{5B35789F-BCCE-4841-A4C6-2EA3CF032314}" type="pres">
      <dgm:prSet presAssocID="{1AB63EA3-9EE1-467A-9AED-AA4865BC6583}" presName="sibTrans" presStyleLbl="sibTrans1D1" presStyleIdx="1" presStyleCnt="6"/>
      <dgm:spPr/>
    </dgm:pt>
    <dgm:pt modelId="{9FF9719A-5B20-43F5-A219-1ADBC30214AD}" type="pres">
      <dgm:prSet presAssocID="{EE1B1B8E-DEE5-4FD1-B749-CB4814574F41}" presName="node" presStyleLbl="node1" presStyleIdx="2" presStyleCnt="6">
        <dgm:presLayoutVars>
          <dgm:bulletEnabled val="1"/>
        </dgm:presLayoutVars>
      </dgm:prSet>
      <dgm:spPr/>
    </dgm:pt>
    <dgm:pt modelId="{933AA802-040A-4E70-BCF0-622F53BD9066}" type="pres">
      <dgm:prSet presAssocID="{EE1B1B8E-DEE5-4FD1-B749-CB4814574F41}" presName="spNode" presStyleCnt="0"/>
      <dgm:spPr/>
    </dgm:pt>
    <dgm:pt modelId="{E94B8C4B-C366-48BF-8697-8C04F1C25124}" type="pres">
      <dgm:prSet presAssocID="{10B193D5-E874-4D7F-9CA6-82825E87DC0E}" presName="sibTrans" presStyleLbl="sibTrans1D1" presStyleIdx="2" presStyleCnt="6"/>
      <dgm:spPr/>
    </dgm:pt>
    <dgm:pt modelId="{D3EADAB4-143F-49B5-8573-A79F4FA79E2C}" type="pres">
      <dgm:prSet presAssocID="{49AFFE84-C0D6-4DE5-8A1B-BD56866F9594}" presName="node" presStyleLbl="node1" presStyleIdx="3" presStyleCnt="6">
        <dgm:presLayoutVars>
          <dgm:bulletEnabled val="1"/>
        </dgm:presLayoutVars>
      </dgm:prSet>
      <dgm:spPr/>
    </dgm:pt>
    <dgm:pt modelId="{BCBF9FA4-7A1B-460F-AE30-22FC02697592}" type="pres">
      <dgm:prSet presAssocID="{49AFFE84-C0D6-4DE5-8A1B-BD56866F9594}" presName="spNode" presStyleCnt="0"/>
      <dgm:spPr/>
    </dgm:pt>
    <dgm:pt modelId="{D2FB9AAA-02FE-4314-A268-2F3D8E512C5C}" type="pres">
      <dgm:prSet presAssocID="{ADF435FD-1EEC-4111-B0E5-FE82C78372EF}" presName="sibTrans" presStyleLbl="sibTrans1D1" presStyleIdx="3" presStyleCnt="6"/>
      <dgm:spPr/>
    </dgm:pt>
    <dgm:pt modelId="{1BF2D754-8785-43BB-B33B-E8E13EA73F30}" type="pres">
      <dgm:prSet presAssocID="{19218FDC-B00F-4BB9-A0D7-A816B0A24887}" presName="node" presStyleLbl="node1" presStyleIdx="4" presStyleCnt="6">
        <dgm:presLayoutVars>
          <dgm:bulletEnabled val="1"/>
        </dgm:presLayoutVars>
      </dgm:prSet>
      <dgm:spPr/>
    </dgm:pt>
    <dgm:pt modelId="{EB9B5FEF-A577-4F93-AF7E-A5B8942027E5}" type="pres">
      <dgm:prSet presAssocID="{19218FDC-B00F-4BB9-A0D7-A816B0A24887}" presName="spNode" presStyleCnt="0"/>
      <dgm:spPr/>
    </dgm:pt>
    <dgm:pt modelId="{45BBA764-932B-4A31-9891-7437D938FD2C}" type="pres">
      <dgm:prSet presAssocID="{C51FBF8F-5459-4C3F-AA37-75120837A52D}" presName="sibTrans" presStyleLbl="sibTrans1D1" presStyleIdx="4" presStyleCnt="6"/>
      <dgm:spPr/>
    </dgm:pt>
    <dgm:pt modelId="{3AC315D0-3C83-4084-BE33-345E78734EB2}" type="pres">
      <dgm:prSet presAssocID="{5F2E48A2-46C8-4FEB-8079-81D83B475B05}" presName="node" presStyleLbl="node1" presStyleIdx="5" presStyleCnt="6">
        <dgm:presLayoutVars>
          <dgm:bulletEnabled val="1"/>
        </dgm:presLayoutVars>
      </dgm:prSet>
      <dgm:spPr/>
    </dgm:pt>
    <dgm:pt modelId="{601C6C93-8772-46A3-B9AC-063B57C68E70}" type="pres">
      <dgm:prSet presAssocID="{5F2E48A2-46C8-4FEB-8079-81D83B475B05}" presName="spNode" presStyleCnt="0"/>
      <dgm:spPr/>
    </dgm:pt>
    <dgm:pt modelId="{D00F99D7-7D4F-4DE1-938E-73959051A970}" type="pres">
      <dgm:prSet presAssocID="{BC821C9B-9FB1-44E4-9B4A-AE391B655E37}" presName="sibTrans" presStyleLbl="sibTrans1D1" presStyleIdx="5" presStyleCnt="6"/>
      <dgm:spPr/>
    </dgm:pt>
  </dgm:ptLst>
  <dgm:cxnLst>
    <dgm:cxn modelId="{7A254924-A16E-4B9B-B779-75F3995DA70C}" srcId="{61675814-F93D-49AF-BE9D-D9E10357E89C}" destId="{19128D80-C668-4E2D-ADE5-4D8C214258F7}" srcOrd="0" destOrd="0" parTransId="{DE0F27FA-73BB-4EA4-9778-8D9EBA925AF5}" sibTransId="{86A670AC-FF76-4079-9596-4A9A0BA8F624}"/>
    <dgm:cxn modelId="{D93894F5-D23C-419F-9C7E-D70E8F6B144C}" srcId="{61675814-F93D-49AF-BE9D-D9E10357E89C}" destId="{FB525A3D-67C1-409F-B27A-CD75D02395B7}" srcOrd="1" destOrd="0" parTransId="{660A7B3A-2EEC-4431-855B-9AC956FBBA1C}" sibTransId="{1AB63EA3-9EE1-467A-9AED-AA4865BC6583}"/>
    <dgm:cxn modelId="{0030EC77-177E-4B57-85E6-833F68BDD439}" srcId="{61675814-F93D-49AF-BE9D-D9E10357E89C}" destId="{EE1B1B8E-DEE5-4FD1-B749-CB4814574F41}" srcOrd="2" destOrd="0" parTransId="{1BAC8C82-524D-4513-A1AC-09A55CE1C974}" sibTransId="{10B193D5-E874-4D7F-9CA6-82825E87DC0E}"/>
    <dgm:cxn modelId="{255964B1-D7BA-4C54-A69A-4D4DFA9B646C}" srcId="{61675814-F93D-49AF-BE9D-D9E10357E89C}" destId="{49AFFE84-C0D6-4DE5-8A1B-BD56866F9594}" srcOrd="3" destOrd="0" parTransId="{3C9FBC6B-50ED-4757-8C5B-89419165D5AF}" sibTransId="{ADF435FD-1EEC-4111-B0E5-FE82C78372EF}"/>
    <dgm:cxn modelId="{0EEE0E11-541F-4A60-9D2C-7CF3995002B9}" srcId="{61675814-F93D-49AF-BE9D-D9E10357E89C}" destId="{19218FDC-B00F-4BB9-A0D7-A816B0A24887}" srcOrd="4" destOrd="0" parTransId="{372FFAD0-285E-433E-8567-06E0DDFA82F0}" sibTransId="{C51FBF8F-5459-4C3F-AA37-75120837A52D}"/>
    <dgm:cxn modelId="{7ED0058B-CD91-4CE5-B28C-C8663D35507F}" srcId="{61675814-F93D-49AF-BE9D-D9E10357E89C}" destId="{5F2E48A2-46C8-4FEB-8079-81D83B475B05}" srcOrd="5" destOrd="0" parTransId="{4CF23FF8-7409-484E-A36F-4C6CC09BBC6D}" sibTransId="{BC821C9B-9FB1-44E4-9B4A-AE391B655E37}"/>
    <dgm:cxn modelId="{1CC383E1-6C33-44AC-B538-E1B52DCC9DB7}" type="presOf" srcId="{61675814-F93D-49AF-BE9D-D9E10357E89C}" destId="{8F483899-E69D-49E9-AFAD-248DEA394C36}" srcOrd="0" destOrd="0" presId="urn:microsoft.com/office/officeart/2005/8/layout/cycle5"/>
    <dgm:cxn modelId="{927D5FE7-66E6-4A9F-95D8-E466C1977362}" type="presParOf" srcId="{8F483899-E69D-49E9-AFAD-248DEA394C36}" destId="{0C7D36D6-1AA8-4919-A9DE-300F574FC64F}" srcOrd="0" destOrd="0" presId="urn:microsoft.com/office/officeart/2005/8/layout/cycle5"/>
    <dgm:cxn modelId="{CF3AF960-8B57-44E8-BD79-1BC8A06BF23E}" type="presOf" srcId="{19128D80-C668-4E2D-ADE5-4D8C214258F7}" destId="{0C7D36D6-1AA8-4919-A9DE-300F574FC64F}" srcOrd="0" destOrd="0" presId="urn:microsoft.com/office/officeart/2005/8/layout/cycle5"/>
    <dgm:cxn modelId="{2BE63D49-EF5B-4B7D-879E-0A81A470278D}" type="presParOf" srcId="{8F483899-E69D-49E9-AFAD-248DEA394C36}" destId="{58F22B57-56EB-4243-8851-A6A77508F8BD}" srcOrd="1" destOrd="0" presId="urn:microsoft.com/office/officeart/2005/8/layout/cycle5"/>
    <dgm:cxn modelId="{DA8D7F9C-AF8A-453D-827E-C0D6171CCF0B}" type="presParOf" srcId="{8F483899-E69D-49E9-AFAD-248DEA394C36}" destId="{B26405B1-C8B6-441C-A596-CEB708F554F8}" srcOrd="2" destOrd="0" presId="urn:microsoft.com/office/officeart/2005/8/layout/cycle5"/>
    <dgm:cxn modelId="{12FF765B-DBA3-4CD4-ABB5-AA0D6F69B6E0}" type="presOf" srcId="{86A670AC-FF76-4079-9596-4A9A0BA8F624}" destId="{B26405B1-C8B6-441C-A596-CEB708F554F8}" srcOrd="0" destOrd="0" presId="urn:microsoft.com/office/officeart/2005/8/layout/cycle5"/>
    <dgm:cxn modelId="{AF2CFA86-4CEE-4572-9628-136D5E9F68FE}" type="presParOf" srcId="{8F483899-E69D-49E9-AFAD-248DEA394C36}" destId="{0901F604-F9EC-4D76-A6ED-BA32352C5A98}" srcOrd="3" destOrd="0" presId="urn:microsoft.com/office/officeart/2005/8/layout/cycle5"/>
    <dgm:cxn modelId="{9DDC6716-CCA1-4675-876B-17CDC881CD6E}" type="presOf" srcId="{FB525A3D-67C1-409F-B27A-CD75D02395B7}" destId="{0901F604-F9EC-4D76-A6ED-BA32352C5A98}" srcOrd="0" destOrd="0" presId="urn:microsoft.com/office/officeart/2005/8/layout/cycle5"/>
    <dgm:cxn modelId="{193DF85A-2F71-4336-8D07-FEF264F545CF}" type="presParOf" srcId="{8F483899-E69D-49E9-AFAD-248DEA394C36}" destId="{4E4C2EC6-DF0C-4115-81BC-B86C27D576E6}" srcOrd="4" destOrd="0" presId="urn:microsoft.com/office/officeart/2005/8/layout/cycle5"/>
    <dgm:cxn modelId="{3F843DD6-3D3C-4263-B259-76A8E11B4CC4}" type="presParOf" srcId="{8F483899-E69D-49E9-AFAD-248DEA394C36}" destId="{5B35789F-BCCE-4841-A4C6-2EA3CF032314}" srcOrd="5" destOrd="0" presId="urn:microsoft.com/office/officeart/2005/8/layout/cycle5"/>
    <dgm:cxn modelId="{3B704C6B-7FCF-47DA-89C9-7130DC260B7B}" type="presOf" srcId="{1AB63EA3-9EE1-467A-9AED-AA4865BC6583}" destId="{5B35789F-BCCE-4841-A4C6-2EA3CF032314}" srcOrd="0" destOrd="0" presId="urn:microsoft.com/office/officeart/2005/8/layout/cycle5"/>
    <dgm:cxn modelId="{FF2A4034-7D0A-4D12-9E22-A5919A8FE4E4}" type="presParOf" srcId="{8F483899-E69D-49E9-AFAD-248DEA394C36}" destId="{9FF9719A-5B20-43F5-A219-1ADBC30214AD}" srcOrd="6" destOrd="0" presId="urn:microsoft.com/office/officeart/2005/8/layout/cycle5"/>
    <dgm:cxn modelId="{011EE9C0-3ACD-49E8-BECB-2BC5CB6D150B}" type="presOf" srcId="{EE1B1B8E-DEE5-4FD1-B749-CB4814574F41}" destId="{9FF9719A-5B20-43F5-A219-1ADBC30214AD}" srcOrd="0" destOrd="0" presId="urn:microsoft.com/office/officeart/2005/8/layout/cycle5"/>
    <dgm:cxn modelId="{12118A63-FDB8-48C6-96BF-942F35339246}" type="presParOf" srcId="{8F483899-E69D-49E9-AFAD-248DEA394C36}" destId="{933AA802-040A-4E70-BCF0-622F53BD9066}" srcOrd="7" destOrd="0" presId="urn:microsoft.com/office/officeart/2005/8/layout/cycle5"/>
    <dgm:cxn modelId="{321CEEF8-6CEB-4918-BEE8-82EC1B7E4CFE}" type="presParOf" srcId="{8F483899-E69D-49E9-AFAD-248DEA394C36}" destId="{E94B8C4B-C366-48BF-8697-8C04F1C25124}" srcOrd="8" destOrd="0" presId="urn:microsoft.com/office/officeart/2005/8/layout/cycle5"/>
    <dgm:cxn modelId="{91961A95-D6DB-444C-82E4-9D08BFFBC11C}" type="presOf" srcId="{10B193D5-E874-4D7F-9CA6-82825E87DC0E}" destId="{E94B8C4B-C366-48BF-8697-8C04F1C25124}" srcOrd="0" destOrd="0" presId="urn:microsoft.com/office/officeart/2005/8/layout/cycle5"/>
    <dgm:cxn modelId="{B0408135-149D-42C0-9788-4DD711E72F65}" type="presParOf" srcId="{8F483899-E69D-49E9-AFAD-248DEA394C36}" destId="{D3EADAB4-143F-49B5-8573-A79F4FA79E2C}" srcOrd="9" destOrd="0" presId="urn:microsoft.com/office/officeart/2005/8/layout/cycle5"/>
    <dgm:cxn modelId="{30A83382-5D74-4C62-BE0F-78302614B543}" type="presOf" srcId="{49AFFE84-C0D6-4DE5-8A1B-BD56866F9594}" destId="{D3EADAB4-143F-49B5-8573-A79F4FA79E2C}" srcOrd="0" destOrd="0" presId="urn:microsoft.com/office/officeart/2005/8/layout/cycle5"/>
    <dgm:cxn modelId="{65054A66-ABE6-4DDF-AEF7-8F7EB7578212}" type="presParOf" srcId="{8F483899-E69D-49E9-AFAD-248DEA394C36}" destId="{BCBF9FA4-7A1B-460F-AE30-22FC02697592}" srcOrd="10" destOrd="0" presId="urn:microsoft.com/office/officeart/2005/8/layout/cycle5"/>
    <dgm:cxn modelId="{3A1781B0-FFA7-405E-9E7B-4CDCE10D9EC6}" type="presParOf" srcId="{8F483899-E69D-49E9-AFAD-248DEA394C36}" destId="{D2FB9AAA-02FE-4314-A268-2F3D8E512C5C}" srcOrd="11" destOrd="0" presId="urn:microsoft.com/office/officeart/2005/8/layout/cycle5"/>
    <dgm:cxn modelId="{4AF33BA2-A2F8-425C-960C-681072FC6CDD}" type="presOf" srcId="{ADF435FD-1EEC-4111-B0E5-FE82C78372EF}" destId="{D2FB9AAA-02FE-4314-A268-2F3D8E512C5C}" srcOrd="0" destOrd="0" presId="urn:microsoft.com/office/officeart/2005/8/layout/cycle5"/>
    <dgm:cxn modelId="{65954294-3E5A-43AC-9646-F3F0C8A36AF3}" type="presParOf" srcId="{8F483899-E69D-49E9-AFAD-248DEA394C36}" destId="{1BF2D754-8785-43BB-B33B-E8E13EA73F30}" srcOrd="12" destOrd="0" presId="urn:microsoft.com/office/officeart/2005/8/layout/cycle5"/>
    <dgm:cxn modelId="{EA32FEFD-7AF0-4ECA-92A0-AB8C7E841FE2}" type="presOf" srcId="{19218FDC-B00F-4BB9-A0D7-A816B0A24887}" destId="{1BF2D754-8785-43BB-B33B-E8E13EA73F30}" srcOrd="0" destOrd="0" presId="urn:microsoft.com/office/officeart/2005/8/layout/cycle5"/>
    <dgm:cxn modelId="{9282F2D4-C35F-4D2A-AB40-0B55E0B18369}" type="presParOf" srcId="{8F483899-E69D-49E9-AFAD-248DEA394C36}" destId="{EB9B5FEF-A577-4F93-AF7E-A5B8942027E5}" srcOrd="13" destOrd="0" presId="urn:microsoft.com/office/officeart/2005/8/layout/cycle5"/>
    <dgm:cxn modelId="{6ACBABA3-1A3A-45C3-83F5-2C2391EE5C2A}" type="presParOf" srcId="{8F483899-E69D-49E9-AFAD-248DEA394C36}" destId="{45BBA764-932B-4A31-9891-7437D938FD2C}" srcOrd="14" destOrd="0" presId="urn:microsoft.com/office/officeart/2005/8/layout/cycle5"/>
    <dgm:cxn modelId="{11C69F98-9F80-42F5-8E43-BD74825AAD2B}" type="presOf" srcId="{C51FBF8F-5459-4C3F-AA37-75120837A52D}" destId="{45BBA764-932B-4A31-9891-7437D938FD2C}" srcOrd="0" destOrd="0" presId="urn:microsoft.com/office/officeart/2005/8/layout/cycle5"/>
    <dgm:cxn modelId="{44DE16F2-AFFF-479C-8593-A8E035A5ADF9}" type="presParOf" srcId="{8F483899-E69D-49E9-AFAD-248DEA394C36}" destId="{3AC315D0-3C83-4084-BE33-345E78734EB2}" srcOrd="15" destOrd="0" presId="urn:microsoft.com/office/officeart/2005/8/layout/cycle5"/>
    <dgm:cxn modelId="{AC8417A9-9AF5-4232-BB75-EC7081938398}" type="presOf" srcId="{5F2E48A2-46C8-4FEB-8079-81D83B475B05}" destId="{3AC315D0-3C83-4084-BE33-345E78734EB2}" srcOrd="0" destOrd="0" presId="urn:microsoft.com/office/officeart/2005/8/layout/cycle5"/>
    <dgm:cxn modelId="{E7612796-4F60-4488-9AA1-C47F014ED7B7}" type="presParOf" srcId="{8F483899-E69D-49E9-AFAD-248DEA394C36}" destId="{601C6C93-8772-46A3-B9AC-063B57C68E70}" srcOrd="16" destOrd="0" presId="urn:microsoft.com/office/officeart/2005/8/layout/cycle5"/>
    <dgm:cxn modelId="{985A0025-1082-4883-A939-1E5E577F7B27}" type="presParOf" srcId="{8F483899-E69D-49E9-AFAD-248DEA394C36}" destId="{D00F99D7-7D4F-4DE1-938E-73959051A970}" srcOrd="17" destOrd="0" presId="urn:microsoft.com/office/officeart/2005/8/layout/cycle5"/>
    <dgm:cxn modelId="{102062CA-8F81-4706-8594-467930F64DE1}" type="presOf" srcId="{BC821C9B-9FB1-44E4-9B4A-AE391B655E37}" destId="{D00F99D7-7D4F-4DE1-938E-73959051A970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C7D36D6-1AA8-4919-A9DE-300F574FC64F}">
      <dsp:nvSpPr>
        <dsp:cNvPr id="3" name="Rounded Rectangle 2"/>
        <dsp:cNvSpPr/>
      </dsp:nvSpPr>
      <dsp:spPr bwMode="white">
        <a:xfrm>
          <a:off x="3333662" y="0"/>
          <a:ext cx="1460675" cy="94943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Client A types a </a:t>
          </a:r>
          <a:r>
            <a:rPr lang="en-US" altLang="en-US"/>
            <a:t>message</a:t>
          </a:r>
          <a:endParaRPr lang="en-US" altLang="en-US"/>
        </a:p>
      </dsp:txBody>
      <dsp:txXfrm>
        <a:off x="3333662" y="0"/>
        <a:ext cx="1460675" cy="949439"/>
      </dsp:txXfrm>
    </dsp:sp>
    <dsp:sp modelId="{B26405B1-C8B6-441C-A596-CEB708F554F8}">
      <dsp:nvSpPr>
        <dsp:cNvPr id="4" name="Arc 3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7650499"/>
            <a:gd name="adj2" fmla="val 185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0901F604-F9EC-4D76-A6ED-BA32352C5A98}">
      <dsp:nvSpPr>
        <dsp:cNvPr id="5" name="Rounded Rectangle 4"/>
        <dsp:cNvSpPr/>
      </dsp:nvSpPr>
      <dsp:spPr bwMode="white">
        <a:xfrm>
          <a:off x="5268803" y="1117254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uploads the message to the FTP Server</a:t>
          </a:r>
          <a:endParaRPr lang="en-US"/>
        </a:p>
      </dsp:txBody>
      <dsp:txXfrm>
        <a:off x="5268803" y="1117254"/>
        <a:ext cx="1460675" cy="949439"/>
      </dsp:txXfrm>
    </dsp:sp>
    <dsp:sp modelId="{5B35789F-BCCE-4841-A4C6-2EA3CF032314}">
      <dsp:nvSpPr>
        <dsp:cNvPr id="6" name="Arc 5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20998390"/>
            <a:gd name="adj2" fmla="val 6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9FF9719A-5B20-43F5-A219-1ADBC30214AD}">
      <dsp:nvSpPr>
        <dsp:cNvPr id="7" name="Rounded Rectangle 6"/>
        <dsp:cNvSpPr/>
      </dsp:nvSpPr>
      <dsp:spPr bwMode="white">
        <a:xfrm>
          <a:off x="5268803" y="3351762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Client B Downloads message from the FTP Server</a:t>
          </a:r>
          <a:endParaRPr lang="en-US" altLang="en-US"/>
        </a:p>
      </dsp:txBody>
      <dsp:txXfrm>
        <a:off x="5268803" y="3351762"/>
        <a:ext cx="1460675" cy="949439"/>
      </dsp:txXfrm>
    </dsp:sp>
    <dsp:sp modelId="{E94B8C4B-C366-48BF-8697-8C04F1C25124}">
      <dsp:nvSpPr>
        <dsp:cNvPr id="8" name="Arc 7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3031929"/>
            <a:gd name="adj2" fmla="val 39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D3EADAB4-143F-49B5-8573-A79F4FA79E2C}">
      <dsp:nvSpPr>
        <dsp:cNvPr id="9" name="Rounded Rectangle 8"/>
        <dsp:cNvSpPr/>
      </dsp:nvSpPr>
      <dsp:spPr bwMode="white">
        <a:xfrm>
          <a:off x="3333662" y="4469016"/>
          <a:ext cx="1460675" cy="94943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>
          <a:normAutofit/>
        </a:bodyPr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ym typeface="+mn-ea"/>
            </a:rPr>
            <a:t>Client B types a </a:t>
          </a:r>
          <a:r>
            <a:rPr lang="en-US" altLang="en-US"/>
            <a:t>message</a:t>
          </a:r>
          <a:endParaRPr lang="en-US" altLang="en-US"/>
        </a:p>
      </dsp:txBody>
      <dsp:txXfrm>
        <a:off x="3333662" y="4469016"/>
        <a:ext cx="1460675" cy="949439"/>
      </dsp:txXfrm>
    </dsp:sp>
    <dsp:sp modelId="{D2FB9AAA-02FE-4314-A268-2F3D8E512C5C}">
      <dsp:nvSpPr>
        <dsp:cNvPr id="10" name="Arc 9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6850499"/>
            <a:gd name="adj2" fmla="val 77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1BF2D754-8785-43BB-B33B-E8E13EA73F30}">
      <dsp:nvSpPr>
        <dsp:cNvPr id="11" name="Rounded Rectangle 10"/>
        <dsp:cNvSpPr/>
      </dsp:nvSpPr>
      <dsp:spPr bwMode="white">
        <a:xfrm>
          <a:off x="1398522" y="3351762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>
              <a:sym typeface="+mn-ea"/>
            </a:rPr>
            <a:t>lient B uploads the reply message to the FTP Server</a:t>
          </a:r>
          <a:endParaRPr lang="en-US"/>
        </a:p>
      </dsp:txBody>
      <dsp:txXfrm>
        <a:off x="1398522" y="3351762"/>
        <a:ext cx="1460675" cy="949439"/>
      </dsp:txXfrm>
    </dsp:sp>
    <dsp:sp modelId="{45BBA764-932B-4A31-9891-7437D938FD2C}">
      <dsp:nvSpPr>
        <dsp:cNvPr id="12" name="Arc 11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0198390"/>
            <a:gd name="adj2" fmla="val 114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3AC315D0-3C83-4084-BE33-345E78734EB2}">
      <dsp:nvSpPr>
        <dsp:cNvPr id="13" name="Rounded Rectangle 12"/>
        <dsp:cNvSpPr/>
      </dsp:nvSpPr>
      <dsp:spPr bwMode="white">
        <a:xfrm>
          <a:off x="1398522" y="1117254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en-US">
              <a:sym typeface="+mn-ea"/>
            </a:rPr>
            <a:t>lient A Downloads message from the FTP Server</a:t>
          </a:r>
          <a:endParaRPr lang="en-US" altLang="en-US"/>
        </a:p>
      </dsp:txBody>
      <dsp:txXfrm>
        <a:off x="1398522" y="1117254"/>
        <a:ext cx="1460675" cy="949439"/>
      </dsp:txXfrm>
    </dsp:sp>
    <dsp:sp modelId="{D00F99D7-7D4F-4DE1-938E-73959051A970}">
      <dsp:nvSpPr>
        <dsp:cNvPr id="14" name="Arc 13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3831929"/>
            <a:gd name="adj2" fmla="val 147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BF84-A35A-45E8-9E20-4532E26FBB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4D865-4D01-4FB4-B0E2-04B9A75A2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2F7F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39240" y="1097280"/>
            <a:ext cx="9113520" cy="0"/>
          </a:xfrm>
          <a:prstGeom prst="line">
            <a:avLst/>
          </a:prstGeom>
          <a:ln>
            <a:solidFill>
              <a:srgbClr val="002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5120" y="3692525"/>
            <a:ext cx="47885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FTPChat proJect</a:t>
            </a:r>
            <a:endParaRPr lang="zh-CN" altLang="en-US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75120" y="49986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75120" y="5105400"/>
            <a:ext cx="3780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File </a:t>
            </a:r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Transfer Protocol Chat Project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6674803" y="5580380"/>
            <a:ext cx="476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dirty="0">
                <a:sym typeface="+mn-ea"/>
              </a:rPr>
              <a:t>Made &amp; Presented by: Ahmed Omar Saad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9174" y="2482349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F7F"/>
                </a:solidFill>
              </a:rPr>
              <a:t>1. What is FTPChat?</a:t>
            </a:r>
            <a:endParaRPr lang="en-US" altLang="zh-CN" sz="3200" dirty="0">
              <a:solidFill>
                <a:srgbClr val="002F7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9060" y="3213100"/>
            <a:ext cx="5123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</a:rPr>
              <a:t>2. What is an FTP server?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3896360"/>
            <a:ext cx="5678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</a:rPr>
              <a:t>3. Advantages for FTP Chat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2225" y="4603115"/>
            <a:ext cx="606679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</a:rPr>
              <a:t>4. What makes it </a:t>
            </a:r>
            <a:r>
              <a:rPr lang="en-US" altLang="en-US" sz="3200" dirty="0" smtClean="0">
                <a:solidFill>
                  <a:srgbClr val="002F7F"/>
                </a:solidFill>
              </a:rPr>
              <a:t>different</a:t>
            </a:r>
            <a:r>
              <a:rPr lang="en-US" altLang="zh-CN" sz="3200" dirty="0" smtClean="0">
                <a:solidFill>
                  <a:srgbClr val="002F7F"/>
                </a:solidFill>
              </a:rPr>
              <a:t>?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2702889">
            <a:off x="6368508" y="4056609"/>
            <a:ext cx="4895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</a:rPr>
              <a:t>CONTENTS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292225" y="5248910"/>
            <a:ext cx="6066790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olidFill>
                  <a:srgbClr val="002F7F"/>
                </a:solidFill>
              </a:rPr>
              <a:t>5. Visualizing how it works</a:t>
            </a:r>
            <a:endParaRPr lang="en-US" altLang="zh-CN" sz="3200" dirty="0">
              <a:solidFill>
                <a:srgbClr val="002F7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3175" y="1373505"/>
            <a:ext cx="12195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1. What is </a:t>
            </a:r>
            <a:r>
              <a:rPr lang="en-US" sz="4400" b="1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FTPChat?</a:t>
            </a:r>
            <a:endParaRPr lang="en-US" sz="4400" b="1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3175" y="2456080"/>
            <a:ext cx="12195175" cy="977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3175" y="2868295"/>
            <a:ext cx="12195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sym typeface="+mn-ea"/>
              </a:rPr>
              <a:t>FTPChat is a custom-built, encrypted messaging protocol that operates over the File Transfer Protocol (FTP) instead of traditional socket-based communication. It transforms FTP servers, hosted on routers like the ZTE ZXHN H188A SuperVectoring or via platforms like SFTPCloud.io, into secure, relay-based messaging hubs.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005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 2. </a:t>
            </a:r>
            <a:r>
              <a:rPr lang="en-US" sz="4400" b="1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What </a:t>
            </a:r>
            <a:r>
              <a:rPr 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is </a:t>
            </a:r>
            <a:r>
              <a:rPr lang="en-US" sz="4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An FTP Server?</a:t>
            </a:r>
            <a:endParaRPr 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chemeClr val="bg1"/>
                </a:solidFill>
                <a:sym typeface="+mn-ea"/>
              </a:rPr>
              <a:t>An FTP server is a system that uses the File Transfer Protocol (FTP) to store, share, and manage files across a network. According to Cisco, FTP operates on a client-server model using TCP/IP, Port 21 handles control commands (login, navigation).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bg1"/>
                </a:solidFill>
                <a:sym typeface="+mn-ea"/>
              </a:rPr>
              <a:t>In practical setups, FTP servers can be hosted on routers with USB and FTP capabilities, such as the ZTE ZXHN H188A transforming a simple flash drive into a customizable cloud-like system.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bg1"/>
                </a:solidFill>
                <a:sym typeface="+mn-ea"/>
              </a:rPr>
              <a:t>Unlike commercial cloud services (e.g., Google Drive or Dropbox), FTP servers offer: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sym typeface="+mn-ea"/>
              </a:rPr>
              <a:t> Full control over storage and access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sym typeface="+mn-ea"/>
              </a:rPr>
              <a:t> Local and remote file management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sym typeface="+mn-ea"/>
              </a:rPr>
              <a:t> And are more developer-friendly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810260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3. FTPChat Advantages over web sockets</a:t>
            </a:r>
            <a:endParaRPr 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2090955"/>
            <a:ext cx="12216130" cy="768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2247265"/>
            <a:ext cx="12192000" cy="4611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Simplified Architecture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FTPChat replaces complex socket programming with FTP, an easy-to-learn protocol that handles transport, authentication, and session management natively.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Router-Based Hosting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Easily deployable on routers with USB and FTP capabilities, such as the ZTE ZXHN H188A, turning local storage into a secure relay without custom server setups.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Global Access via SFTPCloud.io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Eliminates the need for tunneling tools like Ngrok. Relays are hosted directly and securely, improving stability and scalability.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Modular Encryption Layer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Built with Python, FTPChat`s encryption is flexible and secure, without relying on low-level socket handling. And it comes with 24-Layer Mono-Alphabetic encryption.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373505"/>
            <a:ext cx="121913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4. What makes it </a:t>
            </a:r>
            <a:r>
              <a:rPr lang="en-US" altLang="en-US" sz="4400" b="1" dirty="0" smtClean="0">
                <a:solidFill>
                  <a:schemeClr val="bg1"/>
                </a:solidFill>
              </a:rPr>
              <a:t>different</a:t>
            </a:r>
            <a:endParaRPr lang="en-US" alt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635" y="2551330"/>
            <a:ext cx="12151995" cy="50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635" y="3105785"/>
            <a:ext cx="12192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FTPChat replaces traditional socket-based messaging with a stable, FTP-driven architecture. This shift simplifies deployment, improves compatibility, and reduces development complexity.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It consumes fewer system resources, avoids common socket-related issues, Enables faster and more reliable deployment. FTPChat introduces features rarely found in conventional chat systems, making it ideal for secure communication, protocol innovation, and legacy-grade attribution.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5" y="0"/>
            <a:ext cx="121913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 smtClean="0">
                <a:solidFill>
                  <a:schemeClr val="bg1"/>
                </a:solidFill>
              </a:rPr>
              <a:t>5. Visualizing how it works</a:t>
            </a:r>
            <a:endParaRPr lang="en-US" altLang="en-US" sz="4400" b="1" dirty="0" smtClean="0">
              <a:solidFill>
                <a:schemeClr val="bg1"/>
              </a:solidFill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0005" y="1236880"/>
            <a:ext cx="12151995" cy="50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923415" y="143954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 Bracket 7"/>
          <p:cNvSpPr/>
          <p:nvPr/>
        </p:nvSpPr>
        <p:spPr>
          <a:xfrm>
            <a:off x="4826000" y="3308350"/>
            <a:ext cx="2126615" cy="1248410"/>
          </a:xfrm>
          <a:prstGeom prst="leftBracket">
            <a:avLst>
              <a:gd name="adj" fmla="val 406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>
                <a:solidFill>
                  <a:schemeClr val="bg1"/>
                </a:solidFill>
              </a:rPr>
              <a:t>FTPChat Protocol 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cycle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005" y="6397625"/>
            <a:ext cx="4528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1"/>
                </a:solidFill>
              </a:rPr>
              <a:t>Note: The FTP server acts as a relay node, secure, socket-free, and encrypted.</a:t>
            </a:r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5120" y="4114293"/>
            <a:ext cx="403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75120" y="49986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75120" y="5105400"/>
            <a:ext cx="5516245" cy="7924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en-US" dirty="0" smtClean="0">
                <a:solidFill>
                  <a:schemeClr val="bg1"/>
                </a:solidFill>
              </a:rPr>
              <a:t>Thank you for your time, I hope you enjoyed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/>
            <a:r>
              <a:rPr lang="en-US" altLang="en-US" dirty="0" smtClean="0">
                <a:solidFill>
                  <a:schemeClr val="bg1"/>
                </a:solidFill>
              </a:rPr>
              <a:t>the project!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2629</Words>
  <Application>WPS Presentation</Application>
  <PresentationFormat>宽屏</PresentationFormat>
  <Paragraphs>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Microsoft JhengHei UI</vt:lpstr>
      <vt:lpstr>Microsoft JhengHei</vt:lpstr>
      <vt:lpstr>Microsoft YaHei</vt:lpstr>
      <vt:lpstr>Arial Unicode MS</vt:lpstr>
      <vt:lpstr>Calibri</vt:lpstr>
      <vt:lpstr>Microsoft YaHei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Ahmed Omar</cp:lastModifiedBy>
  <cp:revision>42</cp:revision>
  <dcterms:created xsi:type="dcterms:W3CDTF">2015-12-24T07:33:00Z</dcterms:created>
  <dcterms:modified xsi:type="dcterms:W3CDTF">2025-10-07T03:53:09Z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57BBB193C8074D1886102254E715A5DB_13</vt:lpwstr>
  </property>
</Properties>
</file>