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3"/>
    <p:sldId id="265" r:id="rId4"/>
    <p:sldId id="266" r:id="rId5"/>
    <p:sldId id="274" r:id="rId6"/>
    <p:sldId id="275" r:id="rId7"/>
    <p:sldId id="276" r:id="rId8"/>
    <p:sldId id="273" r:id="rId9"/>
    <p:sldId id="277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533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675814-F93D-49AF-BE9D-D9E10357E89C}" type="doc">
      <dgm:prSet loTypeId="cycle" loCatId="cycle" qsTypeId="urn:microsoft.com/office/officeart/2005/8/quickstyle/simple1" qsCatId="simple" csTypeId="urn:microsoft.com/office/officeart/2005/8/colors/accent1_2" csCatId="accent1" phldr="1"/>
      <dgm:spPr/>
      <dgm:t>
        <a:bodyPr/>
        <a:p>
          <a:endParaRPr lang="en-US"/>
        </a:p>
      </dgm:t>
    </dgm:pt>
    <dgm:pt modelId="{19128D80-C668-4E2D-ADE5-4D8C214258F7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Client A types a </a:t>
          </a:r>
          <a:r>
            <a:rPr lang="en-US" altLang="en-US"/>
            <a:t>message</a:t>
          </a:r>
          <a:r>
            <a:rPr lang="en-US" altLang="en-US"/>
            <a:t/>
          </a:r>
          <a:endParaRPr lang="en-US" altLang="en-US"/>
        </a:p>
      </dgm:t>
    </dgm:pt>
    <dgm:pt modelId="{DE0F27FA-73BB-4EA4-9778-8D9EBA925AF5}" cxnId="{E6C296DE-2EBA-47D4-A979-B5E0245AA8D8}" type="parTrans">
      <dgm:prSet/>
      <dgm:spPr/>
      <dgm:t>
        <a:bodyPr/>
        <a:p>
          <a:endParaRPr lang="en-US"/>
        </a:p>
      </dgm:t>
    </dgm:pt>
    <dgm:pt modelId="{86A670AC-FF76-4079-9596-4A9A0BA8F624}" cxnId="{E6C296DE-2EBA-47D4-A979-B5E0245AA8D8}" type="sibTrans">
      <dgm:prSet/>
      <dgm:spPr/>
      <dgm:t>
        <a:bodyPr/>
        <a:p>
          <a:endParaRPr lang="en-US"/>
        </a:p>
      </dgm:t>
    </dgm:pt>
    <dgm:pt modelId="{FB525A3D-67C1-409F-B27A-CD75D02395B7}">
      <dgm:prSet phldrT="[Text]" phldr="0" custT="0"/>
      <dgm:spPr>
        <a:solidFill>
          <a:schemeClr val="tx1">
            <a:lumMod val="50000"/>
            <a:lumOff val="50000"/>
          </a:schemeClr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Client A uploads the message to the FTP Server</a:t>
          </a:r>
          <a:endParaRPr lang="en-US"/>
        </a:p>
      </dgm:t>
    </dgm:pt>
    <dgm:pt modelId="{660A7B3A-2EEC-4431-855B-9AC956FBBA1C}" cxnId="{68BA55A5-4078-4AA7-BD70-BD0CFAA01CCA}" type="parTrans">
      <dgm:prSet/>
      <dgm:spPr/>
      <dgm:t>
        <a:bodyPr/>
        <a:p>
          <a:endParaRPr lang="en-US"/>
        </a:p>
      </dgm:t>
    </dgm:pt>
    <dgm:pt modelId="{1AB63EA3-9EE1-467A-9AED-AA4865BC6583}" cxnId="{68BA55A5-4078-4AA7-BD70-BD0CFAA01CCA}" type="sibTrans">
      <dgm:prSet/>
      <dgm:spPr/>
      <dgm:t>
        <a:bodyPr/>
        <a:p>
          <a:endParaRPr lang="en-US"/>
        </a:p>
      </dgm:t>
    </dgm:pt>
    <dgm:pt modelId="{EE1B1B8E-DEE5-4FD1-B749-CB4814574F41}">
      <dgm:prSet phldrT="[Text]" phldr="0" custT="0"/>
      <dgm:spPr>
        <a:solidFill>
          <a:schemeClr val="tx1">
            <a:lumMod val="50000"/>
            <a:lumOff val="50000"/>
          </a:schemeClr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Client B Downloads message from the FTP Server</a:t>
          </a:r>
          <a:endParaRPr lang="en-US" altLang="en-US"/>
        </a:p>
      </dgm:t>
    </dgm:pt>
    <dgm:pt modelId="{1BAC8C82-524D-4513-A1AC-09A55CE1C974}" cxnId="{C1BF89E7-8766-49F1-997D-4E04A8D4E5BD}" type="parTrans">
      <dgm:prSet/>
      <dgm:spPr/>
      <dgm:t>
        <a:bodyPr/>
        <a:p>
          <a:endParaRPr lang="en-US"/>
        </a:p>
      </dgm:t>
    </dgm:pt>
    <dgm:pt modelId="{10B193D5-E874-4D7F-9CA6-82825E87DC0E}" cxnId="{C1BF89E7-8766-49F1-997D-4E04A8D4E5BD}" type="sibTrans">
      <dgm:prSet/>
      <dgm:spPr/>
      <dgm:t>
        <a:bodyPr/>
        <a:p>
          <a:endParaRPr lang="en-US"/>
        </a:p>
      </dgm:t>
    </dgm:pt>
    <dgm:pt modelId="{49AFFE84-C0D6-4DE5-8A1B-BD56866F9594}">
      <dgm:prSet phldrT="[Text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Client B types a </a:t>
          </a:r>
          <a:r>
            <a:rPr lang="en-US" altLang="en-US"/>
            <a:t>message</a:t>
          </a:r>
          <a:r>
            <a:rPr lang="en-US" altLang="en-US"/>
            <a:t/>
          </a:r>
          <a:endParaRPr lang="en-US" altLang="en-US"/>
        </a:p>
      </dgm:t>
    </dgm:pt>
    <dgm:pt modelId="{3C9FBC6B-50ED-4757-8C5B-89419165D5AF}" cxnId="{3CF2B28B-F79B-4ECA-AF76-8DF281509F74}" type="parTrans">
      <dgm:prSet/>
      <dgm:spPr/>
      <dgm:t>
        <a:bodyPr/>
        <a:p>
          <a:endParaRPr lang="en-US"/>
        </a:p>
      </dgm:t>
    </dgm:pt>
    <dgm:pt modelId="{ADF435FD-1EEC-4111-B0E5-FE82C78372EF}" cxnId="{3CF2B28B-F79B-4ECA-AF76-8DF281509F74}" type="sibTrans">
      <dgm:prSet/>
      <dgm:spPr/>
      <dgm:t>
        <a:bodyPr/>
        <a:p>
          <a:endParaRPr lang="en-US"/>
        </a:p>
      </dgm:t>
    </dgm:pt>
    <dgm:pt modelId="{19218FDC-B00F-4BB9-A0D7-A816B0A24887}">
      <dgm:prSet phldrT="[Text]" phldr="0" custT="0"/>
      <dgm:spPr>
        <a:solidFill>
          <a:schemeClr val="tx1">
            <a:lumMod val="50000"/>
            <a:lumOff val="50000"/>
          </a:schemeClr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C</a:t>
          </a:r>
          <a:r>
            <a:rPr lang="en-US">
              <a:sym typeface="+mn-ea"/>
            </a:rPr>
            <a:t>lient B uploads the reply message to the FTP Server</a:t>
          </a:r>
          <a:r>
            <a:rPr lang="en-US"/>
            <a:t/>
          </a:r>
          <a:endParaRPr lang="en-US"/>
        </a:p>
      </dgm:t>
    </dgm:pt>
    <dgm:pt modelId="{372FFAD0-285E-433E-8567-06E0DDFA82F0}" cxnId="{E66B2044-289A-41AA-95DF-2C0A2911582C}" type="parTrans">
      <dgm:prSet/>
      <dgm:spPr/>
      <dgm:t>
        <a:bodyPr/>
        <a:p>
          <a:endParaRPr lang="en-US"/>
        </a:p>
      </dgm:t>
    </dgm:pt>
    <dgm:pt modelId="{C51FBF8F-5459-4C3F-AA37-75120837A52D}" cxnId="{E66B2044-289A-41AA-95DF-2C0A2911582C}" type="sibTrans">
      <dgm:prSet/>
      <dgm:spPr/>
      <dgm:t>
        <a:bodyPr/>
        <a:p>
          <a:endParaRPr lang="en-US"/>
        </a:p>
      </dgm:t>
    </dgm:pt>
    <dgm:pt modelId="{5F2E48A2-46C8-4FEB-8079-81D83B475B05}">
      <dgm:prSet phldr="0" custT="0"/>
      <dgm:spPr>
        <a:solidFill>
          <a:schemeClr val="tx1">
            <a:lumMod val="50000"/>
            <a:lumOff val="50000"/>
          </a:schemeClr>
        </a:solidFill>
      </dgm:spPr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C</a:t>
          </a:r>
          <a:r>
            <a:rPr lang="en-US" altLang="en-US">
              <a:sym typeface="+mn-ea"/>
            </a:rPr>
            <a:t>lient A Downloads message from the FTP Server</a:t>
          </a:r>
          <a:r>
            <a:rPr lang="en-US" altLang="en-US"/>
            <a:t/>
          </a:r>
          <a:endParaRPr lang="en-US" altLang="en-US"/>
        </a:p>
      </dgm:t>
    </dgm:pt>
    <dgm:pt modelId="{4CF23FF8-7409-484E-A36F-4C6CC09BBC6D}" cxnId="{8732F6AD-3D57-403E-88D7-4EA6485292D1}" type="parTrans">
      <dgm:prSet/>
      <dgm:spPr/>
    </dgm:pt>
    <dgm:pt modelId="{BC821C9B-9FB1-44E4-9B4A-AE391B655E37}" cxnId="{8732F6AD-3D57-403E-88D7-4EA6485292D1}" type="sibTrans">
      <dgm:prSet/>
      <dgm:spPr/>
    </dgm:pt>
    <dgm:pt modelId="{8F483899-E69D-49E9-AFAD-248DEA394C36}" type="pres">
      <dgm:prSet presAssocID="{61675814-F93D-49AF-BE9D-D9E10357E89C}" presName="cycle" presStyleCnt="0">
        <dgm:presLayoutVars>
          <dgm:dir/>
          <dgm:resizeHandles val="exact"/>
        </dgm:presLayoutVars>
      </dgm:prSet>
      <dgm:spPr/>
    </dgm:pt>
    <dgm:pt modelId="{0C7D36D6-1AA8-4919-A9DE-300F574FC64F}" type="pres">
      <dgm:prSet presAssocID="{19128D80-C668-4E2D-ADE5-4D8C214258F7}" presName="node" presStyleLbl="node1" presStyleIdx="0" presStyleCnt="6">
        <dgm:presLayoutVars>
          <dgm:bulletEnabled val="1"/>
        </dgm:presLayoutVars>
      </dgm:prSet>
      <dgm:spPr/>
    </dgm:pt>
    <dgm:pt modelId="{58F22B57-56EB-4243-8851-A6A77508F8BD}" type="pres">
      <dgm:prSet presAssocID="{19128D80-C668-4E2D-ADE5-4D8C214258F7}" presName="spNode" presStyleCnt="0"/>
      <dgm:spPr/>
    </dgm:pt>
    <dgm:pt modelId="{B26405B1-C8B6-441C-A596-CEB708F554F8}" type="pres">
      <dgm:prSet presAssocID="{86A670AC-FF76-4079-9596-4A9A0BA8F624}" presName="sibTrans" presStyleLbl="sibTrans1D1" presStyleIdx="0" presStyleCnt="6"/>
      <dgm:spPr/>
    </dgm:pt>
    <dgm:pt modelId="{0901F604-F9EC-4D76-A6ED-BA32352C5A98}" type="pres">
      <dgm:prSet presAssocID="{FB525A3D-67C1-409F-B27A-CD75D02395B7}" presName="node" presStyleLbl="node1" presStyleIdx="1" presStyleCnt="6">
        <dgm:presLayoutVars>
          <dgm:bulletEnabled val="1"/>
        </dgm:presLayoutVars>
      </dgm:prSet>
      <dgm:spPr/>
    </dgm:pt>
    <dgm:pt modelId="{4E4C2EC6-DF0C-4115-81BC-B86C27D576E6}" type="pres">
      <dgm:prSet presAssocID="{FB525A3D-67C1-409F-B27A-CD75D02395B7}" presName="spNode" presStyleCnt="0"/>
      <dgm:spPr/>
    </dgm:pt>
    <dgm:pt modelId="{5B35789F-BCCE-4841-A4C6-2EA3CF032314}" type="pres">
      <dgm:prSet presAssocID="{1AB63EA3-9EE1-467A-9AED-AA4865BC6583}" presName="sibTrans" presStyleLbl="sibTrans1D1" presStyleIdx="1" presStyleCnt="6"/>
      <dgm:spPr/>
    </dgm:pt>
    <dgm:pt modelId="{9FF9719A-5B20-43F5-A219-1ADBC30214AD}" type="pres">
      <dgm:prSet presAssocID="{EE1B1B8E-DEE5-4FD1-B749-CB4814574F41}" presName="node" presStyleLbl="node1" presStyleIdx="2" presStyleCnt="6">
        <dgm:presLayoutVars>
          <dgm:bulletEnabled val="1"/>
        </dgm:presLayoutVars>
      </dgm:prSet>
      <dgm:spPr/>
    </dgm:pt>
    <dgm:pt modelId="{933AA802-040A-4E70-BCF0-622F53BD9066}" type="pres">
      <dgm:prSet presAssocID="{EE1B1B8E-DEE5-4FD1-B749-CB4814574F41}" presName="spNode" presStyleCnt="0"/>
      <dgm:spPr/>
    </dgm:pt>
    <dgm:pt modelId="{E94B8C4B-C366-48BF-8697-8C04F1C25124}" type="pres">
      <dgm:prSet presAssocID="{10B193D5-E874-4D7F-9CA6-82825E87DC0E}" presName="sibTrans" presStyleLbl="sibTrans1D1" presStyleIdx="2" presStyleCnt="6"/>
      <dgm:spPr/>
    </dgm:pt>
    <dgm:pt modelId="{D3EADAB4-143F-49B5-8573-A79F4FA79E2C}" type="pres">
      <dgm:prSet presAssocID="{49AFFE84-C0D6-4DE5-8A1B-BD56866F9594}" presName="node" presStyleLbl="node1" presStyleIdx="3" presStyleCnt="6">
        <dgm:presLayoutVars>
          <dgm:bulletEnabled val="1"/>
        </dgm:presLayoutVars>
      </dgm:prSet>
      <dgm:spPr/>
    </dgm:pt>
    <dgm:pt modelId="{BCBF9FA4-7A1B-460F-AE30-22FC02697592}" type="pres">
      <dgm:prSet presAssocID="{49AFFE84-C0D6-4DE5-8A1B-BD56866F9594}" presName="spNode" presStyleCnt="0"/>
      <dgm:spPr/>
    </dgm:pt>
    <dgm:pt modelId="{D2FB9AAA-02FE-4314-A268-2F3D8E512C5C}" type="pres">
      <dgm:prSet presAssocID="{ADF435FD-1EEC-4111-B0E5-FE82C78372EF}" presName="sibTrans" presStyleLbl="sibTrans1D1" presStyleIdx="3" presStyleCnt="6"/>
      <dgm:spPr/>
    </dgm:pt>
    <dgm:pt modelId="{1BF2D754-8785-43BB-B33B-E8E13EA73F30}" type="pres">
      <dgm:prSet presAssocID="{19218FDC-B00F-4BB9-A0D7-A816B0A24887}" presName="node" presStyleLbl="node1" presStyleIdx="4" presStyleCnt="6">
        <dgm:presLayoutVars>
          <dgm:bulletEnabled val="1"/>
        </dgm:presLayoutVars>
      </dgm:prSet>
      <dgm:spPr/>
    </dgm:pt>
    <dgm:pt modelId="{EB9B5FEF-A577-4F93-AF7E-A5B8942027E5}" type="pres">
      <dgm:prSet presAssocID="{19218FDC-B00F-4BB9-A0D7-A816B0A24887}" presName="spNode" presStyleCnt="0"/>
      <dgm:spPr/>
    </dgm:pt>
    <dgm:pt modelId="{45BBA764-932B-4A31-9891-7437D938FD2C}" type="pres">
      <dgm:prSet presAssocID="{C51FBF8F-5459-4C3F-AA37-75120837A52D}" presName="sibTrans" presStyleLbl="sibTrans1D1" presStyleIdx="4" presStyleCnt="6"/>
      <dgm:spPr/>
    </dgm:pt>
    <dgm:pt modelId="{3AC315D0-3C83-4084-BE33-345E78734EB2}" type="pres">
      <dgm:prSet presAssocID="{5F2E48A2-46C8-4FEB-8079-81D83B475B05}" presName="node" presStyleLbl="node1" presStyleIdx="5" presStyleCnt="6">
        <dgm:presLayoutVars>
          <dgm:bulletEnabled val="1"/>
        </dgm:presLayoutVars>
      </dgm:prSet>
      <dgm:spPr/>
    </dgm:pt>
    <dgm:pt modelId="{601C6C93-8772-46A3-B9AC-063B57C68E70}" type="pres">
      <dgm:prSet presAssocID="{5F2E48A2-46C8-4FEB-8079-81D83B475B05}" presName="spNode" presStyleCnt="0"/>
      <dgm:spPr/>
    </dgm:pt>
    <dgm:pt modelId="{D00F99D7-7D4F-4DE1-938E-73959051A970}" type="pres">
      <dgm:prSet presAssocID="{BC821C9B-9FB1-44E4-9B4A-AE391B655E37}" presName="sibTrans" presStyleLbl="sibTrans1D1" presStyleIdx="5" presStyleCnt="6"/>
      <dgm:spPr/>
    </dgm:pt>
  </dgm:ptLst>
  <dgm:cxnLst>
    <dgm:cxn modelId="{E6C296DE-2EBA-47D4-A979-B5E0245AA8D8}" srcId="{61675814-F93D-49AF-BE9D-D9E10357E89C}" destId="{19128D80-C668-4E2D-ADE5-4D8C214258F7}" srcOrd="0" destOrd="0" parTransId="{DE0F27FA-73BB-4EA4-9778-8D9EBA925AF5}" sibTransId="{86A670AC-FF76-4079-9596-4A9A0BA8F624}"/>
    <dgm:cxn modelId="{68BA55A5-4078-4AA7-BD70-BD0CFAA01CCA}" srcId="{61675814-F93D-49AF-BE9D-D9E10357E89C}" destId="{FB525A3D-67C1-409F-B27A-CD75D02395B7}" srcOrd="1" destOrd="0" parTransId="{660A7B3A-2EEC-4431-855B-9AC956FBBA1C}" sibTransId="{1AB63EA3-9EE1-467A-9AED-AA4865BC6583}"/>
    <dgm:cxn modelId="{C1BF89E7-8766-49F1-997D-4E04A8D4E5BD}" srcId="{61675814-F93D-49AF-BE9D-D9E10357E89C}" destId="{EE1B1B8E-DEE5-4FD1-B749-CB4814574F41}" srcOrd="2" destOrd="0" parTransId="{1BAC8C82-524D-4513-A1AC-09A55CE1C974}" sibTransId="{10B193D5-E874-4D7F-9CA6-82825E87DC0E}"/>
    <dgm:cxn modelId="{3CF2B28B-F79B-4ECA-AF76-8DF281509F74}" srcId="{61675814-F93D-49AF-BE9D-D9E10357E89C}" destId="{49AFFE84-C0D6-4DE5-8A1B-BD56866F9594}" srcOrd="3" destOrd="0" parTransId="{3C9FBC6B-50ED-4757-8C5B-89419165D5AF}" sibTransId="{ADF435FD-1EEC-4111-B0E5-FE82C78372EF}"/>
    <dgm:cxn modelId="{E66B2044-289A-41AA-95DF-2C0A2911582C}" srcId="{61675814-F93D-49AF-BE9D-D9E10357E89C}" destId="{19218FDC-B00F-4BB9-A0D7-A816B0A24887}" srcOrd="4" destOrd="0" parTransId="{372FFAD0-285E-433E-8567-06E0DDFA82F0}" sibTransId="{C51FBF8F-5459-4C3F-AA37-75120837A52D}"/>
    <dgm:cxn modelId="{8732F6AD-3D57-403E-88D7-4EA6485292D1}" srcId="{61675814-F93D-49AF-BE9D-D9E10357E89C}" destId="{5F2E48A2-46C8-4FEB-8079-81D83B475B05}" srcOrd="5" destOrd="0" parTransId="{4CF23FF8-7409-484E-A36F-4C6CC09BBC6D}" sibTransId="{BC821C9B-9FB1-44E4-9B4A-AE391B655E37}"/>
    <dgm:cxn modelId="{E3E68DDA-27DF-4CE8-BBA9-4BED89D16A95}" type="presOf" srcId="{61675814-F93D-49AF-BE9D-D9E10357E89C}" destId="{8F483899-E69D-49E9-AFAD-248DEA394C36}" srcOrd="0" destOrd="0" presId="urn:microsoft.com/office/officeart/2005/8/layout/cycle5"/>
    <dgm:cxn modelId="{91BAFF00-E05C-4B80-8892-C5D8EB4691DE}" type="presParOf" srcId="{8F483899-E69D-49E9-AFAD-248DEA394C36}" destId="{0C7D36D6-1AA8-4919-A9DE-300F574FC64F}" srcOrd="0" destOrd="0" presId="urn:microsoft.com/office/officeart/2005/8/layout/cycle5"/>
    <dgm:cxn modelId="{881818B8-D4FE-4F2C-AE07-49E6C6119993}" type="presOf" srcId="{19128D80-C668-4E2D-ADE5-4D8C214258F7}" destId="{0C7D36D6-1AA8-4919-A9DE-300F574FC64F}" srcOrd="0" destOrd="0" presId="urn:microsoft.com/office/officeart/2005/8/layout/cycle5"/>
    <dgm:cxn modelId="{1B099DF4-2E61-43B9-8F10-7E7505B404A0}" type="presParOf" srcId="{8F483899-E69D-49E9-AFAD-248DEA394C36}" destId="{58F22B57-56EB-4243-8851-A6A77508F8BD}" srcOrd="1" destOrd="0" presId="urn:microsoft.com/office/officeart/2005/8/layout/cycle5"/>
    <dgm:cxn modelId="{D44670C9-1C5F-4840-BF23-1C9A8F614181}" type="presParOf" srcId="{8F483899-E69D-49E9-AFAD-248DEA394C36}" destId="{B26405B1-C8B6-441C-A596-CEB708F554F8}" srcOrd="2" destOrd="0" presId="urn:microsoft.com/office/officeart/2005/8/layout/cycle5"/>
    <dgm:cxn modelId="{4FC1EC0D-34B3-4A82-AEF2-E2804CF51845}" type="presOf" srcId="{86A670AC-FF76-4079-9596-4A9A0BA8F624}" destId="{B26405B1-C8B6-441C-A596-CEB708F554F8}" srcOrd="0" destOrd="0" presId="urn:microsoft.com/office/officeart/2005/8/layout/cycle5"/>
    <dgm:cxn modelId="{1B8737AF-0BD1-4E82-9F5F-1BCA02756A0D}" type="presParOf" srcId="{8F483899-E69D-49E9-AFAD-248DEA394C36}" destId="{0901F604-F9EC-4D76-A6ED-BA32352C5A98}" srcOrd="3" destOrd="0" presId="urn:microsoft.com/office/officeart/2005/8/layout/cycle5"/>
    <dgm:cxn modelId="{54A171BE-227B-4FCB-854F-016D6AED140B}" type="presOf" srcId="{FB525A3D-67C1-409F-B27A-CD75D02395B7}" destId="{0901F604-F9EC-4D76-A6ED-BA32352C5A98}" srcOrd="0" destOrd="0" presId="urn:microsoft.com/office/officeart/2005/8/layout/cycle5"/>
    <dgm:cxn modelId="{DF865E62-6FAD-4B4A-AAB1-02897902464A}" type="presParOf" srcId="{8F483899-E69D-49E9-AFAD-248DEA394C36}" destId="{4E4C2EC6-DF0C-4115-81BC-B86C27D576E6}" srcOrd="4" destOrd="0" presId="urn:microsoft.com/office/officeart/2005/8/layout/cycle5"/>
    <dgm:cxn modelId="{5BB5C69C-0681-4130-BB1A-E0D8CE972484}" type="presParOf" srcId="{8F483899-E69D-49E9-AFAD-248DEA394C36}" destId="{5B35789F-BCCE-4841-A4C6-2EA3CF032314}" srcOrd="5" destOrd="0" presId="urn:microsoft.com/office/officeart/2005/8/layout/cycle5"/>
    <dgm:cxn modelId="{3373D28E-D0B1-41DE-90A2-10B8968DB24A}" type="presOf" srcId="{1AB63EA3-9EE1-467A-9AED-AA4865BC6583}" destId="{5B35789F-BCCE-4841-A4C6-2EA3CF032314}" srcOrd="0" destOrd="0" presId="urn:microsoft.com/office/officeart/2005/8/layout/cycle5"/>
    <dgm:cxn modelId="{EBC8C83A-8D94-457F-8115-9DBAB3AFFAC1}" type="presParOf" srcId="{8F483899-E69D-49E9-AFAD-248DEA394C36}" destId="{9FF9719A-5B20-43F5-A219-1ADBC30214AD}" srcOrd="6" destOrd="0" presId="urn:microsoft.com/office/officeart/2005/8/layout/cycle5"/>
    <dgm:cxn modelId="{8C70C847-30C7-46CB-ABF7-FD7B6CE1C875}" type="presOf" srcId="{EE1B1B8E-DEE5-4FD1-B749-CB4814574F41}" destId="{9FF9719A-5B20-43F5-A219-1ADBC30214AD}" srcOrd="0" destOrd="0" presId="urn:microsoft.com/office/officeart/2005/8/layout/cycle5"/>
    <dgm:cxn modelId="{394514EB-8960-4D76-BDA1-8DB9AE954021}" type="presParOf" srcId="{8F483899-E69D-49E9-AFAD-248DEA394C36}" destId="{933AA802-040A-4E70-BCF0-622F53BD9066}" srcOrd="7" destOrd="0" presId="urn:microsoft.com/office/officeart/2005/8/layout/cycle5"/>
    <dgm:cxn modelId="{497E7071-8164-4091-A359-DDB8262D329C}" type="presParOf" srcId="{8F483899-E69D-49E9-AFAD-248DEA394C36}" destId="{E94B8C4B-C366-48BF-8697-8C04F1C25124}" srcOrd="8" destOrd="0" presId="urn:microsoft.com/office/officeart/2005/8/layout/cycle5"/>
    <dgm:cxn modelId="{4798EF1B-0150-49E1-9E56-F36AB4CDB26C}" type="presOf" srcId="{10B193D5-E874-4D7F-9CA6-82825E87DC0E}" destId="{E94B8C4B-C366-48BF-8697-8C04F1C25124}" srcOrd="0" destOrd="0" presId="urn:microsoft.com/office/officeart/2005/8/layout/cycle5"/>
    <dgm:cxn modelId="{B0B89281-B0BE-4995-A384-279C40EF04B6}" type="presParOf" srcId="{8F483899-E69D-49E9-AFAD-248DEA394C36}" destId="{D3EADAB4-143F-49B5-8573-A79F4FA79E2C}" srcOrd="9" destOrd="0" presId="urn:microsoft.com/office/officeart/2005/8/layout/cycle5"/>
    <dgm:cxn modelId="{B2BF47F7-5DBC-413D-8E89-C80A186831D2}" type="presOf" srcId="{49AFFE84-C0D6-4DE5-8A1B-BD56866F9594}" destId="{D3EADAB4-143F-49B5-8573-A79F4FA79E2C}" srcOrd="0" destOrd="0" presId="urn:microsoft.com/office/officeart/2005/8/layout/cycle5"/>
    <dgm:cxn modelId="{1DEC1578-4FD4-49C9-BBF1-95538A0DC8D5}" type="presParOf" srcId="{8F483899-E69D-49E9-AFAD-248DEA394C36}" destId="{BCBF9FA4-7A1B-460F-AE30-22FC02697592}" srcOrd="10" destOrd="0" presId="urn:microsoft.com/office/officeart/2005/8/layout/cycle5"/>
    <dgm:cxn modelId="{C2B17ED5-7FC9-49A8-B97B-E5C91B538ED4}" type="presParOf" srcId="{8F483899-E69D-49E9-AFAD-248DEA394C36}" destId="{D2FB9AAA-02FE-4314-A268-2F3D8E512C5C}" srcOrd="11" destOrd="0" presId="urn:microsoft.com/office/officeart/2005/8/layout/cycle5"/>
    <dgm:cxn modelId="{C7EA2FEB-107A-4A1A-840F-8AE1C2EFE7F1}" type="presOf" srcId="{ADF435FD-1EEC-4111-B0E5-FE82C78372EF}" destId="{D2FB9AAA-02FE-4314-A268-2F3D8E512C5C}" srcOrd="0" destOrd="0" presId="urn:microsoft.com/office/officeart/2005/8/layout/cycle5"/>
    <dgm:cxn modelId="{A3BB9A9D-8CA8-4098-B3FC-A69EB9449122}" type="presParOf" srcId="{8F483899-E69D-49E9-AFAD-248DEA394C36}" destId="{1BF2D754-8785-43BB-B33B-E8E13EA73F30}" srcOrd="12" destOrd="0" presId="urn:microsoft.com/office/officeart/2005/8/layout/cycle5"/>
    <dgm:cxn modelId="{0C4713EE-CF84-4051-B6C0-58E70B58CA29}" type="presOf" srcId="{19218FDC-B00F-4BB9-A0D7-A816B0A24887}" destId="{1BF2D754-8785-43BB-B33B-E8E13EA73F30}" srcOrd="0" destOrd="0" presId="urn:microsoft.com/office/officeart/2005/8/layout/cycle5"/>
    <dgm:cxn modelId="{AC08739E-66C8-41D4-BFAD-A4458E26BD7B}" type="presParOf" srcId="{8F483899-E69D-49E9-AFAD-248DEA394C36}" destId="{EB9B5FEF-A577-4F93-AF7E-A5B8942027E5}" srcOrd="13" destOrd="0" presId="urn:microsoft.com/office/officeart/2005/8/layout/cycle5"/>
    <dgm:cxn modelId="{8F16E668-5A83-417E-8B87-C5B72E3D249D}" type="presParOf" srcId="{8F483899-E69D-49E9-AFAD-248DEA394C36}" destId="{45BBA764-932B-4A31-9891-7437D938FD2C}" srcOrd="14" destOrd="0" presId="urn:microsoft.com/office/officeart/2005/8/layout/cycle5"/>
    <dgm:cxn modelId="{FD29DF33-7CDD-4200-93BE-C0FC188A05EC}" type="presOf" srcId="{C51FBF8F-5459-4C3F-AA37-75120837A52D}" destId="{45BBA764-932B-4A31-9891-7437D938FD2C}" srcOrd="0" destOrd="0" presId="urn:microsoft.com/office/officeart/2005/8/layout/cycle5"/>
    <dgm:cxn modelId="{6F686FA8-B3F8-45E5-A3E2-0E851C823D7B}" type="presParOf" srcId="{8F483899-E69D-49E9-AFAD-248DEA394C36}" destId="{3AC315D0-3C83-4084-BE33-345E78734EB2}" srcOrd="15" destOrd="0" presId="urn:microsoft.com/office/officeart/2005/8/layout/cycle5"/>
    <dgm:cxn modelId="{AAFC0E4E-FA00-4EC4-BA97-11EB97DAFD3A}" type="presOf" srcId="{5F2E48A2-46C8-4FEB-8079-81D83B475B05}" destId="{3AC315D0-3C83-4084-BE33-345E78734EB2}" srcOrd="0" destOrd="0" presId="urn:microsoft.com/office/officeart/2005/8/layout/cycle5"/>
    <dgm:cxn modelId="{3E5311B1-2974-45D4-AB37-D8F3AA0CE11A}" type="presParOf" srcId="{8F483899-E69D-49E9-AFAD-248DEA394C36}" destId="{601C6C93-8772-46A3-B9AC-063B57C68E70}" srcOrd="16" destOrd="0" presId="urn:microsoft.com/office/officeart/2005/8/layout/cycle5"/>
    <dgm:cxn modelId="{748CC9BA-FA34-4B4A-B850-B029E4AA2AAC}" type="presParOf" srcId="{8F483899-E69D-49E9-AFAD-248DEA394C36}" destId="{D00F99D7-7D4F-4DE1-938E-73959051A970}" srcOrd="17" destOrd="0" presId="urn:microsoft.com/office/officeart/2005/8/layout/cycle5"/>
    <dgm:cxn modelId="{DF6F1803-260C-4076-9AB9-9208CCD6A424}" type="presOf" srcId="{BC821C9B-9FB1-44E4-9B4A-AE391B655E37}" destId="{D00F99D7-7D4F-4DE1-938E-73959051A970}" srcOrd="0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0C7D36D6-1AA8-4919-A9DE-300F574FC64F}">
      <dsp:nvSpPr>
        <dsp:cNvPr id="3" name="Rounded Rectangle 2"/>
        <dsp:cNvSpPr/>
      </dsp:nvSpPr>
      <dsp:spPr bwMode="white">
        <a:xfrm>
          <a:off x="3333662" y="0"/>
          <a:ext cx="1460675" cy="949439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Client A types a </a:t>
          </a:r>
          <a:r>
            <a:rPr lang="en-US" altLang="en-US"/>
            <a:t>message</a:t>
          </a:r>
          <a:endParaRPr lang="en-US" altLang="en-US"/>
        </a:p>
      </dsp:txBody>
      <dsp:txXfrm>
        <a:off x="3333662" y="0"/>
        <a:ext cx="1460675" cy="949439"/>
      </dsp:txXfrm>
    </dsp:sp>
    <dsp:sp modelId="{B26405B1-C8B6-441C-A596-CEB708F554F8}">
      <dsp:nvSpPr>
        <dsp:cNvPr id="4" name="Arc 3"/>
        <dsp:cNvSpPr/>
      </dsp:nvSpPr>
      <dsp:spPr bwMode="white">
        <a:xfrm>
          <a:off x="1829492" y="474719"/>
          <a:ext cx="4469016" cy="4469016"/>
        </a:xfrm>
        <a:prstGeom prst="arc">
          <a:avLst>
            <a:gd name="adj1" fmla="val 17650499"/>
            <a:gd name="adj2" fmla="val 18568070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829492" y="474719"/>
        <a:ext cx="4469016" cy="4469016"/>
      </dsp:txXfrm>
    </dsp:sp>
    <dsp:sp modelId="{0901F604-F9EC-4D76-A6ED-BA32352C5A98}">
      <dsp:nvSpPr>
        <dsp:cNvPr id="5" name="Rounded Rectangle 4"/>
        <dsp:cNvSpPr/>
      </dsp:nvSpPr>
      <dsp:spPr bwMode="white">
        <a:xfrm>
          <a:off x="5268803" y="1117254"/>
          <a:ext cx="1460675" cy="949439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Client A uploads the message to the FTP Server</a:t>
          </a:r>
          <a:endParaRPr lang="en-US"/>
        </a:p>
      </dsp:txBody>
      <dsp:txXfrm>
        <a:off x="5268803" y="1117254"/>
        <a:ext cx="1460675" cy="949439"/>
      </dsp:txXfrm>
    </dsp:sp>
    <dsp:sp modelId="{5B35789F-BCCE-4841-A4C6-2EA3CF032314}">
      <dsp:nvSpPr>
        <dsp:cNvPr id="6" name="Arc 5"/>
        <dsp:cNvSpPr/>
      </dsp:nvSpPr>
      <dsp:spPr bwMode="white">
        <a:xfrm>
          <a:off x="1829492" y="474719"/>
          <a:ext cx="4469016" cy="4469016"/>
        </a:xfrm>
        <a:prstGeom prst="arc">
          <a:avLst>
            <a:gd name="adj1" fmla="val 20998390"/>
            <a:gd name="adj2" fmla="val 601609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829492" y="474719"/>
        <a:ext cx="4469016" cy="4469016"/>
      </dsp:txXfrm>
    </dsp:sp>
    <dsp:sp modelId="{9FF9719A-5B20-43F5-A219-1ADBC30214AD}">
      <dsp:nvSpPr>
        <dsp:cNvPr id="7" name="Rounded Rectangle 6"/>
        <dsp:cNvSpPr/>
      </dsp:nvSpPr>
      <dsp:spPr bwMode="white">
        <a:xfrm>
          <a:off x="5268803" y="3351762"/>
          <a:ext cx="1460675" cy="949439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/>
            <a:t>Client B Downloads message from the FTP Server</a:t>
          </a:r>
          <a:endParaRPr lang="en-US" altLang="en-US"/>
        </a:p>
      </dsp:txBody>
      <dsp:txXfrm>
        <a:off x="5268803" y="3351762"/>
        <a:ext cx="1460675" cy="949439"/>
      </dsp:txXfrm>
    </dsp:sp>
    <dsp:sp modelId="{E94B8C4B-C366-48BF-8697-8C04F1C25124}">
      <dsp:nvSpPr>
        <dsp:cNvPr id="8" name="Arc 7"/>
        <dsp:cNvSpPr/>
      </dsp:nvSpPr>
      <dsp:spPr bwMode="white">
        <a:xfrm>
          <a:off x="1829492" y="474719"/>
          <a:ext cx="4469016" cy="4469016"/>
        </a:xfrm>
        <a:prstGeom prst="arc">
          <a:avLst>
            <a:gd name="adj1" fmla="val 3031929"/>
            <a:gd name="adj2" fmla="val 3949500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829492" y="474719"/>
        <a:ext cx="4469016" cy="4469016"/>
      </dsp:txXfrm>
    </dsp:sp>
    <dsp:sp modelId="{D3EADAB4-143F-49B5-8573-A79F4FA79E2C}">
      <dsp:nvSpPr>
        <dsp:cNvPr id="9" name="Rounded Rectangle 8"/>
        <dsp:cNvSpPr/>
      </dsp:nvSpPr>
      <dsp:spPr bwMode="white">
        <a:xfrm>
          <a:off x="3333662" y="4469016"/>
          <a:ext cx="1460675" cy="949439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>
              <a:sym typeface="+mn-ea"/>
            </a:rPr>
            <a:t>Client B types a </a:t>
          </a:r>
          <a:r>
            <a:rPr lang="en-US" altLang="en-US"/>
            <a:t>message</a:t>
          </a:r>
          <a:endParaRPr lang="en-US" altLang="en-US"/>
        </a:p>
      </dsp:txBody>
      <dsp:txXfrm>
        <a:off x="3333662" y="4469016"/>
        <a:ext cx="1460675" cy="949439"/>
      </dsp:txXfrm>
    </dsp:sp>
    <dsp:sp modelId="{D2FB9AAA-02FE-4314-A268-2F3D8E512C5C}">
      <dsp:nvSpPr>
        <dsp:cNvPr id="10" name="Arc 9"/>
        <dsp:cNvSpPr/>
      </dsp:nvSpPr>
      <dsp:spPr bwMode="white">
        <a:xfrm>
          <a:off x="1829492" y="474719"/>
          <a:ext cx="4469016" cy="4469016"/>
        </a:xfrm>
        <a:prstGeom prst="arc">
          <a:avLst>
            <a:gd name="adj1" fmla="val 6850499"/>
            <a:gd name="adj2" fmla="val 7768070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829492" y="474719"/>
        <a:ext cx="4469016" cy="4469016"/>
      </dsp:txXfrm>
    </dsp:sp>
    <dsp:sp modelId="{1BF2D754-8785-43BB-B33B-E8E13EA73F30}">
      <dsp:nvSpPr>
        <dsp:cNvPr id="11" name="Rounded Rectangle 10"/>
        <dsp:cNvSpPr/>
      </dsp:nvSpPr>
      <dsp:spPr bwMode="white">
        <a:xfrm>
          <a:off x="1398522" y="3351762"/>
          <a:ext cx="1460675" cy="949439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C</a:t>
          </a:r>
          <a:r>
            <a:rPr lang="en-US">
              <a:sym typeface="+mn-ea"/>
            </a:rPr>
            <a:t>lient B uploads the reply message to the FTP Server</a:t>
          </a:r>
          <a:endParaRPr lang="en-US"/>
        </a:p>
      </dsp:txBody>
      <dsp:txXfrm>
        <a:off x="1398522" y="3351762"/>
        <a:ext cx="1460675" cy="949439"/>
      </dsp:txXfrm>
    </dsp:sp>
    <dsp:sp modelId="{45BBA764-932B-4A31-9891-7437D938FD2C}">
      <dsp:nvSpPr>
        <dsp:cNvPr id="12" name="Arc 11"/>
        <dsp:cNvSpPr/>
      </dsp:nvSpPr>
      <dsp:spPr bwMode="white">
        <a:xfrm>
          <a:off x="1829492" y="474719"/>
          <a:ext cx="4469016" cy="4469016"/>
        </a:xfrm>
        <a:prstGeom prst="arc">
          <a:avLst>
            <a:gd name="adj1" fmla="val 10198390"/>
            <a:gd name="adj2" fmla="val 11401609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829492" y="474719"/>
        <a:ext cx="4469016" cy="4469016"/>
      </dsp:txXfrm>
    </dsp:sp>
    <dsp:sp modelId="{3AC315D0-3C83-4084-BE33-345E78734EB2}">
      <dsp:nvSpPr>
        <dsp:cNvPr id="13" name="Rounded Rectangle 12"/>
        <dsp:cNvSpPr/>
      </dsp:nvSpPr>
      <dsp:spPr bwMode="white">
        <a:xfrm>
          <a:off x="1398522" y="1117254"/>
          <a:ext cx="1460675" cy="949439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45719" tIns="45719" rIns="45719" bIns="45719" anchor="ctr"/>
        <a:lstStyle>
          <a:lvl1pPr algn="ctr">
            <a:defRPr sz="1200"/>
          </a:lvl1pPr>
          <a:lvl2pPr marL="57150" indent="-57150" algn="ctr">
            <a:defRPr sz="900"/>
          </a:lvl2pPr>
          <a:lvl3pPr marL="114300" indent="-57150" algn="ctr">
            <a:defRPr sz="900"/>
          </a:lvl3pPr>
          <a:lvl4pPr marL="171450" indent="-57150" algn="ctr">
            <a:defRPr sz="900"/>
          </a:lvl4pPr>
          <a:lvl5pPr marL="228600" indent="-57150" algn="ctr">
            <a:defRPr sz="900"/>
          </a:lvl5pPr>
          <a:lvl6pPr marL="285750" indent="-57150" algn="ctr">
            <a:defRPr sz="900"/>
          </a:lvl6pPr>
          <a:lvl7pPr marL="342900" indent="-57150" algn="ctr">
            <a:defRPr sz="900"/>
          </a:lvl7pPr>
          <a:lvl8pPr marL="400050" indent="-57150" algn="ctr">
            <a:defRPr sz="900"/>
          </a:lvl8pPr>
          <a:lvl9pPr marL="457200" indent="-57150" algn="ctr">
            <a:defRPr sz="9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>
              <a:sym typeface="+mn-ea"/>
            </a:rPr>
            <a:t>C</a:t>
          </a:r>
          <a:r>
            <a:rPr lang="en-US" altLang="en-US">
              <a:sym typeface="+mn-ea"/>
            </a:rPr>
            <a:t>lient A Downloads message from the FTP Server</a:t>
          </a:r>
          <a:endParaRPr lang="en-US" altLang="en-US"/>
        </a:p>
      </dsp:txBody>
      <dsp:txXfrm>
        <a:off x="1398522" y="1117254"/>
        <a:ext cx="1460675" cy="949439"/>
      </dsp:txXfrm>
    </dsp:sp>
    <dsp:sp modelId="{D00F99D7-7D4F-4DE1-938E-73959051A970}">
      <dsp:nvSpPr>
        <dsp:cNvPr id="14" name="Arc 13"/>
        <dsp:cNvSpPr/>
      </dsp:nvSpPr>
      <dsp:spPr bwMode="white">
        <a:xfrm>
          <a:off x="1829492" y="474719"/>
          <a:ext cx="4469016" cy="4469016"/>
        </a:xfrm>
        <a:prstGeom prst="arc">
          <a:avLst>
            <a:gd name="adj1" fmla="val 13831929"/>
            <a:gd name="adj2" fmla="val 14749500"/>
          </a:avLst>
        </a:prstGeom>
        <a:ln>
          <a:tailEnd type="arrow" w="lg" len="med"/>
        </a:ln>
      </dsp:spPr>
      <dsp:style>
        <a:lnRef idx="1">
          <a:schemeClr val="accent1"/>
        </a:lnRef>
        <a:fillRef idx="0">
          <a:schemeClr val="accent1"/>
        </a:fillRef>
        <a:effectRef idx="0">
          <a:scrgbClr r="0" g="0" b="0"/>
        </a:effectRef>
        <a:fontRef idx="minor"/>
      </dsp:style>
      <dsp:txXfrm>
        <a:off x="1829492" y="474719"/>
        <a:ext cx="4469016" cy="4469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8BF84-A35A-45E8-9E20-4532E26FBB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z="1200" smtClean="0">
                <a:sym typeface="+mn-ea"/>
              </a:rPr>
              <a:t>Click to edit Master text style</a:t>
            </a:r>
            <a:endParaRPr lang="zh-CN" altLang="en-US" sz="1200" smtClean="0"/>
          </a:p>
          <a:p>
            <a:pPr lvl="1"/>
            <a:r>
              <a:rPr lang="zh-CN" altLang="en-US" sz="1200" smtClean="0">
                <a:sym typeface="+mn-ea"/>
              </a:rPr>
              <a:t>Second level</a:t>
            </a:r>
            <a:endParaRPr lang="zh-CN" altLang="en-US" sz="1200" smtClean="0"/>
          </a:p>
          <a:p>
            <a:pPr lvl="2"/>
            <a:r>
              <a:rPr lang="zh-CN" altLang="en-US" sz="1200" smtClean="0">
                <a:sym typeface="+mn-ea"/>
              </a:rPr>
              <a:t>Third level</a:t>
            </a:r>
            <a:endParaRPr lang="zh-CN" altLang="en-US" sz="1200" smtClean="0"/>
          </a:p>
          <a:p>
            <a:pPr lvl="3"/>
            <a:r>
              <a:rPr lang="zh-CN" altLang="en-US" sz="1200" smtClean="0">
                <a:sym typeface="+mn-ea"/>
              </a:rPr>
              <a:t>Fourth level</a:t>
            </a:r>
            <a:endParaRPr lang="zh-CN" altLang="en-US" sz="1200" smtClean="0"/>
          </a:p>
          <a:p>
            <a:pPr lvl="4"/>
            <a:r>
              <a:rPr lang="zh-CN" altLang="en-US" sz="1200" smtClean="0"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4D865-4D01-4FB4-B0E2-04B9A75A2A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06045"/>
            <a:ext cx="10515600" cy="1325563"/>
          </a:xfrm>
        </p:spPr>
        <p:txBody>
          <a:bodyPr/>
          <a:lstStyle>
            <a:lvl1pPr algn="ctr">
              <a:defRPr b="1">
                <a:solidFill>
                  <a:srgbClr val="002F7F"/>
                </a:solidFill>
              </a:defRPr>
            </a:lvl1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539240" y="1097280"/>
            <a:ext cx="9113520" cy="0"/>
          </a:xfrm>
          <a:prstGeom prst="line">
            <a:avLst/>
          </a:prstGeom>
          <a:ln>
            <a:solidFill>
              <a:srgbClr val="002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Click to edit Master text style</a:t>
            </a:r>
            <a:endParaRPr lang="zh-CN" altLang="en-US" smtClean="0"/>
          </a:p>
          <a:p>
            <a:pPr lvl="1"/>
            <a:r>
              <a:rPr lang="zh-CN" altLang="en-US" smtClean="0"/>
              <a:t>Second level</a:t>
            </a:r>
            <a:endParaRPr lang="zh-CN" altLang="en-US" smtClean="0"/>
          </a:p>
          <a:p>
            <a:pPr lvl="2"/>
            <a:r>
              <a:rPr lang="zh-CN" altLang="en-US" smtClean="0"/>
              <a:t>Third level</a:t>
            </a:r>
            <a:endParaRPr lang="zh-CN" altLang="en-US" smtClean="0"/>
          </a:p>
          <a:p>
            <a:pPr lvl="3"/>
            <a:r>
              <a:rPr lang="zh-CN" altLang="en-US" smtClean="0"/>
              <a:t>Fourth level</a:t>
            </a:r>
            <a:endParaRPr lang="zh-CN" altLang="en-US" smtClean="0"/>
          </a:p>
          <a:p>
            <a:pPr lvl="4"/>
            <a:r>
              <a:rPr lang="zh-CN" altLang="en-US" smtClean="0"/>
              <a:t>Fifth level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1BBB-1695-42D8-9491-D28DC7CFDEA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6532C-EE3F-40F0-86BE-983BA5E621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0" y="2183765"/>
            <a:ext cx="12192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FTPChat Project</a:t>
            </a:r>
            <a:endParaRPr lang="zh-CN" altLang="en-US" sz="4800" b="1" dirty="0" smtClean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675120" y="4998660"/>
            <a:ext cx="55168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4"/>
          <p:cNvSpPr txBox="1"/>
          <p:nvPr/>
        </p:nvSpPr>
        <p:spPr>
          <a:xfrm>
            <a:off x="3190875" y="3410585"/>
            <a:ext cx="5963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dirty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File </a:t>
            </a:r>
            <a:r>
              <a:rPr lang="en-US" dirty="0" smtClean="0">
                <a:latin typeface="Microsoft JhengHei UI" panose="020B0604030504040204" pitchFamily="34" charset="-120"/>
                <a:ea typeface="Microsoft JhengHei UI" panose="020B0604030504040204" pitchFamily="34" charset="-120"/>
                <a:sym typeface="+mn-ea"/>
              </a:rPr>
              <a:t>Transfer Protocol Chat Project</a:t>
            </a:r>
            <a:endParaRPr lang="en-US" dirty="0" smtClean="0">
              <a:latin typeface="Microsoft JhengHei UI" panose="020B0604030504040204" pitchFamily="34" charset="-120"/>
              <a:ea typeface="Microsoft JhengHei UI" panose="020B0604030504040204" pitchFamily="34" charset="-120"/>
              <a:sym typeface="+mn-ea"/>
            </a:endParaRPr>
          </a:p>
          <a:p>
            <a:pPr algn="ctr"/>
            <a:r>
              <a:rPr lang="en-US" altLang="en-US" dirty="0">
                <a:solidFill>
                  <a:schemeClr val="tx1"/>
                </a:solidFill>
              </a:rPr>
              <a:t>Made &amp; Presented by: Ahmed Omar Saad</a:t>
            </a:r>
            <a:endParaRPr lang="en-US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635" y="1275080"/>
            <a:ext cx="12190730" cy="774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4400" b="1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Abstract</a:t>
            </a:r>
            <a:endParaRPr lang="en-US" altLang="en-US" sz="44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715" y="2342415"/>
            <a:ext cx="12186285" cy="222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15" y="2657475"/>
            <a:ext cx="12190095" cy="3723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FTPChat is a custom messaging protocol built in Python that uses FTP instead of sockets. It features 24-layer mono-alphabetic encryption and enables secure message exchange via file upload/download. The protocol is hosted on routers and cloud platforms, making it ideal for secure communication and legacy deployment.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635" y="1275080"/>
            <a:ext cx="12190730" cy="774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4400" b="1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Results</a:t>
            </a:r>
            <a:endParaRPr lang="en-US" altLang="en-US" sz="44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715" y="2342415"/>
            <a:ext cx="12186285" cy="222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15" y="2657475"/>
            <a:ext cx="12190095" cy="3723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Messages sent and received successfully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Encryption verified across all tests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Protocol hosted on ZTE router and SFTPCloud.io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No tunneling tools or socket libraries used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Stable performance across devices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en-US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635" y="1275080"/>
            <a:ext cx="12190730" cy="774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4400" b="1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Conclusion</a:t>
            </a:r>
            <a:endParaRPr lang="en-US" altLang="en-US" sz="44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  <a:p>
            <a:pPr algn="ctr"/>
            <a:endParaRPr lang="en-US" altLang="en-US" sz="44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715" y="2342415"/>
            <a:ext cx="12186285" cy="222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15" y="2657475"/>
            <a:ext cx="12190095" cy="3723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FTP can be used as a secure relay for encrypted messaging.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FTPChat proves that legacy protocols can be repurposed for modern secure communication.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The system is socket-free, stable, and deployable across various platforms.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en-US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3175" y="1373505"/>
            <a:ext cx="1219517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+mj-ea"/>
                <a:ea typeface="+mj-ea"/>
                <a:sym typeface="+mn-ea"/>
              </a:rPr>
              <a:t>Purpose</a:t>
            </a:r>
            <a:endParaRPr lang="en-US" sz="4400" b="1" dirty="0" smtClean="0">
              <a:solidFill>
                <a:schemeClr val="bg1"/>
              </a:solidFill>
              <a:latin typeface="+mj-ea"/>
              <a:ea typeface="+mj-ea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-3175" y="2456080"/>
            <a:ext cx="12195175" cy="9779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-3175" y="2868295"/>
            <a:ext cx="121951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sym typeface="+mn-ea"/>
              </a:rPr>
              <a:t>To build a secure messaging system without using sockets.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en-US" dirty="0">
                <a:solidFill>
                  <a:srgbClr val="000000"/>
                </a:solidFill>
                <a:sym typeface="+mn-ea"/>
              </a:rPr>
              <a:t>FTPChat uses FTP as a relay layer and applies multi-layer encryption to protect messages.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r>
              <a:rPr lang="en-US" altLang="en-US" dirty="0">
                <a:solidFill>
                  <a:srgbClr val="000000"/>
                </a:solidFill>
                <a:sym typeface="+mn-ea"/>
              </a:rPr>
              <a:t>The goal is to prove that legacy protocols can be repurposed for modern secure communication.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endParaRPr lang="en-US" altLang="en-US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635" y="1275080"/>
            <a:ext cx="12190730" cy="774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Background </a:t>
            </a:r>
            <a:r>
              <a:rPr lang="en-US" altLang="en-US" sz="4400" b="1" dirty="0" smtClean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Research</a:t>
            </a:r>
            <a:endParaRPr lang="en-US" altLang="en-US" sz="4400" b="1" dirty="0" smtClean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715" y="2342415"/>
            <a:ext cx="12186285" cy="222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15" y="2657475"/>
            <a:ext cx="12190095" cy="3723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Sockets often introduce instability and security risks.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FTP is a legacy protocol designed for file transfer, but it can be repurposed as a message relay.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Routers like ZTE ZXHN H188A and platforms like SFTPCloud.io support FTP hosting.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Python provides libraries for encryption and file handling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en-US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635" y="1275080"/>
            <a:ext cx="12190730" cy="774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4400" b="1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Hypothesis</a:t>
            </a:r>
            <a:endParaRPr lang="en-US" sz="44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715" y="2342415"/>
            <a:ext cx="12186285" cy="222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15" y="2657475"/>
            <a:ext cx="12190095" cy="3723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If FTP replaces sockets, it`s possible to build a stable, encrypted messaging protocol that works on legacy hardware and modern networks—without tunneling tools or socket dependencies.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635" y="1275080"/>
            <a:ext cx="12190730" cy="774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4400" b="1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 Materials Used</a:t>
            </a:r>
            <a:endParaRPr lang="en-US" altLang="en-US" sz="44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  <a:p>
            <a:pPr algn="ctr"/>
            <a:endParaRPr lang="en-US" altLang="en-US" sz="44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715" y="2342415"/>
            <a:ext cx="12186285" cy="222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15" y="2657475"/>
            <a:ext cx="12190095" cy="3723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Router with FTP support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SFTPCloud.io account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Python 3.x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Inno Setup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Code editor (VS Code)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Internet connection for global testing 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en-US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635" y="1275080"/>
            <a:ext cx="12190730" cy="774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4400" b="1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Procedure</a:t>
            </a:r>
            <a:endParaRPr lang="en-US" altLang="en-US" sz="44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  <a:p>
            <a:pPr algn="ctr"/>
            <a:endParaRPr lang="en-US" altLang="en-US" sz="44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715" y="2342415"/>
            <a:ext cx="12186285" cy="222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15" y="2657475"/>
            <a:ext cx="12190095" cy="3723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Define the problem: eliminate socket dependency.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Learn Python and FTP file handling.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Write relay logic using FTP upload/download.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Implement 24-layer mono-alphabetic encryption.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Host protocol on router and SFTPCloud.io.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Test message delivery and encryption integrity.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en-US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35" y="0"/>
            <a:ext cx="12191365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4400" b="1" dirty="0" smtClean="0">
                <a:solidFill>
                  <a:srgbClr val="000000"/>
                </a:solidFill>
              </a:rPr>
              <a:t>Visualizing how it works</a:t>
            </a:r>
            <a:endParaRPr lang="en-US" altLang="en-US" sz="4400" b="1" dirty="0" smtClean="0">
              <a:solidFill>
                <a:schemeClr val="bg1"/>
              </a:solidFill>
            </a:endParaRPr>
          </a:p>
          <a:p>
            <a:pPr algn="ctr"/>
            <a:endParaRPr lang="en-US" altLang="en-US" sz="4400" b="1" dirty="0" smtClean="0">
              <a:solidFill>
                <a:schemeClr val="bg1"/>
              </a:solidFill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40005" y="1236880"/>
            <a:ext cx="12151995" cy="508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1923415" y="1439545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8" name="Left Bracket 7"/>
          <p:cNvSpPr/>
          <p:nvPr/>
        </p:nvSpPr>
        <p:spPr>
          <a:xfrm>
            <a:off x="4826000" y="3308350"/>
            <a:ext cx="2126615" cy="1248410"/>
          </a:xfrm>
          <a:prstGeom prst="leftBracket">
            <a:avLst>
              <a:gd name="adj" fmla="val 406"/>
            </a:avLst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l"/>
            <a:r>
              <a:rPr lang="en-US">
                <a:solidFill>
                  <a:srgbClr val="000000"/>
                </a:solidFill>
              </a:rPr>
              <a:t>FTPChat Protocol  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rgbClr val="000000"/>
                </a:solidFill>
              </a:rPr>
              <a:t>  cycle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40005" y="6397625"/>
            <a:ext cx="45288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>
                <a:solidFill>
                  <a:srgbClr val="000000"/>
                </a:solidFill>
              </a:rPr>
              <a:t>Note: The FTP server acts as a relay node, secure, socket-free, and encrypted.</a:t>
            </a:r>
            <a:endParaRPr lang="en-US" altLang="en-US" sz="1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635" y="1275080"/>
            <a:ext cx="12190730" cy="774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4400" b="1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Data Analysis</a:t>
            </a:r>
            <a:endParaRPr lang="en-US" altLang="en-US" sz="44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  <a:p>
            <a:pPr algn="ctr"/>
            <a:endParaRPr lang="en-US" altLang="en-US" sz="44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715" y="2342415"/>
            <a:ext cx="12186285" cy="222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15" y="2657475"/>
            <a:ext cx="12190095" cy="3723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FTPChat successfully relayed encrypted messages without using sockets.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Relay speed remained consistent across both local routers and cloud-hosted FTP servers.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The 24-layer encryption added security without increasing file size or causing latency.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No tunneling tools (e.g., Ngrok, SSH) were required—FTP alone handled the relay.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rgbClr val="000000"/>
                </a:solidFill>
                <a:sym typeface="+mn-ea"/>
              </a:rPr>
              <a:t>- AI-based inspection tools were unable to decrypt the messages, confirming encryption strength.</a:t>
            </a:r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en-US" dirty="0">
              <a:solidFill>
                <a:schemeClr val="bg1"/>
              </a:solidFill>
              <a:sym typeface="+mn-ea"/>
            </a:endParaRPr>
          </a:p>
          <a:p>
            <a:pPr algn="l"/>
            <a:endParaRPr lang="en-US" altLang="en-US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715" y="618490"/>
            <a:ext cx="12190730" cy="774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4400" b="1" dirty="0" smtClean="0">
                <a:solidFill>
                  <a:srgbClr val="00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sym typeface="+mn-ea"/>
              </a:rPr>
              <a:t>Applications</a:t>
            </a:r>
            <a:endParaRPr lang="en-US" altLang="en-US" sz="4400" b="1" dirty="0" smtClean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sym typeface="+mn-ea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5715" y="2342415"/>
            <a:ext cx="12186285" cy="2222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15" y="1900555"/>
            <a:ext cx="12190095" cy="37230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en-US" dirty="0">
                <a:solidFill>
                  <a:schemeClr val="tx1"/>
                </a:solidFill>
                <a:sym typeface="+mn-ea"/>
              </a:rPr>
              <a:t>• Secure chat in schools and labs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sym typeface="+mn-ea"/>
              </a:rPr>
              <a:t>Easy setup for private messaging without sockets.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sym typeface="+mn-ea"/>
              </a:rPr>
              <a:t>• Works on old devices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sym typeface="+mn-ea"/>
              </a:rPr>
              <a:t>Runs on routers, old PCs, and low-power systems.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sym typeface="+mn-ea"/>
              </a:rPr>
              <a:t>• Great for teaching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sym typeface="+mn-ea"/>
              </a:rPr>
              <a:t>Shows how encryption and protocols work in a simple way.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sym typeface="+mn-ea"/>
              </a:rPr>
              <a:t>• Company communication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sym typeface="+mn-ea"/>
              </a:rPr>
              <a:t>Safe internal messaging between employees using FTP.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sym typeface="+mn-ea"/>
              </a:rPr>
              <a:t>• Global and local use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sym typeface="+mn-ea"/>
              </a:rPr>
              <a:t>Works with cloud servers or home routers, no special tools needed.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algn="l"/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sym typeface="+mn-ea"/>
              </a:rPr>
              <a:t>• Cybersecurity awareness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en-US" altLang="en-US" dirty="0">
                <a:solidFill>
                  <a:schemeClr val="tx1"/>
                </a:solidFill>
                <a:sym typeface="+mn-ea"/>
              </a:rPr>
              <a:t>Proves old tech can be reused for modern secure communication.</a:t>
            </a:r>
            <a:endParaRPr lang="en-US" altLang="en-US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046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0063BE"/>
      </a:accent1>
      <a:accent2>
        <a:srgbClr val="0178D9"/>
      </a:accent2>
      <a:accent3>
        <a:srgbClr val="3688F7"/>
      </a:accent3>
      <a:accent4>
        <a:srgbClr val="47A1FE"/>
      </a:accent4>
      <a:accent5>
        <a:srgbClr val="6EB8FF"/>
      </a:accent5>
      <a:accent6>
        <a:srgbClr val="9FD2FF"/>
      </a:accent6>
      <a:hlink>
        <a:srgbClr val="F59E00"/>
      </a:hlink>
      <a:folHlink>
        <a:srgbClr val="B2B2B2"/>
      </a:folHlink>
    </a:clrScheme>
    <a:fontScheme name="微软雅黑">
      <a:majorFont>
        <a:latin typeface="微软雅黑"/>
        <a:ea typeface="Microsoft YaHei UI"/>
        <a:cs typeface=""/>
      </a:majorFont>
      <a:minorFont>
        <a:latin typeface="微软雅黑"/>
        <a:ea typeface="Microsoft YaHei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3102</Words>
  <Application>WPS Presentation</Application>
  <PresentationFormat>宽屏</PresentationFormat>
  <Paragraphs>106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SimSun</vt:lpstr>
      <vt:lpstr>Wingdings</vt:lpstr>
      <vt:lpstr>Microsoft JhengHei UI</vt:lpstr>
      <vt:lpstr>Microsoft JhengHei</vt:lpstr>
      <vt:lpstr>Microsoft YaHei</vt:lpstr>
      <vt:lpstr>Arial Unicode MS</vt:lpstr>
      <vt:lpstr>Calibri</vt:lpstr>
      <vt:lpstr>Microsoft YaHei UI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Ahmed Omar</cp:lastModifiedBy>
  <cp:revision>43</cp:revision>
  <dcterms:created xsi:type="dcterms:W3CDTF">2015-12-24T07:33:00Z</dcterms:created>
  <dcterms:modified xsi:type="dcterms:W3CDTF">2025-10-07T03:53:11Z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1033-12.2.0.22549</vt:lpwstr>
  </property>
  <property fmtid="{D5CDD505-2E9C-101B-9397-08002B2CF9AE}" pid="3" name="ICV">
    <vt:lpwstr>57BBB193C8074D1886102254E715A5DB_13</vt:lpwstr>
  </property>
</Properties>
</file>