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58" r:id="rId4"/>
    <p:sldId id="260" r:id="rId5"/>
    <p:sldId id="286" r:id="rId6"/>
    <p:sldId id="283" r:id="rId7"/>
    <p:sldId id="281" r:id="rId8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0" userDrawn="1">
          <p15:clr>
            <a:srgbClr val="A4A3A4"/>
          </p15:clr>
        </p15:guide>
        <p15:guide id="2" pos="28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9CBB"/>
    <a:srgbClr val="2BB8D4"/>
    <a:srgbClr val="33A3C3"/>
    <a:srgbClr val="DE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00" y="44"/>
      </p:cViewPr>
      <p:guideLst>
        <p:guide orient="horz" pos="2190"/>
        <p:guide pos="2866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2025/7/5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861168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2025/7/5</a:t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 anchorCtr="0"/>
          <a:lstStyle/>
          <a:p>
            <a:pPr lvl="0"/>
            <a:r>
              <a:rPr lang="zh-CN" altLang="en-US"/>
              <a:t>Click to edit Master text style</a:t>
            </a:r>
          </a:p>
          <a:p>
            <a:pPr lvl="1"/>
            <a:r>
              <a:rPr lang="zh-CN" altLang="en-US"/>
              <a:t>Second level</a:t>
            </a:r>
          </a:p>
          <a:p>
            <a:pPr lvl="2"/>
            <a:r>
              <a:rPr lang="zh-CN" altLang="en-US"/>
              <a:t>Third level</a:t>
            </a:r>
          </a:p>
          <a:p>
            <a:pPr lvl="3"/>
            <a:r>
              <a:rPr lang="zh-CN" altLang="en-US"/>
              <a:t>Fourth level</a:t>
            </a:r>
          </a:p>
          <a:p>
            <a:pPr lvl="4"/>
            <a:r>
              <a:rPr lang="zh-CN" altLang="en-US"/>
              <a:t>Fifth level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Arial" panose="020B0604020202020204" pitchFamily="34" charset="0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378791029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13030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8463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C5AD45-3460-4F53-86B4-E2C2474A3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Click to edit Master title style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Click to edit Master text style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 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6C5AD45-3460-4F53-86B4-E2C2474A331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119888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-2540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 flipH="1">
            <a:off x="6972300" y="1028700"/>
            <a:ext cx="3597275" cy="5829300"/>
          </a:xfrm>
          <a:prstGeom prst="rtTriangle">
            <a:avLst/>
          </a:prstGeom>
          <a:solidFill>
            <a:srgbClr val="2B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7747000" y="0"/>
            <a:ext cx="3829050" cy="3746500"/>
          </a:xfrm>
          <a:prstGeom prst="rtTriangle">
            <a:avLst/>
          </a:prstGeom>
          <a:solidFill>
            <a:srgbClr val="2F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flipH="1" flipV="1">
            <a:off x="9144000" y="-12700"/>
            <a:ext cx="1873250" cy="3746500"/>
          </a:xfrm>
          <a:prstGeom prst="rtTriangle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42500" y="-12700"/>
            <a:ext cx="2349500" cy="6883400"/>
          </a:xfrm>
          <a:custGeom>
            <a:avLst/>
            <a:gdLst>
              <a:gd name="connsiteX0" fmla="*/ 0 w 1447800"/>
              <a:gd name="connsiteY0" fmla="*/ 0 h 6858000"/>
              <a:gd name="connsiteX1" fmla="*/ 1447800 w 1447800"/>
              <a:gd name="connsiteY1" fmla="*/ 0 h 6858000"/>
              <a:gd name="connsiteX2" fmla="*/ 1447800 w 1447800"/>
              <a:gd name="connsiteY2" fmla="*/ 6858000 h 6858000"/>
              <a:gd name="connsiteX3" fmla="*/ 0 w 1447800"/>
              <a:gd name="connsiteY3" fmla="*/ 6858000 h 6858000"/>
              <a:gd name="connsiteX4" fmla="*/ 0 w 1447800"/>
              <a:gd name="connsiteY4" fmla="*/ 0 h 6858000"/>
              <a:gd name="connsiteX0-1" fmla="*/ 901700 w 2349500"/>
              <a:gd name="connsiteY0-2" fmla="*/ 0 h 6870700"/>
              <a:gd name="connsiteX1-3" fmla="*/ 2349500 w 2349500"/>
              <a:gd name="connsiteY1-4" fmla="*/ 0 h 6870700"/>
              <a:gd name="connsiteX2-5" fmla="*/ 2349500 w 2349500"/>
              <a:gd name="connsiteY2-6" fmla="*/ 6858000 h 6870700"/>
              <a:gd name="connsiteX3-7" fmla="*/ 0 w 2349500"/>
              <a:gd name="connsiteY3-8" fmla="*/ 6870700 h 6870700"/>
              <a:gd name="connsiteX4-9" fmla="*/ 901700 w 2349500"/>
              <a:gd name="connsiteY4-10" fmla="*/ 0 h 6870700"/>
              <a:gd name="connsiteX0-11" fmla="*/ 1143000 w 2349500"/>
              <a:gd name="connsiteY0-12" fmla="*/ 0 h 6883400"/>
              <a:gd name="connsiteX1-13" fmla="*/ 2349500 w 2349500"/>
              <a:gd name="connsiteY1-14" fmla="*/ 12700 h 6883400"/>
              <a:gd name="connsiteX2-15" fmla="*/ 2349500 w 2349500"/>
              <a:gd name="connsiteY2-16" fmla="*/ 6870700 h 6883400"/>
              <a:gd name="connsiteX3-17" fmla="*/ 0 w 2349500"/>
              <a:gd name="connsiteY3-18" fmla="*/ 6883400 h 6883400"/>
              <a:gd name="connsiteX4-19" fmla="*/ 1143000 w 2349500"/>
              <a:gd name="connsiteY4-20" fmla="*/ 0 h 688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49500" h="6883400">
                <a:moveTo>
                  <a:pt x="1143000" y="0"/>
                </a:moveTo>
                <a:lnTo>
                  <a:pt x="2349500" y="12700"/>
                </a:lnTo>
                <a:lnTo>
                  <a:pt x="2349500" y="6870700"/>
                </a:lnTo>
                <a:lnTo>
                  <a:pt x="0" y="6883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33A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9" name="文本框 13"/>
          <p:cNvSpPr txBox="1"/>
          <p:nvPr/>
        </p:nvSpPr>
        <p:spPr>
          <a:xfrm>
            <a:off x="727586" y="1098153"/>
            <a:ext cx="8702163" cy="15696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9600" b="1" dirty="0" smtClean="0">
                <a:solidFill>
                  <a:srgbClr val="00CCF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Tlock Project</a:t>
            </a:r>
            <a:endParaRPr lang="en-US" altLang="zh-CN" sz="9600" b="1" dirty="0">
              <a:solidFill>
                <a:srgbClr val="00CC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6916" y="2837824"/>
            <a:ext cx="38050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solidFill>
                  <a:schemeClr val="accent1"/>
                </a:solidFill>
              </a:rPr>
              <a:t>Text Locker Project</a:t>
            </a:r>
            <a:endParaRPr lang="en-US" sz="1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12182475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6086475" y="0"/>
            <a:ext cx="6092825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12086" y="-29473"/>
            <a:ext cx="6096000" cy="68580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7" name="直接连接符 16"/>
          <p:cNvCxnSpPr/>
          <p:nvPr/>
        </p:nvCxnSpPr>
        <p:spPr>
          <a:xfrm>
            <a:off x="6113463" y="1789113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53163" y="2487613"/>
            <a:ext cx="4356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0" name="文本框 18"/>
          <p:cNvSpPr txBox="1"/>
          <p:nvPr/>
        </p:nvSpPr>
        <p:spPr>
          <a:xfrm>
            <a:off x="6253163" y="1676400"/>
            <a:ext cx="1182687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01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1" name="文本框 20"/>
          <p:cNvSpPr txBox="1"/>
          <p:nvPr/>
        </p:nvSpPr>
        <p:spPr>
          <a:xfrm>
            <a:off x="7724775" y="2128838"/>
            <a:ext cx="3724275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is Tlock?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6108700" y="2844800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6253163" y="3680952"/>
            <a:ext cx="4356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113463" y="3932238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8" name="文本框 30"/>
          <p:cNvSpPr txBox="1"/>
          <p:nvPr/>
        </p:nvSpPr>
        <p:spPr>
          <a:xfrm>
            <a:off x="6253162" y="2665922"/>
            <a:ext cx="1182688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02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59" name="文本框 32"/>
          <p:cNvSpPr txBox="1"/>
          <p:nvPr/>
        </p:nvSpPr>
        <p:spPr>
          <a:xfrm>
            <a:off x="7297949" y="3927261"/>
            <a:ext cx="3724275" cy="70788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are the disadvantages For Tlock?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6108700" y="4987925"/>
            <a:ext cx="0" cy="698500"/>
          </a:xfrm>
          <a:prstGeom prst="line">
            <a:avLst/>
          </a:prstGeom>
          <a:ln w="57150">
            <a:solidFill>
              <a:srgbClr val="2F9C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2" name="文本框 36"/>
          <p:cNvSpPr txBox="1"/>
          <p:nvPr/>
        </p:nvSpPr>
        <p:spPr>
          <a:xfrm>
            <a:off x="6253162" y="3806648"/>
            <a:ext cx="1182688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03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6164" name="组合 39"/>
          <p:cNvGrpSpPr/>
          <p:nvPr/>
        </p:nvGrpSpPr>
        <p:grpSpPr>
          <a:xfrm>
            <a:off x="0" y="279400"/>
            <a:ext cx="5902325" cy="830263"/>
            <a:chOff x="0" y="278759"/>
            <a:chExt cx="5902036" cy="830997"/>
          </a:xfrm>
        </p:grpSpPr>
        <p:sp>
          <p:nvSpPr>
            <p:cNvPr id="6165" name="文本框 40"/>
            <p:cNvSpPr txBox="1"/>
            <p:nvPr/>
          </p:nvSpPr>
          <p:spPr>
            <a:xfrm>
              <a:off x="0" y="278759"/>
              <a:ext cx="590203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</a:rPr>
                <a:t>CONTENT</a:t>
              </a:r>
              <a:endParaRPr lang="zh-CN" altLang="en-US" sz="48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2" name="平行四边形 41"/>
            <p:cNvSpPr/>
            <p:nvPr/>
          </p:nvSpPr>
          <p:spPr>
            <a:xfrm>
              <a:off x="415737" y="1031127"/>
              <a:ext cx="3003737" cy="65929"/>
            </a:xfrm>
            <a:prstGeom prst="parallelogram">
              <a:avLst>
                <a:gd name="adj" fmla="val 143817"/>
              </a:avLst>
            </a:prstGeom>
            <a:solidFill>
              <a:srgbClr val="33A3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812800" y="1109756"/>
              <a:ext cx="3098800" cy="0"/>
            </a:xfrm>
            <a:prstGeom prst="line">
              <a:avLst/>
            </a:prstGeom>
            <a:ln>
              <a:solidFill>
                <a:srgbClr val="2F9C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文本框 32"/>
          <p:cNvSpPr txBox="1"/>
          <p:nvPr/>
        </p:nvSpPr>
        <p:spPr>
          <a:xfrm>
            <a:off x="7270749" y="2762328"/>
            <a:ext cx="3724275" cy="707886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are the Advantages For Tlock?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7" name="文本框 36"/>
          <p:cNvSpPr txBox="1"/>
          <p:nvPr/>
        </p:nvSpPr>
        <p:spPr>
          <a:xfrm>
            <a:off x="6253162" y="4875212"/>
            <a:ext cx="1182688" cy="92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5400" dirty="0" smtClean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04</a:t>
            </a:r>
            <a:endParaRPr lang="zh-CN" altLang="en-US" sz="54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28" name="直接连接符 23"/>
          <p:cNvCxnSpPr/>
          <p:nvPr/>
        </p:nvCxnSpPr>
        <p:spPr>
          <a:xfrm>
            <a:off x="6274166" y="4730573"/>
            <a:ext cx="4356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239928" y="5251489"/>
            <a:ext cx="3724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Project Image Preview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直接连接符 23"/>
          <p:cNvCxnSpPr/>
          <p:nvPr/>
        </p:nvCxnSpPr>
        <p:spPr>
          <a:xfrm>
            <a:off x="6253162" y="5778244"/>
            <a:ext cx="43561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1600" y="-1270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01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7173" name="文本框 18"/>
          <p:cNvSpPr txBox="1"/>
          <p:nvPr/>
        </p:nvSpPr>
        <p:spPr>
          <a:xfrm>
            <a:off x="4664075" y="2433638"/>
            <a:ext cx="6384925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What is Tlock?</a:t>
            </a:r>
            <a:endParaRPr lang="zh-CN" altLang="en-US" sz="40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7174" name="组合 19"/>
          <p:cNvGrpSpPr/>
          <p:nvPr/>
        </p:nvGrpSpPr>
        <p:grpSpPr>
          <a:xfrm>
            <a:off x="4762500" y="3477260"/>
            <a:ext cx="6998335" cy="1185545"/>
            <a:chOff x="4763286" y="3404071"/>
            <a:chExt cx="6996911" cy="1185528"/>
          </a:xfrm>
        </p:grpSpPr>
        <p:sp>
          <p:nvSpPr>
            <p:cNvPr id="7175" name="矩形 33"/>
            <p:cNvSpPr/>
            <p:nvPr/>
          </p:nvSpPr>
          <p:spPr>
            <a:xfrm>
              <a:off x="4763286" y="3404071"/>
              <a:ext cx="6986753" cy="118552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defTabSz="1216025">
                <a:spcBef>
                  <a:spcPct val="20000"/>
                </a:spcBef>
              </a:pPr>
              <a:r>
                <a:rPr sz="20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T-lock is a project that encrypts text with 48 layers of encryption and it can encrypt text and decrypt it. It is written in Python. It can also encrypt and decrypt voice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, </a:t>
              </a:r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text, </a:t>
              </a:r>
              <a:r>
                <a:rPr lang="en-US" sz="2000" dirty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Python </a:t>
              </a:r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code and </a:t>
              </a:r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JavaScript </a:t>
              </a:r>
              <a:r>
                <a:rPr lang="en-US" sz="2000" dirty="0" smtClean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Code, And more</a:t>
              </a:r>
              <a:r>
                <a:rPr sz="1600" dirty="0" smtClean="0">
                  <a:solidFill>
                    <a:schemeClr val="bg1"/>
                  </a:solidFill>
                  <a:latin typeface="Arial" panose="020B0604020202020204" pitchFamily="34" charset="0"/>
                  <a:ea typeface="SimSun" panose="02010600030101010101" pitchFamily="2" charset="-122"/>
                  <a:sym typeface="Arial" panose="020B0604020202020204" pitchFamily="34" charset="0"/>
                </a:rPr>
                <a:t>.</a:t>
              </a:r>
              <a:endParaRPr sz="16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sym typeface="Arial" panose="020B0604020202020204" pitchFamily="34" charset="0"/>
              </a:endParaRPr>
            </a:p>
          </p:txBody>
        </p:sp>
        <p:sp>
          <p:nvSpPr>
            <p:cNvPr id="7176" name="矩形 33"/>
            <p:cNvSpPr/>
            <p:nvPr/>
          </p:nvSpPr>
          <p:spPr>
            <a:xfrm>
              <a:off x="4773444" y="4094271"/>
              <a:ext cx="6986753" cy="21526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>
              <a:spAutoFit/>
            </a:bodyPr>
            <a:lstStyle/>
            <a:p>
              <a:pPr defTabSz="1216025">
                <a:spcBef>
                  <a:spcPct val="20000"/>
                </a:spcBef>
              </a:pP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1270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02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13317" name="文本框 18"/>
          <p:cNvSpPr txBox="1"/>
          <p:nvPr/>
        </p:nvSpPr>
        <p:spPr>
          <a:xfrm>
            <a:off x="4664075" y="1901190"/>
            <a:ext cx="6384925" cy="150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are the 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dvantages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of Tlock?</a:t>
            </a:r>
          </a:p>
        </p:txBody>
      </p:sp>
      <p:sp>
        <p:nvSpPr>
          <p:cNvPr id="13319" name="矩形 33"/>
          <p:cNvSpPr/>
          <p:nvPr/>
        </p:nvSpPr>
        <p:spPr>
          <a:xfrm>
            <a:off x="4762500" y="3402965"/>
            <a:ext cx="6988175" cy="22244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lstStyle/>
          <a:p>
            <a:pPr defTabSz="1216025">
              <a:spcBef>
                <a:spcPct val="20000"/>
              </a:spcBef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You can run it without installation</a:t>
            </a: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can encrypt and decrypt text and Python code by 48 layers of encrytion</a:t>
            </a: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It can encrypt and decrypt video, audio and images by 12 layers of encrytion</a:t>
            </a: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Easy to use</a:t>
            </a: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AutoNum type="arabicPeriod"/>
            </a:pP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121920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20320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0" y="-12700"/>
            <a:ext cx="121920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0"/>
            <a:ext cx="4038600" cy="6858000"/>
            <a:chOff x="0" y="0"/>
            <a:chExt cx="4038600" cy="6858000"/>
          </a:xfrm>
          <a:solidFill>
            <a:srgbClr val="33A3C3"/>
          </a:solidFill>
        </p:grpSpPr>
        <p:sp>
          <p:nvSpPr>
            <p:cNvPr id="17" name="矩形 16"/>
            <p:cNvSpPr/>
            <p:nvPr/>
          </p:nvSpPr>
          <p:spPr>
            <a:xfrm>
              <a:off x="0" y="0"/>
              <a:ext cx="40386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11480" y="1965960"/>
              <a:ext cx="3352800" cy="31547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99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Arial" panose="020B0604020202020204" pitchFamily="34" charset="0"/>
                  <a:cs typeface="+mn-cs"/>
                </a:rPr>
                <a:t>03</a:t>
              </a:r>
              <a:endParaRPr kumimoji="0" lang="zh-CN" altLang="en-US" sz="199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sp>
        <p:nvSpPr>
          <p:cNvPr id="13317" name="文本框 18"/>
          <p:cNvSpPr txBox="1"/>
          <p:nvPr/>
        </p:nvSpPr>
        <p:spPr>
          <a:xfrm>
            <a:off x="4622339" y="1901190"/>
            <a:ext cx="6985922" cy="15017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are the 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disa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dvantages</a:t>
            </a:r>
            <a:r>
              <a:rPr lang="en-US" altLang="zh-CN" sz="4000" b="1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of Tlock?</a:t>
            </a:r>
          </a:p>
        </p:txBody>
      </p:sp>
      <p:sp>
        <p:nvSpPr>
          <p:cNvPr id="13319" name="矩形 33"/>
          <p:cNvSpPr/>
          <p:nvPr/>
        </p:nvSpPr>
        <p:spPr>
          <a:xfrm>
            <a:off x="4762500" y="3402965"/>
            <a:ext cx="6988175" cy="222440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noAutofit/>
          </a:bodyPr>
          <a:lstStyle/>
          <a:p>
            <a:pPr marL="342900" indent="-342900" defTabSz="1216025">
              <a:spcBef>
                <a:spcPct val="20000"/>
              </a:spcBef>
              <a:buAutoNum type="arabicPeriod"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Slowness of encryption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  <a:p>
            <a:pPr marL="342900" indent="-342900" defTabSz="1216025">
              <a:spcBef>
                <a:spcPct val="20000"/>
              </a:spcBef>
              <a:buFontTx/>
              <a:buChar char="-"/>
            </a:pP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But I’m trying to find solutions to solve this problems by using multiprocessing and multithreading with keeping the encryption levels the same with using less demanding CPU</a:t>
            </a:r>
            <a:r>
              <a:rPr lang="en-US" altLang="zh-CN" sz="2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Arial" panose="020B0604020202020204" pitchFamily="34" charset="0"/>
              </a:rPr>
              <a:t>and RAM encryption algorithms</a:t>
            </a:r>
          </a:p>
          <a:p>
            <a:pPr marL="342900" indent="-342900" defTabSz="1216025">
              <a:spcBef>
                <a:spcPct val="20000"/>
              </a:spcBef>
              <a:buFontTx/>
              <a:buChar char="-"/>
            </a:pP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3128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GB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GB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00"/>
            <a:ext cx="11988800" cy="6870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矩形 9"/>
          <p:cNvSpPr/>
          <p:nvPr/>
        </p:nvSpPr>
        <p:spPr>
          <a:xfrm>
            <a:off x="0" y="0"/>
            <a:ext cx="11988800" cy="6870700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直角三角形 7"/>
          <p:cNvSpPr/>
          <p:nvPr/>
        </p:nvSpPr>
        <p:spPr>
          <a:xfrm flipH="1">
            <a:off x="6972300" y="1028700"/>
            <a:ext cx="3597275" cy="5829300"/>
          </a:xfrm>
          <a:prstGeom prst="rtTriangle">
            <a:avLst/>
          </a:prstGeom>
          <a:solidFill>
            <a:srgbClr val="2BB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直角三角形 6"/>
          <p:cNvSpPr/>
          <p:nvPr/>
        </p:nvSpPr>
        <p:spPr>
          <a:xfrm flipH="1" flipV="1">
            <a:off x="7747000" y="0"/>
            <a:ext cx="3829050" cy="3746500"/>
          </a:xfrm>
          <a:prstGeom prst="rtTriangle">
            <a:avLst/>
          </a:prstGeom>
          <a:solidFill>
            <a:srgbClr val="2F9C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直角三角形 5"/>
          <p:cNvSpPr/>
          <p:nvPr/>
        </p:nvSpPr>
        <p:spPr>
          <a:xfrm flipH="1" flipV="1">
            <a:off x="9144000" y="-12700"/>
            <a:ext cx="1873250" cy="3746500"/>
          </a:xfrm>
          <a:prstGeom prst="rtTriangle">
            <a:avLst/>
          </a:prstGeom>
          <a:solidFill>
            <a:srgbClr val="DED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842500" y="-12700"/>
            <a:ext cx="2349500" cy="6883400"/>
          </a:xfrm>
          <a:custGeom>
            <a:avLst/>
            <a:gdLst>
              <a:gd name="connsiteX0" fmla="*/ 0 w 1447800"/>
              <a:gd name="connsiteY0" fmla="*/ 0 h 6858000"/>
              <a:gd name="connsiteX1" fmla="*/ 1447800 w 1447800"/>
              <a:gd name="connsiteY1" fmla="*/ 0 h 6858000"/>
              <a:gd name="connsiteX2" fmla="*/ 1447800 w 1447800"/>
              <a:gd name="connsiteY2" fmla="*/ 6858000 h 6858000"/>
              <a:gd name="connsiteX3" fmla="*/ 0 w 1447800"/>
              <a:gd name="connsiteY3" fmla="*/ 6858000 h 6858000"/>
              <a:gd name="connsiteX4" fmla="*/ 0 w 1447800"/>
              <a:gd name="connsiteY4" fmla="*/ 0 h 6858000"/>
              <a:gd name="connsiteX0-1" fmla="*/ 901700 w 2349500"/>
              <a:gd name="connsiteY0-2" fmla="*/ 0 h 6870700"/>
              <a:gd name="connsiteX1-3" fmla="*/ 2349500 w 2349500"/>
              <a:gd name="connsiteY1-4" fmla="*/ 0 h 6870700"/>
              <a:gd name="connsiteX2-5" fmla="*/ 2349500 w 2349500"/>
              <a:gd name="connsiteY2-6" fmla="*/ 6858000 h 6870700"/>
              <a:gd name="connsiteX3-7" fmla="*/ 0 w 2349500"/>
              <a:gd name="connsiteY3-8" fmla="*/ 6870700 h 6870700"/>
              <a:gd name="connsiteX4-9" fmla="*/ 901700 w 2349500"/>
              <a:gd name="connsiteY4-10" fmla="*/ 0 h 6870700"/>
              <a:gd name="connsiteX0-11" fmla="*/ 1143000 w 2349500"/>
              <a:gd name="connsiteY0-12" fmla="*/ 0 h 6883400"/>
              <a:gd name="connsiteX1-13" fmla="*/ 2349500 w 2349500"/>
              <a:gd name="connsiteY1-14" fmla="*/ 12700 h 6883400"/>
              <a:gd name="connsiteX2-15" fmla="*/ 2349500 w 2349500"/>
              <a:gd name="connsiteY2-16" fmla="*/ 6870700 h 6883400"/>
              <a:gd name="connsiteX3-17" fmla="*/ 0 w 2349500"/>
              <a:gd name="connsiteY3-18" fmla="*/ 6883400 h 6883400"/>
              <a:gd name="connsiteX4-19" fmla="*/ 1143000 w 2349500"/>
              <a:gd name="connsiteY4-20" fmla="*/ 0 h 6883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349500" h="6883400">
                <a:moveTo>
                  <a:pt x="1143000" y="0"/>
                </a:moveTo>
                <a:lnTo>
                  <a:pt x="2349500" y="12700"/>
                </a:lnTo>
                <a:lnTo>
                  <a:pt x="2349500" y="6870700"/>
                </a:lnTo>
                <a:lnTo>
                  <a:pt x="0" y="6883400"/>
                </a:lnTo>
                <a:lnTo>
                  <a:pt x="1143000" y="0"/>
                </a:lnTo>
                <a:close/>
              </a:path>
            </a:pathLst>
          </a:custGeom>
          <a:solidFill>
            <a:srgbClr val="33A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5" name="文本框 10"/>
          <p:cNvSpPr txBox="1"/>
          <p:nvPr/>
        </p:nvSpPr>
        <p:spPr>
          <a:xfrm>
            <a:off x="1439545" y="2700655"/>
            <a:ext cx="6221095" cy="9391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algn="dist"/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Thanks for listening!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2826" y="3639820"/>
            <a:ext cx="5909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Presented By: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Ahmed Omar Saad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182</Words>
  <Application>Microsoft Office PowerPoint</Application>
  <PresentationFormat>Widescreen</PresentationFormat>
  <Paragraphs>30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Ahmed Omar Saad</cp:lastModifiedBy>
  <cp:revision>41</cp:revision>
  <dcterms:created xsi:type="dcterms:W3CDTF">2016-01-04T12:26:00Z</dcterms:created>
  <dcterms:modified xsi:type="dcterms:W3CDTF">2025-07-04T22:44:08Z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2057-12.2.0.18639</vt:lpwstr>
  </property>
  <property fmtid="{D5CDD505-2E9C-101B-9397-08002B2CF9AE}" pid="3" name="ICV">
    <vt:lpwstr>FD06DFFE73244AD28FABA4A48E633C06_13</vt:lpwstr>
  </property>
</Properties>
</file>