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9" r:id="rId5"/>
    <p:sldId id="258" r:id="rId6"/>
    <p:sldId id="260" r:id="rId7"/>
    <p:sldId id="287" r:id="rId8"/>
    <p:sldId id="261" r:id="rId9"/>
    <p:sldId id="283" r:id="rId10"/>
    <p:sldId id="262" r:id="rId11"/>
    <p:sldId id="281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2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CBB"/>
    <a:srgbClr val="2BB8D4"/>
    <a:srgbClr val="33A3C3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96" y="60"/>
      </p:cViewPr>
      <p:guideLst>
        <p:guide orient="horz" pos="2190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C5AD45-3460-4F53-86B4-E2C2474A3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C5AD45-3460-4F53-86B4-E2C2474A3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119888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-12700"/>
            <a:ext cx="119888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直角三角形 7"/>
          <p:cNvSpPr/>
          <p:nvPr/>
        </p:nvSpPr>
        <p:spPr>
          <a:xfrm flipH="1">
            <a:off x="6972300" y="1028700"/>
            <a:ext cx="3597275" cy="5829300"/>
          </a:xfrm>
          <a:prstGeom prst="rtTriangle">
            <a:avLst/>
          </a:prstGeom>
          <a:solidFill>
            <a:srgbClr val="2B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7747000" y="0"/>
            <a:ext cx="3829050" cy="3746500"/>
          </a:xfrm>
          <a:prstGeom prst="rtTriangle">
            <a:avLst/>
          </a:prstGeom>
          <a:solidFill>
            <a:srgbClr val="2F9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flipH="1" flipV="1">
            <a:off x="9144000" y="-12700"/>
            <a:ext cx="1873250" cy="3746500"/>
          </a:xfrm>
          <a:prstGeom prst="rtTriangle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42500" y="-12700"/>
            <a:ext cx="2349500" cy="6883400"/>
          </a:xfrm>
          <a:custGeom>
            <a:avLst/>
            <a:gdLst>
              <a:gd name="connsiteX0" fmla="*/ 0 w 1447800"/>
              <a:gd name="connsiteY0" fmla="*/ 0 h 6858000"/>
              <a:gd name="connsiteX1" fmla="*/ 1447800 w 1447800"/>
              <a:gd name="connsiteY1" fmla="*/ 0 h 6858000"/>
              <a:gd name="connsiteX2" fmla="*/ 1447800 w 1447800"/>
              <a:gd name="connsiteY2" fmla="*/ 6858000 h 6858000"/>
              <a:gd name="connsiteX3" fmla="*/ 0 w 1447800"/>
              <a:gd name="connsiteY3" fmla="*/ 6858000 h 6858000"/>
              <a:gd name="connsiteX4" fmla="*/ 0 w 1447800"/>
              <a:gd name="connsiteY4" fmla="*/ 0 h 6858000"/>
              <a:gd name="connsiteX0-1" fmla="*/ 901700 w 2349500"/>
              <a:gd name="connsiteY0-2" fmla="*/ 0 h 6870700"/>
              <a:gd name="connsiteX1-3" fmla="*/ 2349500 w 2349500"/>
              <a:gd name="connsiteY1-4" fmla="*/ 0 h 6870700"/>
              <a:gd name="connsiteX2-5" fmla="*/ 2349500 w 2349500"/>
              <a:gd name="connsiteY2-6" fmla="*/ 6858000 h 6870700"/>
              <a:gd name="connsiteX3-7" fmla="*/ 0 w 2349500"/>
              <a:gd name="connsiteY3-8" fmla="*/ 6870700 h 6870700"/>
              <a:gd name="connsiteX4-9" fmla="*/ 901700 w 2349500"/>
              <a:gd name="connsiteY4-10" fmla="*/ 0 h 6870700"/>
              <a:gd name="connsiteX0-11" fmla="*/ 1143000 w 2349500"/>
              <a:gd name="connsiteY0-12" fmla="*/ 0 h 6883400"/>
              <a:gd name="connsiteX1-13" fmla="*/ 2349500 w 2349500"/>
              <a:gd name="connsiteY1-14" fmla="*/ 12700 h 6883400"/>
              <a:gd name="connsiteX2-15" fmla="*/ 2349500 w 2349500"/>
              <a:gd name="connsiteY2-16" fmla="*/ 6870700 h 6883400"/>
              <a:gd name="connsiteX3-17" fmla="*/ 0 w 2349500"/>
              <a:gd name="connsiteY3-18" fmla="*/ 6883400 h 6883400"/>
              <a:gd name="connsiteX4-19" fmla="*/ 1143000 w 2349500"/>
              <a:gd name="connsiteY4-20" fmla="*/ 0 h 688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49500" h="6883400">
                <a:moveTo>
                  <a:pt x="1143000" y="0"/>
                </a:moveTo>
                <a:lnTo>
                  <a:pt x="2349500" y="12700"/>
                </a:lnTo>
                <a:lnTo>
                  <a:pt x="2349500" y="6870700"/>
                </a:lnTo>
                <a:lnTo>
                  <a:pt x="0" y="6883400"/>
                </a:lnTo>
                <a:lnTo>
                  <a:pt x="1143000" y="0"/>
                </a:lnTo>
                <a:close/>
              </a:path>
            </a:pathLst>
          </a:custGeom>
          <a:solidFill>
            <a:srgbClr val="33A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7" name="文本框 10"/>
          <p:cNvSpPr txBox="1"/>
          <p:nvPr/>
        </p:nvSpPr>
        <p:spPr>
          <a:xfrm>
            <a:off x="0" y="2409190"/>
            <a:ext cx="787717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Presented by: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Ahmed Omar Saad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&amp;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Under the supervision of: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Ms. Naira El-Sayed Abdellatif</a:t>
            </a:r>
            <a:endParaRPr lang="en-US" altLang="zh-CN" sz="3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9" name="文本框 13"/>
          <p:cNvSpPr txBox="1"/>
          <p:nvPr/>
        </p:nvSpPr>
        <p:spPr>
          <a:xfrm>
            <a:off x="2214880" y="904875"/>
            <a:ext cx="3446463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9600" b="1" dirty="0">
                <a:solidFill>
                  <a:srgbClr val="00CC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Tlock</a:t>
            </a:r>
            <a:endParaRPr lang="en-US" altLang="zh-CN" sz="9600" b="1" dirty="0">
              <a:solidFill>
                <a:srgbClr val="00CC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12182475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6086475" y="0"/>
            <a:ext cx="6092825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86475" y="0"/>
            <a:ext cx="6096000" cy="68580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3463" y="1789113"/>
            <a:ext cx="0" cy="698500"/>
          </a:xfrm>
          <a:prstGeom prst="line">
            <a:avLst/>
          </a:prstGeom>
          <a:ln w="57150">
            <a:solidFill>
              <a:srgbClr val="2F9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53163" y="2487613"/>
            <a:ext cx="4356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文本框 18"/>
          <p:cNvSpPr txBox="1"/>
          <p:nvPr/>
        </p:nvSpPr>
        <p:spPr>
          <a:xfrm>
            <a:off x="6253163" y="1676400"/>
            <a:ext cx="1182687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51" name="文本框 20"/>
          <p:cNvSpPr txBox="1"/>
          <p:nvPr/>
        </p:nvSpPr>
        <p:spPr>
          <a:xfrm>
            <a:off x="7724775" y="2128838"/>
            <a:ext cx="372427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What is Tlock?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108700" y="2844800"/>
            <a:ext cx="0" cy="698500"/>
          </a:xfrm>
          <a:prstGeom prst="line">
            <a:avLst/>
          </a:prstGeom>
          <a:ln w="57150">
            <a:solidFill>
              <a:srgbClr val="2F9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253163" y="3543300"/>
            <a:ext cx="4356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4" name="文本框 24"/>
          <p:cNvSpPr txBox="1"/>
          <p:nvPr/>
        </p:nvSpPr>
        <p:spPr>
          <a:xfrm>
            <a:off x="6253163" y="2732088"/>
            <a:ext cx="1182687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55" name="文本框 26"/>
          <p:cNvSpPr txBox="1"/>
          <p:nvPr/>
        </p:nvSpPr>
        <p:spPr>
          <a:xfrm>
            <a:off x="7724775" y="3203258"/>
            <a:ext cx="372427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What is the features of Tlock?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113463" y="3932238"/>
            <a:ext cx="0" cy="698500"/>
          </a:xfrm>
          <a:prstGeom prst="line">
            <a:avLst/>
          </a:prstGeom>
          <a:ln w="57150">
            <a:solidFill>
              <a:srgbClr val="2F9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253163" y="4630738"/>
            <a:ext cx="4356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8" name="文本框 30"/>
          <p:cNvSpPr txBox="1"/>
          <p:nvPr/>
        </p:nvSpPr>
        <p:spPr>
          <a:xfrm>
            <a:off x="6257925" y="3787775"/>
            <a:ext cx="1182688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03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59" name="文本框 32"/>
          <p:cNvSpPr txBox="1"/>
          <p:nvPr/>
        </p:nvSpPr>
        <p:spPr>
          <a:xfrm>
            <a:off x="7724775" y="4278313"/>
            <a:ext cx="372427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How to use Tlock?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108700" y="4987925"/>
            <a:ext cx="0" cy="698500"/>
          </a:xfrm>
          <a:prstGeom prst="line">
            <a:avLst/>
          </a:prstGeom>
          <a:ln w="57150">
            <a:solidFill>
              <a:srgbClr val="2F9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265863" y="5686425"/>
            <a:ext cx="43576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2" name="文本框 36"/>
          <p:cNvSpPr txBox="1"/>
          <p:nvPr/>
        </p:nvSpPr>
        <p:spPr>
          <a:xfrm>
            <a:off x="6257925" y="4843463"/>
            <a:ext cx="1182688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04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63" name="文本框 38"/>
          <p:cNvSpPr txBox="1"/>
          <p:nvPr/>
        </p:nvSpPr>
        <p:spPr>
          <a:xfrm>
            <a:off x="7724775" y="5357813"/>
            <a:ext cx="372427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Acknowledgements.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6164" name="组合 39"/>
          <p:cNvGrpSpPr/>
          <p:nvPr/>
        </p:nvGrpSpPr>
        <p:grpSpPr>
          <a:xfrm>
            <a:off x="0" y="279400"/>
            <a:ext cx="5902325" cy="830263"/>
            <a:chOff x="0" y="278759"/>
            <a:chExt cx="5902036" cy="830997"/>
          </a:xfrm>
        </p:grpSpPr>
        <p:sp>
          <p:nvSpPr>
            <p:cNvPr id="6165" name="文本框 40"/>
            <p:cNvSpPr txBox="1"/>
            <p:nvPr/>
          </p:nvSpPr>
          <p:spPr>
            <a:xfrm>
              <a:off x="0" y="278759"/>
              <a:ext cx="5902036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4800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CONTENT</a:t>
              </a:r>
              <a:endPara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415737" y="1031127"/>
              <a:ext cx="3003737" cy="65929"/>
            </a:xfrm>
            <a:prstGeom prst="parallelogram">
              <a:avLst>
                <a:gd name="adj" fmla="val 143817"/>
              </a:avLst>
            </a:prstGeom>
            <a:solidFill>
              <a:srgbClr val="33A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812800" y="1109756"/>
              <a:ext cx="3098800" cy="0"/>
            </a:xfrm>
            <a:prstGeom prst="line">
              <a:avLst/>
            </a:prstGeom>
            <a:ln>
              <a:solidFill>
                <a:srgbClr val="2F9C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121920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203200" y="0"/>
            <a:ext cx="119888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1600" y="-12700"/>
            <a:ext cx="121920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0"/>
            <a:ext cx="4038600" cy="6858000"/>
            <a:chOff x="0" y="0"/>
            <a:chExt cx="4038600" cy="6858000"/>
          </a:xfrm>
          <a:solidFill>
            <a:srgbClr val="33A3C3"/>
          </a:solidFill>
        </p:grpSpPr>
        <p:sp>
          <p:nvSpPr>
            <p:cNvPr id="17" name="矩形 16"/>
            <p:cNvSpPr/>
            <p:nvPr/>
          </p:nvSpPr>
          <p:spPr>
            <a:xfrm>
              <a:off x="0" y="0"/>
              <a:ext cx="40386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1480" y="1965960"/>
              <a:ext cx="3352800" cy="31547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9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01</a:t>
              </a:r>
              <a:endParaRPr kumimoji="0" lang="zh-CN" altLang="en-US" sz="19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</p:grpSp>
      <p:sp>
        <p:nvSpPr>
          <p:cNvPr id="7173" name="文本框 18"/>
          <p:cNvSpPr txBox="1"/>
          <p:nvPr/>
        </p:nvSpPr>
        <p:spPr>
          <a:xfrm>
            <a:off x="4664075" y="2433638"/>
            <a:ext cx="6384925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What is Tlock?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7174" name="组合 19"/>
          <p:cNvGrpSpPr/>
          <p:nvPr/>
        </p:nvGrpSpPr>
        <p:grpSpPr>
          <a:xfrm>
            <a:off x="4762500" y="3477260"/>
            <a:ext cx="6998335" cy="1185545"/>
            <a:chOff x="4763286" y="3404071"/>
            <a:chExt cx="6996911" cy="1185528"/>
          </a:xfrm>
        </p:grpSpPr>
        <p:sp>
          <p:nvSpPr>
            <p:cNvPr id="7175" name="矩形 33"/>
            <p:cNvSpPr/>
            <p:nvPr/>
          </p:nvSpPr>
          <p:spPr>
            <a:xfrm>
              <a:off x="4763286" y="3404071"/>
              <a:ext cx="6986753" cy="11855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noAutofit/>
            </a:bodyPr>
            <a:p>
              <a:pPr defTabSz="1216025">
                <a:spcBef>
                  <a:spcPct val="20000"/>
                </a:spcBef>
              </a:pPr>
              <a:r>
                <a:rPr sz="2000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T-lock is a project that encrypts text with 48 layers of encryption and it can encrypt text and decrypt it. It is written in Python. It can also encrypt and decrypt voice</a:t>
              </a: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, text, video, </a:t>
              </a:r>
              <a:r>
                <a:rPr sz="2000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images</a:t>
              </a: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 and Python code</a:t>
              </a:r>
              <a:r>
                <a:rPr sz="1600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.</a:t>
              </a:r>
              <a:endParaRPr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176" name="矩形 33"/>
            <p:cNvSpPr/>
            <p:nvPr/>
          </p:nvSpPr>
          <p:spPr>
            <a:xfrm>
              <a:off x="4773444" y="4094271"/>
              <a:ext cx="6986753" cy="2152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 defTabSz="1216025">
                <a:spcBef>
                  <a:spcPct val="20000"/>
                </a:spcBef>
              </a:pP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121920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203200" y="0"/>
            <a:ext cx="119888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12700"/>
            <a:ext cx="121920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0"/>
            <a:ext cx="4038600" cy="6858000"/>
            <a:chOff x="0" y="0"/>
            <a:chExt cx="4038600" cy="6858000"/>
          </a:xfrm>
          <a:solidFill>
            <a:srgbClr val="33A3C3"/>
          </a:solidFill>
        </p:grpSpPr>
        <p:sp>
          <p:nvSpPr>
            <p:cNvPr id="17" name="矩形 16"/>
            <p:cNvSpPr/>
            <p:nvPr/>
          </p:nvSpPr>
          <p:spPr>
            <a:xfrm>
              <a:off x="0" y="0"/>
              <a:ext cx="40386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1480" y="1965960"/>
              <a:ext cx="3352800" cy="31547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9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02</a:t>
              </a:r>
              <a:endParaRPr kumimoji="0" lang="zh-CN" altLang="en-US" sz="19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</p:grpSp>
      <p:sp>
        <p:nvSpPr>
          <p:cNvPr id="13317" name="文本框 18"/>
          <p:cNvSpPr txBox="1"/>
          <p:nvPr/>
        </p:nvSpPr>
        <p:spPr>
          <a:xfrm>
            <a:off x="4664075" y="1901190"/>
            <a:ext cx="6384925" cy="1501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What are the features of Tlock?</a:t>
            </a:r>
            <a:endParaRPr lang="en-US" altLang="zh-CN" sz="4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319" name="矩形 33"/>
          <p:cNvSpPr/>
          <p:nvPr/>
        </p:nvSpPr>
        <p:spPr>
          <a:xfrm>
            <a:off x="4762500" y="3402965"/>
            <a:ext cx="6988175" cy="222440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noAutofit/>
          </a:bodyPr>
          <a:p>
            <a:pPr defTabSz="1216025">
              <a:spcBef>
                <a:spcPct val="20000"/>
              </a:spcBef>
            </a:pP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defTabSz="1216025">
              <a:spcBef>
                <a:spcPct val="20000"/>
              </a:spcBef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You can run it without installation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defTabSz="1216025">
              <a:spcBef>
                <a:spcPct val="20000"/>
              </a:spcBef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It can encrypt and decrypt text and Python code by 48 layers of encrytion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defTabSz="1216025">
              <a:spcBef>
                <a:spcPct val="20000"/>
              </a:spcBef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It can encrypt and decrypt video, audio and images by 12 layers of encrytion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defTabSz="1216025">
              <a:spcBef>
                <a:spcPct val="20000"/>
              </a:spcBef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Easy to use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defTabSz="1216025">
              <a:spcBef>
                <a:spcPct val="20000"/>
              </a:spcBef>
              <a:buAutoNum type="arabicPeriod"/>
            </a:pP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defTabSz="1216025">
              <a:spcBef>
                <a:spcPct val="20000"/>
              </a:spcBef>
              <a:buAutoNum type="arabicPeriod"/>
            </a:pP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48365" y="6593205"/>
            <a:ext cx="1143635" cy="245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100">
                <a:solidFill>
                  <a:schemeClr val="tx1"/>
                </a:solidFill>
              </a:rPr>
              <a:t>Note: It can use a lot of recources and images is encrypted by one layer.</a:t>
            </a:r>
            <a:endParaRPr lang="en-US" altLang="en-GB" sz="1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121920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203200" y="0"/>
            <a:ext cx="119888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1920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0"/>
            <a:ext cx="4038600" cy="6858000"/>
            <a:chOff x="0" y="0"/>
            <a:chExt cx="4038600" cy="6858000"/>
          </a:xfrm>
          <a:solidFill>
            <a:srgbClr val="33A3C3"/>
          </a:solidFill>
        </p:grpSpPr>
        <p:sp>
          <p:nvSpPr>
            <p:cNvPr id="17" name="矩形 16"/>
            <p:cNvSpPr/>
            <p:nvPr/>
          </p:nvSpPr>
          <p:spPr>
            <a:xfrm>
              <a:off x="0" y="0"/>
              <a:ext cx="40386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1480" y="1965960"/>
              <a:ext cx="3352800" cy="31547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9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03</a:t>
              </a:r>
              <a:endParaRPr kumimoji="0" lang="zh-CN" altLang="en-US" sz="19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</p:grpSp>
      <p:sp>
        <p:nvSpPr>
          <p:cNvPr id="18437" name="文本框 18"/>
          <p:cNvSpPr txBox="1"/>
          <p:nvPr/>
        </p:nvSpPr>
        <p:spPr>
          <a:xfrm>
            <a:off x="4664075" y="88265"/>
            <a:ext cx="6384925" cy="844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How to use Tlock?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39" name="矩形 33"/>
          <p:cNvSpPr/>
          <p:nvPr/>
        </p:nvSpPr>
        <p:spPr>
          <a:xfrm>
            <a:off x="4664075" y="932815"/>
            <a:ext cx="7169150" cy="79184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noAutofit/>
          </a:bodyPr>
          <a:p>
            <a:pPr marL="457200" indent="-457200" defTabSz="1216025">
              <a:spcBef>
                <a:spcPct val="20000"/>
              </a:spcBef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rPr>
              <a:t>(Save Tlock text file): To create a tlock encrypted text file (*.tetf).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sym typeface="Arial" panose="020B0604020202020204" pitchFamily="34" charset="0"/>
            </a:endParaRPr>
          </a:p>
          <a:p>
            <a:pPr marL="457200" indent="-457200" defTabSz="1216025">
              <a:spcBef>
                <a:spcPct val="20000"/>
              </a:spcBef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(Open Tlock text file): To open a tlock encrypted text file (*.tetf).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 defTabSz="1216025">
              <a:spcBef>
                <a:spcPct val="20000"/>
              </a:spcBef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rPr>
              <a:t>(Create a Teif): To encrypt an image and save the encrypted image in Tlock Encrypted Image file (*.teif) extention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sym typeface="Arial" panose="020B0604020202020204" pitchFamily="34" charset="0"/>
            </a:endParaRPr>
          </a:p>
          <a:p>
            <a:pPr marL="457200" indent="-457200" defTabSz="1216025">
              <a:spcBef>
                <a:spcPct val="20000"/>
              </a:spcBef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(Open a Teif): To decrypt an image and save the decrypted image in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Tlock Encrypted Image file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(*.teif) extention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indent="-457200" defTabSz="1216025">
              <a:spcBef>
                <a:spcPct val="20000"/>
              </a:spcBef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(Create a Teaf): To encrypt an audio and save the encrypted image in Tlock Encrypted Audio file (*.teaf) extention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sym typeface="Arial" panose="020B0604020202020204" pitchFamily="34" charset="0"/>
            </a:endParaRPr>
          </a:p>
          <a:p>
            <a:pPr marL="457200" indent="-457200" defTabSz="1216025">
              <a:spcBef>
                <a:spcPct val="20000"/>
              </a:spcBef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(Open a Teaf): To decrypt an audio and save the decrypted image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121920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203200" y="0"/>
            <a:ext cx="119888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64135" y="-12700"/>
            <a:ext cx="121920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0"/>
            <a:ext cx="4038600" cy="6858000"/>
            <a:chOff x="0" y="0"/>
            <a:chExt cx="4038600" cy="6858000"/>
          </a:xfrm>
          <a:solidFill>
            <a:srgbClr val="33A3C3"/>
          </a:solidFill>
        </p:grpSpPr>
        <p:sp>
          <p:nvSpPr>
            <p:cNvPr id="17" name="矩形 16"/>
            <p:cNvSpPr/>
            <p:nvPr/>
          </p:nvSpPr>
          <p:spPr>
            <a:xfrm>
              <a:off x="0" y="0"/>
              <a:ext cx="40386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1480" y="1965960"/>
              <a:ext cx="3352800" cy="31547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9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03</a:t>
              </a:r>
              <a:endParaRPr kumimoji="0" lang="zh-CN" altLang="en-US" sz="19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</p:grpSp>
      <p:sp>
        <p:nvSpPr>
          <p:cNvPr id="18437" name="文本框 18"/>
          <p:cNvSpPr txBox="1"/>
          <p:nvPr/>
        </p:nvSpPr>
        <p:spPr>
          <a:xfrm>
            <a:off x="4664075" y="88265"/>
            <a:ext cx="6384925" cy="844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439" name="矩形 33"/>
          <p:cNvSpPr/>
          <p:nvPr/>
        </p:nvSpPr>
        <p:spPr>
          <a:xfrm>
            <a:off x="4664075" y="88265"/>
            <a:ext cx="7169150" cy="79184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noAutofit/>
          </a:bodyPr>
          <a:p>
            <a:pPr defTabSz="1216025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rPr>
              <a:t>7. (Create a Tevf): To encrypt an image and save the encrypted image in Tlock Encrypted Image file (*.teif) extention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rPr>
              <a:t>8. (Open a Tevf): To decrypt an image and save the decrypted image in  Tlock Encrypted Image file (*.teif) extention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rPr>
              <a:t>9. (Python IDE): To use Python encryption supported IDE and it can save, run and open Tlock Python Files (*tpy)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GB"/>
              <a:t> </a:t>
            </a:r>
            <a:endParaRPr lang="en-US" alt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GB"/>
              <a:t> </a:t>
            </a:r>
            <a:endParaRPr lang="en-US" altLang="en-GB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7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121920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203200" y="0"/>
            <a:ext cx="119888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31750"/>
            <a:ext cx="121920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0"/>
            <a:ext cx="4038600" cy="6858000"/>
            <a:chOff x="0" y="0"/>
            <a:chExt cx="4038600" cy="6858000"/>
          </a:xfrm>
          <a:solidFill>
            <a:srgbClr val="33A3C3"/>
          </a:solidFill>
        </p:grpSpPr>
        <p:sp>
          <p:nvSpPr>
            <p:cNvPr id="17" name="矩形 16"/>
            <p:cNvSpPr/>
            <p:nvPr/>
          </p:nvSpPr>
          <p:spPr>
            <a:xfrm>
              <a:off x="0" y="0"/>
              <a:ext cx="40386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1480" y="1965960"/>
              <a:ext cx="3352800" cy="31547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9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04</a:t>
              </a:r>
              <a:endParaRPr kumimoji="0" lang="zh-CN" altLang="en-US" sz="19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</p:grpSp>
      <p:sp>
        <p:nvSpPr>
          <p:cNvPr id="24581" name="文本框 18"/>
          <p:cNvSpPr txBox="1"/>
          <p:nvPr/>
        </p:nvSpPr>
        <p:spPr>
          <a:xfrm>
            <a:off x="4664075" y="2433638"/>
            <a:ext cx="6384925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Acknowledgements</a:t>
            </a:r>
            <a:endParaRPr lang="en-US" altLang="zh-CN" sz="4000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583" name="矩形 33"/>
          <p:cNvSpPr/>
          <p:nvPr/>
        </p:nvSpPr>
        <p:spPr>
          <a:xfrm>
            <a:off x="4762500" y="3403600"/>
            <a:ext cx="6988175" cy="98488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 defTabSz="1216025">
              <a:spcBef>
                <a:spcPct val="20000"/>
              </a:spcBef>
            </a:pPr>
            <a:r>
              <a:rPr sz="20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rPr>
              <a:t>I would like to express my deepest appreciation to my ICT teacher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rPr>
              <a:t>:</a:t>
            </a:r>
            <a:endParaRPr sz="20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sym typeface="Arial" panose="020B0604020202020204" pitchFamily="34" charset="0"/>
            </a:endParaRPr>
          </a:p>
          <a:p>
            <a:pPr defTabSz="1216025">
              <a:spcBef>
                <a:spcPct val="20000"/>
              </a:spcBef>
            </a:pPr>
            <a:r>
              <a:rPr sz="20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rPr>
              <a:t>Naira Sayed for supporting me.</a:t>
            </a:r>
            <a:endParaRPr sz="20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4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2700"/>
            <a:ext cx="119888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119888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直角三角形 7"/>
          <p:cNvSpPr/>
          <p:nvPr/>
        </p:nvSpPr>
        <p:spPr>
          <a:xfrm flipH="1">
            <a:off x="6972300" y="1028700"/>
            <a:ext cx="3597275" cy="5829300"/>
          </a:xfrm>
          <a:prstGeom prst="rtTriangle">
            <a:avLst/>
          </a:prstGeom>
          <a:solidFill>
            <a:srgbClr val="2B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7747000" y="0"/>
            <a:ext cx="3829050" cy="3746500"/>
          </a:xfrm>
          <a:prstGeom prst="rtTriangle">
            <a:avLst/>
          </a:prstGeom>
          <a:solidFill>
            <a:srgbClr val="2F9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flipH="1" flipV="1">
            <a:off x="9144000" y="-12700"/>
            <a:ext cx="1873250" cy="3746500"/>
          </a:xfrm>
          <a:prstGeom prst="rtTriangle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42500" y="-12700"/>
            <a:ext cx="2349500" cy="6883400"/>
          </a:xfrm>
          <a:custGeom>
            <a:avLst/>
            <a:gdLst>
              <a:gd name="connsiteX0" fmla="*/ 0 w 1447800"/>
              <a:gd name="connsiteY0" fmla="*/ 0 h 6858000"/>
              <a:gd name="connsiteX1" fmla="*/ 1447800 w 1447800"/>
              <a:gd name="connsiteY1" fmla="*/ 0 h 6858000"/>
              <a:gd name="connsiteX2" fmla="*/ 1447800 w 1447800"/>
              <a:gd name="connsiteY2" fmla="*/ 6858000 h 6858000"/>
              <a:gd name="connsiteX3" fmla="*/ 0 w 1447800"/>
              <a:gd name="connsiteY3" fmla="*/ 6858000 h 6858000"/>
              <a:gd name="connsiteX4" fmla="*/ 0 w 1447800"/>
              <a:gd name="connsiteY4" fmla="*/ 0 h 6858000"/>
              <a:gd name="connsiteX0-1" fmla="*/ 901700 w 2349500"/>
              <a:gd name="connsiteY0-2" fmla="*/ 0 h 6870700"/>
              <a:gd name="connsiteX1-3" fmla="*/ 2349500 w 2349500"/>
              <a:gd name="connsiteY1-4" fmla="*/ 0 h 6870700"/>
              <a:gd name="connsiteX2-5" fmla="*/ 2349500 w 2349500"/>
              <a:gd name="connsiteY2-6" fmla="*/ 6858000 h 6870700"/>
              <a:gd name="connsiteX3-7" fmla="*/ 0 w 2349500"/>
              <a:gd name="connsiteY3-8" fmla="*/ 6870700 h 6870700"/>
              <a:gd name="connsiteX4-9" fmla="*/ 901700 w 2349500"/>
              <a:gd name="connsiteY4-10" fmla="*/ 0 h 6870700"/>
              <a:gd name="connsiteX0-11" fmla="*/ 1143000 w 2349500"/>
              <a:gd name="connsiteY0-12" fmla="*/ 0 h 6883400"/>
              <a:gd name="connsiteX1-13" fmla="*/ 2349500 w 2349500"/>
              <a:gd name="connsiteY1-14" fmla="*/ 12700 h 6883400"/>
              <a:gd name="connsiteX2-15" fmla="*/ 2349500 w 2349500"/>
              <a:gd name="connsiteY2-16" fmla="*/ 6870700 h 6883400"/>
              <a:gd name="connsiteX3-17" fmla="*/ 0 w 2349500"/>
              <a:gd name="connsiteY3-18" fmla="*/ 6883400 h 6883400"/>
              <a:gd name="connsiteX4-19" fmla="*/ 1143000 w 2349500"/>
              <a:gd name="connsiteY4-20" fmla="*/ 0 h 688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49500" h="6883400">
                <a:moveTo>
                  <a:pt x="1143000" y="0"/>
                </a:moveTo>
                <a:lnTo>
                  <a:pt x="2349500" y="12700"/>
                </a:lnTo>
                <a:lnTo>
                  <a:pt x="2349500" y="6870700"/>
                </a:lnTo>
                <a:lnTo>
                  <a:pt x="0" y="6883400"/>
                </a:lnTo>
                <a:lnTo>
                  <a:pt x="1143000" y="0"/>
                </a:lnTo>
                <a:close/>
              </a:path>
            </a:pathLst>
          </a:custGeom>
          <a:solidFill>
            <a:srgbClr val="33A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5" name="文本框 10"/>
          <p:cNvSpPr txBox="1"/>
          <p:nvPr/>
        </p:nvSpPr>
        <p:spPr>
          <a:xfrm>
            <a:off x="1439545" y="2700655"/>
            <a:ext cx="6221095" cy="9391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algn="dist"/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Thanks for listening!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656" name="文本框 11"/>
          <p:cNvSpPr txBox="1"/>
          <p:nvPr/>
        </p:nvSpPr>
        <p:spPr>
          <a:xfrm>
            <a:off x="2987675" y="4095750"/>
            <a:ext cx="366268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Presented by: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Ahmed Omar Saad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&amp;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Under the supervision of: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Ms. Naira Sayed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1827</Words>
  <Application>WPS Presentation</Application>
  <PresentationFormat/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Ahmed Omar</cp:lastModifiedBy>
  <cp:revision>34</cp:revision>
  <dcterms:created xsi:type="dcterms:W3CDTF">2016-01-04T12:26:00Z</dcterms:created>
  <dcterms:modified xsi:type="dcterms:W3CDTF">2024-12-28T22:33:22Z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2057-12.2.0.18639</vt:lpwstr>
  </property>
  <property fmtid="{D5CDD505-2E9C-101B-9397-08002B2CF9AE}" pid="3" name="ICV">
    <vt:lpwstr>FD06DFFE73244AD28FABA4A48E633C06_13</vt:lpwstr>
  </property>
</Properties>
</file>