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5" r:id="rId2"/>
    <p:sldId id="326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7EDB9-3A71-BE4D-9990-A2C02E2AEC7D}">
          <p14:sldIdLst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A5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402" autoAdjust="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6C7DF-B2A6-4E74-9E96-846404D17700}" type="doc">
      <dgm:prSet loTypeId="urn:microsoft.com/office/officeart/2005/8/layout/radial6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4903AC2E-092D-4F78-9704-DA89A7BB23CC}" type="pres">
      <dgm:prSet presAssocID="{CBC6C7DF-B2A6-4E74-9E96-846404D177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</dgm:ptLst>
  <dgm:cxnLst>
    <dgm:cxn modelId="{3D8ED11B-492B-9742-9CFB-17128D386DCA}" type="presOf" srcId="{CBC6C7DF-B2A6-4E74-9E96-846404D17700}" destId="{4903AC2E-092D-4F78-9704-DA89A7BB23CC}" srcOrd="0" destOrd="0" presId="urn:microsoft.com/office/officeart/2005/8/layout/radial6"/>
  </dgm:cxnLst>
  <dgm:bg>
    <a:effectLst>
      <a:glow rad="101600">
        <a:srgbClr val="800080">
          <a:alpha val="75000"/>
        </a:srgb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20A9BF-1419-42CA-86A1-87B318B811F7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ED0898-3FD8-4543-BEB3-57FFADBEEE1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986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A14B35-4781-4568-85A9-C15B8101B809}" type="datetime1">
              <a:rPr lang="en-US"/>
              <a:pPr/>
              <a:t>05/11/11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411412-F831-4BA2-B2FF-8B47DEEC76E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14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11412-F831-4BA2-B2FF-8B47DEEC76E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0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8"/>
          <p:cNvSpPr>
            <a:spLocks noChangeArrowheads="1"/>
          </p:cNvSpPr>
          <p:nvPr userDrawn="1"/>
        </p:nvSpPr>
        <p:spPr bwMode="auto">
          <a:xfrm>
            <a:off x="1698625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6B205F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Afgeronde rechthoek 9"/>
          <p:cNvSpPr>
            <a:spLocks noChangeArrowheads="1"/>
          </p:cNvSpPr>
          <p:nvPr userDrawn="1"/>
        </p:nvSpPr>
        <p:spPr bwMode="auto">
          <a:xfrm>
            <a:off x="36687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rgbClr val="AE88A4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fgeronde rechthoek 10"/>
          <p:cNvSpPr>
            <a:spLocks noChangeArrowheads="1"/>
          </p:cNvSpPr>
          <p:nvPr userDrawn="1"/>
        </p:nvSpPr>
        <p:spPr bwMode="auto">
          <a:xfrm>
            <a:off x="5637213" y="3817938"/>
            <a:ext cx="1800225" cy="1800225"/>
          </a:xfrm>
          <a:prstGeom prst="roundRect">
            <a:avLst>
              <a:gd name="adj" fmla="val 725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76201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Afbeelding 12" descr="software development done r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75100" y="6665913"/>
            <a:ext cx="51689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227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698625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3669062" y="3817938"/>
            <a:ext cx="1782413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637562" y="3817938"/>
            <a:ext cx="1800225" cy="180022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rgbClr val="660066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F8780-B6A2-41B8-BB5D-596CF40CB6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213" y="143382"/>
            <a:ext cx="1578521" cy="6257589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43382"/>
            <a:ext cx="7569212" cy="6257589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69DD5-EBCB-40BC-B992-B7AF1E64C3B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44951F-DDC7-4C38-B597-4299DD412B9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B1501-E2CE-4300-8CF9-219379C39D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7522"/>
            <a:ext cx="4038600" cy="51834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85B594-C907-4BB6-98F0-AD30A6DC219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981"/>
            <a:ext cx="4040188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64632"/>
            <a:ext cx="4040188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28981"/>
            <a:ext cx="4041775" cy="812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600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64632"/>
            <a:ext cx="4041775" cy="4246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4401CF-2B97-4B1D-9CC4-407296610E9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11"/>
          <p:cNvSpPr/>
          <p:nvPr userDrawn="1"/>
        </p:nvSpPr>
        <p:spPr>
          <a:xfrm>
            <a:off x="0" y="1065213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E9C44-F18A-42A9-8920-2A16B26902E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591C5F-1263-49EC-9285-C1F3803698B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3816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Thirdlevel</a:t>
            </a:r>
            <a:endParaRPr lang="fr-FR" dirty="0" smtClean="0"/>
          </a:p>
          <a:p>
            <a:pPr lvl="3"/>
            <a:r>
              <a:rPr lang="fr-FR" dirty="0" err="1" smtClean="0"/>
              <a:t>Fourthlevel</a:t>
            </a:r>
            <a:endParaRPr lang="fr-FR" dirty="0" smtClean="0"/>
          </a:p>
          <a:p>
            <a:pPr lvl="4"/>
            <a:r>
              <a:rPr lang="fr-FR" dirty="0" err="1" smtClean="0"/>
              <a:t>Fifthlevel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76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3E130-85A3-446D-BE63-0F737799A65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CF47D4-495B-428F-AF8A-3DEAD1E8DED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7613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0800" y="6584950"/>
            <a:ext cx="71183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i="1">
                <a:solidFill>
                  <a:srgbClr val="898989"/>
                </a:solidFill>
                <a:latin typeface="Verdana" charset="0"/>
              </a:defRPr>
            </a:lvl1pPr>
          </a:lstStyle>
          <a:p>
            <a:r>
              <a:rPr lang="en-US"/>
              <a:t>www.xebia.fr / blog.xebia.fr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584950"/>
            <a:ext cx="704850" cy="271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660066"/>
                </a:solidFill>
                <a:latin typeface="Verdana" charset="0"/>
              </a:defRPr>
            </a:lvl1pPr>
          </a:lstStyle>
          <a:p>
            <a:fld id="{D3C35BF0-4E3A-415A-A198-C0087253C87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Rechthoek 11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6B2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Verdana"/>
              <a:cs typeface="Verdana"/>
            </a:endParaRPr>
          </a:p>
        </p:txBody>
      </p:sp>
      <p:pic>
        <p:nvPicPr>
          <p:cNvPr id="1031" name="Afbeelding 6" descr="def logo xebia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21438"/>
            <a:ext cx="13208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7" r:id="rId3"/>
    <p:sldLayoutId id="2147483724" r:id="rId4"/>
    <p:sldLayoutId id="2147483725" r:id="rId5"/>
    <p:sldLayoutId id="2147483726" r:id="rId6"/>
    <p:sldLayoutId id="2147483718" r:id="rId7"/>
    <p:sldLayoutId id="2147483719" r:id="rId8"/>
    <p:sldLayoutId id="2147483720" r:id="rId9"/>
    <p:sldLayoutId id="2147483727" r:id="rId10"/>
    <p:sldLayoutId id="2147483721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66"/>
          </a:solidFill>
          <a:latin typeface="Verdana"/>
          <a:ea typeface="ＭＳ Ｐゴシック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25000"/>
        <a:buFont typeface="Wingdings" charset="2"/>
        <a:buChar char="§"/>
        <a:defRPr sz="2400" b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75000"/>
        <a:buFont typeface="Lucida Grande" charset="0"/>
        <a:buChar char="▶"/>
        <a:defRPr sz="20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Lucida Grande" charset="0"/>
        <a:buChar char="»"/>
        <a:defRPr kern="1200">
          <a:solidFill>
            <a:srgbClr val="262626"/>
          </a:solidFill>
          <a:latin typeface="Verdana"/>
          <a:ea typeface="ＭＳ Ｐゴシック" charset="-128"/>
          <a:cs typeface="Verdan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–"/>
        <a:defRPr sz="1600" kern="1200">
          <a:solidFill>
            <a:srgbClr val="262626"/>
          </a:solidFill>
          <a:latin typeface="Verdana"/>
          <a:ea typeface="ＭＳ Ｐゴシック" charset="-128"/>
          <a:cs typeface="Verdan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Arial" charset="0"/>
        <a:buChar char="•"/>
        <a:defRPr sz="1600" i="1" kern="1200">
          <a:solidFill>
            <a:srgbClr val="262626"/>
          </a:solidFill>
          <a:latin typeface="Verdana"/>
          <a:ea typeface="ＭＳ Ｐゴシック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481590"/>
            <a:ext cx="7772400" cy="1362075"/>
          </a:xfrm>
        </p:spPr>
        <p:txBody>
          <a:bodyPr/>
          <a:lstStyle/>
          <a:p>
            <a:r>
              <a:rPr lang="en-US" dirty="0"/>
              <a:t>Discover Java </a:t>
            </a:r>
            <a:r>
              <a:rPr lang="en-US" dirty="0" err="1"/>
              <a:t>PaaS</a:t>
            </a:r>
            <a:r>
              <a:rPr lang="en-US" dirty="0"/>
              <a:t> Cloud with </a:t>
            </a:r>
            <a:r>
              <a:rPr lang="en-US" dirty="0" err="1"/>
              <a:t>CloudBees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722313" y="1981403"/>
            <a:ext cx="7772400" cy="1500187"/>
          </a:xfrm>
        </p:spPr>
        <p:txBody>
          <a:bodyPr/>
          <a:lstStyle/>
          <a:p>
            <a:r>
              <a:rPr lang="fr-FR" dirty="0" smtClean="0"/>
              <a:t>Tech Event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www.xebia.fr / blog.xebia.fr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4951F-DDC7-4C38-B597-4299DD412B91}" type="slidenum">
              <a:rPr lang="fr-FR" smtClean="0"/>
              <a:pPr/>
              <a:t>2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41947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n 2"/>
          <p:cNvSpPr/>
          <p:nvPr/>
        </p:nvSpPr>
        <p:spPr>
          <a:xfrm>
            <a:off x="410899" y="944633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origin/develop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24302" y="3724421"/>
            <a:ext cx="1058370" cy="1133142"/>
          </a:xfrm>
          <a:prstGeom prst="can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3278" y="98821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</a:p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02100" y="98821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9" name="Striped Right Arrow 18"/>
          <p:cNvSpPr/>
          <p:nvPr/>
        </p:nvSpPr>
        <p:spPr>
          <a:xfrm>
            <a:off x="4036503" y="121857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/>
          <p:cNvSpPr/>
          <p:nvPr/>
        </p:nvSpPr>
        <p:spPr>
          <a:xfrm>
            <a:off x="6490914" y="121857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2291152" y="5129743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1283200" y="5178064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25" name="Circular Arrow 24"/>
          <p:cNvSpPr/>
          <p:nvPr/>
        </p:nvSpPr>
        <p:spPr>
          <a:xfrm rot="6346455">
            <a:off x="1623883" y="1075395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6346455">
            <a:off x="1623882" y="3976721"/>
            <a:ext cx="744524" cy="744524"/>
          </a:xfrm>
          <a:prstGeom prst="circularArrow">
            <a:avLst>
              <a:gd name="adj1" fmla="val 16896"/>
              <a:gd name="adj2" fmla="val 1142319"/>
              <a:gd name="adj3" fmla="val 19414565"/>
              <a:gd name="adj4" fmla="val 641687"/>
              <a:gd name="adj5" fmla="val 22468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47689" y="3889542"/>
            <a:ext cx="1357203" cy="8965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28" name="Striped Right Arrow 27"/>
          <p:cNvSpPr/>
          <p:nvPr/>
        </p:nvSpPr>
        <p:spPr>
          <a:xfrm>
            <a:off x="4036503" y="4119906"/>
            <a:ext cx="725164" cy="43582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74404" y="2272271"/>
            <a:ext cx="331361" cy="125765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6385" y="795198"/>
            <a:ext cx="1319849" cy="4183907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38800" y="2566070"/>
            <a:ext cx="10314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promote</a:t>
            </a:r>
          </a:p>
          <a:p>
            <a:pPr algn="ctr"/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2073" y="390470"/>
            <a:ext cx="46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368750" y="795200"/>
            <a:ext cx="6546456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396650" y="3696530"/>
            <a:ext cx="4081813" cy="1282576"/>
          </a:xfrm>
          <a:prstGeom prst="round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199677" y="390470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5255" y="3327198"/>
            <a:ext cx="88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Jenkins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4054232" y="5154924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loud 41"/>
          <p:cNvSpPr/>
          <p:nvPr/>
        </p:nvSpPr>
        <p:spPr>
          <a:xfrm>
            <a:off x="4749132" y="2214747"/>
            <a:ext cx="1640603" cy="1045974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pet-clinic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3726610" y="2263068"/>
            <a:ext cx="855910" cy="949333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SQL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>
            <a:off x="6516563" y="2253517"/>
            <a:ext cx="278631" cy="974237"/>
          </a:xfrm>
          <a:prstGeom prst="leftBrace">
            <a:avLst>
              <a:gd name="adj1" fmla="val 27801"/>
              <a:gd name="adj2" fmla="val 50000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95030" y="2278970"/>
            <a:ext cx="195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Single instance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32863" y="5190065"/>
            <a:ext cx="1953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Multiple instances</a:t>
            </a:r>
          </a:p>
          <a:p>
            <a:r>
              <a:rPr lang="en-US" b="1" dirty="0" smtClean="0">
                <a:latin typeface="+mn-lt"/>
              </a:rPr>
              <a:t>Monitoring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Logging</a:t>
            </a:r>
            <a:endParaRPr lang="en-US" b="1" dirty="0">
              <a:latin typeface="+mn-lt"/>
            </a:endParaRPr>
          </a:p>
        </p:txBody>
      </p:sp>
      <p:sp>
        <p:nvSpPr>
          <p:cNvPr id="49" name="Down Arrow Callout 48"/>
          <p:cNvSpPr/>
          <p:nvPr/>
        </p:nvSpPr>
        <p:spPr>
          <a:xfrm>
            <a:off x="4947689" y="988216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Integration</a:t>
            </a:r>
            <a:endParaRPr lang="en-US" dirty="0"/>
          </a:p>
        </p:txBody>
      </p:sp>
      <p:sp>
        <p:nvSpPr>
          <p:cNvPr id="50" name="Down Arrow Callout 49"/>
          <p:cNvSpPr/>
          <p:nvPr/>
        </p:nvSpPr>
        <p:spPr>
          <a:xfrm>
            <a:off x="2494710" y="3889542"/>
            <a:ext cx="1357203" cy="1399384"/>
          </a:xfrm>
          <a:prstGeom prst="downArrowCallout">
            <a:avLst/>
          </a:prstGeom>
          <a:solidFill>
            <a:srgbClr val="37609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84251" y="7111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@DEV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47689" y="7111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@INTEG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02100" y="711131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@TEST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3278" y="3603255"/>
            <a:ext cx="82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@RUN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47689" y="3603255"/>
            <a:ext cx="86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@PERF</a:t>
            </a: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9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Xebia-2010-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Xebia-2010-FR.pot</Template>
  <TotalTime>11521</TotalTime>
  <Words>63</Words>
  <Application>Microsoft Macintosh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Xebia-2010-FR</vt:lpstr>
      <vt:lpstr>Discover Java PaaS Cloud with CloudBees</vt:lpstr>
      <vt:lpstr>PowerPoint Presentation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 Show</dc:title>
  <dc:creator>Christophe Heubès</dc:creator>
  <cp:lastModifiedBy>Jean-Louis Rigau</cp:lastModifiedBy>
  <cp:revision>281</cp:revision>
  <dcterms:created xsi:type="dcterms:W3CDTF">2010-02-16T16:27:57Z</dcterms:created>
  <dcterms:modified xsi:type="dcterms:W3CDTF">2011-11-06T10:15:15Z</dcterms:modified>
</cp:coreProperties>
</file>