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25" r:id="rId2"/>
    <p:sldId id="326" r:id="rId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87EDB9-3A71-BE4D-9990-A2C02E2AEC7D}">
          <p14:sldIdLst>
            <p14:sldId id="325"/>
            <p14:sldId id="32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1A56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4402" autoAdjust="0"/>
  </p:normalViewPr>
  <p:slideViewPr>
    <p:cSldViewPr snapToGrid="0" snapToObjects="1">
      <p:cViewPr varScale="1">
        <p:scale>
          <a:sx n="100" d="100"/>
          <a:sy n="100" d="100"/>
        </p:scale>
        <p:origin x="-18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C6C7DF-B2A6-4E74-9E96-846404D17700}" type="doc">
      <dgm:prSet loTypeId="urn:microsoft.com/office/officeart/2005/8/layout/radial6" loCatId="cycle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fr-FR"/>
        </a:p>
      </dgm:t>
    </dgm:pt>
    <dgm:pt modelId="{4903AC2E-092D-4F78-9704-DA89A7BB23CC}" type="pres">
      <dgm:prSet presAssocID="{CBC6C7DF-B2A6-4E74-9E96-846404D1770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</dgm:ptLst>
  <dgm:cxnLst>
    <dgm:cxn modelId="{3D8ED11B-492B-9742-9CFB-17128D386DCA}" type="presOf" srcId="{CBC6C7DF-B2A6-4E74-9E96-846404D17700}" destId="{4903AC2E-092D-4F78-9704-DA89A7BB23CC}" srcOrd="0" destOrd="0" presId="urn:microsoft.com/office/officeart/2005/8/layout/radial6"/>
  </dgm:cxnLst>
  <dgm:bg>
    <a:effectLst>
      <a:glow rad="101600">
        <a:srgbClr val="800080">
          <a:alpha val="75000"/>
        </a:srgbClr>
      </a:glo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B20A9BF-1419-42CA-86A1-87B318B811F7}" type="datetime1">
              <a:rPr lang="en-US"/>
              <a:pPr/>
              <a:t>05/11/11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EED0898-3FD8-4543-BEB3-57FFADBEEE1B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9861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8A14B35-4781-4568-85A9-C15B8101B809}" type="datetime1">
              <a:rPr lang="en-US"/>
              <a:pPr/>
              <a:t>05/11/11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Click to edit Master text styles</a:t>
            </a:r>
          </a:p>
          <a:p>
            <a:pPr lvl="1"/>
            <a:r>
              <a:rPr lang="fr-FR" noProof="0" smtClean="0"/>
              <a:t>Second level</a:t>
            </a:r>
          </a:p>
          <a:p>
            <a:pPr lvl="2"/>
            <a:r>
              <a:rPr lang="fr-FR" noProof="0" smtClean="0"/>
              <a:t>Third level</a:t>
            </a:r>
          </a:p>
          <a:p>
            <a:pPr lvl="3"/>
            <a:r>
              <a:rPr lang="fr-FR" noProof="0" smtClean="0"/>
              <a:t>Fourth level</a:t>
            </a:r>
          </a:p>
          <a:p>
            <a:pPr lvl="4"/>
            <a:r>
              <a:rPr lang="fr-FR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411412-F831-4BA2-B2FF-8B47DEEC76EF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51141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11412-F831-4BA2-B2FF-8B47DEEC76EF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005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geronde rechthoek 8"/>
          <p:cNvSpPr>
            <a:spLocks noChangeArrowheads="1"/>
          </p:cNvSpPr>
          <p:nvPr userDrawn="1"/>
        </p:nvSpPr>
        <p:spPr bwMode="auto">
          <a:xfrm>
            <a:off x="1698625" y="3817938"/>
            <a:ext cx="1800225" cy="1800225"/>
          </a:xfrm>
          <a:prstGeom prst="roundRect">
            <a:avLst>
              <a:gd name="adj" fmla="val 7259"/>
            </a:avLst>
          </a:prstGeom>
          <a:solidFill>
            <a:srgbClr val="6B205F"/>
          </a:solidFill>
          <a:ln w="9525">
            <a:noFill/>
            <a:round/>
            <a:headEnd/>
            <a:tailEnd/>
          </a:ln>
          <a:effectLst>
            <a:outerShdw dist="76201" dir="2700000" rotWithShape="0">
              <a:srgbClr val="808080">
                <a:alpha val="42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Afgeronde rechthoek 9"/>
          <p:cNvSpPr>
            <a:spLocks noChangeArrowheads="1"/>
          </p:cNvSpPr>
          <p:nvPr userDrawn="1"/>
        </p:nvSpPr>
        <p:spPr bwMode="auto">
          <a:xfrm>
            <a:off x="3668713" y="3817938"/>
            <a:ext cx="1800225" cy="1800225"/>
          </a:xfrm>
          <a:prstGeom prst="roundRect">
            <a:avLst>
              <a:gd name="adj" fmla="val 7259"/>
            </a:avLst>
          </a:prstGeom>
          <a:solidFill>
            <a:srgbClr val="AE88A4"/>
          </a:solidFill>
          <a:ln w="9525">
            <a:noFill/>
            <a:round/>
            <a:headEnd/>
            <a:tailEnd/>
          </a:ln>
          <a:effectLst>
            <a:outerShdw dist="76201" dir="2700000" rotWithShape="0">
              <a:srgbClr val="808080">
                <a:alpha val="42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Afgeronde rechthoek 10"/>
          <p:cNvSpPr>
            <a:spLocks noChangeArrowheads="1"/>
          </p:cNvSpPr>
          <p:nvPr userDrawn="1"/>
        </p:nvSpPr>
        <p:spPr bwMode="auto">
          <a:xfrm>
            <a:off x="5637213" y="3817938"/>
            <a:ext cx="1800225" cy="1800225"/>
          </a:xfrm>
          <a:prstGeom prst="roundRect">
            <a:avLst>
              <a:gd name="adj" fmla="val 7259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dist="76201" dir="2700000" rotWithShape="0">
              <a:srgbClr val="808080">
                <a:alpha val="42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9" name="Afbeelding 12" descr="software development done right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975100" y="6665913"/>
            <a:ext cx="51689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6227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fr-FR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698625" y="3817938"/>
            <a:ext cx="1800225" cy="1800225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3669062" y="3817938"/>
            <a:ext cx="1782413" cy="1800225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5637562" y="3817938"/>
            <a:ext cx="1800225" cy="1800225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rgbClr val="660066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11"/>
          <p:cNvSpPr/>
          <p:nvPr userDrawn="1"/>
        </p:nvSpPr>
        <p:spPr>
          <a:xfrm>
            <a:off x="0" y="1065213"/>
            <a:ext cx="9144000" cy="152400"/>
          </a:xfrm>
          <a:prstGeom prst="rect">
            <a:avLst/>
          </a:prstGeom>
          <a:solidFill>
            <a:srgbClr val="6B205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>
              <a:latin typeface="Verdana"/>
              <a:cs typeface="Verdan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Thirdlevel</a:t>
            </a:r>
            <a:endParaRPr lang="fr-FR" dirty="0" smtClean="0"/>
          </a:p>
          <a:p>
            <a:pPr lvl="3"/>
            <a:r>
              <a:rPr lang="fr-FR" dirty="0" err="1" smtClean="0"/>
              <a:t>Fourthlevel</a:t>
            </a:r>
            <a:endParaRPr lang="fr-FR" dirty="0" smtClean="0"/>
          </a:p>
          <a:p>
            <a:pPr lvl="4"/>
            <a:r>
              <a:rPr lang="fr-FR" dirty="0" err="1" smtClean="0"/>
              <a:t>Fifthlevel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www.xebia.fr / blog.xebia.fr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9F8780-B6A2-41B8-BB5D-596CF40CB6AC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69213" y="143382"/>
            <a:ext cx="1578521" cy="6257589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" y="143382"/>
            <a:ext cx="7569212" cy="6257589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www.xebia.fr / blog.xebia.fr</a:t>
            </a:r>
            <a:endParaRPr lang="fr-F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E369DD5-EBCB-40BC-B992-B7AF1E64C3BD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11"/>
          <p:cNvSpPr/>
          <p:nvPr userDrawn="1"/>
        </p:nvSpPr>
        <p:spPr>
          <a:xfrm>
            <a:off x="0" y="1065213"/>
            <a:ext cx="9144000" cy="152400"/>
          </a:xfrm>
          <a:prstGeom prst="rect">
            <a:avLst/>
          </a:prstGeom>
          <a:solidFill>
            <a:srgbClr val="6B205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>
              <a:latin typeface="Verdana"/>
              <a:cs typeface="Verdan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Thirdlevel</a:t>
            </a:r>
            <a:endParaRPr lang="fr-FR" dirty="0" smtClean="0"/>
          </a:p>
          <a:p>
            <a:pPr lvl="3"/>
            <a:r>
              <a:rPr lang="fr-FR" dirty="0" err="1" smtClean="0"/>
              <a:t>Fourthlevel</a:t>
            </a:r>
            <a:endParaRPr lang="fr-FR" dirty="0" smtClean="0"/>
          </a:p>
          <a:p>
            <a:pPr lvl="4"/>
            <a:r>
              <a:rPr lang="fr-FR" dirty="0" err="1" smtClean="0"/>
              <a:t>Fifthlevel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www.xebia.fr / blog.xebia.fr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444951F-DDC7-4C38-B597-4299DD412B91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www.xebia.fr / blog.xebia.fr</a:t>
            </a:r>
            <a:endParaRPr lang="fr-F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84B1501-E2CE-4300-8CF9-219379C39DAC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11"/>
          <p:cNvSpPr/>
          <p:nvPr userDrawn="1"/>
        </p:nvSpPr>
        <p:spPr>
          <a:xfrm>
            <a:off x="0" y="1065213"/>
            <a:ext cx="9144000" cy="152400"/>
          </a:xfrm>
          <a:prstGeom prst="rect">
            <a:avLst/>
          </a:prstGeom>
          <a:solidFill>
            <a:srgbClr val="6B205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>
              <a:latin typeface="Verdana"/>
              <a:cs typeface="Verdan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7522"/>
            <a:ext cx="4038600" cy="518344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Thirdlevel</a:t>
            </a:r>
            <a:endParaRPr lang="fr-FR" dirty="0" smtClean="0"/>
          </a:p>
          <a:p>
            <a:pPr lvl="3"/>
            <a:r>
              <a:rPr lang="fr-FR" dirty="0" err="1" smtClean="0"/>
              <a:t>Fourthlevel</a:t>
            </a:r>
            <a:endParaRPr lang="fr-FR" dirty="0" smtClean="0"/>
          </a:p>
          <a:p>
            <a:pPr lvl="4"/>
            <a:r>
              <a:rPr lang="fr-FR" dirty="0" err="1" smtClean="0"/>
              <a:t>Fifthlevel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7522"/>
            <a:ext cx="4038600" cy="518344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Thirdlevel</a:t>
            </a:r>
            <a:endParaRPr lang="fr-FR" dirty="0" smtClean="0"/>
          </a:p>
          <a:p>
            <a:pPr lvl="3"/>
            <a:r>
              <a:rPr lang="fr-FR" dirty="0" err="1" smtClean="0"/>
              <a:t>Fourthlevel</a:t>
            </a:r>
            <a:endParaRPr lang="fr-FR" dirty="0" smtClean="0"/>
          </a:p>
          <a:p>
            <a:pPr lvl="4"/>
            <a:r>
              <a:rPr lang="fr-FR" dirty="0" err="1" smtClean="0"/>
              <a:t>Fifthlevel</a:t>
            </a:r>
            <a:endParaRPr lang="fr-F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www.xebia.fr / blog.xebia.fr</a:t>
            </a:r>
            <a:endParaRPr lang="fr-F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685B594-C907-4BB6-98F0-AD30A6DC219F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11"/>
          <p:cNvSpPr/>
          <p:nvPr userDrawn="1"/>
        </p:nvSpPr>
        <p:spPr>
          <a:xfrm>
            <a:off x="0" y="1065213"/>
            <a:ext cx="9144000" cy="152400"/>
          </a:xfrm>
          <a:prstGeom prst="rect">
            <a:avLst/>
          </a:prstGeom>
          <a:solidFill>
            <a:srgbClr val="6B205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>
              <a:latin typeface="Verdana"/>
              <a:cs typeface="Verdan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28981"/>
            <a:ext cx="4040188" cy="812748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6600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64632"/>
            <a:ext cx="4040188" cy="42465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Thirdlevel</a:t>
            </a:r>
            <a:endParaRPr lang="fr-FR" dirty="0" smtClean="0"/>
          </a:p>
          <a:p>
            <a:pPr lvl="3"/>
            <a:r>
              <a:rPr lang="fr-FR" dirty="0" err="1" smtClean="0"/>
              <a:t>Fourthlevel</a:t>
            </a:r>
            <a:endParaRPr lang="fr-FR" dirty="0" smtClean="0"/>
          </a:p>
          <a:p>
            <a:pPr lvl="4"/>
            <a:r>
              <a:rPr lang="fr-FR" dirty="0" err="1" smtClean="0"/>
              <a:t>Fifthlevel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28981"/>
            <a:ext cx="4041775" cy="812748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6600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64632"/>
            <a:ext cx="4041775" cy="42465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www.xebia.fr / blog.xebia.fr</a:t>
            </a:r>
            <a:endParaRPr lang="fr-F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24401CF-2B97-4B1D-9CC4-407296610E99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11"/>
          <p:cNvSpPr/>
          <p:nvPr userDrawn="1"/>
        </p:nvSpPr>
        <p:spPr>
          <a:xfrm>
            <a:off x="0" y="1065213"/>
            <a:ext cx="9144000" cy="152400"/>
          </a:xfrm>
          <a:prstGeom prst="rect">
            <a:avLst/>
          </a:prstGeom>
          <a:solidFill>
            <a:srgbClr val="6B205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>
              <a:latin typeface="Verdana"/>
              <a:cs typeface="Verdan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www.xebia.fr / blog.xebia.fr</a:t>
            </a:r>
            <a:endParaRPr lang="fr-F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FE9C44-F18A-42A9-8920-2A16B26902ED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www.xebia.fr / blog.xebia.fr</a:t>
            </a:r>
            <a:endParaRPr lang="fr-FR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8591C5F-1263-49EC-9285-C1F3803698B8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13816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Thirdlevel</a:t>
            </a:r>
            <a:endParaRPr lang="fr-FR" dirty="0" smtClean="0"/>
          </a:p>
          <a:p>
            <a:pPr lvl="3"/>
            <a:r>
              <a:rPr lang="fr-FR" dirty="0" err="1" smtClean="0"/>
              <a:t>Fourthlevel</a:t>
            </a:r>
            <a:endParaRPr lang="fr-FR" dirty="0" smtClean="0"/>
          </a:p>
          <a:p>
            <a:pPr lvl="4"/>
            <a:r>
              <a:rPr lang="fr-FR" dirty="0" err="1" smtClean="0"/>
              <a:t>Fifthlevel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76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www.xebia.fr / blog.xebia.fr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23E130-85A3-446D-BE63-0F737799A658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www.xebia.fr / blog.xebia.fr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5CF47D4-495B-428F-AF8A-3DEAD1E8DED5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0" y="1217613"/>
            <a:ext cx="914400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20800" y="6584950"/>
            <a:ext cx="7118350" cy="27146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i="1">
                <a:solidFill>
                  <a:srgbClr val="898989"/>
                </a:solidFill>
                <a:latin typeface="Verdana" charset="0"/>
              </a:defRPr>
            </a:lvl1pPr>
          </a:lstStyle>
          <a:p>
            <a:r>
              <a:rPr lang="en-US"/>
              <a:t>www.xebia.fr / blog.xebia.fr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9150" y="6584950"/>
            <a:ext cx="704850" cy="27146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660066"/>
                </a:solidFill>
                <a:latin typeface="Verdana" charset="0"/>
              </a:defRPr>
            </a:lvl1pPr>
          </a:lstStyle>
          <a:p>
            <a:fld id="{D3C35BF0-4E3A-415A-A198-C0087253C874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7" name="Rechthoek 11"/>
          <p:cNvSpPr/>
          <p:nvPr userDrawn="1"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6B205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>
              <a:latin typeface="Verdana"/>
              <a:cs typeface="Verdana"/>
            </a:endParaRPr>
          </a:p>
        </p:txBody>
      </p:sp>
      <p:pic>
        <p:nvPicPr>
          <p:cNvPr id="1031" name="Afbeelding 6" descr="def logo xebia.png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6421438"/>
            <a:ext cx="132080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17" r:id="rId3"/>
    <p:sldLayoutId id="2147483724" r:id="rId4"/>
    <p:sldLayoutId id="2147483725" r:id="rId5"/>
    <p:sldLayoutId id="2147483726" r:id="rId6"/>
    <p:sldLayoutId id="2147483718" r:id="rId7"/>
    <p:sldLayoutId id="2147483719" r:id="rId8"/>
    <p:sldLayoutId id="2147483720" r:id="rId9"/>
    <p:sldLayoutId id="2147483727" r:id="rId10"/>
    <p:sldLayoutId id="2147483721" r:id="rId11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660066"/>
          </a:solidFill>
          <a:latin typeface="Verdana"/>
          <a:ea typeface="ＭＳ Ｐゴシック" charset="-128"/>
          <a:cs typeface="Verdana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660066"/>
          </a:solidFill>
          <a:latin typeface="Verdana" charset="0"/>
          <a:ea typeface="ＭＳ Ｐゴシック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660066"/>
          </a:solidFill>
          <a:latin typeface="Verdana" charset="0"/>
          <a:ea typeface="ＭＳ Ｐゴシック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660066"/>
          </a:solidFill>
          <a:latin typeface="Verdana" charset="0"/>
          <a:ea typeface="ＭＳ Ｐゴシック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660066"/>
          </a:solidFill>
          <a:latin typeface="Verdana" charset="0"/>
          <a:ea typeface="ＭＳ Ｐゴシック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 b="1">
          <a:solidFill>
            <a:srgbClr val="660066"/>
          </a:solidFill>
          <a:latin typeface="Verdana" charset="0"/>
          <a:ea typeface="ＭＳ Ｐゴシック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 b="1">
          <a:solidFill>
            <a:srgbClr val="660066"/>
          </a:solidFill>
          <a:latin typeface="Verdana" charset="0"/>
          <a:ea typeface="ＭＳ Ｐゴシック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 b="1">
          <a:solidFill>
            <a:srgbClr val="660066"/>
          </a:solidFill>
          <a:latin typeface="Verdana" charset="0"/>
          <a:ea typeface="ＭＳ Ｐゴシック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 b="1">
          <a:solidFill>
            <a:srgbClr val="660066"/>
          </a:solidFill>
          <a:latin typeface="Verdana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SzPct val="125000"/>
        <a:buFont typeface="Wingdings" charset="2"/>
        <a:buChar char="§"/>
        <a:defRPr sz="2400" b="1" kern="1200">
          <a:solidFill>
            <a:srgbClr val="262626"/>
          </a:solidFill>
          <a:latin typeface="Verdana"/>
          <a:ea typeface="ＭＳ Ｐゴシック" charset="-128"/>
          <a:cs typeface="Verdana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SzPct val="75000"/>
        <a:buFont typeface="Lucida Grande" charset="0"/>
        <a:buChar char="▶"/>
        <a:defRPr sz="2000" kern="1200">
          <a:solidFill>
            <a:srgbClr val="262626"/>
          </a:solidFill>
          <a:latin typeface="Verdana"/>
          <a:ea typeface="ＭＳ Ｐゴシック" charset="-128"/>
          <a:cs typeface="Verdan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Font typeface="Lucida Grande" charset="0"/>
        <a:buChar char="»"/>
        <a:defRPr kern="1200">
          <a:solidFill>
            <a:srgbClr val="262626"/>
          </a:solidFill>
          <a:latin typeface="Verdana"/>
          <a:ea typeface="ＭＳ Ｐゴシック" charset="-128"/>
          <a:cs typeface="Verdan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Font typeface="Arial" charset="0"/>
        <a:buChar char="–"/>
        <a:defRPr sz="1600" kern="1200">
          <a:solidFill>
            <a:srgbClr val="262626"/>
          </a:solidFill>
          <a:latin typeface="Verdana"/>
          <a:ea typeface="ＭＳ Ｐゴシック" charset="-128"/>
          <a:cs typeface="Verdan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Font typeface="Arial" charset="0"/>
        <a:buChar char="•"/>
        <a:defRPr sz="1600" i="1" kern="1200">
          <a:solidFill>
            <a:srgbClr val="262626"/>
          </a:solidFill>
          <a:latin typeface="Verdana"/>
          <a:ea typeface="ＭＳ Ｐゴシック" charset="-128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481590"/>
            <a:ext cx="7772400" cy="1362075"/>
          </a:xfrm>
        </p:spPr>
        <p:txBody>
          <a:bodyPr/>
          <a:lstStyle/>
          <a:p>
            <a:r>
              <a:rPr lang="en-US" dirty="0"/>
              <a:t>Discover Java </a:t>
            </a:r>
            <a:r>
              <a:rPr lang="en-US" dirty="0" err="1"/>
              <a:t>PaaS</a:t>
            </a:r>
            <a:r>
              <a:rPr lang="en-US" dirty="0"/>
              <a:t> Cloud with </a:t>
            </a:r>
            <a:r>
              <a:rPr lang="en-US" dirty="0" err="1"/>
              <a:t>CloudBees</a:t>
            </a:r>
            <a:endParaRPr lang="en-US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>
          <a:xfrm>
            <a:off x="722313" y="1981403"/>
            <a:ext cx="7772400" cy="1500187"/>
          </a:xfrm>
        </p:spPr>
        <p:txBody>
          <a:bodyPr/>
          <a:lstStyle/>
          <a:p>
            <a:r>
              <a:rPr lang="fr-FR" dirty="0" smtClean="0"/>
              <a:t>Tech Event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www.xebia.fr / blog.xebia.fr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44951F-DDC7-4C38-B597-4299DD412B91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5079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www.xebia.fr / blog.xebia.fr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44951F-DDC7-4C38-B597-4299DD412B91}" type="slidenum">
              <a:rPr lang="fr-FR" smtClean="0"/>
              <a:pPr/>
              <a:t>2</a:t>
            </a:fld>
            <a:endParaRPr lang="fr-FR"/>
          </a:p>
        </p:txBody>
      </p:sp>
      <p:graphicFrame>
        <p:nvGraphicFramePr>
          <p:cNvPr id="6" name="Espace réservé du contenu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781419472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an 2"/>
          <p:cNvSpPr/>
          <p:nvPr/>
        </p:nvSpPr>
        <p:spPr>
          <a:xfrm>
            <a:off x="410899" y="944633"/>
            <a:ext cx="1058370" cy="1133142"/>
          </a:xfrm>
          <a:prstGeom prst="can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origin/develop</a:t>
            </a:r>
            <a:endParaRPr lang="en-US" dirty="0"/>
          </a:p>
        </p:txBody>
      </p:sp>
      <p:sp>
        <p:nvSpPr>
          <p:cNvPr id="9" name="Can 8"/>
          <p:cNvSpPr/>
          <p:nvPr/>
        </p:nvSpPr>
        <p:spPr>
          <a:xfrm>
            <a:off x="424302" y="3724421"/>
            <a:ext cx="1058370" cy="1133142"/>
          </a:xfrm>
          <a:prstGeom prst="can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origin/master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493278" y="988216"/>
            <a:ext cx="1357203" cy="8965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Continuous</a:t>
            </a:r>
          </a:p>
          <a:p>
            <a:pPr algn="ctr"/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947689" y="988216"/>
            <a:ext cx="1357203" cy="8965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Deploy Integration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402100" y="988216"/>
            <a:ext cx="1357203" cy="8965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</a:t>
            </a:r>
          </a:p>
          <a:p>
            <a:pPr algn="ctr"/>
            <a:r>
              <a:rPr lang="en-US" dirty="0" smtClean="0"/>
              <a:t>Tests</a:t>
            </a:r>
            <a:endParaRPr lang="en-US" dirty="0"/>
          </a:p>
        </p:txBody>
      </p:sp>
      <p:sp>
        <p:nvSpPr>
          <p:cNvPr id="19" name="Striped Right Arrow 18"/>
          <p:cNvSpPr/>
          <p:nvPr/>
        </p:nvSpPr>
        <p:spPr>
          <a:xfrm>
            <a:off x="4036503" y="1293292"/>
            <a:ext cx="725164" cy="435824"/>
          </a:xfrm>
          <a:prstGeom prst="stripedRightArrow">
            <a:avLst/>
          </a:prstGeom>
          <a:solidFill>
            <a:schemeClr val="accent6">
              <a:lumMod val="75000"/>
            </a:schemeClr>
          </a:solidFill>
          <a:ln w="28575" cmpd="sng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riped Right Arrow 19"/>
          <p:cNvSpPr/>
          <p:nvPr/>
        </p:nvSpPr>
        <p:spPr>
          <a:xfrm>
            <a:off x="6490914" y="1293292"/>
            <a:ext cx="725164" cy="435824"/>
          </a:xfrm>
          <a:prstGeom prst="stripedRightArrow">
            <a:avLst/>
          </a:prstGeom>
          <a:solidFill>
            <a:schemeClr val="accent6">
              <a:lumMod val="75000"/>
            </a:schemeClr>
          </a:solidFill>
          <a:ln w="28575" cmpd="sng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93278" y="3892524"/>
            <a:ext cx="1357203" cy="8965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Deploy Production</a:t>
            </a:r>
            <a:endParaRPr lang="en-US" dirty="0"/>
          </a:p>
        </p:txBody>
      </p:sp>
      <p:sp>
        <p:nvSpPr>
          <p:cNvPr id="22" name="Cloud 21"/>
          <p:cNvSpPr/>
          <p:nvPr/>
        </p:nvSpPr>
        <p:spPr>
          <a:xfrm>
            <a:off x="2661322" y="5129743"/>
            <a:ext cx="1640603" cy="1045974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pet-clinic</a:t>
            </a:r>
            <a:endParaRPr lang="en-US" dirty="0"/>
          </a:p>
        </p:txBody>
      </p:sp>
      <p:sp>
        <p:nvSpPr>
          <p:cNvPr id="23" name="Can 22"/>
          <p:cNvSpPr/>
          <p:nvPr/>
        </p:nvSpPr>
        <p:spPr>
          <a:xfrm>
            <a:off x="1638800" y="5178064"/>
            <a:ext cx="855910" cy="949333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SQL</a:t>
            </a:r>
            <a:endParaRPr lang="en-US" dirty="0"/>
          </a:p>
        </p:txBody>
      </p:sp>
      <p:sp>
        <p:nvSpPr>
          <p:cNvPr id="25" name="Circular Arrow 24"/>
          <p:cNvSpPr/>
          <p:nvPr/>
        </p:nvSpPr>
        <p:spPr>
          <a:xfrm rot="6346455">
            <a:off x="1623883" y="1148971"/>
            <a:ext cx="744524" cy="744524"/>
          </a:xfrm>
          <a:prstGeom prst="circularArrow">
            <a:avLst>
              <a:gd name="adj1" fmla="val 16896"/>
              <a:gd name="adj2" fmla="val 1142319"/>
              <a:gd name="adj3" fmla="val 19414565"/>
              <a:gd name="adj4" fmla="val 641687"/>
              <a:gd name="adj5" fmla="val 22468"/>
            </a:avLst>
          </a:prstGeom>
          <a:solidFill>
            <a:schemeClr val="accent6">
              <a:lumMod val="75000"/>
            </a:schemeClr>
          </a:solidFill>
          <a:ln w="28575" cmpd="sng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ircular Arrow 25"/>
          <p:cNvSpPr/>
          <p:nvPr/>
        </p:nvSpPr>
        <p:spPr>
          <a:xfrm rot="6346455">
            <a:off x="1623884" y="3957373"/>
            <a:ext cx="744524" cy="744524"/>
          </a:xfrm>
          <a:prstGeom prst="circularArrow">
            <a:avLst>
              <a:gd name="adj1" fmla="val 16896"/>
              <a:gd name="adj2" fmla="val 1142319"/>
              <a:gd name="adj3" fmla="val 19414565"/>
              <a:gd name="adj4" fmla="val 641687"/>
              <a:gd name="adj5" fmla="val 22468"/>
            </a:avLst>
          </a:prstGeom>
          <a:solidFill>
            <a:schemeClr val="accent6">
              <a:lumMod val="75000"/>
            </a:schemeClr>
          </a:solidFill>
          <a:ln w="28575" cmpd="sng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947689" y="3892524"/>
            <a:ext cx="1357203" cy="8965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</a:t>
            </a:r>
          </a:p>
          <a:p>
            <a:pPr algn="ctr"/>
            <a:r>
              <a:rPr lang="en-US" dirty="0" smtClean="0"/>
              <a:t>Tests</a:t>
            </a:r>
            <a:endParaRPr lang="en-US" dirty="0"/>
          </a:p>
        </p:txBody>
      </p:sp>
      <p:sp>
        <p:nvSpPr>
          <p:cNvPr id="28" name="Striped Right Arrow 27"/>
          <p:cNvSpPr/>
          <p:nvPr/>
        </p:nvSpPr>
        <p:spPr>
          <a:xfrm>
            <a:off x="4036503" y="4122888"/>
            <a:ext cx="725164" cy="435824"/>
          </a:xfrm>
          <a:prstGeom prst="stripedRightArrow">
            <a:avLst/>
          </a:prstGeom>
          <a:solidFill>
            <a:schemeClr val="accent6">
              <a:lumMod val="75000"/>
            </a:schemeClr>
          </a:solidFill>
          <a:ln w="28575" cmpd="sng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774404" y="2272271"/>
            <a:ext cx="331361" cy="1257654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28575" cmpd="sng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286385" y="795198"/>
            <a:ext cx="1319849" cy="4183907"/>
          </a:xfrm>
          <a:prstGeom prst="round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638800" y="2566070"/>
            <a:ext cx="1031465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promote</a:t>
            </a:r>
          </a:p>
          <a:p>
            <a:pPr algn="ctr"/>
            <a:r>
              <a:rPr lang="en-US" b="1" dirty="0" smtClean="0"/>
              <a:t>branch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12073" y="390470"/>
            <a:ext cx="46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Git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368750" y="795200"/>
            <a:ext cx="6546456" cy="1282576"/>
          </a:xfrm>
          <a:prstGeom prst="round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2396650" y="3696530"/>
            <a:ext cx="4081813" cy="1282576"/>
          </a:xfrm>
          <a:prstGeom prst="round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199677" y="390470"/>
            <a:ext cx="88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Jenkins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995255" y="3327198"/>
            <a:ext cx="88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Jenkins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40" name="Left Brace 39"/>
          <p:cNvSpPr/>
          <p:nvPr/>
        </p:nvSpPr>
        <p:spPr>
          <a:xfrm>
            <a:off x="4470501" y="5154924"/>
            <a:ext cx="278631" cy="974237"/>
          </a:xfrm>
          <a:prstGeom prst="leftBrace">
            <a:avLst>
              <a:gd name="adj1" fmla="val 27801"/>
              <a:gd name="adj2" fmla="val 50000"/>
            </a:avLst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Cloud 41"/>
          <p:cNvSpPr/>
          <p:nvPr/>
        </p:nvSpPr>
        <p:spPr>
          <a:xfrm>
            <a:off x="5103263" y="2214747"/>
            <a:ext cx="1640603" cy="1045974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pet-clinic</a:t>
            </a:r>
            <a:endParaRPr lang="en-US" dirty="0"/>
          </a:p>
        </p:txBody>
      </p:sp>
      <p:sp>
        <p:nvSpPr>
          <p:cNvPr id="43" name="Can 42"/>
          <p:cNvSpPr/>
          <p:nvPr/>
        </p:nvSpPr>
        <p:spPr>
          <a:xfrm>
            <a:off x="4080741" y="2263068"/>
            <a:ext cx="855910" cy="949333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SQL</a:t>
            </a:r>
            <a:endParaRPr lang="en-US" dirty="0"/>
          </a:p>
        </p:txBody>
      </p:sp>
      <p:sp>
        <p:nvSpPr>
          <p:cNvPr id="46" name="Left Brace 45"/>
          <p:cNvSpPr/>
          <p:nvPr/>
        </p:nvSpPr>
        <p:spPr>
          <a:xfrm>
            <a:off x="6912442" y="2263618"/>
            <a:ext cx="278631" cy="974237"/>
          </a:xfrm>
          <a:prstGeom prst="leftBrace">
            <a:avLst>
              <a:gd name="adj1" fmla="val 27801"/>
              <a:gd name="adj2" fmla="val 50000"/>
            </a:avLst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190909" y="2289071"/>
            <a:ext cx="195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n-lt"/>
              </a:rPr>
              <a:t>Single instance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749132" y="5190065"/>
            <a:ext cx="1953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n-lt"/>
              </a:rPr>
              <a:t>Multiple instances</a:t>
            </a:r>
          </a:p>
          <a:p>
            <a:r>
              <a:rPr lang="en-US" b="1" dirty="0" smtClean="0">
                <a:latin typeface="+mn-lt"/>
              </a:rPr>
              <a:t>Monitoring</a:t>
            </a:r>
            <a:br>
              <a:rPr lang="en-US" b="1" dirty="0" smtClean="0">
                <a:latin typeface="+mn-lt"/>
              </a:rPr>
            </a:br>
            <a:r>
              <a:rPr lang="en-US" b="1" dirty="0" smtClean="0">
                <a:latin typeface="+mn-lt"/>
              </a:rPr>
              <a:t>Logging</a:t>
            </a:r>
            <a:endParaRPr 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595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Xebia-2010-F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Xebia-2010-FR.pot</Template>
  <TotalTime>10831</TotalTime>
  <Words>53</Words>
  <Application>Microsoft Macintosh PowerPoint</Application>
  <PresentationFormat>On-screen Show (4:3)</PresentationFormat>
  <Paragraphs>29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Xebia-2010-FR</vt:lpstr>
      <vt:lpstr>Discover Java PaaS Cloud with CloudBees</vt:lpstr>
      <vt:lpstr>PowerPoint Presentation</vt:lpstr>
    </vt:vector>
  </TitlesOfParts>
  <Company>Xebia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Slide Show</dc:title>
  <dc:creator>Christophe Heubès</dc:creator>
  <cp:lastModifiedBy>Jean-Louis Rigau</cp:lastModifiedBy>
  <cp:revision>273</cp:revision>
  <dcterms:created xsi:type="dcterms:W3CDTF">2010-02-16T16:27:57Z</dcterms:created>
  <dcterms:modified xsi:type="dcterms:W3CDTF">2011-11-05T22:45:00Z</dcterms:modified>
</cp:coreProperties>
</file>