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  <p:sldMasterId id="2147483725" r:id="rId5"/>
  </p:sldMasterIdLst>
  <p:sldIdLst>
    <p:sldId id="256" r:id="rId6"/>
    <p:sldId id="257" r:id="rId7"/>
    <p:sldId id="258" r:id="rId8"/>
    <p:sldId id="268" r:id="rId9"/>
    <p:sldId id="259" r:id="rId10"/>
    <p:sldId id="260" r:id="rId11"/>
    <p:sldId id="270" r:id="rId12"/>
    <p:sldId id="269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8F347-6C09-4FCF-AAA4-2EFA4D8D21C5}" v="10" dt="2023-02-03T19:42:2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0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C10E-31D2-6F77-6CCA-DFFFDB054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17A3B-4A76-DD13-9ADE-A7F7357ED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931B-E074-46D2-A5B3-86FF27A6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C45B-5859-5E09-F73B-511FF417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B6B8-067E-67ED-FAC2-2EAA1152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5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711B-1B5A-EB68-23A6-B3A353C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1933-3B38-9289-D830-61D2174B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07C7-57A0-D8F8-CD1D-6E941D10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54E5-47DA-429B-E8D8-A10D2AF7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3BD8-AD72-0B46-1A91-173DB17B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2AD5-C3F2-65AE-A2FD-38336992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9745-A055-8A80-7BD4-02E2EBDB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B9CB-4C5E-B714-7E60-0E96F306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3F23-7F65-B8EE-70B1-D6DCADCB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0953-F57B-DDA1-34E1-394395B5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2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1493-BBA5-EC34-6284-7EBBFA6A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0260-9247-6A01-A3E7-6FD53B5E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4BB9-9C7A-EAC9-8AA2-8D404B7E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475B-1018-CE1C-F1F0-8742EF4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E36E-F3F0-1C09-9D94-C2B992A4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2890-4FAF-61A0-3162-CB0C4285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15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EB-86C6-334F-10B3-B5E88334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DFD7D-79EF-FC57-4DB5-D6220A2A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B230F-528B-EECF-8C93-54784E81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95EB3-7EA9-AE93-C809-D9885EDA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A0E83-F810-7273-D62E-D48F3F63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819F7-CE3C-FF63-0F59-AED75F91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C695-50F9-B808-4A45-87DFC0D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2B688-56C6-79D1-CC8D-6C3BD0E5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1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9810-651E-64B4-37A8-E5EBACF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EFE10-6169-61DE-B74A-EB102023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C28B-B43D-B75C-4437-6D361519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6072F-DEC0-F7A4-151D-541A6DBA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1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32997-1BA8-E0A5-BDF3-F1B2828D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F7287-CED3-0EAB-0C7F-6C86705E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DE7CA-F153-5CEB-A39E-218CF94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94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010E-1A24-B11C-D0CD-8304B7F3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23B2-C0A6-31ED-B627-AFF33280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D34CB-2B72-893E-EE83-F284DE69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B199-C5D8-1421-2FB6-0CED250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A01C-3A8F-2124-D5F7-348C771B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146F-686D-95F2-A095-D88D8819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01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A9D1-8E9A-8C10-7239-297DD00C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0297A-E8FA-2B29-9687-BA2AEC3E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B598F-3001-8075-EA8A-51F539CB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00C8-14E3-00A7-67DE-375329CA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7179-8515-7FFA-48A4-3B93381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B00F-BB0A-00B3-02C2-FD2C9517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6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BF32-E0C8-F906-33EB-F01AE11E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41D6-B3F2-CE30-32B7-E5F58741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3627-BF0B-C428-549F-5D7DA67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3DB5-9D13-CF02-491E-7BACC1F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4543-B1E3-5562-9D42-A3D9E317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5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A6C56-480D-990E-82D2-2F62BE39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CA4D-11BE-4E24-31B5-B05998AB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3C0B-16EA-41A1-E4B4-84E8D82E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8A54-301D-BBE7-5686-3730850C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21D6-9CDC-9B8C-3EFE-8B4FC76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3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82DCE-D504-7156-FB67-19FA5BF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B25C-B9B6-F4BF-45AE-A76E99A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B0B-74F1-4792-3362-D7646099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351E-3DF4-4021-863A-D209A9B9836D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4F9A-6A14-F24C-1981-AABDDDB3F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E1D1-3704-4112-5099-5625251D2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DA51-B838-4C8C-BD78-FCF3E7A33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9A15-E016-1AFD-603D-2D9D6EB16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Smart home 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62DE9-6ED9-00E8-9404-1D007BBD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24498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Taqi Eldeen Moanes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Ahmed Othman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Hosam</a:t>
            </a:r>
            <a:r>
              <a:rPr lang="en-US" dirty="0"/>
              <a:t> Mohamed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 </a:t>
            </a:r>
            <a:r>
              <a:rPr lang="en-US" dirty="0" err="1"/>
              <a:t>salama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5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Drivers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HAL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BUZZ</a:t>
            </a:r>
          </a:p>
          <a:p>
            <a:pPr lvl="1"/>
            <a:r>
              <a:rPr lang="en-US" dirty="0"/>
              <a:t>DCM</a:t>
            </a:r>
          </a:p>
          <a:p>
            <a:pPr lvl="1"/>
            <a:r>
              <a:rPr lang="en-US" dirty="0"/>
              <a:t>HC</a:t>
            </a:r>
          </a:p>
          <a:p>
            <a:pPr lvl="1"/>
            <a:r>
              <a:rPr lang="en-US" dirty="0"/>
              <a:t>HOME_LIGHT</a:t>
            </a:r>
          </a:p>
          <a:p>
            <a:pPr lvl="1"/>
            <a:r>
              <a:rPr lang="en-US" dirty="0"/>
              <a:t>KEYPAD</a:t>
            </a:r>
          </a:p>
          <a:p>
            <a:pPr lvl="1"/>
            <a:r>
              <a:rPr lang="en-US" dirty="0"/>
              <a:t>LCD</a:t>
            </a:r>
          </a:p>
          <a:p>
            <a:pPr lvl="1"/>
            <a:r>
              <a:rPr lang="en-US" dirty="0"/>
              <a:t>LDR</a:t>
            </a:r>
          </a:p>
          <a:p>
            <a:pPr lvl="1"/>
            <a:r>
              <a:rPr lang="en-US" dirty="0"/>
              <a:t>SERVO</a:t>
            </a:r>
          </a:p>
          <a:p>
            <a:pPr lvl="1"/>
            <a:r>
              <a:rPr lang="en-US" dirty="0"/>
              <a:t>TEMPS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Application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frames for communications between GUI and Microcontroller to monitor the status and control</a:t>
            </a:r>
          </a:p>
          <a:p>
            <a:r>
              <a:rPr lang="en-US" dirty="0"/>
              <a:t>Timeout for keypad 8 seconds if no activity </a:t>
            </a:r>
          </a:p>
          <a:p>
            <a:r>
              <a:rPr lang="en-US" dirty="0"/>
              <a:t>LCD display interactions such as greeting and after entering it display the temperature and light intensity </a:t>
            </a:r>
          </a:p>
          <a:p>
            <a:r>
              <a:rPr lang="en-US" dirty="0"/>
              <a:t>Buzzer sound when pressing a key</a:t>
            </a:r>
          </a:p>
          <a:p>
            <a:r>
              <a:rPr lang="en-US" dirty="0"/>
              <a:t>Buzzer alarm if 3 attempts is made incorrectly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Application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light intensity control if enabled</a:t>
            </a:r>
          </a:p>
          <a:p>
            <a:r>
              <a:rPr lang="en-US" dirty="0"/>
              <a:t>Automatic fan control if enabled</a:t>
            </a:r>
          </a:p>
          <a:p>
            <a:r>
              <a:rPr lang="en-US" dirty="0"/>
              <a:t>TIM2 for servo control (on AND off)</a:t>
            </a:r>
          </a:p>
          <a:p>
            <a:r>
              <a:rPr lang="en-US" dirty="0"/>
              <a:t>TIM1 for PWM for fan </a:t>
            </a:r>
          </a:p>
          <a:p>
            <a:r>
              <a:rPr lang="en-US" dirty="0"/>
              <a:t>ADC for LM35 and LDR</a:t>
            </a:r>
          </a:p>
          <a:p>
            <a:r>
              <a:rPr lang="en-US" dirty="0"/>
              <a:t>UART for HC-12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6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95" y="55675"/>
            <a:ext cx="10515600" cy="1325563"/>
          </a:xfrm>
        </p:spPr>
        <p:txBody>
          <a:bodyPr/>
          <a:lstStyle/>
          <a:p>
            <a:r>
              <a:rPr lang="en-US" b="1" dirty="0"/>
              <a:t>GUI side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28A9F-2AA3-CAA1-8019-1B8D5AD8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749"/>
            <a:ext cx="10570395" cy="57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85C8-FCD0-8C61-FBCE-9957C16C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side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2980-010A-C9CE-0D82-1966DB9DA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en-US" dirty="0"/>
              <a:t>User can interact with the system using the GUI</a:t>
            </a:r>
          </a:p>
          <a:p>
            <a:r>
              <a:rPr lang="en-US" dirty="0"/>
              <a:t>User Can turn ON/OFF the lights and enable/disable automatic control</a:t>
            </a:r>
          </a:p>
          <a:p>
            <a:r>
              <a:rPr lang="en-US" dirty="0"/>
              <a:t>User Can turn ON/OFF the Fan and enable/disable automatic control</a:t>
            </a:r>
          </a:p>
          <a:p>
            <a:r>
              <a:rPr lang="en-US" dirty="0"/>
              <a:t>User </a:t>
            </a:r>
            <a:r>
              <a:rPr lang="en-GB" dirty="0"/>
              <a:t>Can change the password of the lock</a:t>
            </a:r>
          </a:p>
          <a:p>
            <a:r>
              <a:rPr lang="en-US" dirty="0"/>
              <a:t>User </a:t>
            </a:r>
            <a:r>
              <a:rPr lang="en-GB" dirty="0"/>
              <a:t>Can use voice commands </a:t>
            </a:r>
          </a:p>
          <a:p>
            <a:r>
              <a:rPr lang="en-GB" dirty="0"/>
              <a:t>Can control the electrical device </a:t>
            </a:r>
          </a:p>
          <a:p>
            <a:r>
              <a:rPr lang="en-GB" dirty="0"/>
              <a:t>Can monitor the temperature of the inside and see the outside humidity and weather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62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F61A-FAC9-F120-92DE-02DA434F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2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AB56-AC2B-F999-213C-A3F4D67D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B6D5-C757-C04D-A1B9-D57C01D4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home that consists of GUI PC application and an embedded system based on ATmega32</a:t>
            </a:r>
          </a:p>
          <a:p>
            <a:r>
              <a:rPr lang="en-US" dirty="0"/>
              <a:t>User can monitor and control home devices including:</a:t>
            </a:r>
          </a:p>
          <a:p>
            <a:pPr lvl="1"/>
            <a:r>
              <a:rPr lang="en-US" dirty="0"/>
              <a:t>Lights (Based on LDR)</a:t>
            </a:r>
          </a:p>
          <a:p>
            <a:pPr lvl="1"/>
            <a:r>
              <a:rPr lang="en-US" dirty="0"/>
              <a:t>Fan (Based on LM35)</a:t>
            </a:r>
          </a:p>
          <a:p>
            <a:pPr lvl="1"/>
            <a:r>
              <a:rPr lang="en-US" dirty="0"/>
              <a:t>Door status (servo motor)</a:t>
            </a:r>
          </a:p>
          <a:p>
            <a:pPr lvl="1"/>
            <a:r>
              <a:rPr lang="en-US" dirty="0"/>
              <a:t>Electrical device (based on relay)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69F6CD-156F-9F0E-BF7E-3754F034217A}"/>
              </a:ext>
            </a:extLst>
          </p:cNvPr>
          <p:cNvSpPr txBox="1">
            <a:spLocks/>
          </p:cNvSpPr>
          <p:nvPr/>
        </p:nvSpPr>
        <p:spPr>
          <a:xfrm>
            <a:off x="1282570" y="895739"/>
            <a:ext cx="962685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can enter home password that is saved on EEPROM</a:t>
            </a:r>
          </a:p>
          <a:p>
            <a:r>
              <a:rPr lang="en-US" dirty="0"/>
              <a:t>LCD for interactions with the user</a:t>
            </a:r>
          </a:p>
          <a:p>
            <a:r>
              <a:rPr lang="en-US" dirty="0"/>
              <a:t>Lockdown mode if password entered 3 times wrong</a:t>
            </a:r>
          </a:p>
          <a:p>
            <a:r>
              <a:rPr lang="en-US" dirty="0"/>
              <a:t>User can change the password using the GUI</a:t>
            </a:r>
          </a:p>
        </p:txBody>
      </p:sp>
    </p:spTree>
    <p:extLst>
      <p:ext uri="{BB962C8B-B14F-4D97-AF65-F5344CB8AC3E}">
        <p14:creationId xmlns:p14="http://schemas.microsoft.com/office/powerpoint/2010/main" val="327216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1F3818-E57C-46C9-A6F0-4775D96A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642C85-5993-439F-AAC2-F041E759D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BE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C6FDE387-0A36-DF82-CDAA-91059C936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" b="21909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3" name="Picture 2" descr="A picture containing text, indoor, trash, dirty&#10;&#10;Description automatically generated">
            <a:extLst>
              <a:ext uri="{FF2B5EF4-FFF2-40B4-BE49-F238E27FC236}">
                <a16:creationId xmlns:a16="http://schemas.microsoft.com/office/drawing/2014/main" id="{9443965D-F335-3A33-7F24-3273C23B4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3" b="17269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An overview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ATmega32 as the main controller for the system</a:t>
            </a:r>
          </a:p>
          <a:p>
            <a:r>
              <a:rPr lang="en-US" dirty="0"/>
              <a:t>HC-12 module for communication between PC and microcontroller</a:t>
            </a:r>
          </a:p>
          <a:p>
            <a:r>
              <a:rPr lang="en-US" dirty="0"/>
              <a:t>DC fan </a:t>
            </a:r>
          </a:p>
          <a:p>
            <a:r>
              <a:rPr lang="en-US" dirty="0"/>
              <a:t>LEDS for light simulation</a:t>
            </a:r>
          </a:p>
          <a:p>
            <a:r>
              <a:rPr lang="en-US" dirty="0"/>
              <a:t>Keypad for password entry</a:t>
            </a:r>
          </a:p>
          <a:p>
            <a:r>
              <a:rPr lang="en-GB" dirty="0"/>
              <a:t>Internal EEPROM of ATmega32 is used for password saving</a:t>
            </a:r>
          </a:p>
          <a:p>
            <a:r>
              <a:rPr lang="en-GB" dirty="0"/>
              <a:t>Buzzer for interaction with keypad and for alarm</a:t>
            </a:r>
          </a:p>
        </p:txBody>
      </p:sp>
    </p:spTree>
    <p:extLst>
      <p:ext uri="{BB962C8B-B14F-4D97-AF65-F5344CB8AC3E}">
        <p14:creationId xmlns:p14="http://schemas.microsoft.com/office/powerpoint/2010/main" val="84218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an overview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Relay is used to simulate an electrical device control</a:t>
            </a:r>
          </a:p>
          <a:p>
            <a:r>
              <a:rPr lang="en-US" dirty="0"/>
              <a:t>Servo motor is used to simulate door lock</a:t>
            </a:r>
          </a:p>
          <a:p>
            <a:r>
              <a:rPr lang="en-US" dirty="0"/>
              <a:t>LDR for light sensing</a:t>
            </a:r>
          </a:p>
          <a:p>
            <a:r>
              <a:rPr lang="en-US" dirty="0"/>
              <a:t>LM35 for temperature sensing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BB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A74AE3-560C-E2C8-8B66-EA429FA1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49" y="614449"/>
            <a:ext cx="8090951" cy="56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EB1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lectronics, cable, connector&#10;&#10;Description automatically generated">
            <a:extLst>
              <a:ext uri="{FF2B5EF4-FFF2-40B4-BE49-F238E27FC236}">
                <a16:creationId xmlns:a16="http://schemas.microsoft.com/office/drawing/2014/main" id="{76E3B25A-1629-1527-502E-5421BAFD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2" r="1" b="1594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810-BCCB-4160-072C-EF8A0E3A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side,  Drivers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7755-82A6-94B8-4135-8D869A4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MCAL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ADC,  </a:t>
            </a:r>
          </a:p>
          <a:p>
            <a:pPr lvl="1"/>
            <a:r>
              <a:rPr lang="en-US" dirty="0"/>
              <a:t>TIM 0, 1, 2  </a:t>
            </a:r>
          </a:p>
          <a:p>
            <a:pPr lvl="1"/>
            <a:r>
              <a:rPr lang="en-US" dirty="0"/>
              <a:t>DIO </a:t>
            </a:r>
          </a:p>
          <a:p>
            <a:pPr lvl="1"/>
            <a:r>
              <a:rPr lang="en-US" dirty="0"/>
              <a:t>EEPROM </a:t>
            </a:r>
          </a:p>
          <a:p>
            <a:pPr lvl="1"/>
            <a:r>
              <a:rPr lang="en-US" dirty="0"/>
              <a:t>EXTI </a:t>
            </a:r>
          </a:p>
          <a:p>
            <a:pPr lvl="1"/>
            <a:r>
              <a:rPr lang="en-US" dirty="0"/>
              <a:t>GIE</a:t>
            </a:r>
          </a:p>
          <a:p>
            <a:pPr lvl="1"/>
            <a:r>
              <a:rPr lang="en-US" dirty="0"/>
              <a:t>UART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82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BA98617B70EC4CAD9EC8C2002BDC0F" ma:contentTypeVersion="4" ma:contentTypeDescription="Create a new document." ma:contentTypeScope="" ma:versionID="930db2bdaf6ebbe89bedb434724accd0">
  <xsd:schema xmlns:xsd="http://www.w3.org/2001/XMLSchema" xmlns:xs="http://www.w3.org/2001/XMLSchema" xmlns:p="http://schemas.microsoft.com/office/2006/metadata/properties" xmlns:ns3="7bde6905-3b73-4996-b13b-5f1db14b1f76" targetNamespace="http://schemas.microsoft.com/office/2006/metadata/properties" ma:root="true" ma:fieldsID="60b1401bacf91670a2fc806df90c0062" ns3:_="">
    <xsd:import namespace="7bde6905-3b73-4996-b13b-5f1db14b1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e6905-3b73-4996-b13b-5f1db14b1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20E04-4FBE-405C-8232-5F52CA1A6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e6905-3b73-4996-b13b-5f1db14b1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97A63-56DB-4873-ACDF-E0364721315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bde6905-3b73-4996-b13b-5f1db14b1f7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FE327C-E6B9-4CD0-8486-6C8532E867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383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Gallery</vt:lpstr>
      <vt:lpstr>Office Theme</vt:lpstr>
      <vt:lpstr>Smart home </vt:lpstr>
      <vt:lpstr>Introduction</vt:lpstr>
      <vt:lpstr>PowerPoint Presentation</vt:lpstr>
      <vt:lpstr>PowerPoint Presentation</vt:lpstr>
      <vt:lpstr>Embedded side,  An overview</vt:lpstr>
      <vt:lpstr>Embedded side,  an overview</vt:lpstr>
      <vt:lpstr>PowerPoint Presentation</vt:lpstr>
      <vt:lpstr>PowerPoint Presentation</vt:lpstr>
      <vt:lpstr>Embedded side,  Drivers</vt:lpstr>
      <vt:lpstr>Embedded side,  Drivers</vt:lpstr>
      <vt:lpstr>Embedded side,  Application</vt:lpstr>
      <vt:lpstr>Embedded side,  Application</vt:lpstr>
      <vt:lpstr>GUI side</vt:lpstr>
      <vt:lpstr>GUI side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Taqi Eldeen Moanes Mohamed Mahmoud</dc:creator>
  <cp:lastModifiedBy>Ahmed Othman</cp:lastModifiedBy>
  <cp:revision>5</cp:revision>
  <dcterms:created xsi:type="dcterms:W3CDTF">2023-02-03T17:53:03Z</dcterms:created>
  <dcterms:modified xsi:type="dcterms:W3CDTF">2023-02-17T14:16:28Z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0x010100CBBA98617B70EC4CAD9EC8C2002BDC0F</vt:lpwstr>
  </property>
</Properties>
</file>