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0" autoAdjust="0"/>
  </p:normalViewPr>
  <p:slideViewPr>
    <p:cSldViewPr snapToGrid="0" snapToObjects="1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34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595360" y="0"/>
            <a:ext cx="54864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Object 2" descr="/logo-infography-rota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800" y="4114800"/>
            <a:ext cx="347472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68680" y="46247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800" dirty="0">
                <a:solidFill>
                  <a:srgbClr val="F57574"/>
                </a:solidFill>
                <a:latin typeface="Arial Narrow" pitchFamily="34" charset="0"/>
                <a:ea typeface="Arial Narrow" pitchFamily="34" charset="-122"/>
                <a:cs typeface="Arial Narrow" pitchFamily="34" charset="-120"/>
              </a:rPr>
              <a:t>SPLUNK CANVAS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14400" y="45720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600" dirty="0">
                <a:solidFill>
                  <a:srgbClr val="A7A7A7"/>
                </a:solidFill>
                <a:latin typeface="Arial Narrow" pitchFamily="34" charset="0"/>
                <a:ea typeface="Arial Narrow" pitchFamily="34" charset="-122"/>
                <a:cs typeface="Arial Narrow" pitchFamily="34" charset="-120"/>
              </a:rPr>
              <a:t>The authority of Business Model Canvas belongs to the company called Strategyzer GA (strategyzer.com).  Business strategy generated with vizologi.com</a:t>
            </a:r>
            <a:endParaRPr lang="en-US" dirty="0"/>
          </a:p>
        </p:txBody>
      </p:sp>
      <p:pic>
        <p:nvPicPr>
          <p:cNvPr id="5" name="Object 2" descr="preencoded.png">
            <a:extLst>
              <a:ext uri="{FF2B5EF4-FFF2-40B4-BE49-F238E27FC236}">
                <a16:creationId xmlns:a16="http://schemas.microsoft.com/office/drawing/2014/main" id="{D310FE36-4D8D-48AD-96D0-E0671ABCE5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" y="914400"/>
            <a:ext cx="7315200" cy="3474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>Vizologi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</dc:title>
  <dc:subject>PptxGenJS Presentation</dc:subject>
  <dc:creator>Vizologi</dc:creator>
  <cp:lastModifiedBy>Ahmed Ibrahim</cp:lastModifiedBy>
  <cp:revision>9</cp:revision>
  <dcterms:created xsi:type="dcterms:W3CDTF">2021-03-15T11:06:27Z</dcterms:created>
  <dcterms:modified xsi:type="dcterms:W3CDTF">2021-03-16T00:54:26Z</dcterms:modified>
</cp:coreProperties>
</file>