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47228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47228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472282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472282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472282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472282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this is for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273" y="1152475"/>
            <a:ext cx="4504085" cy="33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150" y="1144595"/>
            <a:ext cx="4121250" cy="2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" y="-17200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