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9391d80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9391d80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this is for demo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vi"/>
              <a:t>this is for 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