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7/17/2021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0"/>
            <a:ext cx="7766936" cy="4050833"/>
          </a:xfrm>
        </p:spPr>
        <p:txBody>
          <a:bodyPr/>
          <a:lstStyle/>
          <a:p>
            <a:pPr algn="ctr"/>
            <a:r>
              <a:rPr lang="en-US" dirty="0">
                <a:solidFill>
                  <a:schemeClr val="tx1"/>
                </a:solidFill>
              </a:rPr>
              <a:t>Measuring Turbidity of Water to Determine Water Quality using Arduino and Turbidity Sensor</a:t>
            </a:r>
            <a:endParaRPr lang="ar-EG" dirty="0">
              <a:solidFill>
                <a:schemeClr val="tx1"/>
              </a:solidFill>
            </a:endParaRPr>
          </a:p>
        </p:txBody>
      </p:sp>
      <p:sp>
        <p:nvSpPr>
          <p:cNvPr id="3" name="Subtitle 2"/>
          <p:cNvSpPr>
            <a:spLocks noGrp="1"/>
          </p:cNvSpPr>
          <p:nvPr>
            <p:ph type="subTitle" idx="1"/>
          </p:nvPr>
        </p:nvSpPr>
        <p:spPr>
          <a:xfrm>
            <a:off x="1507067" y="4417453"/>
            <a:ext cx="7766936" cy="730279"/>
          </a:xfrm>
        </p:spPr>
        <p:txBody>
          <a:bodyPr/>
          <a:lstStyle/>
          <a:p>
            <a:pPr algn="ctr"/>
            <a:endParaRPr lang="ar-EG" dirty="0"/>
          </a:p>
        </p:txBody>
      </p:sp>
    </p:spTree>
    <p:extLst>
      <p:ext uri="{BB962C8B-B14F-4D97-AF65-F5344CB8AC3E}">
        <p14:creationId xmlns:p14="http://schemas.microsoft.com/office/powerpoint/2010/main" val="3791782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Way to connect circuit of </a:t>
            </a:r>
            <a:r>
              <a:rPr lang="en-US" dirty="0">
                <a:solidFill>
                  <a:srgbClr val="222222"/>
                </a:solidFill>
                <a:latin typeface="Roboto"/>
              </a:rPr>
              <a:t>Turbidity </a:t>
            </a:r>
            <a:r>
              <a:rPr lang="en-US" dirty="0" smtClean="0">
                <a:solidFill>
                  <a:schemeClr val="tx1"/>
                </a:solidFill>
              </a:rPr>
              <a:t>with </a:t>
            </a:r>
            <a:r>
              <a:rPr lang="en-US" dirty="0" err="1" smtClean="0">
                <a:solidFill>
                  <a:schemeClr val="tx1"/>
                </a:solidFill>
              </a:rPr>
              <a:t>arduino</a:t>
            </a:r>
            <a:endParaRPr lang="ar-EG" dirty="0">
              <a:solidFill>
                <a:schemeClr val="tx1"/>
              </a:solidFill>
            </a:endParaRPr>
          </a:p>
        </p:txBody>
      </p:sp>
      <p:sp>
        <p:nvSpPr>
          <p:cNvPr id="3" name="Content Placeholder 2"/>
          <p:cNvSpPr>
            <a:spLocks noGrp="1"/>
          </p:cNvSpPr>
          <p:nvPr>
            <p:ph idx="1"/>
          </p:nvPr>
        </p:nvSpPr>
        <p:spPr/>
        <p:txBody>
          <a:bodyPr>
            <a:normAutofit/>
          </a:bodyPr>
          <a:lstStyle/>
          <a:p>
            <a:pPr algn="l"/>
            <a:r>
              <a:rPr lang="en-US" sz="3200" dirty="0"/>
              <a:t>The output of the turbidity sensor is analog so that connected to Arduino's A0 pin, I2C LCD connected to I2C pins of Arduino that is SCL to A5 and SDA to A4. Then the RGB LED connected to digital pin D2, D3, and D4. After the connections are </a:t>
            </a:r>
            <a:r>
              <a:rPr lang="en-US" sz="3200" dirty="0" smtClean="0"/>
              <a:t>done</a:t>
            </a:r>
            <a:r>
              <a:rPr lang="en-US" sz="2400" dirty="0" smtClean="0"/>
              <a:t>.</a:t>
            </a:r>
          </a:p>
          <a:p>
            <a:pPr algn="l"/>
            <a:endParaRPr lang="ar-EG" sz="2400" dirty="0"/>
          </a:p>
        </p:txBody>
      </p:sp>
    </p:spTree>
    <p:extLst>
      <p:ext uri="{BB962C8B-B14F-4D97-AF65-F5344CB8AC3E}">
        <p14:creationId xmlns:p14="http://schemas.microsoft.com/office/powerpoint/2010/main" val="1275915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53793"/>
            <a:ext cx="8596668" cy="5487570"/>
          </a:xfrm>
        </p:spPr>
        <p:txBody>
          <a:bodyPr>
            <a:normAutofit/>
          </a:bodyPr>
          <a:lstStyle/>
          <a:p>
            <a:pPr algn="l"/>
            <a:r>
              <a:rPr lang="en-US" sz="3200" dirty="0">
                <a:solidFill>
                  <a:srgbClr val="555555"/>
                </a:solidFill>
                <a:latin typeface="Roboto"/>
              </a:rPr>
              <a:t>Connect the VCC of the sensor to Arduino 5v, then connect ground to ground. The output pin of the sensor to analog 0 of Arduino. Next, connect VCC and ground of LCD module to 5v and ground of Arduino. Then SDA to A4 and SCL to A5, these two pins are the I2C pins of Arduino. finally connects the ground of RGB LED to the ground of Arduino and connect green to D3, blue to D4, and red to D5.</a:t>
            </a:r>
            <a:endParaRPr lang="ar-EG" sz="3200" dirty="0"/>
          </a:p>
        </p:txBody>
      </p:sp>
    </p:spTree>
    <p:extLst>
      <p:ext uri="{BB962C8B-B14F-4D97-AF65-F5344CB8AC3E}">
        <p14:creationId xmlns:p14="http://schemas.microsoft.com/office/powerpoint/2010/main" val="1439755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6924"/>
          </a:xfrm>
        </p:spPr>
        <p:txBody>
          <a:bodyPr/>
          <a:lstStyle/>
          <a:p>
            <a:pPr algn="ctr"/>
            <a:r>
              <a:rPr lang="en-US" dirty="0" smtClean="0">
                <a:solidFill>
                  <a:srgbClr val="FF0000"/>
                </a:solidFill>
              </a:rPr>
              <a:t>project goals</a:t>
            </a:r>
            <a:endParaRPr lang="ar-EG" dirty="0">
              <a:solidFill>
                <a:srgbClr val="FF0000"/>
              </a:solidFill>
            </a:endParaRPr>
          </a:p>
        </p:txBody>
      </p:sp>
      <p:sp>
        <p:nvSpPr>
          <p:cNvPr id="3" name="Content Placeholder 2"/>
          <p:cNvSpPr>
            <a:spLocks noGrp="1"/>
          </p:cNvSpPr>
          <p:nvPr>
            <p:ph idx="1"/>
          </p:nvPr>
        </p:nvSpPr>
        <p:spPr>
          <a:xfrm>
            <a:off x="677334" y="1532587"/>
            <a:ext cx="8596668" cy="4508776"/>
          </a:xfrm>
        </p:spPr>
        <p:txBody>
          <a:bodyPr>
            <a:normAutofit/>
          </a:bodyPr>
          <a:lstStyle/>
          <a:p>
            <a:pPr algn="l"/>
            <a:r>
              <a:rPr lang="en-US" sz="3200" dirty="0" smtClean="0"/>
              <a:t>This project it made to measure the </a:t>
            </a:r>
            <a:r>
              <a:rPr lang="en-US" sz="3200" dirty="0">
                <a:solidFill>
                  <a:srgbClr val="222222"/>
                </a:solidFill>
                <a:latin typeface="Roboto"/>
              </a:rPr>
              <a:t>Turbidity</a:t>
            </a:r>
            <a:r>
              <a:rPr lang="en-US" sz="3200" dirty="0" smtClean="0"/>
              <a:t> of water and check if the project good for humanity usage by the light that go out from sensor and measure the intensity of light that receives from other side of sensor and Arduino change it to measuring values and display to </a:t>
            </a:r>
            <a:r>
              <a:rPr lang="en-US" sz="3200" smtClean="0"/>
              <a:t>the screen. </a:t>
            </a:r>
            <a:endParaRPr lang="ar-EG" sz="3200" dirty="0"/>
          </a:p>
        </p:txBody>
      </p:sp>
    </p:spTree>
    <p:extLst>
      <p:ext uri="{BB962C8B-B14F-4D97-AF65-F5344CB8AC3E}">
        <p14:creationId xmlns:p14="http://schemas.microsoft.com/office/powerpoint/2010/main" val="424795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58366"/>
            <a:ext cx="8968942" cy="553792"/>
          </a:xfrm>
        </p:spPr>
        <p:txBody>
          <a:bodyPr/>
          <a:lstStyle/>
          <a:p>
            <a:r>
              <a:rPr lang="en-US" dirty="0" smtClean="0"/>
              <a:t>Check the purity of water</a:t>
            </a:r>
            <a:endParaRPr lang="ar-EG" dirty="0"/>
          </a:p>
        </p:txBody>
      </p:sp>
      <p:pic>
        <p:nvPicPr>
          <p:cNvPr id="5" name="Picture Placeholder 4"/>
          <p:cNvPicPr>
            <a:picLocks noGrp="1" noChangeAspect="1"/>
          </p:cNvPicPr>
          <p:nvPr>
            <p:ph type="pic" idx="1"/>
          </p:nvPr>
        </p:nvPicPr>
        <p:blipFill>
          <a:blip r:embed="rId2"/>
          <a:srcRect t="11555" b="11555"/>
          <a:stretch>
            <a:fillRect/>
          </a:stretch>
        </p:blipFill>
        <p:spPr>
          <a:xfrm>
            <a:off x="554038" y="244475"/>
            <a:ext cx="9194800" cy="4713288"/>
          </a:xfrm>
          <a:prstGeom prst="rect">
            <a:avLst/>
          </a:prstGeom>
        </p:spPr>
      </p:pic>
      <p:sp>
        <p:nvSpPr>
          <p:cNvPr id="4" name="Text Placeholder 3"/>
          <p:cNvSpPr>
            <a:spLocks noGrp="1"/>
          </p:cNvSpPr>
          <p:nvPr>
            <p:ph type="body" sz="half" idx="2"/>
          </p:nvPr>
        </p:nvSpPr>
        <p:spPr>
          <a:xfrm>
            <a:off x="677334" y="5512158"/>
            <a:ext cx="8968942" cy="538930"/>
          </a:xfrm>
        </p:spPr>
        <p:txBody>
          <a:bodyPr/>
          <a:lstStyle/>
          <a:p>
            <a:pPr algn="l"/>
            <a:r>
              <a:rPr lang="en-US" dirty="0"/>
              <a:t>Measuring Turbidity of Water using Arduino and Turbidity Sensor</a:t>
            </a:r>
            <a:endParaRPr lang="ar-EG" dirty="0"/>
          </a:p>
        </p:txBody>
      </p:sp>
    </p:spTree>
    <p:extLst>
      <p:ext uri="{BB962C8B-B14F-4D97-AF65-F5344CB8AC3E}">
        <p14:creationId xmlns:p14="http://schemas.microsoft.com/office/powerpoint/2010/main" val="194018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3893"/>
          </a:xfrm>
        </p:spPr>
        <p:txBody>
          <a:bodyPr>
            <a:normAutofit fontScale="90000"/>
          </a:bodyPr>
          <a:lstStyle/>
          <a:p>
            <a:r>
              <a:rPr lang="en-US" dirty="0">
                <a:solidFill>
                  <a:schemeClr val="tx1"/>
                </a:solidFill>
              </a:rPr>
              <a:t>What is Turbidity in Liquid?</a:t>
            </a:r>
            <a:endParaRPr lang="ar-EG" dirty="0">
              <a:solidFill>
                <a:schemeClr val="tx1"/>
              </a:solidFill>
            </a:endParaRPr>
          </a:p>
        </p:txBody>
      </p:sp>
      <p:sp>
        <p:nvSpPr>
          <p:cNvPr id="3" name="Content Placeholder 2"/>
          <p:cNvSpPr>
            <a:spLocks noGrp="1"/>
          </p:cNvSpPr>
          <p:nvPr>
            <p:ph idx="1"/>
          </p:nvPr>
        </p:nvSpPr>
        <p:spPr>
          <a:xfrm>
            <a:off x="677334" y="1378039"/>
            <a:ext cx="8596668" cy="4663323"/>
          </a:xfrm>
        </p:spPr>
        <p:txBody>
          <a:bodyPr>
            <a:normAutofit/>
          </a:bodyPr>
          <a:lstStyle/>
          <a:p>
            <a:pPr algn="l"/>
            <a:r>
              <a:rPr lang="en-US" sz="2400" dirty="0"/>
              <a:t>Turbidity is the degree or level of </a:t>
            </a:r>
            <a:r>
              <a:rPr lang="en-US" sz="2400" b="1" dirty="0"/>
              <a:t>cloudiness or haziness</a:t>
            </a:r>
            <a:r>
              <a:rPr lang="en-US" sz="2400" dirty="0"/>
              <a:t> of a liquid. This happens due to the presence of large numbers of invisible particles (with the naked eye) similar to white smoke in the air. When light passes through liquids, light waves get scattered Due to the presence of these tiny particles. The turbidity of a liquid is directly proportional to the free suspended particles that is if the number of particles increases turbidity will also increase</a:t>
            </a:r>
            <a:endParaRPr lang="ar-EG" sz="2400" dirty="0"/>
          </a:p>
        </p:txBody>
      </p:sp>
    </p:spTree>
    <p:extLst>
      <p:ext uri="{BB962C8B-B14F-4D97-AF65-F5344CB8AC3E}">
        <p14:creationId xmlns:p14="http://schemas.microsoft.com/office/powerpoint/2010/main" val="261965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34130"/>
            <a:ext cx="8596667" cy="528032"/>
          </a:xfrm>
        </p:spPr>
        <p:txBody>
          <a:bodyPr/>
          <a:lstStyle/>
          <a:p>
            <a:r>
              <a:rPr lang="en-US" dirty="0" smtClean="0">
                <a:solidFill>
                  <a:schemeClr val="tx1"/>
                </a:solidFill>
              </a:rPr>
              <a:t>One of principle way to measure turbidity by the light</a:t>
            </a:r>
            <a:endParaRPr lang="ar-EG" dirty="0">
              <a:solidFill>
                <a:schemeClr val="tx1"/>
              </a:solidFill>
            </a:endParaRPr>
          </a:p>
        </p:txBody>
      </p:sp>
      <p:pic>
        <p:nvPicPr>
          <p:cNvPr id="5" name="Picture Placeholder 4"/>
          <p:cNvPicPr>
            <a:picLocks noGrp="1" noChangeAspect="1"/>
          </p:cNvPicPr>
          <p:nvPr>
            <p:ph type="pic" idx="1"/>
          </p:nvPr>
        </p:nvPicPr>
        <p:blipFill>
          <a:blip r:embed="rId2"/>
          <a:srcRect t="2415" b="2415"/>
          <a:stretch>
            <a:fillRect/>
          </a:stretch>
        </p:blipFill>
        <p:spPr>
          <a:xfrm>
            <a:off x="677863" y="609600"/>
            <a:ext cx="8596312" cy="5083175"/>
          </a:xfrm>
          <a:prstGeom prst="rect">
            <a:avLst/>
          </a:prstGeom>
        </p:spPr>
      </p:pic>
    </p:spTree>
    <p:extLst>
      <p:ext uri="{BB962C8B-B14F-4D97-AF65-F5344CB8AC3E}">
        <p14:creationId xmlns:p14="http://schemas.microsoft.com/office/powerpoint/2010/main" val="513434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8135"/>
          </a:xfrm>
        </p:spPr>
        <p:txBody>
          <a:bodyPr>
            <a:normAutofit fontScale="90000"/>
          </a:bodyPr>
          <a:lstStyle/>
          <a:p>
            <a:r>
              <a:rPr lang="en-US" dirty="0">
                <a:solidFill>
                  <a:schemeClr val="tx1"/>
                </a:solidFill>
              </a:rPr>
              <a:t>How to Measure Turbidity using Arduino? </a:t>
            </a:r>
            <a:endParaRPr lang="ar-EG" dirty="0">
              <a:solidFill>
                <a:schemeClr val="tx1"/>
              </a:solidFill>
            </a:endParaRPr>
          </a:p>
        </p:txBody>
      </p:sp>
      <p:sp>
        <p:nvSpPr>
          <p:cNvPr id="3" name="Content Placeholder 2"/>
          <p:cNvSpPr>
            <a:spLocks noGrp="1"/>
          </p:cNvSpPr>
          <p:nvPr>
            <p:ph idx="1"/>
          </p:nvPr>
        </p:nvSpPr>
        <p:spPr>
          <a:xfrm>
            <a:off x="677334" y="1313645"/>
            <a:ext cx="8596668" cy="4727717"/>
          </a:xfrm>
        </p:spPr>
        <p:txBody>
          <a:bodyPr/>
          <a:lstStyle/>
          <a:p>
            <a:pPr algn="l"/>
            <a:r>
              <a:rPr lang="en-US" sz="3200" dirty="0">
                <a:solidFill>
                  <a:srgbClr val="555555"/>
                </a:solidFill>
                <a:latin typeface="Roboto"/>
              </a:rPr>
              <a:t>As I mentioned earlier, turbidity happens due to the scattering of light waves, in order to measure the turbidity, we should measure the scattering of light. Turbidity is usually measured in </a:t>
            </a:r>
            <a:r>
              <a:rPr lang="en-US" sz="3200" b="1" dirty="0" err="1">
                <a:solidFill>
                  <a:srgbClr val="555555"/>
                </a:solidFill>
                <a:latin typeface="Roboto"/>
              </a:rPr>
              <a:t>nephelometric</a:t>
            </a:r>
            <a:r>
              <a:rPr lang="en-US" sz="3200" b="1" dirty="0">
                <a:solidFill>
                  <a:srgbClr val="555555"/>
                </a:solidFill>
                <a:latin typeface="Roboto"/>
              </a:rPr>
              <a:t> turbidity units (NTU)</a:t>
            </a:r>
            <a:r>
              <a:rPr lang="en-US" sz="3200" dirty="0">
                <a:solidFill>
                  <a:srgbClr val="555555"/>
                </a:solidFill>
                <a:latin typeface="Roboto"/>
              </a:rPr>
              <a:t> or </a:t>
            </a:r>
            <a:r>
              <a:rPr lang="en-US" sz="3200" b="1" dirty="0">
                <a:solidFill>
                  <a:srgbClr val="555555"/>
                </a:solidFill>
                <a:latin typeface="Roboto"/>
              </a:rPr>
              <a:t>Jackson turbidity units (JTLJ),</a:t>
            </a:r>
            <a:r>
              <a:rPr lang="en-US" sz="3200" dirty="0">
                <a:solidFill>
                  <a:srgbClr val="555555"/>
                </a:solidFill>
                <a:latin typeface="Roboto"/>
              </a:rPr>
              <a:t> depending on the method used for measurement. The two units are roughly </a:t>
            </a:r>
            <a:r>
              <a:rPr lang="en-US" sz="3200" dirty="0" smtClean="0">
                <a:solidFill>
                  <a:srgbClr val="555555"/>
                </a:solidFill>
                <a:latin typeface="Roboto"/>
              </a:rPr>
              <a:t>equal</a:t>
            </a:r>
          </a:p>
          <a:p>
            <a:pPr algn="l"/>
            <a:endParaRPr lang="en-US" dirty="0">
              <a:solidFill>
                <a:srgbClr val="555555"/>
              </a:solidFill>
              <a:latin typeface="Roboto"/>
            </a:endParaRPr>
          </a:p>
          <a:p>
            <a:pPr algn="l"/>
            <a:endParaRPr lang="ar-EG" dirty="0"/>
          </a:p>
        </p:txBody>
      </p:sp>
    </p:spTree>
    <p:extLst>
      <p:ext uri="{BB962C8B-B14F-4D97-AF65-F5344CB8AC3E}">
        <p14:creationId xmlns:p14="http://schemas.microsoft.com/office/powerpoint/2010/main" val="3850235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75030"/>
            <a:ext cx="8596667" cy="2182969"/>
          </a:xfrm>
        </p:spPr>
        <p:txBody>
          <a:bodyPr>
            <a:normAutofit/>
          </a:bodyPr>
          <a:lstStyle/>
          <a:p>
            <a:r>
              <a:rPr lang="en-US" sz="1800" dirty="0">
                <a:solidFill>
                  <a:schemeClr val="tx1"/>
                </a:solidFill>
              </a:rPr>
              <a:t>turbidity sensor works, it has two parts, transmitter and Receiver. The transmitter consists of a light source typically an led and a driver circuit. In the receiver end, there is a light detector like a photodiode or an LDR. We place the solution in between the transmitter and receiver</a:t>
            </a:r>
            <a:r>
              <a:rPr lang="en-US" sz="1800" dirty="0"/>
              <a:t>.</a:t>
            </a:r>
            <a:br>
              <a:rPr lang="en-US" sz="1800" dirty="0"/>
            </a:br>
            <a:r>
              <a:rPr lang="en-US" sz="1800" dirty="0"/>
              <a:t/>
            </a:r>
            <a:br>
              <a:rPr lang="en-US" sz="1800" dirty="0"/>
            </a:br>
            <a:endParaRPr lang="ar-EG" sz="1800" dirty="0"/>
          </a:p>
        </p:txBody>
      </p:sp>
      <p:pic>
        <p:nvPicPr>
          <p:cNvPr id="1026" name="Picture 2" descr="Turbidity Sensor Workin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470" r="1470"/>
          <a:stretch>
            <a:fillRect/>
          </a:stretch>
        </p:blipFill>
        <p:spPr bwMode="auto">
          <a:xfrm>
            <a:off x="296863" y="609600"/>
            <a:ext cx="9117012" cy="384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40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41927"/>
          </a:xfrm>
        </p:spPr>
        <p:txBody>
          <a:bodyPr>
            <a:normAutofit fontScale="90000"/>
          </a:bodyPr>
          <a:lstStyle/>
          <a:p>
            <a:r>
              <a:rPr lang="en-US" dirty="0">
                <a:solidFill>
                  <a:srgbClr val="222222"/>
                </a:solidFill>
                <a:latin typeface="Roboto"/>
              </a:rPr>
              <a:t>Components Needed for Making Turbidity Meter</a:t>
            </a:r>
            <a:r>
              <a:rPr lang="en-US" b="1" dirty="0">
                <a:solidFill>
                  <a:srgbClr val="222222"/>
                </a:solidFill>
                <a:latin typeface="Roboto"/>
              </a:rPr>
              <a:t/>
            </a:r>
            <a:br>
              <a:rPr lang="en-US" b="1" dirty="0">
                <a:solidFill>
                  <a:srgbClr val="222222"/>
                </a:solidFill>
                <a:latin typeface="Roboto"/>
              </a:rPr>
            </a:br>
            <a:r>
              <a:rPr lang="en-US" dirty="0"/>
              <a:t/>
            </a:r>
            <a:br>
              <a:rPr lang="en-US" dirty="0"/>
            </a:br>
            <a:endParaRPr lang="ar-EG" dirty="0"/>
          </a:p>
        </p:txBody>
      </p:sp>
      <p:sp>
        <p:nvSpPr>
          <p:cNvPr id="3" name="Content Placeholder 2"/>
          <p:cNvSpPr>
            <a:spLocks noGrp="1"/>
          </p:cNvSpPr>
          <p:nvPr>
            <p:ph idx="1"/>
          </p:nvPr>
        </p:nvSpPr>
        <p:spPr>
          <a:xfrm>
            <a:off x="677334" y="1957589"/>
            <a:ext cx="8596668" cy="4083773"/>
          </a:xfrm>
        </p:spPr>
        <p:txBody>
          <a:bodyPr/>
          <a:lstStyle/>
          <a:p>
            <a:r>
              <a:rPr lang="en-US" dirty="0"/>
              <a:t>Turbidity module</a:t>
            </a:r>
          </a:p>
          <a:p>
            <a:r>
              <a:rPr lang="en-US" dirty="0"/>
              <a:t>Arduino</a:t>
            </a:r>
          </a:p>
          <a:p>
            <a:r>
              <a:rPr lang="en-US" dirty="0"/>
              <a:t>16*2 I2C LCD</a:t>
            </a:r>
          </a:p>
          <a:p>
            <a:r>
              <a:rPr lang="en-US" dirty="0"/>
              <a:t>Common cathode  RGB LED</a:t>
            </a:r>
          </a:p>
          <a:p>
            <a:r>
              <a:rPr lang="en-US" dirty="0"/>
              <a:t>Breadboard</a:t>
            </a:r>
          </a:p>
          <a:p>
            <a:r>
              <a:rPr lang="en-US" dirty="0"/>
              <a:t>Jumper wires</a:t>
            </a:r>
            <a:endParaRPr lang="ar-EG" dirty="0"/>
          </a:p>
        </p:txBody>
      </p:sp>
    </p:spTree>
    <p:extLst>
      <p:ext uri="{BB962C8B-B14F-4D97-AF65-F5344CB8AC3E}">
        <p14:creationId xmlns:p14="http://schemas.microsoft.com/office/powerpoint/2010/main" val="495366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rduino Turbidity Meter Required Components "/>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108" b="6108"/>
          <a:stretch>
            <a:fillRect/>
          </a:stretch>
        </p:blipFill>
        <p:spPr bwMode="auto">
          <a:xfrm>
            <a:off x="566670" y="609599"/>
            <a:ext cx="8796271" cy="5301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4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srcRect t="14" b="14"/>
          <a:stretch>
            <a:fillRect/>
          </a:stretch>
        </p:blipFill>
        <p:spPr>
          <a:xfrm>
            <a:off x="515938" y="206375"/>
            <a:ext cx="8937625" cy="5241925"/>
          </a:xfrm>
          <a:prstGeom prst="rect">
            <a:avLst/>
          </a:prstGeom>
        </p:spPr>
      </p:pic>
      <p:sp>
        <p:nvSpPr>
          <p:cNvPr id="4" name="Text Placeholder 3"/>
          <p:cNvSpPr>
            <a:spLocks noGrp="1"/>
          </p:cNvSpPr>
          <p:nvPr>
            <p:ph type="body" sz="half" idx="2"/>
          </p:nvPr>
        </p:nvSpPr>
        <p:spPr>
          <a:xfrm>
            <a:off x="677334" y="5576552"/>
            <a:ext cx="8596667" cy="566670"/>
          </a:xfrm>
        </p:spPr>
        <p:txBody>
          <a:bodyPr>
            <a:normAutofit/>
          </a:bodyPr>
          <a:lstStyle/>
          <a:p>
            <a:pPr algn="l"/>
            <a:r>
              <a:rPr lang="en-US" sz="1800" dirty="0"/>
              <a:t>Interfacing Turbidity Sensor with Arduino – Circuit Diagram</a:t>
            </a:r>
          </a:p>
          <a:p>
            <a:pPr algn="l"/>
            <a:endParaRPr lang="ar-EG" sz="1800" dirty="0"/>
          </a:p>
        </p:txBody>
      </p:sp>
    </p:spTree>
    <p:extLst>
      <p:ext uri="{BB962C8B-B14F-4D97-AF65-F5344CB8AC3E}">
        <p14:creationId xmlns:p14="http://schemas.microsoft.com/office/powerpoint/2010/main" val="9515735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158</TotalTime>
  <Words>346</Words>
  <Application>Microsoft Office PowerPoint</Application>
  <PresentationFormat>Widescreen</PresentationFormat>
  <Paragraphs>22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Roboto</vt:lpstr>
      <vt:lpstr>Tahoma</vt:lpstr>
      <vt:lpstr>Trebuchet MS</vt:lpstr>
      <vt:lpstr>Wingdings 3</vt:lpstr>
      <vt:lpstr>Facet</vt:lpstr>
      <vt:lpstr>Measuring Turbidity of Water to Determine Water Quality using Arduino and Turbidity Sensor</vt:lpstr>
      <vt:lpstr>Check the purity of water</vt:lpstr>
      <vt:lpstr>What is Turbidity in Liquid?</vt:lpstr>
      <vt:lpstr>One of principle way to measure turbidity by the light</vt:lpstr>
      <vt:lpstr>How to Measure Turbidity using Arduino? </vt:lpstr>
      <vt:lpstr>turbidity sensor works, it has two parts, transmitter and Receiver. The transmitter consists of a light source typically an led and a driver circuit. In the receiver end, there is a light detector like a photodiode or an LDR. We place the solution in between the transmitter and receiver.  </vt:lpstr>
      <vt:lpstr>Components Needed for Making Turbidity Meter  </vt:lpstr>
      <vt:lpstr>PowerPoint Presentation</vt:lpstr>
      <vt:lpstr>PowerPoint Presentation</vt:lpstr>
      <vt:lpstr>Way to connect circuit of Turbidity with arduino</vt:lpstr>
      <vt:lpstr>PowerPoint Presentation</vt:lpstr>
      <vt:lpstr>project goals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Turbidity of Water to Determine Water Quality using Arduino and Turbidity Sensor</dc:title>
  <dc:creator>7-x64</dc:creator>
  <cp:lastModifiedBy>7-x64</cp:lastModifiedBy>
  <cp:revision>10</cp:revision>
  <dcterms:created xsi:type="dcterms:W3CDTF">2021-07-17T14:53:01Z</dcterms:created>
  <dcterms:modified xsi:type="dcterms:W3CDTF">2021-07-17T17:31:24Z</dcterms:modified>
</cp:coreProperties>
</file>