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0573083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60573083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4605730836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3914072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3914072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93914072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17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9" name="Google Shape;129;p1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0" name="Google Shape;130;p17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1" name="Google Shape;131;p17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2" name="Google Shape;132;p1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0" name="Google Shape;140;p1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3" name="Google Shape;143;p18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5" name="Google Shape;145;p18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6" name="Google Shape;146;p18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48" name="Google Shape;148;p1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8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9pPr>
          </a:lstStyle>
          <a:p/>
        </p:txBody>
      </p:sp>
      <p:sp>
        <p:nvSpPr>
          <p:cNvPr id="85" name="Google Shape;85;p11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23" Type="http://schemas.openxmlformats.org/officeDocument/2006/relationships/theme" Target="../theme/theme3.xml"/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/>
          <p:nvPr>
            <p:ph type="ctrTitle"/>
          </p:nvPr>
        </p:nvSpPr>
        <p:spPr>
          <a:xfrm>
            <a:off x="8191925" y="1325880"/>
            <a:ext cx="3352375" cy="3066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200"/>
              <a:buFont typeface="Century Gothic"/>
              <a:buNone/>
            </a:pPr>
            <a:r>
              <a:rPr lang="en-US" sz="4200">
                <a:solidFill>
                  <a:srgbClr val="EBEBEB"/>
                </a:solidFill>
              </a:rPr>
              <a:t>CRC </a:t>
            </a:r>
            <a:endParaRPr/>
          </a:p>
        </p:txBody>
      </p:sp>
      <p:sp>
        <p:nvSpPr>
          <p:cNvPr id="171" name="Google Shape;171;p21"/>
          <p:cNvSpPr txBox="1"/>
          <p:nvPr>
            <p:ph idx="1" type="subTitle"/>
          </p:nvPr>
        </p:nvSpPr>
        <p:spPr>
          <a:xfrm>
            <a:off x="8191925" y="4588329"/>
            <a:ext cx="3352375" cy="1621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86D1D8"/>
                </a:solidFill>
              </a:rPr>
              <a:t>NETWORKS ASSIGNMENT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flipH="1">
            <a:off x="7463681" y="-1"/>
            <a:ext cx="559472" cy="3709642"/>
          </a:xfrm>
          <a:custGeom>
            <a:rect b="b" l="l" r="r" t="t"/>
            <a:pathLst>
              <a:path extrusionOk="0" h="3709642" w="55947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0" y="0"/>
            <a:ext cx="7809954" cy="6858000"/>
          </a:xfrm>
          <a:custGeom>
            <a:rect b="b" l="l" r="r" t="t"/>
            <a:pathLst>
              <a:path extrusionOk="0" h="6858000" w="7809954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www.elprocus.com/wp-content/uploads/2015/06/Cyclic-Redundancy-Check.jpg" id="175" name="Google Shape;1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854" y="1814072"/>
            <a:ext cx="6270662" cy="32293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645130" y="744949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Presented by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1879125" y="2275000"/>
            <a:ext cx="76206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</a:pPr>
            <a:r>
              <a:rPr lang="en-US" sz="3200"/>
              <a:t>Ahmad Ashraf Abdelfatah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Arwa Ibrahim Muhamed</a:t>
            </a:r>
            <a:endParaRPr sz="3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Ahmed Ragab Shaaban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Raheeq Alaa-Eldeen Muhamed</a:t>
            </a:r>
            <a:endParaRPr sz="3200"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/>
              <a:t>Project Description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Our program consists of 3 Parts:</a:t>
            </a:r>
            <a:br>
              <a:rPr lang="en-US"/>
            </a:b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en-US"/>
              <a:t>Generator Program</a:t>
            </a:r>
            <a:r>
              <a:rPr lang="en-US"/>
              <a:t>: reads message input &amp; polynomial from the </a:t>
            </a:r>
            <a:r>
              <a:rPr lang="en-US">
                <a:solidFill>
                  <a:srgbClr val="A61C00"/>
                </a:solidFill>
              </a:rPr>
              <a:t>I</a:t>
            </a:r>
            <a:r>
              <a:rPr b="1" lang="en-US">
                <a:solidFill>
                  <a:srgbClr val="A61C00"/>
                </a:solidFill>
              </a:rPr>
              <a:t>nput.txt</a:t>
            </a:r>
            <a:r>
              <a:rPr lang="en-US"/>
              <a:t> file, and then outputs the message to be transmitted in </a:t>
            </a:r>
            <a:r>
              <a:rPr b="1" lang="en-US">
                <a:solidFill>
                  <a:srgbClr val="A61C00"/>
                </a:solidFill>
              </a:rPr>
              <a:t>Transmitted_message.txt</a:t>
            </a:r>
            <a:r>
              <a:rPr lang="en-US"/>
              <a:t> file.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en-US"/>
              <a:t>Verifier Program:</a:t>
            </a:r>
            <a:r>
              <a:rPr lang="en-US"/>
              <a:t> Checks whether the message is correct or not , it’s output in </a:t>
            </a:r>
            <a:r>
              <a:rPr b="1" lang="en-US">
                <a:solidFill>
                  <a:srgbClr val="A61C00"/>
                </a:solidFill>
              </a:rPr>
              <a:t>Verifier_message.txt</a:t>
            </a:r>
            <a:r>
              <a:rPr lang="en-US"/>
              <a:t> file.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en-US"/>
              <a:t>Altering Code:</a:t>
            </a:r>
            <a:r>
              <a:rPr lang="en-US"/>
              <a:t> a command that alters the message and sends it to the verifier to ensure that it’s doing its function properly and outputting an error in that case.</a:t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How to use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Download the .exe file and the sample test cases from GitHub</a:t>
            </a:r>
            <a:endParaRPr/>
          </a:p>
          <a:p>
            <a:pPr indent="-447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Put your test cases in the same directory and name it </a:t>
            </a:r>
            <a:r>
              <a:rPr b="1" lang="en-US">
                <a:solidFill>
                  <a:srgbClr val="A61C00"/>
                </a:solidFill>
              </a:rPr>
              <a:t>Input.txt</a:t>
            </a:r>
            <a:endParaRPr b="1">
              <a:solidFill>
                <a:srgbClr val="A61C00"/>
              </a:solidFill>
            </a:endParaRPr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Run the program and choose the mode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Mode 1: Verifying mode, should output “</a:t>
            </a:r>
            <a:r>
              <a:rPr b="1" lang="en-US">
                <a:solidFill>
                  <a:srgbClr val="6AA84F"/>
                </a:solidFill>
              </a:rPr>
              <a:t>message is Correct :D</a:t>
            </a:r>
            <a:r>
              <a:rPr lang="en-US"/>
              <a:t>” as it’s the same message.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Mode 2: Altering, it alters the left-most bit and then runs (Mode 1) again, should output “</a:t>
            </a:r>
            <a:r>
              <a:rPr b="1" lang="en-US">
                <a:solidFill>
                  <a:srgbClr val="CC0000"/>
                </a:solidFill>
              </a:rPr>
              <a:t>message is not Correct :(</a:t>
            </a:r>
            <a:r>
              <a:rPr lang="en-US"/>
              <a:t>” as the message has been altered.</a:t>
            </a:r>
            <a:endParaRPr/>
          </a:p>
          <a:p>
            <a:pPr indent="-44704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You will find </a:t>
            </a:r>
            <a:r>
              <a:rPr b="1" lang="en-US">
                <a:solidFill>
                  <a:srgbClr val="A61C00"/>
                </a:solidFill>
              </a:rPr>
              <a:t>Transmitted_message.txt</a:t>
            </a:r>
            <a:r>
              <a:rPr lang="en-US"/>
              <a:t> </a:t>
            </a:r>
            <a:r>
              <a:rPr lang="en-US"/>
              <a:t>file in both modes contains the transmitted message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46100" y="452722"/>
            <a:ext cx="9404700" cy="86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A61C00"/>
                </a:solidFill>
              </a:rPr>
              <a:t>Important notes :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104200" y="1493675"/>
            <a:ext cx="8946600" cy="45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Input file</a:t>
            </a:r>
            <a:r>
              <a:rPr lang="en-US"/>
              <a:t> must contains </a:t>
            </a:r>
            <a:r>
              <a:rPr b="1" lang="en-US">
                <a:solidFill>
                  <a:srgbClr val="A61C00"/>
                </a:solidFill>
              </a:rPr>
              <a:t>2</a:t>
            </a:r>
            <a:r>
              <a:rPr lang="en-US"/>
              <a:t> </a:t>
            </a:r>
            <a:r>
              <a:rPr b="1" lang="en-US">
                <a:solidFill>
                  <a:srgbClr val="A61C00"/>
                </a:solidFill>
              </a:rPr>
              <a:t>lines</a:t>
            </a:r>
            <a:r>
              <a:rPr lang="en-US"/>
              <a:t> , the first </a:t>
            </a:r>
            <a:r>
              <a:rPr lang="en-US"/>
              <a:t>contains the message and the other contain the </a:t>
            </a:r>
            <a:r>
              <a:rPr lang="en-US"/>
              <a:t>polynomial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In mode 2 “generator &lt;file | alter arg | verifier” </a:t>
            </a:r>
            <a:r>
              <a:rPr b="1" lang="en-US">
                <a:solidFill>
                  <a:srgbClr val="A61C00"/>
                </a:solidFill>
              </a:rPr>
              <a:t>be sure that only one space between alter &amp; the arg</a:t>
            </a:r>
            <a:r>
              <a:rPr lang="en-US"/>
              <a:t> 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Don’t forget to write your mode in the cmd after running the program 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And the important thing don’t forget to put the I</a:t>
            </a:r>
            <a:r>
              <a:rPr b="1" lang="en-US">
                <a:solidFill>
                  <a:srgbClr val="A61C00"/>
                </a:solidFill>
              </a:rPr>
              <a:t>nput.txt</a:t>
            </a:r>
            <a:r>
              <a:rPr lang="en-US"/>
              <a:t> in the same directory as the </a:t>
            </a:r>
            <a:r>
              <a:rPr b="1" lang="en-US">
                <a:solidFill>
                  <a:srgbClr val="A61C00"/>
                </a:solidFill>
              </a:rPr>
              <a:t>CRC.exe</a:t>
            </a:r>
            <a:r>
              <a:rPr lang="en-US"/>
              <a:t> file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Sample I/O – Test Cases</a:t>
            </a:r>
            <a:endParaRPr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5" y="1655898"/>
            <a:ext cx="10305081" cy="469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ctrTitle"/>
          </p:nvPr>
        </p:nvSpPr>
        <p:spPr>
          <a:xfrm>
            <a:off x="1154955" y="1447800"/>
            <a:ext cx="8825700" cy="332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:)</a:t>
            </a:r>
            <a:endParaRPr/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