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9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C9FB0-BA8D-4325-B535-AE1DE37F9677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508B52-DC45-4176-B7E2-56BD84400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79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08B52-DC45-4176-B7E2-56BD84400B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58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189B-B65E-4CA0-8CB7-228499A439E1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511A1-F730-4941-966F-D21D0369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10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189B-B65E-4CA0-8CB7-228499A439E1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511A1-F730-4941-966F-D21D0369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34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189B-B65E-4CA0-8CB7-228499A439E1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511A1-F730-4941-966F-D21D0369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02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189B-B65E-4CA0-8CB7-228499A439E1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511A1-F730-4941-966F-D21D0369CBB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8852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189B-B65E-4CA0-8CB7-228499A439E1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511A1-F730-4941-966F-D21D0369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37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189B-B65E-4CA0-8CB7-228499A439E1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511A1-F730-4941-966F-D21D0369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31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189B-B65E-4CA0-8CB7-228499A439E1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511A1-F730-4941-966F-D21D0369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91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189B-B65E-4CA0-8CB7-228499A439E1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511A1-F730-4941-966F-D21D0369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503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189B-B65E-4CA0-8CB7-228499A439E1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511A1-F730-4941-966F-D21D0369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32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189B-B65E-4CA0-8CB7-228499A439E1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511A1-F730-4941-966F-D21D0369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0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189B-B65E-4CA0-8CB7-228499A439E1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511A1-F730-4941-966F-D21D0369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08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189B-B65E-4CA0-8CB7-228499A439E1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511A1-F730-4941-966F-D21D0369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94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189B-B65E-4CA0-8CB7-228499A439E1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511A1-F730-4941-966F-D21D0369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7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189B-B65E-4CA0-8CB7-228499A439E1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511A1-F730-4941-966F-D21D0369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0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189B-B65E-4CA0-8CB7-228499A439E1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511A1-F730-4941-966F-D21D0369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1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189B-B65E-4CA0-8CB7-228499A439E1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511A1-F730-4941-966F-D21D0369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1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189B-B65E-4CA0-8CB7-228499A439E1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511A1-F730-4941-966F-D21D0369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8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101189B-B65E-4CA0-8CB7-228499A439E1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511A1-F730-4941-966F-D21D0369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43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AD1E00-43DE-4699-98DC-767AAAAFA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925" y="1325880"/>
            <a:ext cx="3352375" cy="3066507"/>
          </a:xfrm>
        </p:spPr>
        <p:txBody>
          <a:bodyPr>
            <a:normAutofit/>
          </a:bodyPr>
          <a:lstStyle/>
          <a:p>
            <a:pPr algn="ctr"/>
            <a:r>
              <a:rPr lang="en-US" sz="4200" dirty="0">
                <a:solidFill>
                  <a:srgbClr val="EBEBEB"/>
                </a:solidFill>
              </a:rPr>
              <a:t>CRC – Data Link Layer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63129-7FBE-4B6A-A6B0-5EA8B3353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1925" y="4588329"/>
            <a:ext cx="3352375" cy="1621508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Networks Assignment</a:t>
            </a:r>
          </a:p>
        </p:txBody>
      </p:sp>
      <p:sp>
        <p:nvSpPr>
          <p:cNvPr id="7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https://www.elprocus.com/wp-content/uploads/2015/06/Cyclic-Redundancy-Check.jpg">
            <a:extLst>
              <a:ext uri="{FF2B5EF4-FFF2-40B4-BE49-F238E27FC236}">
                <a16:creationId xmlns:a16="http://schemas.microsoft.com/office/drawing/2014/main" id="{A991623C-3452-429F-9D6E-6CA80249C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54" y="1814072"/>
            <a:ext cx="6270662" cy="32293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977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294C-70E2-4315-B319-A4529C92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744949"/>
            <a:ext cx="9404723" cy="1400530"/>
          </a:xfrm>
        </p:spPr>
        <p:txBody>
          <a:bodyPr/>
          <a:lstStyle/>
          <a:p>
            <a:pPr algn="ctr"/>
            <a:r>
              <a:rPr lang="en-US" b="1" dirty="0"/>
              <a:t>Presented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9D099-603F-4CC9-B5AD-A715189BD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20" y="2034064"/>
            <a:ext cx="8946541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err="1"/>
              <a:t>Arwa</a:t>
            </a:r>
            <a:r>
              <a:rPr lang="en-US" sz="3200" dirty="0"/>
              <a:t> Ibrahim </a:t>
            </a:r>
            <a:r>
              <a:rPr lang="en-US" sz="3200" dirty="0" err="1"/>
              <a:t>Muhamed</a:t>
            </a: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Ahmed Ragab Shaaban</a:t>
            </a:r>
          </a:p>
          <a:p>
            <a:pPr marL="0" indent="0" algn="ctr">
              <a:buNone/>
            </a:pPr>
            <a:r>
              <a:rPr lang="en-US" sz="3200" dirty="0" err="1"/>
              <a:t>Raheeq</a:t>
            </a:r>
            <a:r>
              <a:rPr lang="en-US" sz="3200" dirty="0"/>
              <a:t> </a:t>
            </a:r>
            <a:r>
              <a:rPr lang="en-US" sz="3200" dirty="0" err="1"/>
              <a:t>Alaa-Eldeen</a:t>
            </a:r>
            <a:r>
              <a:rPr lang="en-US" sz="3200" dirty="0"/>
              <a:t> </a:t>
            </a:r>
            <a:r>
              <a:rPr lang="en-US" sz="3200" dirty="0" err="1"/>
              <a:t>Muhamed</a:t>
            </a: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Ahmad Ashraf </a:t>
            </a:r>
            <a:r>
              <a:rPr lang="en-US" sz="3200" dirty="0" err="1"/>
              <a:t>Abdelfatah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10759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17990-2C81-4980-AFA7-8E3360DE7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7200"/>
              <a:t>Project Description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0642E-9284-4D05-B595-78F0D1213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/>
              <a:t>Our program consists of 3 Parts:</a:t>
            </a:r>
            <a:br>
              <a:rPr lang="en-US"/>
            </a:br>
            <a:endParaRPr lang="en-US"/>
          </a:p>
          <a:p>
            <a:pPr marL="457200" indent="-457200">
              <a:buFont typeface="+mj-lt"/>
              <a:buAutoNum type="arabicPeriod"/>
            </a:pPr>
            <a:r>
              <a:rPr lang="en-US"/>
              <a:t>Generator Program: reads message input &amp; polynomial from the input file, and then outputs the message to be transmitted.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Verifier Program: Checks whether the message is correct or not.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Altering Code: a command that alters the message and sends it to the verifier to ensure that it’s doing its function properly and outputting an error in that case.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22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C7F33-375C-4C78-B1C9-AC3422F31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4CB2E-924F-44FE-8863-D53F016A8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Download the .exe file and the sample test cases from GitHub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Run the program and choose the mode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Mode 1: Verifying mode, should output “Correct!!” as it’s the same message.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Mode 2: Altering, it alters the left-most bit and then runs (Mode 1) again, should output “Error!!” as the message has been altered.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471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9F45D-7A58-450F-A529-65D5657B6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I/O – 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4A5D0-C32C-4B13-803E-E824684D5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864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Widescreen</PresentationFormat>
  <Paragraphs>19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Ion</vt:lpstr>
      <vt:lpstr>CRC – Data Link Layer</vt:lpstr>
      <vt:lpstr>Presented by</vt:lpstr>
      <vt:lpstr>Project Description</vt:lpstr>
      <vt:lpstr>How to use</vt:lpstr>
      <vt:lpstr>Sample I/O – Test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CRC – Data Link Layer</dc:title>
  <dc:creator>1300063</dc:creator>
  <cp:lastModifiedBy>1300063</cp:lastModifiedBy>
  <cp:revision>3</cp:revision>
  <dcterms:created xsi:type="dcterms:W3CDTF">2018-11-21T16:24:23Z</dcterms:created>
  <dcterms:modified xsi:type="dcterms:W3CDTF">2018-11-21T16:45:56Z</dcterms:modified>
</cp:coreProperties>
</file>