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8" r:id="rId2"/>
    <p:sldId id="269" r:id="rId3"/>
    <p:sldId id="271" r:id="rId4"/>
    <p:sldId id="272" r:id="rId5"/>
    <p:sldId id="273" r:id="rId6"/>
    <p:sldId id="274" r:id="rId7"/>
    <p:sldId id="2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8/4/2018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8/4/2018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8/4/2018</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1E545-DA4D-4588-A168-A47EEF327FC2}" type="datetime1">
              <a:rPr lang="en-US" smtClean="0"/>
              <a:t>8/4/2018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26042-7092-4D96-B3CE-E8E6CFEE88C8}" type="datetime1">
              <a:rPr lang="en-US" smtClean="0"/>
              <a:t>8/4/2018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8/4/2018</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8/4/2018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8/4/2018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8/4/2018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8/4/2018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smtClean="0"/>
              <a:t>Click to edit Master title style</a:t>
            </a:r>
            <a:endParaRPr lang="en-US"/>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8/4/2018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8/4/2018</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a:t>
            </a:r>
            <a:endParaRPr lang="en-US" dirty="0"/>
          </a:p>
        </p:txBody>
      </p:sp>
      <p:sp>
        <p:nvSpPr>
          <p:cNvPr id="3" name="Subtitle 2"/>
          <p:cNvSpPr>
            <a:spLocks noGrp="1"/>
          </p:cNvSpPr>
          <p:nvPr>
            <p:ph type="subTitle" idx="1"/>
          </p:nvPr>
        </p:nvSpPr>
        <p:spPr>
          <a:xfrm>
            <a:off x="609599" y="3956180"/>
            <a:ext cx="8998039" cy="1826434"/>
          </a:xfrm>
        </p:spPr>
        <p:txBody>
          <a:bodyPr>
            <a:normAutofit fontScale="92500" lnSpcReduction="10000"/>
          </a:bodyPr>
          <a:lstStyle/>
          <a:p>
            <a:r>
              <a:rPr lang="en-US" dirty="0" smtClean="0"/>
              <a:t>A mini project on computer graphics</a:t>
            </a:r>
            <a:br>
              <a:rPr lang="en-US" dirty="0" smtClean="0"/>
            </a:br>
            <a:r>
              <a:rPr lang="en-US" dirty="0" smtClean="0"/>
              <a:t>submitted by,</a:t>
            </a:r>
          </a:p>
          <a:p>
            <a:r>
              <a:rPr lang="en-US" dirty="0" smtClean="0"/>
              <a:t>Md. Rakin Ahmed</a:t>
            </a:r>
          </a:p>
          <a:p>
            <a:r>
              <a:rPr lang="en-US" dirty="0" smtClean="0"/>
              <a:t>ID: 151-15-5260</a:t>
            </a:r>
          </a:p>
          <a:p>
            <a:r>
              <a:rPr lang="en-US" dirty="0" smtClean="0"/>
              <a:t>Section :M</a:t>
            </a:r>
            <a:endParaRPr lang="en-US" dirty="0"/>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878" y="381000"/>
            <a:ext cx="6768921" cy="1295400"/>
          </a:xfrm>
        </p:spPr>
        <p:txBody>
          <a:bodyPr/>
          <a:lstStyle/>
          <a:p>
            <a:r>
              <a:rPr lang="en-US" dirty="0"/>
              <a:t> </a:t>
            </a:r>
            <a:r>
              <a:rPr lang="en-US" dirty="0" smtClean="0"/>
              <a:t>    </a:t>
            </a:r>
            <a:r>
              <a:rPr lang="en-US" dirty="0" smtClean="0"/>
              <a:t>Report</a:t>
            </a:r>
            <a:endParaRPr lang="en-US" dirty="0"/>
          </a:p>
        </p:txBody>
      </p:sp>
      <p:sp>
        <p:nvSpPr>
          <p:cNvPr id="5" name="Content Placeholder 4"/>
          <p:cNvSpPr>
            <a:spLocks noGrp="1"/>
          </p:cNvSpPr>
          <p:nvPr>
            <p:ph idx="1"/>
          </p:nvPr>
        </p:nvSpPr>
        <p:spPr/>
        <p:txBody>
          <a:bodyPr/>
          <a:lstStyle/>
          <a:p>
            <a:r>
              <a:rPr lang="en-US" dirty="0"/>
              <a:t>I tried to make a part of solar system. With the planet earth, sun and moon. I focused on relation between these three. Where earth is like the satellite of sun and the moon is like the satellite of earth .earth and moon both have their own speed of rotation around their center planet  and these rotation causes solar and lunar eclipse through my project I showed how and why these occur. </a:t>
            </a:r>
          </a:p>
          <a:p>
            <a:endParaRPr lang="en-US" dirty="0"/>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878" y="381000"/>
            <a:ext cx="6768921" cy="1295400"/>
          </a:xfrm>
        </p:spPr>
        <p:txBody>
          <a:bodyPr/>
          <a:lstStyle/>
          <a:p>
            <a:r>
              <a:rPr lang="en-US" dirty="0" smtClean="0"/>
              <a:t>    Objective</a:t>
            </a:r>
            <a:endParaRPr lang="en-US" dirty="0"/>
          </a:p>
        </p:txBody>
      </p:sp>
      <p:sp>
        <p:nvSpPr>
          <p:cNvPr id="3" name="Content Placeholder 2"/>
          <p:cNvSpPr>
            <a:spLocks noGrp="1"/>
          </p:cNvSpPr>
          <p:nvPr>
            <p:ph idx="1"/>
          </p:nvPr>
        </p:nvSpPr>
        <p:spPr/>
        <p:txBody>
          <a:bodyPr/>
          <a:lstStyle/>
          <a:p>
            <a:pPr marL="0" indent="0">
              <a:buNone/>
            </a:pPr>
            <a:r>
              <a:rPr lang="en-US" dirty="0" smtClean="0"/>
              <a:t>To make the rotation moon of around the earth</a:t>
            </a:r>
            <a:endParaRPr lang="en-US" dirty="0"/>
          </a:p>
          <a:p>
            <a:pPr marL="0" indent="0">
              <a:buNone/>
            </a:pPr>
            <a:r>
              <a:rPr lang="en-US" dirty="0" smtClean="0"/>
              <a:t>To specify the exact points of solar eclipse and lunar eclipse</a:t>
            </a:r>
            <a:r>
              <a:rPr lang="en-US" dirty="0" smtClean="0"/>
              <a:t> </a:t>
            </a:r>
          </a:p>
          <a:p>
            <a:pPr marL="0" indent="0">
              <a:buNone/>
            </a:pPr>
            <a:r>
              <a:rPr lang="en-US" dirty="0"/>
              <a:t> </a:t>
            </a:r>
            <a:r>
              <a:rPr lang="en-US" dirty="0" smtClean="0"/>
              <a:t>       by aligning them in lines as they occur in the solar system</a:t>
            </a:r>
            <a:endParaRPr lang="en-US" dirty="0" smtClean="0"/>
          </a:p>
          <a:p>
            <a:pPr marL="0" indent="0">
              <a:buNone/>
            </a:pPr>
            <a:endParaRPr lang="en-US" dirty="0"/>
          </a:p>
        </p:txBody>
      </p:sp>
    </p:spTree>
    <p:extLst>
      <p:ext uri="{BB962C8B-B14F-4D97-AF65-F5344CB8AC3E}">
        <p14:creationId xmlns:p14="http://schemas.microsoft.com/office/powerpoint/2010/main" val="278226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7904" y="105204"/>
            <a:ext cx="6446949" cy="736756"/>
          </a:xfrm>
        </p:spPr>
        <p:txBody>
          <a:bodyPr/>
          <a:lstStyle/>
          <a:p>
            <a:r>
              <a:rPr lang="en-US" dirty="0"/>
              <a:t>Methodology</a:t>
            </a:r>
          </a:p>
        </p:txBody>
      </p:sp>
      <p:pic>
        <p:nvPicPr>
          <p:cNvPr id="5" name="Picture 4"/>
          <p:cNvPicPr>
            <a:picLocks noChangeAspect="1"/>
          </p:cNvPicPr>
          <p:nvPr/>
        </p:nvPicPr>
        <p:blipFill>
          <a:blip r:embed="rId2"/>
          <a:stretch>
            <a:fillRect/>
          </a:stretch>
        </p:blipFill>
        <p:spPr>
          <a:xfrm>
            <a:off x="0" y="2295126"/>
            <a:ext cx="12192000" cy="5076967"/>
          </a:xfrm>
          <a:prstGeom prst="rect">
            <a:avLst/>
          </a:prstGeom>
        </p:spPr>
      </p:pic>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1981200" y="841960"/>
            <a:ext cx="7716726" cy="1453166"/>
          </a:xfrm>
          <a:prstGeom prst="rect">
            <a:avLst/>
          </a:prstGeom>
        </p:spPr>
      </p:pic>
    </p:spTree>
    <p:extLst>
      <p:ext uri="{BB962C8B-B14F-4D97-AF65-F5344CB8AC3E}">
        <p14:creationId xmlns:p14="http://schemas.microsoft.com/office/powerpoint/2010/main" val="359680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970" y="381000"/>
            <a:ext cx="6884830" cy="1295400"/>
          </a:xfrm>
        </p:spPr>
        <p:txBody>
          <a:bodyPr/>
          <a:lstStyle/>
          <a:p>
            <a:r>
              <a:rPr lang="en-US" dirty="0" smtClean="0"/>
              <a:t>   Features  </a:t>
            </a:r>
            <a:endParaRPr lang="en-US" dirty="0"/>
          </a:p>
        </p:txBody>
      </p:sp>
      <p:sp>
        <p:nvSpPr>
          <p:cNvPr id="3" name="Content Placeholder 2"/>
          <p:cNvSpPr>
            <a:spLocks noGrp="1"/>
          </p:cNvSpPr>
          <p:nvPr>
            <p:ph idx="1"/>
          </p:nvPr>
        </p:nvSpPr>
        <p:spPr>
          <a:xfrm>
            <a:off x="2331075" y="2088524"/>
            <a:ext cx="8198475" cy="4255354"/>
          </a:xfrm>
        </p:spPr>
        <p:txBody>
          <a:bodyPr/>
          <a:lstStyle/>
          <a:p>
            <a:r>
              <a:rPr lang="en-US" dirty="0" smtClean="0"/>
              <a:t>Occurrence of eclipses </a:t>
            </a:r>
            <a:endParaRPr lang="en-US" dirty="0" smtClean="0"/>
          </a:p>
          <a:p>
            <a:r>
              <a:rPr lang="en-US" dirty="0"/>
              <a:t>Occurrence of </a:t>
            </a:r>
            <a:r>
              <a:rPr lang="en-US" dirty="0" smtClean="0"/>
              <a:t>solar eclipses </a:t>
            </a:r>
            <a:endParaRPr lang="en-US" dirty="0"/>
          </a:p>
          <a:p>
            <a:r>
              <a:rPr lang="en-US" dirty="0"/>
              <a:t>Occurrence </a:t>
            </a:r>
            <a:r>
              <a:rPr lang="en-US" dirty="0" smtClean="0"/>
              <a:t>of lunar  </a:t>
            </a:r>
            <a:r>
              <a:rPr lang="en-US" dirty="0"/>
              <a:t>eclipses </a:t>
            </a:r>
          </a:p>
        </p:txBody>
      </p:sp>
    </p:spTree>
    <p:extLst>
      <p:ext uri="{BB962C8B-B14F-4D97-AF65-F5344CB8AC3E}">
        <p14:creationId xmlns:p14="http://schemas.microsoft.com/office/powerpoint/2010/main" val="186024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10161430" cy="1295400"/>
          </a:xfrm>
        </p:spPr>
        <p:txBody>
          <a:bodyPr>
            <a:normAutofit/>
          </a:bodyPr>
          <a:lstStyle/>
          <a:p>
            <a:r>
              <a:rPr lang="en-US" sz="3200" dirty="0"/>
              <a:t>screenshots of important parts </a:t>
            </a:r>
            <a:r>
              <a:rPr lang="en-US" sz="3200"/>
              <a:t>of </a:t>
            </a:r>
            <a:r>
              <a:rPr lang="en-US" sz="3200" smtClean="0"/>
              <a:t>MY project</a:t>
            </a:r>
            <a:endParaRPr lang="en-US" sz="3200" dirty="0"/>
          </a:p>
        </p:txBody>
      </p:sp>
      <p:pic>
        <p:nvPicPr>
          <p:cNvPr id="4" name="Content Placeholder 3"/>
          <p:cNvPicPr>
            <a:picLocks noGrp="1" noChangeAspect="1"/>
          </p:cNvPicPr>
          <p:nvPr>
            <p:ph idx="1"/>
          </p:nvPr>
        </p:nvPicPr>
        <p:blipFill>
          <a:blip r:embed="rId2"/>
          <a:stretch>
            <a:fillRect/>
          </a:stretch>
        </p:blipFill>
        <p:spPr>
          <a:xfrm>
            <a:off x="0" y="1408002"/>
            <a:ext cx="4881093" cy="2766936"/>
          </a:xfrm>
          <a:prstGeom prst="rect">
            <a:avLst/>
          </a:prstGeom>
        </p:spPr>
      </p:pic>
      <p:pic>
        <p:nvPicPr>
          <p:cNvPr id="5" name="Picture 4"/>
          <p:cNvPicPr>
            <a:picLocks noChangeAspect="1"/>
          </p:cNvPicPr>
          <p:nvPr/>
        </p:nvPicPr>
        <p:blipFill>
          <a:blip r:embed="rId3"/>
          <a:stretch>
            <a:fillRect/>
          </a:stretch>
        </p:blipFill>
        <p:spPr>
          <a:xfrm>
            <a:off x="7338810" y="1391345"/>
            <a:ext cx="4803820" cy="2783593"/>
          </a:xfrm>
          <a:prstGeom prst="rect">
            <a:avLst/>
          </a:prstGeom>
        </p:spPr>
      </p:pic>
      <p:pic>
        <p:nvPicPr>
          <p:cNvPr id="6" name="Picture 5"/>
          <p:cNvPicPr>
            <a:picLocks noChangeAspect="1"/>
          </p:cNvPicPr>
          <p:nvPr/>
        </p:nvPicPr>
        <p:blipFill>
          <a:blip r:embed="rId4"/>
          <a:stretch>
            <a:fillRect/>
          </a:stretch>
        </p:blipFill>
        <p:spPr>
          <a:xfrm>
            <a:off x="3387949" y="4471567"/>
            <a:ext cx="5060592" cy="2386433"/>
          </a:xfrm>
          <a:prstGeom prst="rect">
            <a:avLst/>
          </a:prstGeom>
        </p:spPr>
      </p:pic>
    </p:spTree>
    <p:extLst>
      <p:ext uri="{BB962C8B-B14F-4D97-AF65-F5344CB8AC3E}">
        <p14:creationId xmlns:p14="http://schemas.microsoft.com/office/powerpoint/2010/main" val="165940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878" y="381000"/>
            <a:ext cx="6768921" cy="371343"/>
          </a:xfrm>
        </p:spPr>
        <p:txBody>
          <a:bodyPr>
            <a:normAutofit fontScale="90000"/>
          </a:bodyPr>
          <a:lstStyle/>
          <a:p>
            <a:r>
              <a:rPr lang="en-US" dirty="0" smtClean="0"/>
              <a:t>codes</a:t>
            </a:r>
            <a:endParaRPr lang="en-US" dirty="0"/>
          </a:p>
        </p:txBody>
      </p:sp>
      <p:pic>
        <p:nvPicPr>
          <p:cNvPr id="5" name="Content Placeholder 4"/>
          <p:cNvPicPr>
            <a:picLocks noGrp="1" noChangeAspect="1"/>
          </p:cNvPicPr>
          <p:nvPr>
            <p:ph idx="1"/>
          </p:nvPr>
        </p:nvPicPr>
        <p:blipFill>
          <a:blip r:embed="rId2"/>
          <a:stretch>
            <a:fillRect/>
          </a:stretch>
        </p:blipFill>
        <p:spPr>
          <a:xfrm>
            <a:off x="7322981" y="1383856"/>
            <a:ext cx="4381500" cy="3143250"/>
          </a:xfrm>
          <a:prstGeom prst="rect">
            <a:avLst/>
          </a:prstGeom>
        </p:spPr>
      </p:pic>
      <p:pic>
        <p:nvPicPr>
          <p:cNvPr id="4" name="Picture 3"/>
          <p:cNvPicPr>
            <a:picLocks noChangeAspect="1"/>
          </p:cNvPicPr>
          <p:nvPr/>
        </p:nvPicPr>
        <p:blipFill>
          <a:blip r:embed="rId3"/>
          <a:stretch>
            <a:fillRect/>
          </a:stretch>
        </p:blipFill>
        <p:spPr>
          <a:xfrm>
            <a:off x="-47625" y="1279081"/>
            <a:ext cx="6873428" cy="3248025"/>
          </a:xfrm>
          <a:prstGeom prst="rect">
            <a:avLst/>
          </a:prstGeom>
        </p:spPr>
      </p:pic>
    </p:spTree>
    <p:extLst>
      <p:ext uri="{BB962C8B-B14F-4D97-AF65-F5344CB8AC3E}">
        <p14:creationId xmlns:p14="http://schemas.microsoft.com/office/powerpoint/2010/main" val="311974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57</TotalTime>
  <Words>144</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Wireframe Building 16x9</vt:lpstr>
      <vt:lpstr>eclipse</vt:lpstr>
      <vt:lpstr>     Report</vt:lpstr>
      <vt:lpstr>    Objective</vt:lpstr>
      <vt:lpstr>Methodology</vt:lpstr>
      <vt:lpstr>   Features  </vt:lpstr>
      <vt:lpstr>screenshots of important parts of MY project</vt:lpstr>
      <vt:lpstr>codes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system</dc:title>
  <dc:creator>rakin ahmed</dc:creator>
  <cp:lastModifiedBy>rakin ahmed</cp:lastModifiedBy>
  <cp:revision>6</cp:revision>
  <dcterms:created xsi:type="dcterms:W3CDTF">2018-08-01T09:23:54Z</dcterms:created>
  <dcterms:modified xsi:type="dcterms:W3CDTF">2018-08-03T18:39:50Z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