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sldIdLst>
    <p:sldId id="259" r:id="rId3"/>
    <p:sldId id="261" r:id="rId4"/>
    <p:sldId id="257" r:id="rId5"/>
    <p:sldId id="269" r:id="rId6"/>
    <p:sldId id="262" r:id="rId7"/>
    <p:sldId id="267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823" y="490114"/>
            <a:ext cx="6305221" cy="108359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PWM Drawer</a:t>
            </a:r>
            <a:endParaRPr lang="en-US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65967" y="1953152"/>
            <a:ext cx="4588932" cy="1691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Group: 69 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Ahmed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take about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US" dirty="0"/>
          </a:p>
          <a:p>
            <a:r>
              <a:rPr lang="en-US" dirty="0"/>
              <a:t>Component </a:t>
            </a:r>
            <a:endParaRPr lang="en-US" dirty="0"/>
          </a:p>
          <a:p>
            <a:r>
              <a:rPr lang="en-US" dirty="0"/>
              <a:t>Simulation circuit</a:t>
            </a:r>
            <a:endParaRPr lang="en-US" dirty="0"/>
          </a:p>
          <a:p>
            <a:r>
              <a:rPr lang="en-US" dirty="0"/>
              <a:t>Code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536" y="1538384"/>
            <a:ext cx="8246070" cy="3465870"/>
          </a:xfrm>
        </p:spPr>
        <p:txBody>
          <a:bodyPr>
            <a:normAutofit/>
          </a:bodyPr>
          <a:lstStyle/>
          <a:p>
            <a:r>
              <a:rPr lang="en-US" sz="1900" dirty="0"/>
              <a:t>PWM drawer works as a mini oscilloscope that is responsible for printing the frequency and the waveform of the generated PWM signal.</a:t>
            </a:r>
            <a:endParaRPr lang="en-US" sz="1900" dirty="0"/>
          </a:p>
          <a:p>
            <a:pPr marL="0" indent="0">
              <a:buNone/>
            </a:pPr>
            <a:endParaRPr lang="en-US" sz="1900" b="0" i="0" dirty="0">
              <a:effectLst/>
              <a:latin typeface="NotoSansMono-Regular_bi"/>
            </a:endParaRPr>
          </a:p>
          <a:p>
            <a:r>
              <a:rPr lang="en-US" sz="1800" dirty="0"/>
              <a:t>(PWM) is a modulation technique that generates variable-width pulses to represent the amplitude of an analog input signal. The output switching transistor is on more of the time for a high-amplitude signal and off more of the time for a low-amplitude signal.</a:t>
            </a: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196" y="1821366"/>
            <a:ext cx="8675648" cy="288764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Frequency signals, or other waves, expresses the number of cycles of the repetitive waveform per second.</a:t>
            </a:r>
            <a:endParaRPr lang="en-US" sz="1800" dirty="0"/>
          </a:p>
          <a:p>
            <a:pPr algn="l"/>
            <a:r>
              <a:rPr lang="en-US" altLang="en-US" sz="1800" dirty="0">
                <a:latin typeface="+mj-lt"/>
                <a:ea typeface="+mj-ea"/>
                <a:cs typeface="+mj-cs"/>
              </a:rPr>
              <a:t>Duty Cycle (In %) =   Ton /total period  *100    </a:t>
            </a:r>
            <a:endParaRPr lang="en-US" altLang="en-US" sz="1800" dirty="0">
              <a:latin typeface="+mj-lt"/>
              <a:ea typeface="+mj-ea"/>
              <a:cs typeface="+mj-cs"/>
            </a:endParaRPr>
          </a:p>
          <a:p>
            <a:pPr algn="l"/>
            <a:r>
              <a:rPr lang="en-US" sz="1800" dirty="0"/>
              <a:t>period of a pulse consists of an ON cycle (5V) and an OFF cycle (0V).</a:t>
            </a:r>
            <a:br>
              <a:rPr lang="en-US" sz="1800" dirty="0"/>
            </a:br>
            <a:r>
              <a:rPr lang="en-US" sz="1800" dirty="0"/>
              <a:t> The fraction for which the signal is ON over a period is known as </a:t>
            </a:r>
            <a:br>
              <a:rPr lang="en-US" sz="1800" dirty="0"/>
            </a:br>
            <a:r>
              <a:rPr lang="en-US" sz="1800" dirty="0"/>
              <a:t>the duty cycle.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34" y="3643407"/>
            <a:ext cx="6478438" cy="1228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838" y="315689"/>
            <a:ext cx="6283782" cy="725349"/>
          </a:xfrm>
        </p:spPr>
        <p:txBody>
          <a:bodyPr/>
          <a:lstStyle/>
          <a:p>
            <a:pPr algn="ctr"/>
            <a:r>
              <a:rPr lang="en-US" dirty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838" y="1225466"/>
            <a:ext cx="5783415" cy="2787174"/>
          </a:xfrm>
        </p:spPr>
        <p:txBody>
          <a:bodyPr/>
          <a:lstStyle/>
          <a:p>
            <a:r>
              <a:rPr lang="en-US" dirty="0"/>
              <a:t> ATmega32 MCU</a:t>
            </a:r>
            <a:endParaRPr lang="en-US" dirty="0"/>
          </a:p>
          <a:p>
            <a:r>
              <a:rPr lang="en-US" dirty="0"/>
              <a:t>GLCD</a:t>
            </a:r>
            <a:endParaRPr lang="en-US" dirty="0"/>
          </a:p>
          <a:p>
            <a:r>
              <a:rPr lang="en-US" dirty="0"/>
              <a:t>wires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2"/>
          <a:stretch>
            <a:fillRect/>
          </a:stretch>
        </p:blipFill>
        <p:spPr bwMode="auto">
          <a:xfrm>
            <a:off x="6389512" y="920584"/>
            <a:ext cx="2375347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KROE-512, Breadboard Jumper Wire Kit - RS Components Vietn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208" y="3385607"/>
            <a:ext cx="3408792" cy="162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2" b="5132"/>
          <a:stretch>
            <a:fillRect/>
          </a:stretch>
        </p:blipFill>
        <p:spPr bwMode="auto">
          <a:xfrm>
            <a:off x="2535044" y="3226420"/>
            <a:ext cx="2564780" cy="171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680" y="192048"/>
            <a:ext cx="6283782" cy="725349"/>
          </a:xfrm>
        </p:spPr>
        <p:txBody>
          <a:bodyPr/>
          <a:lstStyle/>
          <a:p>
            <a:pPr algn="ctr"/>
            <a:r>
              <a:rPr lang="en-US" dirty="0"/>
              <a:t>Simulation circuit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0" t="12416" r="15762" b="16924"/>
          <a:stretch>
            <a:fillRect/>
          </a:stretch>
        </p:blipFill>
        <p:spPr>
          <a:xfrm>
            <a:off x="253730" y="917397"/>
            <a:ext cx="4076700" cy="4034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7" t="18393" r="26210" b="8067"/>
          <a:stretch>
            <a:fillRect/>
          </a:stretch>
        </p:blipFill>
        <p:spPr>
          <a:xfrm>
            <a:off x="5003181" y="917397"/>
            <a:ext cx="3515381" cy="36546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Code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3461" y="1607027"/>
            <a:ext cx="6304935" cy="3420136"/>
          </a:xfrm>
        </p:spPr>
        <p:txBody>
          <a:bodyPr/>
          <a:lstStyle/>
          <a:p>
            <a:r>
              <a:rPr lang="en-US" dirty="0"/>
              <a:t>Main File </a:t>
            </a:r>
            <a:endParaRPr lang="en-US" dirty="0"/>
          </a:p>
          <a:p>
            <a:r>
              <a:rPr lang="en-US" dirty="0"/>
              <a:t>GLCD Files</a:t>
            </a:r>
            <a:endParaRPr lang="en-US" dirty="0"/>
          </a:p>
          <a:p>
            <a:r>
              <a:rPr lang="en-US" dirty="0"/>
              <a:t>TIMER Files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1598492" y="3561781"/>
            <a:ext cx="7434871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https://github.com/ShAwKy10/PWM-Drawer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b="9709"/>
          <a:stretch>
            <a:fillRect/>
          </a:stretch>
        </p:blipFill>
        <p:spPr>
          <a:xfrm>
            <a:off x="1998132" y="1367719"/>
            <a:ext cx="7145867" cy="24080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WPS Presentation</Application>
  <PresentationFormat>On-screen Show (16:9)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NotoSansMono-Regular_bi</vt:lpstr>
      <vt:lpstr>Calibri</vt:lpstr>
      <vt:lpstr>Microsoft YaHei</vt:lpstr>
      <vt:lpstr>Arial Unicode MS</vt:lpstr>
      <vt:lpstr>Segoe Print</vt:lpstr>
      <vt:lpstr>Office Theme</vt:lpstr>
      <vt:lpstr>PWM Drawer</vt:lpstr>
      <vt:lpstr>What we will take about ?</vt:lpstr>
      <vt:lpstr>Introduction</vt:lpstr>
      <vt:lpstr>Introduction</vt:lpstr>
      <vt:lpstr>Component</vt:lpstr>
      <vt:lpstr>Simulation circuit</vt:lpstr>
      <vt:lpstr>Code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ziad</cp:lastModifiedBy>
  <cp:revision>2</cp:revision>
  <dcterms:created xsi:type="dcterms:W3CDTF">2017-08-01T15:40:00Z</dcterms:created>
  <dcterms:modified xsi:type="dcterms:W3CDTF">2024-02-18T08:13:16Z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CDFEE134D20646C5BA6021FD31C51D92_12</vt:lpwstr>
  </property>
  <property fmtid="{D5CDD505-2E9C-101B-9397-08002B2CF9AE}" pid="3" name="KSOProductBuildVer">
    <vt:lpwstr>1033-12.2.0.13431</vt:lpwstr>
  </property>
</Properties>
</file>