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86"/>
  </p:notesMasterIdLst>
  <p:sldIdLst>
    <p:sldId id="257" r:id="rId2"/>
    <p:sldId id="311" r:id="rId3"/>
    <p:sldId id="312" r:id="rId4"/>
    <p:sldId id="314" r:id="rId5"/>
    <p:sldId id="315" r:id="rId6"/>
    <p:sldId id="316" r:id="rId7"/>
    <p:sldId id="330" r:id="rId8"/>
    <p:sldId id="331" r:id="rId9"/>
    <p:sldId id="345" r:id="rId10"/>
    <p:sldId id="346" r:id="rId11"/>
    <p:sldId id="349" r:id="rId12"/>
    <p:sldId id="347" r:id="rId13"/>
    <p:sldId id="348" r:id="rId14"/>
    <p:sldId id="350" r:id="rId15"/>
    <p:sldId id="351" r:id="rId16"/>
    <p:sldId id="317" r:id="rId17"/>
    <p:sldId id="260" r:id="rId18"/>
    <p:sldId id="261" r:id="rId19"/>
    <p:sldId id="299" r:id="rId20"/>
    <p:sldId id="305" r:id="rId21"/>
    <p:sldId id="273" r:id="rId22"/>
    <p:sldId id="274" r:id="rId23"/>
    <p:sldId id="333" r:id="rId24"/>
    <p:sldId id="334" r:id="rId25"/>
    <p:sldId id="335" r:id="rId26"/>
    <p:sldId id="293" r:id="rId27"/>
    <p:sldId id="306" r:id="rId28"/>
    <p:sldId id="263" r:id="rId29"/>
    <p:sldId id="283" r:id="rId30"/>
    <p:sldId id="270" r:id="rId31"/>
    <p:sldId id="264" r:id="rId32"/>
    <p:sldId id="339" r:id="rId33"/>
    <p:sldId id="340" r:id="rId34"/>
    <p:sldId id="336" r:id="rId35"/>
    <p:sldId id="284" r:id="rId36"/>
    <p:sldId id="285" r:id="rId37"/>
    <p:sldId id="286" r:id="rId38"/>
    <p:sldId id="271" r:id="rId39"/>
    <p:sldId id="272" r:id="rId40"/>
    <p:sldId id="265" r:id="rId41"/>
    <p:sldId id="341" r:id="rId42"/>
    <p:sldId id="342" r:id="rId43"/>
    <p:sldId id="343" r:id="rId44"/>
    <p:sldId id="344" r:id="rId45"/>
    <p:sldId id="287" r:id="rId46"/>
    <p:sldId id="332" r:id="rId47"/>
    <p:sldId id="288" r:id="rId48"/>
    <p:sldId id="289" r:id="rId49"/>
    <p:sldId id="291" r:id="rId50"/>
    <p:sldId id="292" r:id="rId51"/>
    <p:sldId id="310" r:id="rId52"/>
    <p:sldId id="267" r:id="rId53"/>
    <p:sldId id="268" r:id="rId54"/>
    <p:sldId id="295" r:id="rId55"/>
    <p:sldId id="323" r:id="rId56"/>
    <p:sldId id="309" r:id="rId57"/>
    <p:sldId id="275" r:id="rId58"/>
    <p:sldId id="276" r:id="rId59"/>
    <p:sldId id="300" r:id="rId60"/>
    <p:sldId id="324" r:id="rId61"/>
    <p:sldId id="352" r:id="rId62"/>
    <p:sldId id="308" r:id="rId63"/>
    <p:sldId id="277" r:id="rId64"/>
    <p:sldId id="281" r:id="rId65"/>
    <p:sldId id="337" r:id="rId66"/>
    <p:sldId id="298" r:id="rId67"/>
    <p:sldId id="325" r:id="rId68"/>
    <p:sldId id="307" r:id="rId69"/>
    <p:sldId id="278" r:id="rId70"/>
    <p:sldId id="280" r:id="rId71"/>
    <p:sldId id="282" r:id="rId72"/>
    <p:sldId id="338" r:id="rId73"/>
    <p:sldId id="296" r:id="rId74"/>
    <p:sldId id="297" r:id="rId75"/>
    <p:sldId id="326" r:id="rId76"/>
    <p:sldId id="303" r:id="rId77"/>
    <p:sldId id="321" r:id="rId78"/>
    <p:sldId id="322" r:id="rId79"/>
    <p:sldId id="302" r:id="rId80"/>
    <p:sldId id="301" r:id="rId81"/>
    <p:sldId id="320" r:id="rId82"/>
    <p:sldId id="319" r:id="rId83"/>
    <p:sldId id="318" r:id="rId84"/>
    <p:sldId id="31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A4CB-5BDF-484A-AF58-370836378F37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671B-6570-4552-913A-21975AC6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671B-6570-4552-913A-21975AC6D6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1600" y="4422775"/>
            <a:ext cx="7772400" cy="19748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Health Affairs Directorate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53454"/>
            <a:ext cx="65532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>
            <a:normAutofit lnSpcReduction="10000"/>
          </a:bodyPr>
          <a:lstStyle/>
          <a:p>
            <a:pPr marL="36576" indent="0" rtl="1">
              <a:buNone/>
            </a:pPr>
            <a:r>
              <a:rPr lang="en-US" dirty="0"/>
              <a:t>First users suffered from searching in large files and storing data that will waste much time </a:t>
            </a:r>
          </a:p>
          <a:p>
            <a:pPr marL="36576" indent="0" rtl="1">
              <a:buNone/>
            </a:pPr>
            <a:r>
              <a:rPr lang="en-US" dirty="0"/>
              <a:t>the system will be helpfull in these cases because it will provide easy retreving and storing data in files</a:t>
            </a:r>
          </a:p>
          <a:p>
            <a:pPr marL="36576" indent="0" rtl="1">
              <a:buNone/>
            </a:pPr>
            <a:r>
              <a:rPr lang="en-US" dirty="0"/>
              <a:t>save much time and efforts for the employees and also will decrease number of employees in the organization</a:t>
            </a:r>
          </a:p>
          <a:p>
            <a:pPr marL="36576" indent="0" rtl="1">
              <a:buNone/>
            </a:pPr>
            <a:r>
              <a:rPr lang="en-US" dirty="0"/>
              <a:t> facilitate the processes of nomination , vacation ,take-down …etc  </a:t>
            </a:r>
          </a:p>
          <a:p>
            <a:pPr marL="36576" indent="0" rtl="1">
              <a:buNone/>
            </a:pPr>
            <a:r>
              <a:rPr lang="en-US" dirty="0"/>
              <a:t>help the organization perform and run better.</a:t>
            </a:r>
          </a:p>
        </p:txBody>
      </p:sp>
    </p:spTree>
    <p:extLst>
      <p:ext uri="{BB962C8B-B14F-4D97-AF65-F5344CB8AC3E}">
        <p14:creationId xmlns:p14="http://schemas.microsoft.com/office/powerpoint/2010/main" val="50421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3581400"/>
            <a:ext cx="6629400" cy="1826363"/>
          </a:xfrm>
        </p:spPr>
        <p:txBody>
          <a:bodyPr/>
          <a:lstStyle/>
          <a:p>
            <a:r>
              <a:rPr lang="en-US" dirty="0"/>
              <a:t>FUNCTION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168300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7696200" cy="5897563"/>
          </a:xfrm>
        </p:spPr>
        <p:txBody>
          <a:bodyPr/>
          <a:lstStyle/>
          <a:p>
            <a:r>
              <a:rPr lang="en-US" dirty="0"/>
              <a:t>all of the requirement at the </a:t>
            </a:r>
            <a:r>
              <a:rPr lang="en-US" i="1" dirty="0"/>
              <a:t>system level that describe the function</a:t>
            </a:r>
            <a:r>
              <a:rPr lang="en-US" dirty="0"/>
              <a:t> which the system should do to satisfy the organization which the system made for.</a:t>
            </a:r>
          </a:p>
          <a:p>
            <a:r>
              <a:rPr lang="en-US" dirty="0"/>
              <a:t>When we insert data for doctors in the database it stored exactly in each field which specified for that is the system validation </a:t>
            </a:r>
          </a:p>
          <a:p>
            <a:r>
              <a:rPr lang="en-US" dirty="0"/>
              <a:t>Updating and deleting data for doctors and easily checking doctor data like doctor salary.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1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7467600" cy="5745163"/>
          </a:xfrm>
        </p:spPr>
        <p:txBody>
          <a:bodyPr/>
          <a:lstStyle/>
          <a:p>
            <a:r>
              <a:rPr lang="en-US" dirty="0"/>
              <a:t> User should be able to mail any report to management like when we want to know all employees that take a vacation.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And the system should reflect business rules and administrative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6629400" cy="1826363"/>
          </a:xfrm>
        </p:spPr>
        <p:txBody>
          <a:bodyPr/>
          <a:lstStyle/>
          <a:p>
            <a:r>
              <a:rPr lang="en-US" dirty="0"/>
              <a:t>         NON-FUNCTION </a:t>
            </a:r>
            <a:br>
              <a:rPr lang="en-US" dirty="0"/>
            </a:br>
            <a:r>
              <a:rPr lang="en-US" dirty="0"/>
              <a:t>        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7468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make the system safety and can't be hacked.</a:t>
            </a:r>
          </a:p>
          <a:p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make the best use of resources and it doesn't waste it like memory and cpu and should be stable and doesn't raise bugs for users</a:t>
            </a:r>
          </a:p>
          <a:p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not only in the software itself but also in the computers runs the system</a:t>
            </a:r>
          </a:p>
          <a:p>
            <a:r>
              <a:rPr lang="en-US" dirty="0">
                <a:solidFill>
                  <a:srgbClr val="FF0000"/>
                </a:solidFill>
              </a:rPr>
              <a:t>Flexibility</a:t>
            </a:r>
            <a:r>
              <a:rPr lang="en-US" dirty="0"/>
              <a:t> the system should have obvious graphical user interaface  and easy to use and can be maintainable.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6629400" cy="18263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159726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77724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deal with this jobs in many processes like 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Nomination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Vacations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Adjustment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Take-down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Transfer and Deputation</a:t>
            </a:r>
          </a:p>
        </p:txBody>
      </p:sp>
    </p:spTree>
    <p:extLst>
      <p:ext uri="{BB962C8B-B14F-4D97-AF65-F5344CB8AC3E}">
        <p14:creationId xmlns:p14="http://schemas.microsoft.com/office/powerpoint/2010/main" val="158481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Hierarchy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0"/>
            <a:ext cx="1341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09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5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8915399" cy="2505075"/>
          </a:xfrm>
        </p:spPr>
        <p:txBody>
          <a:bodyPr/>
          <a:lstStyle/>
          <a:p>
            <a:r>
              <a:rPr lang="en-US" sz="8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70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NOMINATIONS</a:t>
            </a:r>
          </a:p>
        </p:txBody>
      </p:sp>
    </p:spTree>
    <p:extLst>
      <p:ext uri="{BB962C8B-B14F-4D97-AF65-F5344CB8AC3E}">
        <p14:creationId xmlns:p14="http://schemas.microsoft.com/office/powerpoint/2010/main" val="128971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Nomination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Doctors provide the request for commission work.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the ministry issue a decision for their nomination , then doctor provide medical examination.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Doctors should present required papers like ( identity-card / birth certificate / license to practice).  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173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927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596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73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VACATIONS</a:t>
            </a:r>
          </a:p>
        </p:txBody>
      </p:sp>
    </p:spTree>
    <p:extLst>
      <p:ext uri="{BB962C8B-B14F-4D97-AF65-F5344CB8AC3E}">
        <p14:creationId xmlns:p14="http://schemas.microsoft.com/office/powerpoint/2010/main" val="308130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Vacations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Vacations can be abroad or inland for work 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Abroad</a:t>
            </a:r>
            <a:r>
              <a:rPr lang="en-US" dirty="0"/>
              <a:t>  :   </a:t>
            </a:r>
            <a:r>
              <a:rPr lang="en-US" sz="2800" dirty="0">
                <a:solidFill>
                  <a:schemeClr val="tx1"/>
                </a:solidFill>
              </a:rPr>
              <a:t>Travelling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abroad 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 Husband /wife accompany</a:t>
            </a:r>
          </a:p>
          <a:p>
            <a:pPr marL="6858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Inland </a:t>
            </a:r>
            <a:r>
              <a:rPr lang="en-US" dirty="0">
                <a:solidFill>
                  <a:srgbClr val="FFFF00"/>
                </a:solidFill>
              </a:rPr>
              <a:t>:      </a:t>
            </a:r>
            <a:r>
              <a:rPr lang="en-US" sz="2800" dirty="0">
                <a:solidFill>
                  <a:schemeClr val="tx1"/>
                </a:solidFill>
              </a:rPr>
              <a:t>Improve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income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/>
              <a:t>                          </a:t>
            </a:r>
            <a:r>
              <a:rPr lang="en-US" sz="2800" dirty="0">
                <a:solidFill>
                  <a:schemeClr val="tx1"/>
                </a:solidFill>
              </a:rPr>
              <a:t>Studying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</a:t>
            </a:r>
            <a:r>
              <a:rPr lang="en-US" sz="2800" dirty="0">
                <a:solidFill>
                  <a:schemeClr val="tx1"/>
                </a:solidFill>
              </a:rPr>
              <a:t>Family-care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</a:t>
            </a:r>
            <a:r>
              <a:rPr lang="en-US" sz="2800" dirty="0">
                <a:solidFill>
                  <a:schemeClr val="tx1"/>
                </a:solidFill>
              </a:rPr>
              <a:t>Child-care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2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8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all know the ministry of health , employees works for and the purpose of this ministry </a:t>
            </a:r>
          </a:p>
          <a:p>
            <a:r>
              <a:rPr lang="en-US" dirty="0">
                <a:solidFill>
                  <a:schemeClr val="tx1"/>
                </a:solidFill>
              </a:rPr>
              <a:t>This ministry is based on hospitals which are responsible for treating patients . </a:t>
            </a:r>
          </a:p>
          <a:p>
            <a:r>
              <a:rPr lang="en-US" dirty="0">
                <a:solidFill>
                  <a:schemeClr val="tx1"/>
                </a:solidFill>
              </a:rPr>
              <a:t>In hospitals many of employees with different specialization like doctors nurses, Pharmacist Specialist in physiotherapy ,Specialist in nursing  , Nursing technician and Ray technician </a:t>
            </a:r>
          </a:p>
          <a:p>
            <a:r>
              <a:rPr lang="en-US" dirty="0">
                <a:solidFill>
                  <a:schemeClr val="tx1"/>
                </a:solidFill>
              </a:rPr>
              <a:t>Ministry is responsible for all process that occur for all employees like nominations,vacation,adjustment,transfer and take down.</a:t>
            </a:r>
          </a:p>
          <a:p>
            <a:r>
              <a:rPr lang="en-US" dirty="0">
                <a:solidFill>
                  <a:schemeClr val="tx1"/>
                </a:solidFill>
              </a:rPr>
              <a:t> Ministry don’t make these process with her own.</a:t>
            </a: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Abroad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20850"/>
            <a:ext cx="7772400" cy="45275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Doctors can be travelling abroad  Alone  OR Accompany with their husband or wife  for working.</a:t>
            </a:r>
          </a:p>
          <a:p>
            <a:r>
              <a:rPr lang="en-US" dirty="0">
                <a:solidFill>
                  <a:schemeClr val="tx1"/>
                </a:solidFill>
              </a:rPr>
              <a:t>They should present required paper like contract , visa, passport , previous vacation and military situation for (male).</a:t>
            </a:r>
          </a:p>
          <a:p>
            <a:r>
              <a:rPr lang="en-US" dirty="0">
                <a:solidFill>
                  <a:schemeClr val="tx1"/>
                </a:solidFill>
              </a:rPr>
              <a:t>The accompany required  also the marriage certificate .</a:t>
            </a:r>
          </a:p>
        </p:txBody>
      </p:sp>
    </p:spTree>
    <p:extLst>
      <p:ext uri="{BB962C8B-B14F-4D97-AF65-F5344CB8AC3E}">
        <p14:creationId xmlns:p14="http://schemas.microsoft.com/office/powerpoint/2010/main" val="211229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988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628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2827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7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4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00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2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Inland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839200" cy="4572000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Doctors can get vacations for </a:t>
            </a:r>
            <a:r>
              <a:rPr lang="en-US" sz="2800" dirty="0">
                <a:solidFill>
                  <a:schemeClr val="tx1"/>
                </a:solidFill>
              </a:rPr>
              <a:t>studying ,improve their income , family-care , and child-care.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They all should provide military situation , previous vacation , copy of identity card, approval of their work and payment of pension.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84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Inland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76400"/>
            <a:ext cx="7772400" cy="4572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Child-care</a:t>
            </a:r>
            <a:r>
              <a:rPr lang="en-US" dirty="0">
                <a:solidFill>
                  <a:schemeClr val="tx1"/>
                </a:solidFill>
              </a:rPr>
              <a:t> vacation also required birth certificate of the child.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Family-care</a:t>
            </a:r>
            <a:r>
              <a:rPr lang="en-US" dirty="0">
                <a:solidFill>
                  <a:schemeClr val="tx1"/>
                </a:solidFill>
              </a:rPr>
              <a:t> vacation also required social search 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Studying</a:t>
            </a:r>
            <a:r>
              <a:rPr lang="en-US" dirty="0">
                <a:solidFill>
                  <a:schemeClr val="tx1"/>
                </a:solidFill>
              </a:rPr>
              <a:t> vacation required letter from the faculty where he studying.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Improve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income</a:t>
            </a:r>
            <a:r>
              <a:rPr lang="en-US" dirty="0">
                <a:solidFill>
                  <a:schemeClr val="tx1"/>
                </a:solidFill>
              </a:rPr>
              <a:t> vacation required  presenting internal contract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0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0916"/>
            <a:ext cx="8763000" cy="655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Ministry is an organization with sub-organization         responsible for all process defined pervious.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sub-organization called “Health Directorate”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Health  directorate existed in each governorate , checking process for only employee in this governorate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Because of this staff of employee have important role in our society , our project will based on organizing all these processes and resources for health directorate</a:t>
            </a:r>
            <a:r>
              <a:rPr lang="en-US" dirty="0"/>
              <a:t>.</a:t>
            </a: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7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26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544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734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296"/>
            <a:ext cx="9144000" cy="68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5403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8062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825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929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309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41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0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438400"/>
            <a:ext cx="6629400" cy="1826363"/>
          </a:xfrm>
        </p:spPr>
        <p:txBody>
          <a:bodyPr>
            <a:normAutofit/>
          </a:bodyPr>
          <a:lstStyle/>
          <a:p>
            <a:r>
              <a:rPr lang="en-US" sz="88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21434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540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1340525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772400" cy="969963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Adjustments Scenario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7772400" cy="457200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Doctors can get </a:t>
            </a:r>
            <a:r>
              <a:rPr lang="en-US" sz="2800" dirty="0">
                <a:solidFill>
                  <a:srgbClr val="FF0000"/>
                </a:solidFill>
              </a:rPr>
              <a:t>incremental</a:t>
            </a:r>
            <a:r>
              <a:rPr lang="en-US" dirty="0">
                <a:solidFill>
                  <a:schemeClr val="tx1"/>
                </a:solidFill>
              </a:rPr>
              <a:t> salary which can be </a:t>
            </a:r>
            <a:r>
              <a:rPr lang="en-US" sz="2800" dirty="0">
                <a:solidFill>
                  <a:srgbClr val="FF0000"/>
                </a:solidFill>
              </a:rPr>
              <a:t>Periodical</a:t>
            </a:r>
            <a:r>
              <a:rPr lang="en-US" dirty="0">
                <a:solidFill>
                  <a:schemeClr val="tx1"/>
                </a:solidFill>
              </a:rPr>
              <a:t> (every year) OR </a:t>
            </a:r>
            <a:r>
              <a:rPr lang="en-US" sz="2800" dirty="0">
                <a:solidFill>
                  <a:srgbClr val="FF0000"/>
                </a:solidFill>
              </a:rPr>
              <a:t>Encouragement</a:t>
            </a:r>
            <a:r>
              <a:rPr lang="en-US" dirty="0">
                <a:solidFill>
                  <a:schemeClr val="tx1"/>
                </a:solidFill>
              </a:rPr>
              <a:t>( may be in  specific months).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Doctors can get </a:t>
            </a:r>
            <a:r>
              <a:rPr lang="en-US" sz="2800" dirty="0">
                <a:solidFill>
                  <a:srgbClr val="FF0000"/>
                </a:solidFill>
              </a:rPr>
              <a:t>promotion</a:t>
            </a:r>
            <a:r>
              <a:rPr lang="en-US" dirty="0">
                <a:solidFill>
                  <a:schemeClr val="tx1"/>
                </a:solidFill>
              </a:rPr>
              <a:t> while complete specific duration in service.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When doctors </a:t>
            </a:r>
            <a:r>
              <a:rPr lang="en-US" sz="2800" dirty="0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high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qualification</a:t>
            </a:r>
            <a:r>
              <a:rPr lang="en-US" dirty="0">
                <a:solidFill>
                  <a:schemeClr val="tx1"/>
                </a:solidFill>
              </a:rPr>
              <a:t> during  service they also get adjustment.</a:t>
            </a:r>
          </a:p>
        </p:txBody>
      </p:sp>
    </p:spTree>
    <p:extLst>
      <p:ext uri="{BB962C8B-B14F-4D97-AF65-F5344CB8AC3E}">
        <p14:creationId xmlns:p14="http://schemas.microsoft.com/office/powerpoint/2010/main" val="3448015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29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980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5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26184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Doctors need this department to get some information from their files (CV) like :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Experience certificate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Case statement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Detection definition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Copy from their file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They should a provide a request to can get one or more of these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92506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05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07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transactions occurs in health directorate is based on lots of paper.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Staff is suffering from these transactions which make entering or retrieving data it so difficult process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Some data will be lost even if fired or any problems occurs in any rooms of building of directorate 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6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36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61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TAKE-DOWN</a:t>
            </a:r>
          </a:p>
        </p:txBody>
      </p:sp>
    </p:spTree>
    <p:extLst>
      <p:ext uri="{BB962C8B-B14F-4D97-AF65-F5344CB8AC3E}">
        <p14:creationId xmlns:p14="http://schemas.microsoft.com/office/powerpoint/2010/main" val="1872990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772400" cy="9144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Take-down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department is responsible for 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Break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from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work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when doctor break from his work this department issue a decision for dismiss this doctor from his job).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Resignation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doctor provide a request attached with his resignation).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Retirement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when doctor be aged and have 60 years old he will be retired 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Die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(when doctor die  organization will take him down from his work)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7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628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94081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132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TRANSFER&amp;</a:t>
            </a:r>
            <a:br>
              <a:rPr lang="en-US" sz="7200" dirty="0"/>
            </a:br>
            <a:r>
              <a:rPr lang="en-US" sz="7200" dirty="0"/>
              <a:t>DEPUTAIONS</a:t>
            </a:r>
          </a:p>
        </p:txBody>
      </p:sp>
    </p:spTree>
    <p:extLst>
      <p:ext uri="{BB962C8B-B14F-4D97-AF65-F5344CB8AC3E}">
        <p14:creationId xmlns:p14="http://schemas.microsoft.com/office/powerpoint/2010/main" val="535007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7772400" cy="9144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Transfer/Deputation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when doctor move from his work to another and take all his files from his previous work.</a:t>
            </a:r>
          </a:p>
          <a:p>
            <a:r>
              <a:rPr lang="en-US" dirty="0">
                <a:solidFill>
                  <a:schemeClr val="tx1"/>
                </a:solidFill>
              </a:rPr>
              <a:t>In this case he end  his relationship with previous work. </a:t>
            </a:r>
          </a:p>
          <a:p>
            <a:r>
              <a:rPr lang="en-US" dirty="0">
                <a:solidFill>
                  <a:schemeClr val="tx1"/>
                </a:solidFill>
              </a:rPr>
              <a:t>Transfer can be </a:t>
            </a:r>
            <a:r>
              <a:rPr lang="en-US" sz="2800" dirty="0">
                <a:solidFill>
                  <a:srgbClr val="FF0000"/>
                </a:solidFill>
              </a:rPr>
              <a:t>internal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sz="2800" dirty="0">
                <a:solidFill>
                  <a:srgbClr val="FF0000"/>
                </a:solidFill>
              </a:rPr>
              <a:t>external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governorate.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343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6480048" cy="2301240"/>
          </a:xfrm>
        </p:spPr>
        <p:txBody>
          <a:bodyPr/>
          <a:lstStyle/>
          <a:p>
            <a:r>
              <a:rPr lang="en-US" sz="8800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884379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Transfer/Deputation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Deputation when doctor move from his work to another and but his files remain in his previous work.</a:t>
            </a:r>
          </a:p>
          <a:p>
            <a:r>
              <a:rPr lang="en-US" dirty="0">
                <a:solidFill>
                  <a:schemeClr val="tx1"/>
                </a:solidFill>
              </a:rPr>
              <a:t>In this case he his relationship with previous work will remain and earn his salary from it. </a:t>
            </a:r>
          </a:p>
          <a:p>
            <a:r>
              <a:rPr lang="en-US" dirty="0">
                <a:solidFill>
                  <a:schemeClr val="tx1"/>
                </a:solidFill>
              </a:rPr>
              <a:t>Deputation can be </a:t>
            </a:r>
            <a:r>
              <a:rPr lang="en-US" sz="2800" dirty="0">
                <a:solidFill>
                  <a:srgbClr val="FF0000"/>
                </a:solidFill>
              </a:rPr>
              <a:t>internal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sz="2800" dirty="0">
                <a:solidFill>
                  <a:srgbClr val="FF0000"/>
                </a:solidFill>
              </a:rPr>
              <a:t>external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governorate.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6986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403" y="-152399"/>
            <a:ext cx="9372600" cy="70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533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8947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70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661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138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039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2092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863" y="-328613"/>
            <a:ext cx="10753726" cy="751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9345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5983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0441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Our project will solve a lot of problem of all directorate.</a:t>
            </a:r>
          </a:p>
          <a:p>
            <a:r>
              <a:rPr lang="en-US" dirty="0"/>
              <a:t>When we convert these paper’s transaction into computerized transaction then we solve lots of problems that facing health directorates in any governorate.</a:t>
            </a:r>
          </a:p>
          <a:p>
            <a:r>
              <a:rPr lang="en-US" dirty="0"/>
              <a:t>We have centralized repository for data that can be backed up to face any failure. 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8445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12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41494944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477000"/>
          </a:xfrm>
        </p:spPr>
        <p:txBody>
          <a:bodyPr>
            <a:noAutofit/>
          </a:bodyPr>
          <a:lstStyle/>
          <a:p>
            <a:r>
              <a:rPr lang="en-US" sz="3600" dirty="0"/>
              <a:t>DOCTOR=&gt;TRANSFER(M:N)</a:t>
            </a:r>
            <a:br>
              <a:rPr lang="en-US" sz="3600" dirty="0"/>
            </a:br>
            <a:r>
              <a:rPr lang="en-US" sz="3600" dirty="0"/>
              <a:t>DOCTOR=&gt;ADJUSTMENT(M:N)</a:t>
            </a:r>
            <a:br>
              <a:rPr lang="en-US" sz="3600" dirty="0"/>
            </a:br>
            <a:r>
              <a:rPr lang="en-US" sz="3600" dirty="0"/>
              <a:t>DOCTOR=&gt;VACATION(M:N)</a:t>
            </a:r>
            <a:br>
              <a:rPr lang="en-US" sz="3600" dirty="0"/>
            </a:br>
            <a:r>
              <a:rPr lang="en-US" sz="3600" dirty="0"/>
              <a:t>DOCTOR=&gt;NOMINATION(M:1)</a:t>
            </a:r>
            <a:br>
              <a:rPr lang="en-US" sz="3600" dirty="0"/>
            </a:br>
            <a:r>
              <a:rPr lang="en-US" sz="3600" dirty="0"/>
              <a:t>DOCTOR=&gt;FILES(1:1)</a:t>
            </a:r>
            <a:br>
              <a:rPr lang="en-US" sz="3600" dirty="0"/>
            </a:br>
            <a:r>
              <a:rPr lang="en-US" sz="3600" dirty="0"/>
              <a:t>DOCTOR=&gt;TAKE-DOWN(M:1)</a:t>
            </a:r>
            <a:br>
              <a:rPr lang="en-US" sz="3600" dirty="0"/>
            </a:br>
            <a:r>
              <a:rPr lang="en-US" sz="3600" dirty="0"/>
              <a:t>……………………………………………………</a:t>
            </a:r>
            <a:br>
              <a:rPr lang="en-US" sz="3600" dirty="0"/>
            </a:br>
            <a:r>
              <a:rPr lang="en-US" sz="3600" dirty="0"/>
              <a:t>FILES=&gt;NOMINATION(1:1)</a:t>
            </a:r>
            <a:br>
              <a:rPr lang="en-US" sz="3600" dirty="0"/>
            </a:br>
            <a:r>
              <a:rPr lang="en-US" sz="3600" dirty="0"/>
              <a:t>FILES=&gt;VACATION(1:M)</a:t>
            </a:r>
            <a:br>
              <a:rPr lang="en-US" sz="3600" dirty="0"/>
            </a:br>
            <a:r>
              <a:rPr lang="en-US" sz="3600" dirty="0"/>
              <a:t>FILES=&gt;TRANSFER(1:M)</a:t>
            </a:r>
            <a:br>
              <a:rPr lang="en-US" sz="3600" dirty="0"/>
            </a:br>
            <a:r>
              <a:rPr lang="en-US" sz="3600" dirty="0"/>
              <a:t>FILES=&gt;TAKE_DOWN(1:1)</a:t>
            </a:r>
            <a:br>
              <a:rPr lang="en-US" sz="3600" dirty="0"/>
            </a:br>
            <a:r>
              <a:rPr lang="en-US" sz="3600" dirty="0"/>
              <a:t>FILES=&gt;ADJUSTMENT(1:M)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0468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9" y="-164961"/>
            <a:ext cx="9144000" cy="70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29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29302"/>
            <a:ext cx="8763000" cy="61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30405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1906</TotalTime>
  <Words>994</Words>
  <Application>Microsoft Office PowerPoint</Application>
  <PresentationFormat>On-screen Show (4:3)</PresentationFormat>
  <Paragraphs>123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Franklin Gothic Book</vt:lpstr>
      <vt:lpstr>Tahoma</vt:lpstr>
      <vt:lpstr>Wingdings 2</vt:lpstr>
      <vt:lpstr>Technic</vt:lpstr>
      <vt:lpstr>Health Affairs Directorate</vt:lpstr>
      <vt:lpstr>INTRODUCTION</vt:lpstr>
      <vt:lpstr>PowerPoint Presentation</vt:lpstr>
      <vt:lpstr>PowerPoint Presentation</vt:lpstr>
      <vt:lpstr>PROBLEMS</vt:lpstr>
      <vt:lpstr>PowerPoint Presentation</vt:lpstr>
      <vt:lpstr>solutions</vt:lpstr>
      <vt:lpstr>PowerPoint Presentation</vt:lpstr>
      <vt:lpstr>User requirements</vt:lpstr>
      <vt:lpstr>PowerPoint Presentation</vt:lpstr>
      <vt:lpstr>FUNCTION REQUIREMENT</vt:lpstr>
      <vt:lpstr>PowerPoint Presentation</vt:lpstr>
      <vt:lpstr>PowerPoint Presentation</vt:lpstr>
      <vt:lpstr>         NON-FUNCTION           REQUIREMENTS</vt:lpstr>
      <vt:lpstr>PowerPoint Presentation</vt:lpstr>
      <vt:lpstr>Departments</vt:lpstr>
      <vt:lpstr>PowerPoint Presentation</vt:lpstr>
      <vt:lpstr>Hierarchy</vt:lpstr>
      <vt:lpstr>PowerPoint Presentation</vt:lpstr>
      <vt:lpstr>NOMINATIONS</vt:lpstr>
      <vt:lpstr>Nomination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VACATIONS</vt:lpstr>
      <vt:lpstr>Vacations Scenario</vt:lpstr>
      <vt:lpstr>PowerPoint Presentation</vt:lpstr>
      <vt:lpstr>Abroad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Inland Scenario</vt:lpstr>
      <vt:lpstr>Inland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ADJUSTMENTS</vt:lpstr>
      <vt:lpstr>Adjustments Scenario </vt:lpstr>
      <vt:lpstr>PowerPoint Presentation</vt:lpstr>
      <vt:lpstr>PowerPoint Presentation</vt:lpstr>
      <vt:lpstr>PowerPoint Presentation</vt:lpstr>
      <vt:lpstr>FILES</vt:lpstr>
      <vt:lpstr>Files Scenario</vt:lpstr>
      <vt:lpstr>PowerPoint Presentation</vt:lpstr>
      <vt:lpstr>PowerPoint Presentation</vt:lpstr>
      <vt:lpstr>PowerPoint Presentation</vt:lpstr>
      <vt:lpstr>PowerPoint Presentation</vt:lpstr>
      <vt:lpstr>TAKE-DOWN</vt:lpstr>
      <vt:lpstr>Take-down Scenario</vt:lpstr>
      <vt:lpstr>PowerPoint Presentation</vt:lpstr>
      <vt:lpstr>PowerPoint Presentation</vt:lpstr>
      <vt:lpstr>PowerPoint Presentation</vt:lpstr>
      <vt:lpstr>PowerPoint Presentation</vt:lpstr>
      <vt:lpstr>TRANSFER&amp; DEPUTAIONS</vt:lpstr>
      <vt:lpstr>Transfer/Deputation Scenario</vt:lpstr>
      <vt:lpstr>Transfer/Deputation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ERD</vt:lpstr>
      <vt:lpstr>PowerPoint Presentation</vt:lpstr>
      <vt:lpstr>RELATIONS</vt:lpstr>
      <vt:lpstr>DOCTOR=&gt;TRANSFER(M:N) DOCTOR=&gt;ADJUSTMENT(M:N) DOCTOR=&gt;VACATION(M:N) DOCTOR=&gt;NOMINATION(M:1) DOCTOR=&gt;FILES(1:1) DOCTOR=&gt;TAKE-DOWN(M:1) …………………………………………………… FILES=&gt;NOMINATION(1:1) FILES=&gt;VACATION(1:M) FILES=&gt;TRANSFER(1:M) FILES=&gt;TAKE_DOWN(1:1) FILES=&gt;ADJUSTMENT(1:M)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Affairs Directorate</dc:title>
  <dc:creator>Dell</dc:creator>
  <cp:lastModifiedBy>RASHED</cp:lastModifiedBy>
  <cp:revision>116</cp:revision>
  <dcterms:created xsi:type="dcterms:W3CDTF">2006-08-16T00:00:00Z</dcterms:created>
  <dcterms:modified xsi:type="dcterms:W3CDTF">2016-05-12T08:18:40Z</dcterms:modified>
</cp:coreProperties>
</file>