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2" r:id="rId4"/>
    <p:sldId id="3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2C311-9A56-4976-9D83-4B5FF76BA392}" v="6" dt="2024-03-01T15:38: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lah ELDin" userId="68850134-226f-4097-a9a8-787fd6814b0e" providerId="ADAL" clId="{A263A7D9-E0CA-43AF-B46D-A79D17CE5A01}"/>
    <pc:docChg chg="undo custSel addSld delSld modSld addMainMaster delMainMaster">
      <pc:chgData name="Ahmed Salah ELDin" userId="68850134-226f-4097-a9a8-787fd6814b0e" providerId="ADAL" clId="{A263A7D9-E0CA-43AF-B46D-A79D17CE5A01}" dt="2024-02-07T01:52:41.037" v="7"/>
      <pc:docMkLst>
        <pc:docMk/>
      </pc:docMkLst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1"/>
        </pc:sldMkLst>
      </pc:sldChg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2"/>
        </pc:sldMkLst>
      </pc:sldChg>
      <pc:sldChg chg="add del">
        <pc:chgData name="Ahmed Salah ELDin" userId="68850134-226f-4097-a9a8-787fd6814b0e" providerId="ADAL" clId="{A263A7D9-E0CA-43AF-B46D-A79D17CE5A01}" dt="2024-02-07T01:52:29.284" v="3" actId="47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A263A7D9-E0CA-43AF-B46D-A79D17CE5A01}" dt="2024-02-07T01:52:41.037" v="7"/>
        <pc:sldMkLst>
          <pc:docMk/>
          <pc:sldMk cId="0" sldId="331"/>
        </pc:sldMkLst>
      </pc:sldChg>
      <pc:sldChg chg="modSp add del mod">
        <pc:chgData name="Ahmed Salah ELDin" userId="68850134-226f-4097-a9a8-787fd6814b0e" providerId="ADAL" clId="{A263A7D9-E0CA-43AF-B46D-A79D17CE5A01}" dt="2024-02-07T01:52:29.847" v="5"/>
        <pc:sldMkLst>
          <pc:docMk/>
          <pc:sldMk cId="0" sldId="332"/>
        </pc:sldMkLst>
        <pc:spChg chg="mod">
          <ac:chgData name="Ahmed Salah ELDin" userId="68850134-226f-4097-a9a8-787fd6814b0e" providerId="ADAL" clId="{A263A7D9-E0CA-43AF-B46D-A79D17CE5A01}" dt="2024-02-07T01:52:29.847" v="5"/>
          <ac:spMkLst>
            <pc:docMk/>
            <pc:sldMk cId="0" sldId="332"/>
            <ac:spMk id="3" creationId="{00000000-0000-0000-0000-000000000000}"/>
          </ac:spMkLst>
        </pc:spChg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3"/>
        </pc:sldMkLst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4"/>
        </pc:sldMkLst>
      </pc:sldChg>
      <pc:sldChg chg="add del">
        <pc:chgData name="Ahmed Salah ELDin" userId="68850134-226f-4097-a9a8-787fd6814b0e" providerId="ADAL" clId="{A263A7D9-E0CA-43AF-B46D-A79D17CE5A01}" dt="2024-02-07T01:52:29.847" v="5"/>
        <pc:sldMkLst>
          <pc:docMk/>
          <pc:sldMk cId="0" sldId="335"/>
        </pc:sldMkLst>
      </pc:sldChg>
      <pc:sldMasterChg chg="add del addSldLayout delSldLayout">
        <pc:chgData name="Ahmed Salah ELDin" userId="68850134-226f-4097-a9a8-787fd6814b0e" providerId="ADAL" clId="{A263A7D9-E0CA-43AF-B46D-A79D17CE5A01}" dt="2024-02-07T01:52:29.284" v="3" actId="47"/>
        <pc:sldMasterMkLst>
          <pc:docMk/>
          <pc:sldMasterMk cId="3138192997" sldId="2147483660"/>
        </pc:sldMasterMkLst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775991352" sldId="2147483661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860626735" sldId="2147483662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4142534105" sldId="2147483663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3989245896" sldId="2147483664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355492620" sldId="2147483665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100533481" sldId="2147483666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006159007" sldId="2147483667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288074048" sldId="2147483668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2980101090" sldId="2147483669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1743979489" sldId="2147483670"/>
          </pc:sldLayoutMkLst>
        </pc:sldLayoutChg>
        <pc:sldLayoutChg chg="add del">
          <pc:chgData name="Ahmed Salah ELDin" userId="68850134-226f-4097-a9a8-787fd6814b0e" providerId="ADAL" clId="{A263A7D9-E0CA-43AF-B46D-A79D17CE5A01}" dt="2024-02-07T01:52:29.284" v="3" actId="47"/>
          <pc:sldLayoutMkLst>
            <pc:docMk/>
            <pc:sldMasterMk cId="3138192997" sldId="2147483660"/>
            <pc:sldLayoutMk cId="919287627" sldId="2147483671"/>
          </pc:sldLayoutMkLst>
        </pc:sldLayoutChg>
      </pc:sldMasterChg>
    </pc:docChg>
  </pc:docChgLst>
  <pc:docChgLst>
    <pc:chgData name="Ahmed Salah ELDin" userId="68850134-226f-4097-a9a8-787fd6814b0e" providerId="ADAL" clId="{709FE62B-9382-47B8-9CCC-B8A7CEBC2933}"/>
    <pc:docChg chg="undo custSel addSld delSld modSld">
      <pc:chgData name="Ahmed Salah ELDin" userId="68850134-226f-4097-a9a8-787fd6814b0e" providerId="ADAL" clId="{709FE62B-9382-47B8-9CCC-B8A7CEBC2933}" dt="2023-02-10T20:05:21.308" v="118" actId="113"/>
      <pc:docMkLst>
        <pc:docMk/>
      </pc:docMkLst>
      <pc:sldChg chg="modSp new mod">
        <pc:chgData name="Ahmed Salah ELDin" userId="68850134-226f-4097-a9a8-787fd6814b0e" providerId="ADAL" clId="{709FE62B-9382-47B8-9CCC-B8A7CEBC2933}" dt="2023-02-10T20:05:21.308" v="118" actId="113"/>
        <pc:sldMkLst>
          <pc:docMk/>
          <pc:sldMk cId="694781234" sldId="256"/>
        </pc:sldMkLst>
        <pc:spChg chg="mod">
          <ac:chgData name="Ahmed Salah ELDin" userId="68850134-226f-4097-a9a8-787fd6814b0e" providerId="ADAL" clId="{709FE62B-9382-47B8-9CCC-B8A7CEBC2933}" dt="2023-02-10T20:05:21.308" v="118" actId="113"/>
          <ac:spMkLst>
            <pc:docMk/>
            <pc:sldMk cId="694781234" sldId="256"/>
            <ac:spMk id="2" creationId="{5528CC3F-CF62-1E2B-5D9B-03F3C7C8A2AA}"/>
          </ac:spMkLst>
        </pc:spChg>
        <pc:spChg chg="mod">
          <ac:chgData name="Ahmed Salah ELDin" userId="68850134-226f-4097-a9a8-787fd6814b0e" providerId="ADAL" clId="{709FE62B-9382-47B8-9CCC-B8A7CEBC2933}" dt="2023-02-10T20:04:23.253" v="84" actId="20577"/>
          <ac:spMkLst>
            <pc:docMk/>
            <pc:sldMk cId="694781234" sldId="256"/>
            <ac:spMk id="3" creationId="{531B20A5-DE07-83A9-1083-A69714DA66DA}"/>
          </ac:spMkLst>
        </pc:spChg>
      </pc:sldChg>
      <pc:sldChg chg="modSp add del mod">
        <pc:chgData name="Ahmed Salah ELDin" userId="68850134-226f-4097-a9a8-787fd6814b0e" providerId="ADAL" clId="{709FE62B-9382-47B8-9CCC-B8A7CEBC2933}" dt="2023-02-10T20:03:36.624" v="5"/>
        <pc:sldMkLst>
          <pc:docMk/>
          <pc:sldMk cId="0" sldId="321"/>
        </pc:sldMkLst>
        <pc:spChg chg="mod">
          <ac:chgData name="Ahmed Salah ELDin" userId="68850134-226f-4097-a9a8-787fd6814b0e" providerId="ADAL" clId="{709FE62B-9382-47B8-9CCC-B8A7CEBC2933}" dt="2023-02-10T20:03:36.581" v="4"/>
          <ac:spMkLst>
            <pc:docMk/>
            <pc:sldMk cId="0" sldId="321"/>
            <ac:spMk id="3" creationId="{00000000-0000-0000-0000-000000000000}"/>
          </ac:spMkLst>
        </pc:spChg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2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709FE62B-9382-47B8-9CCC-B8A7CEBC2933}" dt="2023-02-10T20:03:36.624" v="5"/>
        <pc:sldMkLst>
          <pc:docMk/>
          <pc:sldMk cId="0" sldId="331"/>
        </pc:sldMkLst>
      </pc:sldChg>
    </pc:docChg>
  </pc:docChgLst>
  <pc:docChgLst>
    <pc:chgData name="Ahmed Salah ELDin" userId="68850134-226f-4097-a9a8-787fd6814b0e" providerId="ADAL" clId="{F822C311-9A56-4976-9D83-4B5FF76BA392}"/>
    <pc:docChg chg="custSel addSld delSld modSld delMainMaster">
      <pc:chgData name="Ahmed Salah ELDin" userId="68850134-226f-4097-a9a8-787fd6814b0e" providerId="ADAL" clId="{F822C311-9A56-4976-9D83-4B5FF76BA392}" dt="2024-03-01T15:38:06.853" v="28" actId="47"/>
      <pc:docMkLst>
        <pc:docMk/>
      </pc:docMkLst>
      <pc:sldChg chg="modSp mod">
        <pc:chgData name="Ahmed Salah ELDin" userId="68850134-226f-4097-a9a8-787fd6814b0e" providerId="ADAL" clId="{F822C311-9A56-4976-9D83-4B5FF76BA392}" dt="2024-03-01T15:36:11.378" v="16" actId="20577"/>
        <pc:sldMkLst>
          <pc:docMk/>
          <pc:sldMk cId="694781234" sldId="256"/>
        </pc:sldMkLst>
        <pc:spChg chg="mod">
          <ac:chgData name="Ahmed Salah ELDin" userId="68850134-226f-4097-a9a8-787fd6814b0e" providerId="ADAL" clId="{F822C311-9A56-4976-9D83-4B5FF76BA392}" dt="2024-03-01T15:36:04.959" v="5" actId="20577"/>
          <ac:spMkLst>
            <pc:docMk/>
            <pc:sldMk cId="694781234" sldId="256"/>
            <ac:spMk id="2" creationId="{5528CC3F-CF62-1E2B-5D9B-03F3C7C8A2AA}"/>
          </ac:spMkLst>
        </pc:spChg>
        <pc:spChg chg="mod">
          <ac:chgData name="Ahmed Salah ELDin" userId="68850134-226f-4097-a9a8-787fd6814b0e" providerId="ADAL" clId="{F822C311-9A56-4976-9D83-4B5FF76BA392}" dt="2024-03-01T15:36:11.378" v="16" actId="20577"/>
          <ac:spMkLst>
            <pc:docMk/>
            <pc:sldMk cId="694781234" sldId="256"/>
            <ac:spMk id="3" creationId="{531B20A5-DE07-83A9-1083-A69714DA66DA}"/>
          </ac:spMkLst>
        </pc:spChg>
      </pc:sldChg>
      <pc:sldChg chg="add del">
        <pc:chgData name="Ahmed Salah ELDin" userId="68850134-226f-4097-a9a8-787fd6814b0e" providerId="ADAL" clId="{F822C311-9A56-4976-9D83-4B5FF76BA392}" dt="2024-03-01T15:38:06.626" v="27" actId="47"/>
        <pc:sldMkLst>
          <pc:docMk/>
          <pc:sldMk cId="0" sldId="321"/>
        </pc:sldMkLst>
      </pc:sldChg>
      <pc:sldChg chg="del">
        <pc:chgData name="Ahmed Salah ELDin" userId="68850134-226f-4097-a9a8-787fd6814b0e" providerId="ADAL" clId="{F822C311-9A56-4976-9D83-4B5FF76BA392}" dt="2024-03-01T15:36:15.561" v="18" actId="47"/>
        <pc:sldMkLst>
          <pc:docMk/>
          <pc:sldMk cId="0" sldId="322"/>
        </pc:sldMkLst>
      </pc:sldChg>
      <pc:sldChg chg="del">
        <pc:chgData name="Ahmed Salah ELDin" userId="68850134-226f-4097-a9a8-787fd6814b0e" providerId="ADAL" clId="{F822C311-9A56-4976-9D83-4B5FF76BA392}" dt="2024-03-01T15:36:18.301" v="19" actId="47"/>
        <pc:sldMkLst>
          <pc:docMk/>
          <pc:sldMk cId="0" sldId="323"/>
        </pc:sldMkLst>
      </pc:sldChg>
      <pc:sldChg chg="add del">
        <pc:chgData name="Ahmed Salah ELDin" userId="68850134-226f-4097-a9a8-787fd6814b0e" providerId="ADAL" clId="{F822C311-9A56-4976-9D83-4B5FF76BA392}" dt="2024-03-01T15:38:06.853" v="28" actId="47"/>
        <pc:sldMkLst>
          <pc:docMk/>
          <pc:sldMk cId="0" sldId="331"/>
        </pc:sldMkLst>
      </pc:sldChg>
      <pc:sldChg chg="add del">
        <pc:chgData name="Ahmed Salah ELDin" userId="68850134-226f-4097-a9a8-787fd6814b0e" providerId="ADAL" clId="{F822C311-9A56-4976-9D83-4B5FF76BA392}" dt="2024-03-01T15:38:03.998" v="26"/>
        <pc:sldMkLst>
          <pc:docMk/>
          <pc:sldMk cId="0" sldId="332"/>
        </pc:sldMkLst>
      </pc:sldChg>
      <pc:sldChg chg="add del">
        <pc:chgData name="Ahmed Salah ELDin" userId="68850134-226f-4097-a9a8-787fd6814b0e" providerId="ADAL" clId="{F822C311-9A56-4976-9D83-4B5FF76BA392}" dt="2024-03-01T15:38:03.998" v="26"/>
        <pc:sldMkLst>
          <pc:docMk/>
          <pc:sldMk cId="0" sldId="333"/>
        </pc:sldMkLst>
      </pc:sldChg>
      <pc:sldMasterChg chg="del delSldLayout">
        <pc:chgData name="Ahmed Salah ELDin" userId="68850134-226f-4097-a9a8-787fd6814b0e" providerId="ADAL" clId="{F822C311-9A56-4976-9D83-4B5FF76BA392}" dt="2024-03-01T15:36:23.045" v="20" actId="47"/>
        <pc:sldMasterMkLst>
          <pc:docMk/>
          <pc:sldMasterMk cId="3138192997" sldId="2147483660"/>
        </pc:sldMasterMkLst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2775991352" sldId="2147483661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2860626735" sldId="2147483662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4142534105" sldId="2147483663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3989245896" sldId="2147483664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355492620" sldId="2147483665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100533481" sldId="2147483666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2006159007" sldId="2147483667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2288074048" sldId="2147483668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2980101090" sldId="2147483669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1743979489" sldId="2147483670"/>
          </pc:sldLayoutMkLst>
        </pc:sldLayoutChg>
        <pc:sldLayoutChg chg="del">
          <pc:chgData name="Ahmed Salah ELDin" userId="68850134-226f-4097-a9a8-787fd6814b0e" providerId="ADAL" clId="{F822C311-9A56-4976-9D83-4B5FF76BA392}" dt="2024-03-01T15:36:23.045" v="20" actId="47"/>
          <pc:sldLayoutMkLst>
            <pc:docMk/>
            <pc:sldMasterMk cId="3138192997" sldId="2147483660"/>
            <pc:sldLayoutMk cId="91928762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A44-39FF-3AB9-7983-86047372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25F89-4D43-93CC-1D2B-330C80F4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F50B-7DE1-E38B-5366-E83787D7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6D7E-D4C7-3C69-4EEF-C4328D9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6999-7E63-2228-F0A4-529A10A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72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5082-4AFE-733A-897C-D22A81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3865-5350-49A6-D646-384B262E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F2E-B912-625E-9D01-9994230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8513-065C-5694-CC71-3A18C3D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A5CA-6311-417F-FC7A-1F57A36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EEE22-3ECA-94C9-4667-45D88E72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3F3F-0347-7863-2F11-AE81F98D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2D96-7272-3321-3994-BBBF6AA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C5FA-98C0-D870-25B9-8FF92673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DD9-F5FE-356C-73BA-7D2564E1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590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7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9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025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4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0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94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39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3137-E45D-D425-8C84-1ECD7E3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7279-3280-5740-A86A-87FB8FAF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1FB-05D5-2C8F-B20C-673ACEF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29DF-9612-0D11-E53D-48B39B30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A82A-06EA-ADA7-4E09-EE1902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9995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92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53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10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332-0A19-D0A7-72AD-E8D5A2F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F7C-304B-DB62-38E3-9886D120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9EF-31CD-2C94-7747-BFF5FBDB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18F5-8739-1534-57EC-67B227F5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B527-9E30-391C-BE4B-7EF65E80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10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770E-436D-A9EE-66D4-6C9663DE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F1F-54D6-8CD1-D28A-38E5958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A93E-EBE8-B054-0917-1C27FE57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9DD-E27F-B01E-B334-D36AF21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DE07-DCDD-13F1-FB82-43FB6CD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9B45-7EAD-ED1C-6A10-90189A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93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713-6E91-E2C9-0D36-47AFA512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8B7E-4438-381B-513E-22594CCB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2314-15A2-9C09-DCD9-156CA2F0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203DF-A252-0440-E972-9780BB2A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3FA0-F04A-CF38-983E-7B9643D7C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BAEDB-13BC-45B2-8955-33AF798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39538-0B27-1A52-B13E-E7C971C4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E65B-934D-D09B-2C2A-790F3A0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12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D20-73CF-A8D9-8B88-8DD891D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ED9F-E04B-36BD-F413-F88ED7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168D-6B1F-6EF4-86E9-53B814E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7030-5D86-217C-0F49-DB1D9AE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56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2D30-EE7A-5CFB-2EE7-EC328AAE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35EC3-093A-CB45-8F4C-0D3695E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8658-2D1E-002F-6CE8-976D787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8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D1DC-6E16-113F-3C18-CDCBAA7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AFE1-4539-BB1D-5313-DEF339EE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80E5-8089-2ADF-968F-D4D7555C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90B-D693-C7BD-562C-6947773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07F5-A935-EA33-90D8-AB3783A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DD33-FD4F-B13A-5075-DA0F2FB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0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6E3-3EAA-B92A-9CC4-50E63E5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CF85B-F6CC-E840-E6E7-ECB91F04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899B-62C7-2920-0A8A-28A59CF6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E1FB-9756-A867-A985-03AEA82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BE81-8424-FEF5-0C11-FC1443A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86CB-BB0D-B3F9-1CF3-C81CDDF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117A-3DB8-9DE0-F5E7-09E842C2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084F-13E6-8312-8D8D-375EBC5F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BB3C-1910-F591-0A3E-BDA29662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F037-3CC7-4693-9CA5-0E3145BAF77C}" type="datetimeFigureOut">
              <a:rPr lang="en-AE" smtClean="0"/>
              <a:t>01/03/2024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477-13D2-AACF-6028-D60D13CE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D8DC-2C91-EF4D-1D54-7735AF9F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48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90B37-9EF3-4430-9D8C-52B4024882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A72F-E1B7-4555-89C0-39441EA7C75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8nX13IFIiYAd-s8IGGYXrGxy1T2gmpXhDzMC34eCzE6dkhg/viewfor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C3F-CF62-1E2B-5D9B-03F3C7C8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</a:t>
            </a:r>
            <a:br>
              <a:rPr lang="en-US" dirty="0"/>
            </a:br>
            <a:r>
              <a:rPr lang="en-US" dirty="0"/>
              <a:t>COMPETITION#2 (</a:t>
            </a:r>
            <a:r>
              <a:rPr lang="en-US" sz="4000" b="1" dirty="0"/>
              <a:t>BONUS</a:t>
            </a:r>
            <a:r>
              <a:rPr lang="en-US" dirty="0"/>
              <a:t>)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20A5-DE07-83A9-1083-A69714DA6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FASTER SORT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9478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COMPETITION#2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1277600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600" dirty="0"/>
              <a:t>FASTER SORT: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/>
              <a:t>Given: </a:t>
            </a:r>
            <a:r>
              <a:rPr lang="en-US" dirty="0"/>
              <a:t>array of floating-point elements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/>
              <a:t>Req.: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Sort them in </a:t>
            </a:r>
            <a:r>
              <a:rPr lang="en-US" b="1" dirty="0"/>
              <a:t>ascending</a:t>
            </a:r>
            <a:r>
              <a:rPr lang="en-US" dirty="0"/>
              <a:t> order 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FASTER</a:t>
            </a:r>
            <a:r>
              <a:rPr lang="en-US" dirty="0"/>
              <a:t> than default C# sort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 </a:t>
            </a:r>
          </a:p>
          <a:p>
            <a:pPr marL="514350" indent="-514350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0058400" cy="56388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FASTER SORT:</a:t>
            </a:r>
          </a:p>
          <a:p>
            <a:pPr marL="514350" indent="-514350"/>
            <a:r>
              <a:rPr lang="en-US" sz="2800" b="1" dirty="0"/>
              <a:t>Competition Rules:</a:t>
            </a:r>
            <a:endParaRPr lang="en-US" dirty="0"/>
          </a:p>
          <a:p>
            <a:pPr marL="971550" lvl="1" indent="-514350"/>
            <a:r>
              <a:rPr lang="en-US" sz="2400" dirty="0"/>
              <a:t>Startup Code: C# Template – Check LMS</a:t>
            </a:r>
          </a:p>
          <a:p>
            <a:pPr marL="971550" lvl="1" indent="-514350"/>
            <a:r>
              <a:rPr lang="en-US" sz="2400" b="1" dirty="0"/>
              <a:t>Criteria: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Correct O/P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000" dirty="0"/>
              <a:t>Execution time FASTER than the C# sort</a:t>
            </a:r>
          </a:p>
          <a:p>
            <a:pPr marL="971550" lvl="1" indent="-514350"/>
            <a:r>
              <a:rPr lang="en-US" sz="2400" b="1" dirty="0"/>
              <a:t>Delivery:</a:t>
            </a:r>
          </a:p>
          <a:p>
            <a:pPr marL="1371600" lvl="2" indent="-514350"/>
            <a:r>
              <a:rPr lang="en-US" sz="2000" dirty="0"/>
              <a:t>DUE TO: SUN 10 MAR 23:59 </a:t>
            </a:r>
            <a:r>
              <a:rPr lang="en-US" sz="2000" dirty="0" err="1"/>
              <a:t>isA</a:t>
            </a:r>
            <a:endParaRPr lang="en-US" sz="2000" dirty="0"/>
          </a:p>
          <a:p>
            <a:pPr marL="1371600" lvl="2" indent="-514350"/>
            <a:r>
              <a:rPr lang="en-US" sz="2000" dirty="0"/>
              <a:t>Submit ENTIRE content of “</a:t>
            </a:r>
            <a:r>
              <a:rPr lang="en-US" sz="2000" dirty="0" err="1"/>
              <a:t>PROBLEM_CLASS.cs</a:t>
            </a:r>
            <a:r>
              <a:rPr lang="en-US" sz="2000" dirty="0"/>
              <a:t>” at </a:t>
            </a:r>
            <a:r>
              <a:rPr lang="en-US" sz="2000" dirty="0">
                <a:hlinkClick r:id="rId2"/>
              </a:rPr>
              <a:t>this form</a:t>
            </a:r>
            <a:endParaRPr lang="en-US" sz="2000" dirty="0"/>
          </a:p>
          <a:p>
            <a:pPr marL="971550" lvl="1" indent="-514350"/>
            <a:r>
              <a:rPr lang="en-US" sz="2400" b="1" dirty="0"/>
              <a:t>Bonuses: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Faster than C# Sort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TOP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1_Office Theme</vt:lpstr>
      <vt:lpstr>ALGORITHMS  COMPETITION#2 (BONUS)</vt:lpstr>
      <vt:lpstr>COMPETITION#2 – BONUS</vt:lpstr>
      <vt:lpstr>WARM-UP COMPETITION – 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 WARM-UP COMPETITION (BONUS)</dc:title>
  <dc:creator>Ahmed Salah ELDin</dc:creator>
  <cp:lastModifiedBy>Ahmed Salah ELDin</cp:lastModifiedBy>
  <cp:revision>1</cp:revision>
  <dcterms:created xsi:type="dcterms:W3CDTF">2023-02-10T20:03:21Z</dcterms:created>
  <dcterms:modified xsi:type="dcterms:W3CDTF">2024-03-01T15:38:08Z</dcterms:modified>
</cp:coreProperties>
</file>