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1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oppins" panose="00000500000000000000" pitchFamily="2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56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2376568-5730-7546-1951-F9C267CB993C}"/>
              </a:ext>
            </a:extLst>
          </p:cNvPr>
          <p:cNvGrpSpPr/>
          <p:nvPr/>
        </p:nvGrpSpPr>
        <p:grpSpPr>
          <a:xfrm>
            <a:off x="0" y="653758"/>
            <a:ext cx="9861709" cy="6872983"/>
            <a:chOff x="0" y="653758"/>
            <a:chExt cx="9861709" cy="6872983"/>
          </a:xfrm>
        </p:grpSpPr>
        <p:sp>
          <p:nvSpPr>
            <p:cNvPr id="2" name="AutoShape 2"/>
            <p:cNvSpPr/>
            <p:nvPr/>
          </p:nvSpPr>
          <p:spPr>
            <a:xfrm rot="1930">
              <a:off x="1369948" y="5500195"/>
              <a:ext cx="947192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" name="AutoShape 3"/>
            <p:cNvSpPr/>
            <p:nvPr/>
          </p:nvSpPr>
          <p:spPr>
            <a:xfrm>
              <a:off x="3188342" y="5491950"/>
              <a:ext cx="395861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4847740" y="5491950"/>
              <a:ext cx="395861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6511867" y="5491950"/>
              <a:ext cx="395861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1397459" y="3812863"/>
              <a:ext cx="898486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2976752" y="2588427"/>
              <a:ext cx="963136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35036">
              <a:off x="5956634" y="2583664"/>
              <a:ext cx="934609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76609" y="3812863"/>
              <a:ext cx="571807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5629080" y="3812863"/>
              <a:ext cx="571807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 rot="5399999">
              <a:off x="7737011" y="3778342"/>
              <a:ext cx="2213358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 rot="5410836">
              <a:off x="-43030" y="4065489"/>
              <a:ext cx="2852936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 rot="5400000">
              <a:off x="2627723" y="4472769"/>
              <a:ext cx="717109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 rot="5399999">
              <a:off x="2529497" y="3054731"/>
              <a:ext cx="913560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 rot="5399999">
              <a:off x="6424914" y="3045207"/>
              <a:ext cx="932610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 rot="5400000">
              <a:off x="4580194" y="4472769"/>
              <a:ext cx="717109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 rot="5399999">
              <a:off x="6532665" y="4472769"/>
              <a:ext cx="717109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7581551" y="3812863"/>
              <a:ext cx="1249216" cy="0"/>
            </a:xfrm>
            <a:prstGeom prst="line">
              <a:avLst/>
            </a:prstGeom>
            <a:ln w="19050" cap="flat">
              <a:solidFill>
                <a:srgbClr val="ABABAB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9" name="Group 19"/>
            <p:cNvGrpSpPr/>
            <p:nvPr/>
          </p:nvGrpSpPr>
          <p:grpSpPr>
            <a:xfrm>
              <a:off x="2295945" y="3521038"/>
              <a:ext cx="1380663" cy="602703"/>
              <a:chOff x="-1" y="1"/>
              <a:chExt cx="1840885" cy="803604"/>
            </a:xfrm>
          </p:grpSpPr>
          <p:grpSp>
            <p:nvGrpSpPr>
              <p:cNvPr id="20" name="Group 20"/>
              <p:cNvGrpSpPr/>
              <p:nvPr/>
            </p:nvGrpSpPr>
            <p:grpSpPr>
              <a:xfrm rot="-5400000">
                <a:off x="518640" y="-518640"/>
                <a:ext cx="803604" cy="1840885"/>
                <a:chOff x="0" y="0"/>
                <a:chExt cx="4975860" cy="11398634"/>
              </a:xfrm>
            </p:grpSpPr>
            <p:sp>
              <p:nvSpPr>
                <p:cNvPr id="21" name="Freeform 21"/>
                <p:cNvSpPr/>
                <p:nvPr/>
              </p:nvSpPr>
              <p:spPr>
                <a:xfrm>
                  <a:off x="0" y="0"/>
                  <a:ext cx="4975860" cy="11398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5860" h="11398634">
                      <a:moveTo>
                        <a:pt x="4975860" y="0"/>
                      </a:moveTo>
                      <a:lnTo>
                        <a:pt x="4975860" y="10527414"/>
                      </a:lnTo>
                      <a:lnTo>
                        <a:pt x="2486660" y="11398634"/>
                      </a:lnTo>
                      <a:lnTo>
                        <a:pt x="0" y="10527414"/>
                      </a:lnTo>
                      <a:lnTo>
                        <a:pt x="1270" y="9811134"/>
                      </a:lnTo>
                      <a:lnTo>
                        <a:pt x="6350" y="2734517"/>
                      </a:lnTo>
                      <a:lnTo>
                        <a:pt x="0" y="0"/>
                      </a:lnTo>
                      <a:lnTo>
                        <a:pt x="4975860" y="0"/>
                      </a:lnTo>
                      <a:close/>
                    </a:path>
                  </a:pathLst>
                </a:custGeom>
                <a:solidFill>
                  <a:srgbClr val="FFECE0"/>
                </a:solidFill>
              </p:spPr>
            </p:sp>
          </p:grpSp>
          <p:sp>
            <p:nvSpPr>
              <p:cNvPr id="22" name="TextBox 22"/>
              <p:cNvSpPr txBox="1"/>
              <p:nvPr/>
            </p:nvSpPr>
            <p:spPr>
              <a:xfrm>
                <a:off x="56459" y="215428"/>
                <a:ext cx="1680004" cy="3410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98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Study Case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4248416" y="3521038"/>
              <a:ext cx="1380663" cy="602703"/>
              <a:chOff x="-1" y="1"/>
              <a:chExt cx="1840885" cy="803604"/>
            </a:xfrm>
          </p:grpSpPr>
          <p:grpSp>
            <p:nvGrpSpPr>
              <p:cNvPr id="24" name="Group 24"/>
              <p:cNvGrpSpPr/>
              <p:nvPr/>
            </p:nvGrpSpPr>
            <p:grpSpPr>
              <a:xfrm rot="-5400000">
                <a:off x="518640" y="-518640"/>
                <a:ext cx="803604" cy="1840885"/>
                <a:chOff x="0" y="0"/>
                <a:chExt cx="4975860" cy="11398634"/>
              </a:xfrm>
            </p:grpSpPr>
            <p:sp>
              <p:nvSpPr>
                <p:cNvPr id="25" name="Freeform 25"/>
                <p:cNvSpPr/>
                <p:nvPr/>
              </p:nvSpPr>
              <p:spPr>
                <a:xfrm>
                  <a:off x="0" y="0"/>
                  <a:ext cx="4975860" cy="11398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5860" h="11398634">
                      <a:moveTo>
                        <a:pt x="4975860" y="0"/>
                      </a:moveTo>
                      <a:lnTo>
                        <a:pt x="4975860" y="10527414"/>
                      </a:lnTo>
                      <a:lnTo>
                        <a:pt x="2486660" y="11398634"/>
                      </a:lnTo>
                      <a:lnTo>
                        <a:pt x="0" y="10527414"/>
                      </a:lnTo>
                      <a:lnTo>
                        <a:pt x="1270" y="9811134"/>
                      </a:lnTo>
                      <a:lnTo>
                        <a:pt x="6350" y="2734517"/>
                      </a:lnTo>
                      <a:lnTo>
                        <a:pt x="0" y="0"/>
                      </a:lnTo>
                      <a:lnTo>
                        <a:pt x="4975860" y="0"/>
                      </a:lnTo>
                      <a:close/>
                    </a:path>
                  </a:pathLst>
                </a:custGeom>
                <a:solidFill>
                  <a:srgbClr val="FFECE0"/>
                </a:solidFill>
              </p:spPr>
            </p:sp>
          </p:grpSp>
          <p:sp>
            <p:nvSpPr>
              <p:cNvPr id="26" name="TextBox 26"/>
              <p:cNvSpPr txBox="1"/>
              <p:nvPr/>
            </p:nvSpPr>
            <p:spPr>
              <a:xfrm>
                <a:off x="80440" y="215428"/>
                <a:ext cx="1680004" cy="3410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98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Target</a:t>
                </a: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7825672" y="653758"/>
              <a:ext cx="2036037" cy="2027430"/>
              <a:chOff x="0" y="0"/>
              <a:chExt cx="2714715" cy="2703240"/>
            </a:xfrm>
          </p:grpSpPr>
          <p:grpSp>
            <p:nvGrpSpPr>
              <p:cNvPr id="28" name="Group 28"/>
              <p:cNvGrpSpPr/>
              <p:nvPr/>
            </p:nvGrpSpPr>
            <p:grpSpPr>
              <a:xfrm>
                <a:off x="0" y="0"/>
                <a:ext cx="2714715" cy="2703240"/>
                <a:chOff x="0" y="0"/>
                <a:chExt cx="6350000" cy="6350000"/>
              </a:xfrm>
            </p:grpSpPr>
            <p:sp>
              <p:nvSpPr>
                <p:cNvPr id="29" name="Freeform 29"/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A4CED1"/>
                </a:solidFill>
              </p:spPr>
            </p:sp>
          </p:grpSp>
          <p:sp>
            <p:nvSpPr>
              <p:cNvPr id="30" name="TextBox 30"/>
              <p:cNvSpPr txBox="1"/>
              <p:nvPr/>
            </p:nvSpPr>
            <p:spPr>
              <a:xfrm>
                <a:off x="167295" y="1176979"/>
                <a:ext cx="2404108" cy="3410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98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Final Result</a:t>
                </a: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8248959" y="5090531"/>
              <a:ext cx="1207447" cy="946303"/>
              <a:chOff x="99209" y="261314"/>
              <a:chExt cx="1609930" cy="1261738"/>
            </a:xfrm>
          </p:grpSpPr>
          <p:grpSp>
            <p:nvGrpSpPr>
              <p:cNvPr id="32" name="Group 32"/>
              <p:cNvGrpSpPr/>
              <p:nvPr/>
            </p:nvGrpSpPr>
            <p:grpSpPr>
              <a:xfrm rot="-2700000">
                <a:off x="261314" y="261314"/>
                <a:ext cx="1261738" cy="1261738"/>
                <a:chOff x="0" y="0"/>
                <a:chExt cx="1913890" cy="1913890"/>
              </a:xfrm>
            </p:grpSpPr>
            <p:sp>
              <p:nvSpPr>
                <p:cNvPr id="33" name="Freeform 33"/>
                <p:cNvSpPr/>
                <p:nvPr/>
              </p:nvSpPr>
              <p:spPr>
                <a:xfrm>
                  <a:off x="0" y="0"/>
                  <a:ext cx="1913890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890" h="1913890">
                      <a:moveTo>
                        <a:pt x="0" y="0"/>
                      </a:moveTo>
                      <a:lnTo>
                        <a:pt x="1913890" y="0"/>
                      </a:lnTo>
                      <a:lnTo>
                        <a:pt x="1913890" y="1913890"/>
                      </a:lnTo>
                      <a:lnTo>
                        <a:pt x="0" y="1913890"/>
                      </a:lnTo>
                      <a:close/>
                    </a:path>
                  </a:pathLst>
                </a:custGeom>
                <a:solidFill>
                  <a:srgbClr val="A4CED1"/>
                </a:solidFill>
              </p:spPr>
            </p:sp>
          </p:grpSp>
          <p:sp>
            <p:nvSpPr>
              <p:cNvPr id="34" name="TextBox 34"/>
              <p:cNvSpPr txBox="1"/>
              <p:nvPr/>
            </p:nvSpPr>
            <p:spPr>
              <a:xfrm>
                <a:off x="99209" y="699813"/>
                <a:ext cx="1609930" cy="3410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98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Result</a:t>
                </a:r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6200886" y="3521038"/>
              <a:ext cx="1380663" cy="602703"/>
              <a:chOff x="-1" y="1"/>
              <a:chExt cx="1840885" cy="803604"/>
            </a:xfrm>
          </p:grpSpPr>
          <p:grpSp>
            <p:nvGrpSpPr>
              <p:cNvPr id="36" name="Group 36"/>
              <p:cNvGrpSpPr/>
              <p:nvPr/>
            </p:nvGrpSpPr>
            <p:grpSpPr>
              <a:xfrm rot="-5400000">
                <a:off x="518640" y="-518640"/>
                <a:ext cx="803604" cy="1840885"/>
                <a:chOff x="0" y="0"/>
                <a:chExt cx="4975860" cy="11398634"/>
              </a:xfrm>
            </p:grpSpPr>
            <p:sp>
              <p:nvSpPr>
                <p:cNvPr id="37" name="Freeform 37"/>
                <p:cNvSpPr/>
                <p:nvPr/>
              </p:nvSpPr>
              <p:spPr>
                <a:xfrm>
                  <a:off x="0" y="0"/>
                  <a:ext cx="4975860" cy="11398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5860" h="11398634">
                      <a:moveTo>
                        <a:pt x="4975860" y="0"/>
                      </a:moveTo>
                      <a:lnTo>
                        <a:pt x="4975860" y="10527414"/>
                      </a:lnTo>
                      <a:lnTo>
                        <a:pt x="2486660" y="11398634"/>
                      </a:lnTo>
                      <a:lnTo>
                        <a:pt x="0" y="10527414"/>
                      </a:lnTo>
                      <a:lnTo>
                        <a:pt x="1270" y="9811134"/>
                      </a:lnTo>
                      <a:lnTo>
                        <a:pt x="6350" y="2734517"/>
                      </a:lnTo>
                      <a:lnTo>
                        <a:pt x="0" y="0"/>
                      </a:lnTo>
                      <a:lnTo>
                        <a:pt x="4975860" y="0"/>
                      </a:lnTo>
                      <a:close/>
                    </a:path>
                  </a:pathLst>
                </a:custGeom>
                <a:solidFill>
                  <a:srgbClr val="FFECE0"/>
                </a:solidFill>
              </p:spPr>
            </p:sp>
          </p:grpSp>
          <p:sp>
            <p:nvSpPr>
              <p:cNvPr id="38" name="TextBox 38"/>
              <p:cNvSpPr txBox="1"/>
              <p:nvPr/>
            </p:nvSpPr>
            <p:spPr>
              <a:xfrm>
                <a:off x="68449" y="215428"/>
                <a:ext cx="1680004" cy="3410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98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Implement</a:t>
                </a:r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2338290" y="5036833"/>
              <a:ext cx="1260003" cy="946303"/>
              <a:chOff x="28200" y="261314"/>
              <a:chExt cx="1680004" cy="1261738"/>
            </a:xfrm>
          </p:grpSpPr>
          <p:grpSp>
            <p:nvGrpSpPr>
              <p:cNvPr id="40" name="Group 40"/>
              <p:cNvGrpSpPr/>
              <p:nvPr/>
            </p:nvGrpSpPr>
            <p:grpSpPr>
              <a:xfrm rot="-2700000">
                <a:off x="261314" y="261314"/>
                <a:ext cx="1261738" cy="1261738"/>
                <a:chOff x="0" y="0"/>
                <a:chExt cx="1913890" cy="1913890"/>
              </a:xfrm>
            </p:grpSpPr>
            <p:sp>
              <p:nvSpPr>
                <p:cNvPr id="41" name="Freeform 41"/>
                <p:cNvSpPr/>
                <p:nvPr/>
              </p:nvSpPr>
              <p:spPr>
                <a:xfrm>
                  <a:off x="0" y="0"/>
                  <a:ext cx="1913890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890" h="1913890">
                      <a:moveTo>
                        <a:pt x="0" y="0"/>
                      </a:moveTo>
                      <a:lnTo>
                        <a:pt x="1913890" y="0"/>
                      </a:lnTo>
                      <a:lnTo>
                        <a:pt x="1913890" y="1913890"/>
                      </a:lnTo>
                      <a:lnTo>
                        <a:pt x="0" y="1913890"/>
                      </a:lnTo>
                      <a:close/>
                    </a:path>
                  </a:pathLst>
                </a:custGeom>
                <a:solidFill>
                  <a:srgbClr val="A4CED1"/>
                </a:solidFill>
              </p:spPr>
            </p:sp>
          </p:grpSp>
          <p:sp>
            <p:nvSpPr>
              <p:cNvPr id="42" name="TextBox 42"/>
              <p:cNvSpPr txBox="1"/>
              <p:nvPr/>
            </p:nvSpPr>
            <p:spPr>
              <a:xfrm>
                <a:off x="28200" y="699813"/>
                <a:ext cx="1680004" cy="3410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98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Trend</a:t>
                </a: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4308747" y="5036833"/>
              <a:ext cx="1260003" cy="946303"/>
              <a:chOff x="52181" y="261314"/>
              <a:chExt cx="1680004" cy="1261738"/>
            </a:xfrm>
          </p:grpSpPr>
          <p:grpSp>
            <p:nvGrpSpPr>
              <p:cNvPr id="44" name="Group 44"/>
              <p:cNvGrpSpPr/>
              <p:nvPr/>
            </p:nvGrpSpPr>
            <p:grpSpPr>
              <a:xfrm rot="-2700000">
                <a:off x="261314" y="261314"/>
                <a:ext cx="1261738" cy="1261738"/>
                <a:chOff x="0" y="0"/>
                <a:chExt cx="1913890" cy="1913890"/>
              </a:xfrm>
            </p:grpSpPr>
            <p:sp>
              <p:nvSpPr>
                <p:cNvPr id="45" name="Freeform 45"/>
                <p:cNvSpPr/>
                <p:nvPr/>
              </p:nvSpPr>
              <p:spPr>
                <a:xfrm>
                  <a:off x="0" y="0"/>
                  <a:ext cx="1913890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890" h="1913890">
                      <a:moveTo>
                        <a:pt x="0" y="0"/>
                      </a:moveTo>
                      <a:lnTo>
                        <a:pt x="1913890" y="0"/>
                      </a:lnTo>
                      <a:lnTo>
                        <a:pt x="1913890" y="1913890"/>
                      </a:lnTo>
                      <a:lnTo>
                        <a:pt x="0" y="1913890"/>
                      </a:lnTo>
                      <a:close/>
                    </a:path>
                  </a:pathLst>
                </a:custGeom>
                <a:solidFill>
                  <a:srgbClr val="A4CED1"/>
                </a:solidFill>
              </p:spPr>
            </p:sp>
          </p:grpSp>
          <p:sp>
            <p:nvSpPr>
              <p:cNvPr id="46" name="TextBox 46"/>
              <p:cNvSpPr txBox="1"/>
              <p:nvPr/>
            </p:nvSpPr>
            <p:spPr>
              <a:xfrm>
                <a:off x="52181" y="699813"/>
                <a:ext cx="1680004" cy="3410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98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Review</a:t>
                </a: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6252224" y="5036833"/>
              <a:ext cx="1260003" cy="946303"/>
              <a:chOff x="40189" y="261314"/>
              <a:chExt cx="1680004" cy="1261738"/>
            </a:xfrm>
          </p:grpSpPr>
          <p:grpSp>
            <p:nvGrpSpPr>
              <p:cNvPr id="48" name="Group 48"/>
              <p:cNvGrpSpPr/>
              <p:nvPr/>
            </p:nvGrpSpPr>
            <p:grpSpPr>
              <a:xfrm rot="-2700000">
                <a:off x="261314" y="261314"/>
                <a:ext cx="1261738" cy="1261738"/>
                <a:chOff x="0" y="0"/>
                <a:chExt cx="1913890" cy="1913890"/>
              </a:xfrm>
            </p:grpSpPr>
            <p:sp>
              <p:nvSpPr>
                <p:cNvPr id="49" name="Freeform 49"/>
                <p:cNvSpPr/>
                <p:nvPr/>
              </p:nvSpPr>
              <p:spPr>
                <a:xfrm>
                  <a:off x="0" y="0"/>
                  <a:ext cx="1913890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890" h="1913890">
                      <a:moveTo>
                        <a:pt x="0" y="0"/>
                      </a:moveTo>
                      <a:lnTo>
                        <a:pt x="1913890" y="0"/>
                      </a:lnTo>
                      <a:lnTo>
                        <a:pt x="1913890" y="1913890"/>
                      </a:lnTo>
                      <a:lnTo>
                        <a:pt x="0" y="1913890"/>
                      </a:lnTo>
                      <a:close/>
                    </a:path>
                  </a:pathLst>
                </a:custGeom>
                <a:solidFill>
                  <a:srgbClr val="A4CED1"/>
                </a:solidFill>
              </p:spPr>
            </p:sp>
          </p:grpSp>
          <p:sp>
            <p:nvSpPr>
              <p:cNvPr id="50" name="TextBox 50"/>
              <p:cNvSpPr txBox="1"/>
              <p:nvPr/>
            </p:nvSpPr>
            <p:spPr>
              <a:xfrm>
                <a:off x="40189" y="699813"/>
                <a:ext cx="1680004" cy="3410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98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Action</a:t>
                </a: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3939888" y="2204972"/>
              <a:ext cx="2026952" cy="738283"/>
              <a:chOff x="0" y="-38100"/>
              <a:chExt cx="991896" cy="361282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986914" cy="308412"/>
              </a:xfrm>
              <a:custGeom>
                <a:avLst/>
                <a:gdLst/>
                <a:ahLst/>
                <a:cxnLst/>
                <a:rect l="l" t="t" r="r" b="b"/>
                <a:pathLst>
                  <a:path w="986914" h="308412">
                    <a:moveTo>
                      <a:pt x="0" y="0"/>
                    </a:moveTo>
                    <a:lnTo>
                      <a:pt x="986914" y="0"/>
                    </a:lnTo>
                    <a:lnTo>
                      <a:pt x="986914" y="308412"/>
                    </a:lnTo>
                    <a:lnTo>
                      <a:pt x="0" y="308412"/>
                    </a:lnTo>
                    <a:close/>
                  </a:path>
                </a:pathLst>
              </a:custGeom>
              <a:solidFill>
                <a:srgbClr val="DAECED"/>
              </a:solidFill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0" y="-38100"/>
                <a:ext cx="991896" cy="3612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r>
                  <a:rPr lang="en-US" sz="1400" dirty="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Supporting data</a:t>
                </a:r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830292" y="1957965"/>
              <a:ext cx="1106292" cy="1106292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63617" y="45143"/>
                    </a:lnTo>
                    <a:lnTo>
                      <a:pt x="531984" y="19891"/>
                    </a:lnTo>
                    <a:lnTo>
                      <a:pt x="572451" y="80505"/>
                    </a:lnTo>
                    <a:lnTo>
                      <a:pt x="645276" y="77616"/>
                    </a:lnTo>
                    <a:lnTo>
                      <a:pt x="665032" y="147768"/>
                    </a:lnTo>
                    <a:lnTo>
                      <a:pt x="735184" y="167524"/>
                    </a:lnTo>
                    <a:lnTo>
                      <a:pt x="732295" y="240349"/>
                    </a:lnTo>
                    <a:lnTo>
                      <a:pt x="792909" y="280816"/>
                    </a:lnTo>
                    <a:lnTo>
                      <a:pt x="767657" y="349183"/>
                    </a:lnTo>
                    <a:lnTo>
                      <a:pt x="812800" y="406400"/>
                    </a:lnTo>
                    <a:lnTo>
                      <a:pt x="767657" y="463617"/>
                    </a:lnTo>
                    <a:lnTo>
                      <a:pt x="792909" y="531984"/>
                    </a:lnTo>
                    <a:lnTo>
                      <a:pt x="732295" y="572451"/>
                    </a:lnTo>
                    <a:lnTo>
                      <a:pt x="735184" y="645276"/>
                    </a:lnTo>
                    <a:lnTo>
                      <a:pt x="665032" y="665032"/>
                    </a:lnTo>
                    <a:lnTo>
                      <a:pt x="645276" y="735184"/>
                    </a:lnTo>
                    <a:lnTo>
                      <a:pt x="572451" y="732295"/>
                    </a:lnTo>
                    <a:lnTo>
                      <a:pt x="531984" y="792909"/>
                    </a:lnTo>
                    <a:lnTo>
                      <a:pt x="463617" y="767657"/>
                    </a:lnTo>
                    <a:lnTo>
                      <a:pt x="406400" y="812800"/>
                    </a:lnTo>
                    <a:lnTo>
                      <a:pt x="349183" y="767657"/>
                    </a:lnTo>
                    <a:lnTo>
                      <a:pt x="280816" y="792909"/>
                    </a:lnTo>
                    <a:lnTo>
                      <a:pt x="240349" y="732295"/>
                    </a:lnTo>
                    <a:lnTo>
                      <a:pt x="167524" y="735184"/>
                    </a:lnTo>
                    <a:lnTo>
                      <a:pt x="147768" y="665032"/>
                    </a:lnTo>
                    <a:lnTo>
                      <a:pt x="77616" y="645276"/>
                    </a:lnTo>
                    <a:lnTo>
                      <a:pt x="80505" y="572451"/>
                    </a:lnTo>
                    <a:lnTo>
                      <a:pt x="19891" y="531984"/>
                    </a:lnTo>
                    <a:lnTo>
                      <a:pt x="45143" y="463617"/>
                    </a:lnTo>
                    <a:lnTo>
                      <a:pt x="0" y="406400"/>
                    </a:lnTo>
                    <a:lnTo>
                      <a:pt x="45143" y="349183"/>
                    </a:lnTo>
                    <a:lnTo>
                      <a:pt x="19891" y="280816"/>
                    </a:lnTo>
                    <a:lnTo>
                      <a:pt x="80505" y="240349"/>
                    </a:lnTo>
                    <a:lnTo>
                      <a:pt x="77616" y="167524"/>
                    </a:lnTo>
                    <a:lnTo>
                      <a:pt x="147768" y="147768"/>
                    </a:lnTo>
                    <a:lnTo>
                      <a:pt x="167524" y="77616"/>
                    </a:lnTo>
                    <a:lnTo>
                      <a:pt x="240349" y="80505"/>
                    </a:lnTo>
                    <a:lnTo>
                      <a:pt x="280816" y="19891"/>
                    </a:lnTo>
                    <a:lnTo>
                      <a:pt x="349183" y="45143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5BFA7"/>
              </a:solidFill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88900" y="50800"/>
                <a:ext cx="635000" cy="673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r>
                  <a:rPr lang="en-US" sz="1400">
                    <a:solidFill>
                      <a:srgbClr val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Idea</a:t>
                </a:r>
              </a:p>
            </p:txBody>
          </p:sp>
        </p:grpSp>
        <p:pic>
          <p:nvPicPr>
            <p:cNvPr id="57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702001" y="6804000"/>
              <a:ext cx="810826" cy="133786"/>
            </a:xfrm>
            <a:prstGeom prst="rect">
              <a:avLst/>
            </a:prstGeom>
          </p:spPr>
        </p:pic>
        <p:pic>
          <p:nvPicPr>
            <p:cNvPr id="58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157523"/>
              <a:ext cx="2295946" cy="1369218"/>
            </a:xfrm>
            <a:prstGeom prst="rect">
              <a:avLst/>
            </a:prstGeom>
          </p:spPr>
        </p:pic>
        <p:sp>
          <p:nvSpPr>
            <p:cNvPr id="59" name="TextBox 59"/>
            <p:cNvSpPr txBox="1"/>
            <p:nvPr/>
          </p:nvSpPr>
          <p:spPr>
            <a:xfrm>
              <a:off x="970200" y="872115"/>
              <a:ext cx="5541667" cy="466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800" b="1" dirty="0">
                  <a:solidFill>
                    <a:srgbClr val="000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BUSINESS PROCESS MAP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map template 1,3,4,5,6,7,8</dc:title>
  <cp:lastModifiedBy>Hương Tecpen</cp:lastModifiedBy>
  <cp:revision>2</cp:revision>
  <dcterms:created xsi:type="dcterms:W3CDTF">2006-08-16T00:00:00Z</dcterms:created>
  <dcterms:modified xsi:type="dcterms:W3CDTF">2022-11-24T19:14:58Z</dcterms:modified>
  <dc:identifier>DAFSsxXcOHI</dc:identifier>
</cp:coreProperties>
</file>