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Sold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Selling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Day Part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0443795-0404-45d6-88a9-4d3ebb158be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07b6a789a48485b" /><Relationship Type="http://schemas.openxmlformats.org/officeDocument/2006/relationships/slideLayout" Target="/ppt/slideLayouts/slideLayout8.xml" Id="R0330c31869064f62" /><Relationship Type="http://schemas.openxmlformats.org/officeDocument/2006/relationships/hyperlink" Target="https://app.powerbi.com/groups/me/reports/b0443795-0404-45d6-88a9-4d3ebb158beb/?pbi_source=PowerPoint" TargetMode="External" Id="RelId0" /><Relationship Type="http://schemas.openxmlformats.org/officeDocument/2006/relationships/image" Target="/ppt/media/image4.png" Id="imgId1389227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9/11/2023 6:48:38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9/11/2023 6:47:18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Revenue ,Quantity Sold ,Total Products ,Top 5 Selling Products ,Sales Trend ,Sales by Day Part ,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8922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