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Co-occurrence Frequency of Pairs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Items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Items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Transactions Per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Day Part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Day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ae8b0e5-a079-40ea-845a-d109dbbf877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dce988e1de7416e" /><Relationship Type="http://schemas.openxmlformats.org/officeDocument/2006/relationships/slideLayout" Target="/ppt/slideLayouts/slideLayout8.xml" Id="R8393c48ec721402e" /><Relationship Type="http://schemas.openxmlformats.org/officeDocument/2006/relationships/hyperlink" Target="https://app.powerbi.com/groups/me/reports/aae8b0e5-a079-40ea-845a-d109dbbf877e/?pbi_source=PowerPoint" TargetMode="External" Id="RelId0" /><Relationship Type="http://schemas.openxmlformats.org/officeDocument/2006/relationships/image" Target="/ppt/media/image4.png" Id="imgId1382026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3215a26e81240ce" /><Relationship Type="http://schemas.openxmlformats.org/officeDocument/2006/relationships/slideLayout" Target="/ppt/slideLayouts/slideLayout8.xml" Id="Rb4c820dbbd004ee1" /><Relationship Type="http://schemas.openxmlformats.org/officeDocument/2006/relationships/hyperlink" Target="https://app.powerbi.com/groups/me/reports/aae8b0e5-a079-40ea-845a-d109dbbf877e/?pbi_source=PowerPoint" TargetMode="External" Id="RelId1" /><Relationship Type="http://schemas.openxmlformats.org/officeDocument/2006/relationships/image" Target="/ppt/media/image5.png" Id="imgId1382026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bakery_dashboard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9/7/2023 5:03:04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9/7/2023 5:01:25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Co-occurrence Frequency of Pairs Sold ,textbox ,Total Items Sold ,image ,Total Transactions ,Top 10 Items Sold ,Average Transactions Per Month ,actionButton ,actionButton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8202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Sales by Day Part ,textbox ,Sales by Day Type ,image ,Sales Trend ,shape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382026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