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Revenue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Quantity Sold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Selected Year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Amount Trend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Amount by City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Amount by Zone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Product Type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Selected Product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bbe148c8-2a21-4ef2-9370-1df5534bed37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288734344eca4ebe" /><Relationship Type="http://schemas.openxmlformats.org/officeDocument/2006/relationships/slideLayout" Target="/ppt/slideLayouts/slideLayout8.xml" Id="Rf2d7f11fd0e343f2" /><Relationship Type="http://schemas.openxmlformats.org/officeDocument/2006/relationships/hyperlink" Target="https://app.powerbi.com/groups/me/reports/bbe148c8-2a21-4ef2-9370-1df5534bed37/?pbi_source=PowerPoint" TargetMode="External" Id="RelId0" /><Relationship Type="http://schemas.openxmlformats.org/officeDocument/2006/relationships/image" Target="/ppt/media/image4.png" Id="imgId13635283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sales_dashboard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8/31/2023 1:47:00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8/31/2023 10:53:38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Revenue ,Quantity Sold ,Selected Year ,textbox ,Sales Amount Trend ,Top 5 Customers ,Sales Amount by City ,Sales Amount by Zone ,Product Type ,Selected Product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63528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Dashboard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