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Sold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Selected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Amount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Per Sales Amount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Amount by 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Amount by Zone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Selected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be148c8-2a21-4ef2-9370-1df5534bed3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9fc19e9021d4f58" /><Relationship Type="http://schemas.openxmlformats.org/officeDocument/2006/relationships/slideLayout" Target="/ppt/slideLayouts/slideLayout8.xml" Id="R98e33580df37421d" /><Relationship Type="http://schemas.openxmlformats.org/officeDocument/2006/relationships/hyperlink" Target="https://app.powerbi.com/groups/me/reports/bbe148c8-2a21-4ef2-9370-1df5534bed37/?pbi_source=PowerPoint" TargetMode="External" Id="RelId0" /><Relationship Type="http://schemas.openxmlformats.org/officeDocument/2006/relationships/image" Target="/ppt/media/image4.png" Id="imgId1367527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9/2/2023 9:03:18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9/1/2023 10:36:47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,Quantity Sold ,Selected Year ,textbox ,Sales Amount Trend ,Top 5 Customers Per Sales Amount ,Sales Amount by City ,Sales Amount by Zone ,Product Type ,Selected Produc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6752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