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19B4-7C9D-8A55-C081-FA3770D8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365B6-521D-6D30-2920-7911320AE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B0CD-1E9B-23F6-5709-54EAFD93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FC8C-EA96-3E35-3159-551A504F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8015-6770-CB2A-B75B-F0A5564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B0B3-5F22-9A95-70AC-67B5CEE1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62E4-BCA5-1CA2-B3D9-49B39B44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1908-B027-D39E-B5C6-C3BB3915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66D1-812A-5F5D-A0B0-5DB58C6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D01A-5F53-284E-EFB5-2D165F3A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4374-80D4-FB42-9E8F-913D3D1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4F4D-33E8-8525-2E3B-F2366DCA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103B-932C-AADB-671D-74F7F6A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A8BB-A9B7-16C0-36EC-496990C9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4AD6-A3F0-6F53-CAFF-D89A406C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6BA9-67C4-A7ED-EA86-B97F2A22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EBD9-175E-924A-509F-B94BF40B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E4D4-EFAD-FC9B-E784-2222F021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4BA9-44BC-A91D-876B-DC326538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4E57-82CE-D94A-A60E-56393427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50F2-A06B-8AE0-68F9-B920DA4A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53CF-9930-2914-24A7-05B7974B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0738-A88D-5A4C-3E68-67D18E02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797-E35A-1DBF-660C-5850189D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92B3-8ADF-9F5F-9A39-B5A9A930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BD1-5E74-20FA-0E26-E78522D6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C34B-8B33-DD8D-0383-99084F32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20CD-5E14-ADA9-58C7-36D732BD8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9F92-2D9D-0BEA-FFAB-F3253C2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A55AF-E691-6016-A65A-A2144D17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4C9E-6CA5-9AEB-F454-5C7F4671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C0DC-33DE-4B16-DD7B-88703C48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E3B1-685C-F964-CCA3-CCC05C4F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553A8-498A-A422-8A76-24796B96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A52D0-3CB9-82E1-AA02-4782DA450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C36B-721F-9823-7DD4-03B6DFA9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6415E-A754-9ABA-01E3-251F778E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187DE-6211-4219-F29D-C625B161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2F14A-7334-4D7A-B626-B89C62D9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40BB-4AC1-8DE7-AF6E-D76AD15C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5A211-E72A-0F40-37F1-8AA912DB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6FD98-8EA7-D368-C695-D3BFE1A0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F64C5-6BE9-04B2-52ED-405BD0EE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E3290-7813-FF05-56E8-B4C0137F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1709B-F0E6-3345-115B-D340990D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D6A16-24DD-686B-C5C5-624B1F2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0629-0999-7A96-2320-D95EAEA4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9889-23DA-D21B-4A09-3AE988AE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AF54C-ED74-8DE8-EAB8-71054C98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7F6BF-6B3F-4088-81E1-BAAF81F8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A5C9-700F-4CE4-53EF-FC2FA0A8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12FD3-CF78-B1C5-D0F9-E4AC2F4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EE03-80CC-8CCA-54A7-3EA52FA2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C2FB5-A791-9BDE-2BC1-0C6EDE02C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B426-1A8B-DFE9-2003-6C6F809B2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1582-15E7-1C76-D156-D3EA01E9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1369-E67E-2697-653A-8374C985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A20E-7BB7-408C-095A-B9B245ED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5BE62-9578-6F9B-8442-49C0EAD4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42000-C9E4-5410-F710-48C97FD5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1159-8B93-7D45-D822-EBB8E967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3A65-9635-49EC-9A9B-122D7C7FA79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ACA4-AFEC-EBDC-11BE-51C09438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1307-55E6-CEDE-B2CD-0026BDD1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BCE3-3910-412F-91BC-8C6DBB63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CBA5D3-8D69-8192-4DFA-D2AAC0C0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7" y="0"/>
            <a:ext cx="12228851" cy="68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BA5D3-8D69-8192-4DFA-D2AAC0C0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47" y="0"/>
            <a:ext cx="12228850" cy="68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BA5D3-8D69-8192-4DFA-D2AAC0C0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347" y="25777"/>
            <a:ext cx="12228851" cy="68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Said</dc:creator>
  <cp:lastModifiedBy>Ahmed Said</cp:lastModifiedBy>
  <cp:revision>1</cp:revision>
  <dcterms:created xsi:type="dcterms:W3CDTF">2023-09-24T09:45:59Z</dcterms:created>
  <dcterms:modified xsi:type="dcterms:W3CDTF">2023-09-24T09:48:03Z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2023-09-24T09:47:01Z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ba4a4144-040a-4dd5-bc46-7e09882d44b4</vt:lpwstr>
  </property>
  <property fmtid="{D5CDD505-2E9C-101B-9397-08002B2CF9AE}" pid="7" name="MSIP_Label_defa4170-0d19-0005-0004-bc88714345d2_ActionId">
    <vt:lpwstr>152133aa-7977-4c87-8f3d-5e223a987537</vt:lpwstr>
  </property>
  <property fmtid="{D5CDD505-2E9C-101B-9397-08002B2CF9AE}" pid="8" name="MSIP_Label_defa4170-0d19-0005-0004-bc88714345d2_ContentBits">
    <vt:lpwstr>0</vt:lpwstr>
  </property>
</Properties>
</file>