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Fira Sans Black"/>
      <p:bold r:id="rId21"/>
      <p:boldItalic r:id="rId22"/>
    </p:embeddedFont>
    <p:embeddedFont>
      <p:font typeface="Fira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0AB6B5-2FB8-4D92-87B3-51BF9C6F8AF9}">
  <a:tblStyle styleId="{2E0AB6B5-2FB8-4D92-87B3-51BF9C6F8A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FiraSansBlack-boldItalic.fntdata"/><Relationship Id="rId21" Type="http://schemas.openxmlformats.org/officeDocument/2006/relationships/font" Target="fonts/FiraSansBlack-bold.fntdata"/><Relationship Id="rId24" Type="http://schemas.openxmlformats.org/officeDocument/2006/relationships/font" Target="fonts/FiraSans-bold.fntdata"/><Relationship Id="rId23" Type="http://schemas.openxmlformats.org/officeDocument/2006/relationships/font" Target="fonts/Fira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FiraSans-boldItalic.fntdata"/><Relationship Id="rId25" Type="http://schemas.openxmlformats.org/officeDocument/2006/relationships/font" Target="fonts/Fira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962ef911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962ef911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9646c4d463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9646c4d463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9646c4d463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9646c4d463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9646c4d463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9646c4d463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9646c4d463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9646c4d463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62ef9112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62ef9112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62ef91124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62ef91124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62ef91124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962ef91124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49e6537af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49e6537af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49e6537af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49e6537af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49e6537af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49e6537af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49e6537af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49e6537af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646c4d46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9646c4d46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766850" y="1445000"/>
            <a:ext cx="3567000" cy="14241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0" name="Google Shape;10;p2"/>
          <p:cNvSpPr txBox="1"/>
          <p:nvPr>
            <p:ph idx="1" type="subTitle"/>
          </p:nvPr>
        </p:nvSpPr>
        <p:spPr>
          <a:xfrm>
            <a:off x="4766850" y="2905900"/>
            <a:ext cx="35670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p:txBody>
      </p:sp>
      <p:sp>
        <p:nvSpPr>
          <p:cNvPr id="16" name="Google Shape;16;p4"/>
          <p:cNvSpPr txBox="1"/>
          <p:nvPr>
            <p:ph idx="1" type="body"/>
          </p:nvPr>
        </p:nvSpPr>
        <p:spPr>
          <a:xfrm>
            <a:off x="457200" y="1152475"/>
            <a:ext cx="8229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Fira Sans"/>
              <a:buChar char="●"/>
              <a:defRPr>
                <a:latin typeface="Fira Sans"/>
                <a:ea typeface="Fira Sans"/>
                <a:cs typeface="Fira Sans"/>
                <a:sym typeface="Fira Sans"/>
              </a:defRPr>
            </a:lvl1pPr>
            <a:lvl2pPr indent="-317500" lvl="1" marL="914400" rtl="0">
              <a:spcBef>
                <a:spcPts val="1600"/>
              </a:spcBef>
              <a:spcAft>
                <a:spcPts val="0"/>
              </a:spcAft>
              <a:buSzPts val="1400"/>
              <a:buFont typeface="Fira Sans"/>
              <a:buChar char="○"/>
              <a:defRPr>
                <a:latin typeface="Fira Sans"/>
                <a:ea typeface="Fira Sans"/>
                <a:cs typeface="Fira Sans"/>
                <a:sym typeface="Fira Sans"/>
              </a:defRPr>
            </a:lvl2pPr>
            <a:lvl3pPr indent="-317500" lvl="2" marL="1371600" rtl="0">
              <a:spcBef>
                <a:spcPts val="1600"/>
              </a:spcBef>
              <a:spcAft>
                <a:spcPts val="0"/>
              </a:spcAft>
              <a:buSzPts val="1400"/>
              <a:buFont typeface="Fira Sans"/>
              <a:buChar char="■"/>
              <a:defRPr>
                <a:latin typeface="Fira Sans"/>
                <a:ea typeface="Fira Sans"/>
                <a:cs typeface="Fira Sans"/>
                <a:sym typeface="Fira Sans"/>
              </a:defRPr>
            </a:lvl3pPr>
            <a:lvl4pPr indent="-317500" lvl="3" marL="1828800" rtl="0">
              <a:spcBef>
                <a:spcPts val="1600"/>
              </a:spcBef>
              <a:spcAft>
                <a:spcPts val="0"/>
              </a:spcAft>
              <a:buSzPts val="1400"/>
              <a:buFont typeface="Fira Sans"/>
              <a:buChar char="●"/>
              <a:defRPr>
                <a:latin typeface="Fira Sans"/>
                <a:ea typeface="Fira Sans"/>
                <a:cs typeface="Fira Sans"/>
                <a:sym typeface="Fira Sans"/>
              </a:defRPr>
            </a:lvl4pPr>
            <a:lvl5pPr indent="-317500" lvl="4" marL="2286000" rtl="0">
              <a:spcBef>
                <a:spcPts val="1600"/>
              </a:spcBef>
              <a:spcAft>
                <a:spcPts val="0"/>
              </a:spcAft>
              <a:buSzPts val="1400"/>
              <a:buFont typeface="Fira Sans"/>
              <a:buChar char="○"/>
              <a:defRPr>
                <a:latin typeface="Fira Sans"/>
                <a:ea typeface="Fira Sans"/>
                <a:cs typeface="Fira Sans"/>
                <a:sym typeface="Fira Sans"/>
              </a:defRPr>
            </a:lvl5pPr>
            <a:lvl6pPr indent="-317500" lvl="5" marL="2743200" rtl="0">
              <a:spcBef>
                <a:spcPts val="1600"/>
              </a:spcBef>
              <a:spcAft>
                <a:spcPts val="0"/>
              </a:spcAft>
              <a:buSzPts val="1400"/>
              <a:buFont typeface="Fira Sans"/>
              <a:buChar char="■"/>
              <a:defRPr>
                <a:latin typeface="Fira Sans"/>
                <a:ea typeface="Fira Sans"/>
                <a:cs typeface="Fira Sans"/>
                <a:sym typeface="Fira Sans"/>
              </a:defRPr>
            </a:lvl6pPr>
            <a:lvl7pPr indent="-317500" lvl="6" marL="3200400" rtl="0">
              <a:spcBef>
                <a:spcPts val="1600"/>
              </a:spcBef>
              <a:spcAft>
                <a:spcPts val="0"/>
              </a:spcAft>
              <a:buSzPts val="1400"/>
              <a:buFont typeface="Fira Sans"/>
              <a:buChar char="●"/>
              <a:defRPr>
                <a:latin typeface="Fira Sans"/>
                <a:ea typeface="Fira Sans"/>
                <a:cs typeface="Fira Sans"/>
                <a:sym typeface="Fira Sans"/>
              </a:defRPr>
            </a:lvl7pPr>
            <a:lvl8pPr indent="-317500" lvl="7" marL="3657600" rtl="0">
              <a:spcBef>
                <a:spcPts val="1600"/>
              </a:spcBef>
              <a:spcAft>
                <a:spcPts val="0"/>
              </a:spcAft>
              <a:buSzPts val="1400"/>
              <a:buFont typeface="Fira Sans"/>
              <a:buChar char="○"/>
              <a:defRPr>
                <a:latin typeface="Fira Sans"/>
                <a:ea typeface="Fira Sans"/>
                <a:cs typeface="Fira Sans"/>
                <a:sym typeface="Fira Sans"/>
              </a:defRPr>
            </a:lvl8pPr>
            <a:lvl9pPr indent="-317500" lvl="8" marL="4114800" rtl="0">
              <a:spcBef>
                <a:spcPts val="1600"/>
              </a:spcBef>
              <a:spcAft>
                <a:spcPts val="1600"/>
              </a:spcAft>
              <a:buSzPts val="1400"/>
              <a:buFont typeface="Fira Sans"/>
              <a:buChar char="■"/>
              <a:defRPr>
                <a:latin typeface="Fira Sans"/>
                <a:ea typeface="Fira Sans"/>
                <a:cs typeface="Fira Sans"/>
                <a:sym typeface="Fira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 name="Google Shape;2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4" name="Google Shape;34;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39" name="Google Shape;3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9pPr>
          </a:lstStyle>
          <a:p/>
        </p:txBody>
      </p:sp>
      <p:sp>
        <p:nvSpPr>
          <p:cNvPr id="7" name="Google Shape;7;p1"/>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indent="-317500" lvl="1" marL="9144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indent="-317500" lvl="2" marL="13716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indent="-317500" lvl="3" marL="18288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indent="-317500" lvl="4" marL="22860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indent="-317500" lvl="5" marL="27432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indent="-317500" lvl="6" marL="32004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indent="-317500" lvl="7" marL="36576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indent="-317500" lvl="8" marL="41148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3"/>
          <p:cNvSpPr txBox="1"/>
          <p:nvPr>
            <p:ph type="ctrTitle"/>
          </p:nvPr>
        </p:nvSpPr>
        <p:spPr>
          <a:xfrm>
            <a:off x="4261425" y="1445000"/>
            <a:ext cx="4882800" cy="142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Cybersecurity In The Healthcare Industry: Protect Patient Data</a:t>
            </a:r>
            <a:endParaRPr/>
          </a:p>
        </p:txBody>
      </p:sp>
      <p:sp>
        <p:nvSpPr>
          <p:cNvPr id="51" name="Google Shape;51;p13"/>
          <p:cNvSpPr txBox="1"/>
          <p:nvPr>
            <p:ph idx="1" type="subTitle"/>
          </p:nvPr>
        </p:nvSpPr>
        <p:spPr>
          <a:xfrm>
            <a:off x="4766850" y="2905900"/>
            <a:ext cx="3567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By: Sahm Ahmed </a:t>
            </a:r>
            <a:endParaRPr sz="2000">
              <a:latin typeface="Times New Roman"/>
              <a:ea typeface="Times New Roman"/>
              <a:cs typeface="Times New Roman"/>
              <a:sym typeface="Times New Roman"/>
            </a:endParaRPr>
          </a:p>
        </p:txBody>
      </p:sp>
      <p:grpSp>
        <p:nvGrpSpPr>
          <p:cNvPr id="52" name="Google Shape;52;p13"/>
          <p:cNvGrpSpPr/>
          <p:nvPr/>
        </p:nvGrpSpPr>
        <p:grpSpPr>
          <a:xfrm>
            <a:off x="-2395492" y="1206887"/>
            <a:ext cx="6967495" cy="3975885"/>
            <a:chOff x="2925068" y="2092209"/>
            <a:chExt cx="3288881" cy="1876746"/>
          </a:xfrm>
        </p:grpSpPr>
        <p:sp>
          <p:nvSpPr>
            <p:cNvPr id="53" name="Google Shape;53;p13"/>
            <p:cNvSpPr/>
            <p:nvPr/>
          </p:nvSpPr>
          <p:spPr>
            <a:xfrm>
              <a:off x="3215525" y="2092209"/>
              <a:ext cx="2707966" cy="1691850"/>
            </a:xfrm>
            <a:custGeom>
              <a:rect b="b" l="l" r="r" t="t"/>
              <a:pathLst>
                <a:path extrusionOk="0" h="51424" w="82309">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323634" y="2235192"/>
              <a:ext cx="2492537" cy="1468557"/>
            </a:xfrm>
            <a:custGeom>
              <a:rect b="b" l="l" r="r" t="t"/>
              <a:pathLst>
                <a:path extrusionOk="0" h="44637" w="75761">
                  <a:moveTo>
                    <a:pt x="1" y="0"/>
                  </a:moveTo>
                  <a:lnTo>
                    <a:pt x="1" y="44637"/>
                  </a:lnTo>
                  <a:lnTo>
                    <a:pt x="75760" y="44637"/>
                  </a:lnTo>
                  <a:lnTo>
                    <a:pt x="757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2925068" y="3784023"/>
              <a:ext cx="3288881" cy="184931"/>
            </a:xfrm>
            <a:custGeom>
              <a:rect b="b" l="l" r="r" t="t"/>
              <a:pathLst>
                <a:path extrusionOk="0" h="5621" w="99966">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4180924" y="3783234"/>
              <a:ext cx="777592" cy="56062"/>
            </a:xfrm>
            <a:custGeom>
              <a:rect b="b" l="l" r="r" t="t"/>
              <a:pathLst>
                <a:path extrusionOk="0" h="1704" w="23635">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3323059" y="2235192"/>
              <a:ext cx="2492899" cy="1468557"/>
            </a:xfrm>
            <a:custGeom>
              <a:rect b="b" l="l" r="r" t="t"/>
              <a:pathLst>
                <a:path extrusionOk="0" h="44637" w="75772">
                  <a:moveTo>
                    <a:pt x="1" y="0"/>
                  </a:moveTo>
                  <a:lnTo>
                    <a:pt x="1" y="44637"/>
                  </a:lnTo>
                  <a:lnTo>
                    <a:pt x="757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4150738" y="2399297"/>
              <a:ext cx="837535" cy="1077278"/>
            </a:xfrm>
            <a:custGeom>
              <a:rect b="b" l="l" r="r" t="t"/>
              <a:pathLst>
                <a:path extrusionOk="0" h="32744" w="25457">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4176203" y="2431835"/>
              <a:ext cx="786606" cy="1012201"/>
            </a:xfrm>
            <a:custGeom>
              <a:rect b="b" l="l" r="r" t="t"/>
              <a:pathLst>
                <a:path extrusionOk="0" fill="none" h="30766" w="23909">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cap="flat" cmpd="sng" w="7750">
              <a:solidFill>
                <a:srgbClr val="FCFCFC"/>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479392" y="2781627"/>
              <a:ext cx="180226" cy="313011"/>
            </a:xfrm>
            <a:custGeom>
              <a:rect b="b" l="l" r="r" t="t"/>
              <a:pathLst>
                <a:path extrusionOk="0" h="9514" w="5478">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grpSp>
        <p:nvGrpSpPr>
          <p:cNvPr id="388" name="Google Shape;388;p22"/>
          <p:cNvGrpSpPr/>
          <p:nvPr/>
        </p:nvGrpSpPr>
        <p:grpSpPr>
          <a:xfrm>
            <a:off x="838200" y="1096197"/>
            <a:ext cx="3390900" cy="2008953"/>
            <a:chOff x="838200" y="1096197"/>
            <a:chExt cx="3390900" cy="2008953"/>
          </a:xfrm>
        </p:grpSpPr>
        <p:grpSp>
          <p:nvGrpSpPr>
            <p:cNvPr id="389" name="Google Shape;389;p22"/>
            <p:cNvGrpSpPr/>
            <p:nvPr/>
          </p:nvGrpSpPr>
          <p:grpSpPr>
            <a:xfrm>
              <a:off x="838200" y="1096197"/>
              <a:ext cx="1402500" cy="1572303"/>
              <a:chOff x="838200" y="1096197"/>
              <a:chExt cx="1402500" cy="1572303"/>
            </a:xfrm>
          </p:grpSpPr>
          <p:sp>
            <p:nvSpPr>
              <p:cNvPr id="390" name="Google Shape;390;p22"/>
              <p:cNvSpPr/>
              <p:nvPr/>
            </p:nvSpPr>
            <p:spPr>
              <a:xfrm>
                <a:off x="838200" y="1653600"/>
                <a:ext cx="1402500" cy="10149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1" name="Google Shape;391;p22"/>
              <p:cNvGrpSpPr/>
              <p:nvPr/>
            </p:nvGrpSpPr>
            <p:grpSpPr>
              <a:xfrm>
                <a:off x="1086993" y="1096197"/>
                <a:ext cx="904915" cy="649505"/>
                <a:chOff x="2117737" y="1318219"/>
                <a:chExt cx="904915" cy="649505"/>
              </a:xfrm>
            </p:grpSpPr>
            <p:sp>
              <p:nvSpPr>
                <p:cNvPr id="392" name="Google Shape;392;p22"/>
                <p:cNvSpPr/>
                <p:nvPr/>
              </p:nvSpPr>
              <p:spPr>
                <a:xfrm>
                  <a:off x="2164885" y="1318281"/>
                  <a:ext cx="857767" cy="649443"/>
                </a:xfrm>
                <a:custGeom>
                  <a:rect b="b" l="l" r="r" t="t"/>
                  <a:pathLst>
                    <a:path extrusionOk="0" h="20965" w="27690">
                      <a:moveTo>
                        <a:pt x="8717" y="1"/>
                      </a:moveTo>
                      <a:cubicBezTo>
                        <a:pt x="7234" y="1"/>
                        <a:pt x="5786" y="436"/>
                        <a:pt x="4782" y="1369"/>
                      </a:cubicBezTo>
                      <a:cubicBezTo>
                        <a:pt x="2412" y="3536"/>
                        <a:pt x="3103" y="7298"/>
                        <a:pt x="3698" y="9168"/>
                      </a:cubicBezTo>
                      <a:cubicBezTo>
                        <a:pt x="4293" y="11025"/>
                        <a:pt x="2698" y="12573"/>
                        <a:pt x="1281" y="14383"/>
                      </a:cubicBezTo>
                      <a:cubicBezTo>
                        <a:pt x="0" y="16029"/>
                        <a:pt x="4" y="20965"/>
                        <a:pt x="4274" y="20965"/>
                      </a:cubicBezTo>
                      <a:cubicBezTo>
                        <a:pt x="4727" y="20965"/>
                        <a:pt x="5228" y="20909"/>
                        <a:pt x="5782" y="20788"/>
                      </a:cubicBezTo>
                      <a:cubicBezTo>
                        <a:pt x="10213" y="19816"/>
                        <a:pt x="12205" y="18292"/>
                        <a:pt x="14335" y="18292"/>
                      </a:cubicBezTo>
                      <a:cubicBezTo>
                        <a:pt x="14969" y="18292"/>
                        <a:pt x="15616" y="18427"/>
                        <a:pt x="16343" y="18752"/>
                      </a:cubicBezTo>
                      <a:cubicBezTo>
                        <a:pt x="17562" y="19293"/>
                        <a:pt x="19048" y="19626"/>
                        <a:pt x="20497" y="19626"/>
                      </a:cubicBezTo>
                      <a:cubicBezTo>
                        <a:pt x="22810" y="19626"/>
                        <a:pt x="25029" y="18777"/>
                        <a:pt x="25915" y="16573"/>
                      </a:cubicBezTo>
                      <a:cubicBezTo>
                        <a:pt x="27368" y="12990"/>
                        <a:pt x="27689" y="8227"/>
                        <a:pt x="18248" y="5001"/>
                      </a:cubicBezTo>
                      <a:cubicBezTo>
                        <a:pt x="18248" y="5001"/>
                        <a:pt x="15842" y="4643"/>
                        <a:pt x="13878" y="2179"/>
                      </a:cubicBezTo>
                      <a:cubicBezTo>
                        <a:pt x="12741" y="776"/>
                        <a:pt x="10697" y="1"/>
                        <a:pt x="8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2117737" y="1766092"/>
                  <a:ext cx="284528" cy="98075"/>
                </a:xfrm>
                <a:custGeom>
                  <a:rect b="b" l="l" r="r" t="t"/>
                  <a:pathLst>
                    <a:path extrusionOk="0" h="3166" w="9185">
                      <a:moveTo>
                        <a:pt x="1590" y="0"/>
                      </a:moveTo>
                      <a:cubicBezTo>
                        <a:pt x="1" y="0"/>
                        <a:pt x="4247" y="2719"/>
                        <a:pt x="9185" y="3165"/>
                      </a:cubicBezTo>
                      <a:cubicBezTo>
                        <a:pt x="9185" y="3165"/>
                        <a:pt x="5875" y="939"/>
                        <a:pt x="2434" y="129"/>
                      </a:cubicBezTo>
                      <a:cubicBezTo>
                        <a:pt x="2061" y="40"/>
                        <a:pt x="1782" y="0"/>
                        <a:pt x="15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2214201" y="1666406"/>
                  <a:ext cx="194725" cy="198845"/>
                </a:xfrm>
                <a:custGeom>
                  <a:rect b="b" l="l" r="r" t="t"/>
                  <a:pathLst>
                    <a:path extrusionOk="0" h="6419" w="6286">
                      <a:moveTo>
                        <a:pt x="772" y="0"/>
                      </a:moveTo>
                      <a:cubicBezTo>
                        <a:pt x="0" y="0"/>
                        <a:pt x="2426" y="3934"/>
                        <a:pt x="6285" y="6419"/>
                      </a:cubicBezTo>
                      <a:cubicBezTo>
                        <a:pt x="6285" y="6419"/>
                        <a:pt x="4392" y="2907"/>
                        <a:pt x="1713" y="585"/>
                      </a:cubicBezTo>
                      <a:cubicBezTo>
                        <a:pt x="1244" y="178"/>
                        <a:pt x="935" y="0"/>
                        <a:pt x="7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2294154" y="1621551"/>
                  <a:ext cx="120657" cy="242616"/>
                </a:xfrm>
                <a:custGeom>
                  <a:rect b="b" l="l" r="r" t="t"/>
                  <a:pathLst>
                    <a:path extrusionOk="0" h="7832" w="3895">
                      <a:moveTo>
                        <a:pt x="617" y="0"/>
                      </a:moveTo>
                      <a:cubicBezTo>
                        <a:pt x="0" y="0"/>
                        <a:pt x="1103" y="4361"/>
                        <a:pt x="3895" y="7831"/>
                      </a:cubicBezTo>
                      <a:cubicBezTo>
                        <a:pt x="3895" y="7831"/>
                        <a:pt x="3180" y="3902"/>
                        <a:pt x="1382" y="866"/>
                      </a:cubicBezTo>
                      <a:cubicBezTo>
                        <a:pt x="1023" y="263"/>
                        <a:pt x="768" y="0"/>
                        <a:pt x="6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2384546" y="1573133"/>
                  <a:ext cx="420489" cy="290662"/>
                </a:xfrm>
                <a:custGeom>
                  <a:rect b="b" l="l" r="r" t="t"/>
                  <a:pathLst>
                    <a:path extrusionOk="0" h="9383" w="13574">
                      <a:moveTo>
                        <a:pt x="0" y="0"/>
                      </a:moveTo>
                      <a:lnTo>
                        <a:pt x="0" y="9382"/>
                      </a:lnTo>
                      <a:lnTo>
                        <a:pt x="13573" y="9382"/>
                      </a:lnTo>
                      <a:lnTo>
                        <a:pt x="135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2384546" y="1573133"/>
                  <a:ext cx="420489" cy="29522"/>
                </a:xfrm>
                <a:custGeom>
                  <a:rect b="b" l="l" r="r" t="t"/>
                  <a:pathLst>
                    <a:path extrusionOk="0" h="953" w="13574">
                      <a:moveTo>
                        <a:pt x="0" y="0"/>
                      </a:moveTo>
                      <a:lnTo>
                        <a:pt x="0" y="953"/>
                      </a:lnTo>
                      <a:lnTo>
                        <a:pt x="13573" y="953"/>
                      </a:lnTo>
                      <a:lnTo>
                        <a:pt x="135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2394862" y="1581249"/>
                  <a:ext cx="16635" cy="12918"/>
                </a:xfrm>
                <a:custGeom>
                  <a:rect b="b" l="l" r="r" t="t"/>
                  <a:pathLst>
                    <a:path extrusionOk="0" h="417" w="537">
                      <a:moveTo>
                        <a:pt x="275" y="0"/>
                      </a:moveTo>
                      <a:cubicBezTo>
                        <a:pt x="1" y="0"/>
                        <a:pt x="1" y="417"/>
                        <a:pt x="275" y="417"/>
                      </a:cubicBezTo>
                      <a:cubicBezTo>
                        <a:pt x="537" y="417"/>
                        <a:pt x="537" y="0"/>
                        <a:pt x="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2414037" y="1581249"/>
                  <a:ext cx="16635" cy="12918"/>
                </a:xfrm>
                <a:custGeom>
                  <a:rect b="b" l="l" r="r" t="t"/>
                  <a:pathLst>
                    <a:path extrusionOk="0" h="417" w="537">
                      <a:moveTo>
                        <a:pt x="263" y="0"/>
                      </a:moveTo>
                      <a:cubicBezTo>
                        <a:pt x="1" y="0"/>
                        <a:pt x="1" y="417"/>
                        <a:pt x="263" y="417"/>
                      </a:cubicBezTo>
                      <a:cubicBezTo>
                        <a:pt x="537" y="417"/>
                        <a:pt x="537"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2433212" y="1581249"/>
                  <a:ext cx="16635" cy="12918"/>
                </a:xfrm>
                <a:custGeom>
                  <a:rect b="b" l="l" r="r" t="t"/>
                  <a:pathLst>
                    <a:path extrusionOk="0" h="417" w="537">
                      <a:moveTo>
                        <a:pt x="275" y="0"/>
                      </a:moveTo>
                      <a:cubicBezTo>
                        <a:pt x="1" y="0"/>
                        <a:pt x="1" y="417"/>
                        <a:pt x="275" y="417"/>
                      </a:cubicBezTo>
                      <a:cubicBezTo>
                        <a:pt x="537" y="417"/>
                        <a:pt x="537" y="0"/>
                        <a:pt x="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2456476" y="1667553"/>
                  <a:ext cx="269628" cy="8488"/>
                </a:xfrm>
                <a:custGeom>
                  <a:rect b="b" l="l" r="r" t="t"/>
                  <a:pathLst>
                    <a:path extrusionOk="0" h="274" w="8704">
                      <a:moveTo>
                        <a:pt x="131" y="0"/>
                      </a:moveTo>
                      <a:cubicBezTo>
                        <a:pt x="60" y="0"/>
                        <a:pt x="0" y="60"/>
                        <a:pt x="0" y="131"/>
                      </a:cubicBezTo>
                      <a:cubicBezTo>
                        <a:pt x="0" y="214"/>
                        <a:pt x="60" y="274"/>
                        <a:pt x="131" y="274"/>
                      </a:cubicBezTo>
                      <a:lnTo>
                        <a:pt x="8573" y="274"/>
                      </a:lnTo>
                      <a:cubicBezTo>
                        <a:pt x="8644" y="274"/>
                        <a:pt x="8704" y="214"/>
                        <a:pt x="8704" y="131"/>
                      </a:cubicBezTo>
                      <a:cubicBezTo>
                        <a:pt x="8704" y="60"/>
                        <a:pt x="8644" y="0"/>
                        <a:pt x="85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2456476" y="1705531"/>
                  <a:ext cx="269628" cy="8147"/>
                </a:xfrm>
                <a:custGeom>
                  <a:rect b="b" l="l" r="r" t="t"/>
                  <a:pathLst>
                    <a:path extrusionOk="0" h="263" w="8704">
                      <a:moveTo>
                        <a:pt x="131" y="0"/>
                      </a:moveTo>
                      <a:cubicBezTo>
                        <a:pt x="60" y="0"/>
                        <a:pt x="0" y="60"/>
                        <a:pt x="0" y="131"/>
                      </a:cubicBezTo>
                      <a:cubicBezTo>
                        <a:pt x="0" y="203"/>
                        <a:pt x="60" y="262"/>
                        <a:pt x="131" y="262"/>
                      </a:cubicBezTo>
                      <a:lnTo>
                        <a:pt x="8573" y="262"/>
                      </a:lnTo>
                      <a:cubicBezTo>
                        <a:pt x="8644" y="262"/>
                        <a:pt x="8704" y="203"/>
                        <a:pt x="8704" y="131"/>
                      </a:cubicBezTo>
                      <a:cubicBezTo>
                        <a:pt x="8704" y="60"/>
                        <a:pt x="8644" y="0"/>
                        <a:pt x="85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2456476" y="1743138"/>
                  <a:ext cx="269628" cy="8519"/>
                </a:xfrm>
                <a:custGeom>
                  <a:rect b="b" l="l" r="r" t="t"/>
                  <a:pathLst>
                    <a:path extrusionOk="0" h="275" w="8704">
                      <a:moveTo>
                        <a:pt x="131" y="1"/>
                      </a:moveTo>
                      <a:cubicBezTo>
                        <a:pt x="60" y="1"/>
                        <a:pt x="0" y="60"/>
                        <a:pt x="0" y="132"/>
                      </a:cubicBezTo>
                      <a:cubicBezTo>
                        <a:pt x="0" y="215"/>
                        <a:pt x="60" y="275"/>
                        <a:pt x="131" y="275"/>
                      </a:cubicBezTo>
                      <a:lnTo>
                        <a:pt x="8573" y="275"/>
                      </a:lnTo>
                      <a:cubicBezTo>
                        <a:pt x="8644" y="275"/>
                        <a:pt x="8704" y="215"/>
                        <a:pt x="8704" y="132"/>
                      </a:cubicBezTo>
                      <a:cubicBezTo>
                        <a:pt x="8704" y="60"/>
                        <a:pt x="8644" y="1"/>
                        <a:pt x="8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2460534" y="1783718"/>
                  <a:ext cx="261512" cy="80077"/>
                </a:xfrm>
                <a:custGeom>
                  <a:rect b="b" l="l" r="r" t="t"/>
                  <a:pathLst>
                    <a:path extrusionOk="0" h="2585" w="8442">
                      <a:moveTo>
                        <a:pt x="0" y="1"/>
                      </a:moveTo>
                      <a:lnTo>
                        <a:pt x="0" y="2584"/>
                      </a:lnTo>
                      <a:lnTo>
                        <a:pt x="8442" y="2584"/>
                      </a:lnTo>
                      <a:lnTo>
                        <a:pt x="84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2730131" y="1421158"/>
                  <a:ext cx="229079" cy="195530"/>
                </a:xfrm>
                <a:custGeom>
                  <a:rect b="b" l="l" r="r" t="t"/>
                  <a:pathLst>
                    <a:path extrusionOk="0" h="6312" w="7395">
                      <a:moveTo>
                        <a:pt x="1" y="1"/>
                      </a:moveTo>
                      <a:lnTo>
                        <a:pt x="1" y="6311"/>
                      </a:lnTo>
                      <a:lnTo>
                        <a:pt x="7394" y="6311"/>
                      </a:lnTo>
                      <a:lnTo>
                        <a:pt x="73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2730131" y="1511147"/>
                  <a:ext cx="176324" cy="105169"/>
                </a:xfrm>
                <a:custGeom>
                  <a:rect b="b" l="l" r="r" t="t"/>
                  <a:pathLst>
                    <a:path extrusionOk="0" h="3395" w="5692">
                      <a:moveTo>
                        <a:pt x="2737" y="1"/>
                      </a:moveTo>
                      <a:cubicBezTo>
                        <a:pt x="2734" y="1"/>
                        <a:pt x="2730" y="1"/>
                        <a:pt x="2727" y="1"/>
                      </a:cubicBezTo>
                      <a:cubicBezTo>
                        <a:pt x="1763" y="37"/>
                        <a:pt x="1" y="3394"/>
                        <a:pt x="1" y="3394"/>
                      </a:cubicBezTo>
                      <a:lnTo>
                        <a:pt x="5692" y="3394"/>
                      </a:lnTo>
                      <a:cubicBezTo>
                        <a:pt x="5692" y="3394"/>
                        <a:pt x="3705" y="1"/>
                        <a:pt x="27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2835981" y="1438505"/>
                  <a:ext cx="52786" cy="52414"/>
                </a:xfrm>
                <a:custGeom>
                  <a:rect b="b" l="l" r="r" t="t"/>
                  <a:pathLst>
                    <a:path extrusionOk="0" h="1692" w="1704">
                      <a:moveTo>
                        <a:pt x="858" y="0"/>
                      </a:moveTo>
                      <a:cubicBezTo>
                        <a:pt x="382" y="0"/>
                        <a:pt x="1" y="381"/>
                        <a:pt x="1" y="846"/>
                      </a:cubicBezTo>
                      <a:cubicBezTo>
                        <a:pt x="1" y="1310"/>
                        <a:pt x="382" y="1691"/>
                        <a:pt x="858" y="1691"/>
                      </a:cubicBezTo>
                      <a:cubicBezTo>
                        <a:pt x="1322" y="1691"/>
                        <a:pt x="1703" y="1310"/>
                        <a:pt x="1703" y="846"/>
                      </a:cubicBezTo>
                      <a:cubicBezTo>
                        <a:pt x="1703" y="381"/>
                        <a:pt x="1322" y="0"/>
                        <a:pt x="8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2222255" y="1422304"/>
                  <a:ext cx="108824" cy="115174"/>
                </a:xfrm>
                <a:custGeom>
                  <a:rect b="b" l="l" r="r" t="t"/>
                  <a:pathLst>
                    <a:path extrusionOk="0" h="3718" w="3513">
                      <a:moveTo>
                        <a:pt x="2002" y="2078"/>
                      </a:moveTo>
                      <a:cubicBezTo>
                        <a:pt x="2007" y="2078"/>
                        <a:pt x="2012" y="2078"/>
                        <a:pt x="2016" y="2078"/>
                      </a:cubicBezTo>
                      <a:lnTo>
                        <a:pt x="2016" y="2078"/>
                      </a:lnTo>
                      <a:cubicBezTo>
                        <a:pt x="1973" y="2130"/>
                        <a:pt x="1924" y="2173"/>
                        <a:pt x="1870" y="2202"/>
                      </a:cubicBezTo>
                      <a:cubicBezTo>
                        <a:pt x="1835" y="2223"/>
                        <a:pt x="1797" y="2236"/>
                        <a:pt x="1761" y="2236"/>
                      </a:cubicBezTo>
                      <a:cubicBezTo>
                        <a:pt x="1735" y="2236"/>
                        <a:pt x="1711" y="2229"/>
                        <a:pt x="1691" y="2214"/>
                      </a:cubicBezTo>
                      <a:cubicBezTo>
                        <a:pt x="1683" y="2205"/>
                        <a:pt x="1674" y="2177"/>
                        <a:pt x="1660" y="2177"/>
                      </a:cubicBezTo>
                      <a:cubicBezTo>
                        <a:pt x="1655" y="2177"/>
                        <a:pt x="1650" y="2181"/>
                        <a:pt x="1644" y="2190"/>
                      </a:cubicBezTo>
                      <a:cubicBezTo>
                        <a:pt x="1680" y="2100"/>
                        <a:pt x="1867" y="2078"/>
                        <a:pt x="2002" y="2078"/>
                      </a:cubicBezTo>
                      <a:close/>
                      <a:moveTo>
                        <a:pt x="1522" y="0"/>
                      </a:moveTo>
                      <a:cubicBezTo>
                        <a:pt x="1335" y="0"/>
                        <a:pt x="1143" y="26"/>
                        <a:pt x="953" y="59"/>
                      </a:cubicBezTo>
                      <a:cubicBezTo>
                        <a:pt x="477" y="166"/>
                        <a:pt x="13" y="452"/>
                        <a:pt x="1" y="988"/>
                      </a:cubicBezTo>
                      <a:cubicBezTo>
                        <a:pt x="1" y="1175"/>
                        <a:pt x="151" y="1271"/>
                        <a:pt x="303" y="1271"/>
                      </a:cubicBezTo>
                      <a:cubicBezTo>
                        <a:pt x="460" y="1271"/>
                        <a:pt x="620" y="1169"/>
                        <a:pt x="620" y="964"/>
                      </a:cubicBezTo>
                      <a:cubicBezTo>
                        <a:pt x="620" y="773"/>
                        <a:pt x="870" y="702"/>
                        <a:pt x="1036" y="666"/>
                      </a:cubicBezTo>
                      <a:cubicBezTo>
                        <a:pt x="1179" y="631"/>
                        <a:pt x="1338" y="595"/>
                        <a:pt x="1494" y="595"/>
                      </a:cubicBezTo>
                      <a:cubicBezTo>
                        <a:pt x="1599" y="595"/>
                        <a:pt x="1703" y="611"/>
                        <a:pt x="1798" y="654"/>
                      </a:cubicBezTo>
                      <a:cubicBezTo>
                        <a:pt x="2136" y="793"/>
                        <a:pt x="2275" y="1148"/>
                        <a:pt x="2250" y="1483"/>
                      </a:cubicBezTo>
                      <a:lnTo>
                        <a:pt x="2250" y="1483"/>
                      </a:lnTo>
                      <a:cubicBezTo>
                        <a:pt x="2234" y="1480"/>
                        <a:pt x="2219" y="1478"/>
                        <a:pt x="2203" y="1476"/>
                      </a:cubicBezTo>
                      <a:cubicBezTo>
                        <a:pt x="2139" y="1467"/>
                        <a:pt x="2072" y="1462"/>
                        <a:pt x="2004" y="1462"/>
                      </a:cubicBezTo>
                      <a:cubicBezTo>
                        <a:pt x="1705" y="1462"/>
                        <a:pt x="1385" y="1553"/>
                        <a:pt x="1191" y="1785"/>
                      </a:cubicBezTo>
                      <a:cubicBezTo>
                        <a:pt x="917" y="2119"/>
                        <a:pt x="1072" y="2619"/>
                        <a:pt x="1441" y="2797"/>
                      </a:cubicBezTo>
                      <a:cubicBezTo>
                        <a:pt x="1549" y="2847"/>
                        <a:pt x="1658" y="2869"/>
                        <a:pt x="1765" y="2869"/>
                      </a:cubicBezTo>
                      <a:cubicBezTo>
                        <a:pt x="2073" y="2869"/>
                        <a:pt x="2366" y="2685"/>
                        <a:pt x="2560" y="2428"/>
                      </a:cubicBezTo>
                      <a:cubicBezTo>
                        <a:pt x="2570" y="2415"/>
                        <a:pt x="2579" y="2402"/>
                        <a:pt x="2588" y="2389"/>
                      </a:cubicBezTo>
                      <a:lnTo>
                        <a:pt x="2588" y="2389"/>
                      </a:lnTo>
                      <a:cubicBezTo>
                        <a:pt x="2724" y="2647"/>
                        <a:pt x="2610" y="3021"/>
                        <a:pt x="2346" y="3095"/>
                      </a:cubicBezTo>
                      <a:cubicBezTo>
                        <a:pt x="1999" y="3204"/>
                        <a:pt x="2097" y="3718"/>
                        <a:pt x="2414" y="3718"/>
                      </a:cubicBezTo>
                      <a:cubicBezTo>
                        <a:pt x="2445" y="3718"/>
                        <a:pt x="2478" y="3713"/>
                        <a:pt x="2513" y="3702"/>
                      </a:cubicBezTo>
                      <a:cubicBezTo>
                        <a:pt x="3191" y="3488"/>
                        <a:pt x="3513" y="2607"/>
                        <a:pt x="3096" y="2012"/>
                      </a:cubicBezTo>
                      <a:cubicBezTo>
                        <a:pt x="3025" y="1913"/>
                        <a:pt x="2943" y="1827"/>
                        <a:pt x="2852" y="1753"/>
                      </a:cubicBezTo>
                      <a:lnTo>
                        <a:pt x="2852" y="1753"/>
                      </a:lnTo>
                      <a:cubicBezTo>
                        <a:pt x="2957" y="1199"/>
                        <a:pt x="2787" y="603"/>
                        <a:pt x="2322" y="238"/>
                      </a:cubicBezTo>
                      <a:cubicBezTo>
                        <a:pt x="2079" y="59"/>
                        <a:pt x="1805" y="0"/>
                        <a:pt x="1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2481165" y="1318219"/>
                  <a:ext cx="123972" cy="138934"/>
                </a:xfrm>
                <a:custGeom>
                  <a:rect b="b" l="l" r="r" t="t"/>
                  <a:pathLst>
                    <a:path extrusionOk="0" h="4485" w="4002">
                      <a:moveTo>
                        <a:pt x="1769" y="1734"/>
                      </a:moveTo>
                      <a:cubicBezTo>
                        <a:pt x="1793" y="1734"/>
                        <a:pt x="1791" y="1752"/>
                        <a:pt x="1784" y="1752"/>
                      </a:cubicBezTo>
                      <a:cubicBezTo>
                        <a:pt x="1781" y="1752"/>
                        <a:pt x="1778" y="1749"/>
                        <a:pt x="1775" y="1740"/>
                      </a:cubicBezTo>
                      <a:lnTo>
                        <a:pt x="1775" y="1740"/>
                      </a:lnTo>
                      <a:cubicBezTo>
                        <a:pt x="1787" y="1859"/>
                        <a:pt x="1572" y="1943"/>
                        <a:pt x="1501" y="1978"/>
                      </a:cubicBezTo>
                      <a:cubicBezTo>
                        <a:pt x="1446" y="1999"/>
                        <a:pt x="1379" y="2020"/>
                        <a:pt x="1308" y="2034"/>
                      </a:cubicBezTo>
                      <a:lnTo>
                        <a:pt x="1308" y="2034"/>
                      </a:lnTo>
                      <a:cubicBezTo>
                        <a:pt x="1382" y="1915"/>
                        <a:pt x="1487" y="1815"/>
                        <a:pt x="1620" y="1764"/>
                      </a:cubicBezTo>
                      <a:cubicBezTo>
                        <a:pt x="1668" y="1752"/>
                        <a:pt x="1691" y="1752"/>
                        <a:pt x="1739" y="1740"/>
                      </a:cubicBezTo>
                      <a:cubicBezTo>
                        <a:pt x="1752" y="1736"/>
                        <a:pt x="1761" y="1734"/>
                        <a:pt x="1769" y="1734"/>
                      </a:cubicBezTo>
                      <a:close/>
                      <a:moveTo>
                        <a:pt x="2889" y="2931"/>
                      </a:moveTo>
                      <a:cubicBezTo>
                        <a:pt x="2900" y="2931"/>
                        <a:pt x="2923" y="2961"/>
                        <a:pt x="2914" y="2961"/>
                      </a:cubicBezTo>
                      <a:cubicBezTo>
                        <a:pt x="2910" y="2961"/>
                        <a:pt x="2900" y="2956"/>
                        <a:pt x="2882" y="2941"/>
                      </a:cubicBezTo>
                      <a:lnTo>
                        <a:pt x="2882" y="2941"/>
                      </a:lnTo>
                      <a:cubicBezTo>
                        <a:pt x="2882" y="2934"/>
                        <a:pt x="2885" y="2931"/>
                        <a:pt x="2889" y="2931"/>
                      </a:cubicBezTo>
                      <a:close/>
                      <a:moveTo>
                        <a:pt x="1543" y="0"/>
                      </a:moveTo>
                      <a:cubicBezTo>
                        <a:pt x="1059" y="0"/>
                        <a:pt x="607" y="221"/>
                        <a:pt x="346" y="669"/>
                      </a:cubicBezTo>
                      <a:cubicBezTo>
                        <a:pt x="60" y="1133"/>
                        <a:pt x="1" y="1990"/>
                        <a:pt x="406" y="2407"/>
                      </a:cubicBezTo>
                      <a:cubicBezTo>
                        <a:pt x="459" y="2464"/>
                        <a:pt x="518" y="2511"/>
                        <a:pt x="581" y="2550"/>
                      </a:cubicBezTo>
                      <a:lnTo>
                        <a:pt x="581" y="2550"/>
                      </a:lnTo>
                      <a:cubicBezTo>
                        <a:pt x="602" y="2921"/>
                        <a:pt x="770" y="3279"/>
                        <a:pt x="1037" y="3538"/>
                      </a:cubicBezTo>
                      <a:cubicBezTo>
                        <a:pt x="1328" y="3806"/>
                        <a:pt x="1699" y="3944"/>
                        <a:pt x="2075" y="3944"/>
                      </a:cubicBezTo>
                      <a:cubicBezTo>
                        <a:pt x="2195" y="3944"/>
                        <a:pt x="2315" y="3930"/>
                        <a:pt x="2434" y="3901"/>
                      </a:cubicBezTo>
                      <a:lnTo>
                        <a:pt x="2434" y="3901"/>
                      </a:lnTo>
                      <a:cubicBezTo>
                        <a:pt x="2645" y="4239"/>
                        <a:pt x="2993" y="4484"/>
                        <a:pt x="3388" y="4484"/>
                      </a:cubicBezTo>
                      <a:cubicBezTo>
                        <a:pt x="3502" y="4484"/>
                        <a:pt x="3620" y="4464"/>
                        <a:pt x="3739" y="4419"/>
                      </a:cubicBezTo>
                      <a:cubicBezTo>
                        <a:pt x="3894" y="4360"/>
                        <a:pt x="4001" y="4205"/>
                        <a:pt x="3954" y="4026"/>
                      </a:cubicBezTo>
                      <a:cubicBezTo>
                        <a:pt x="3924" y="3908"/>
                        <a:pt x="3796" y="3797"/>
                        <a:pt x="3658" y="3797"/>
                      </a:cubicBezTo>
                      <a:cubicBezTo>
                        <a:pt x="3630" y="3797"/>
                        <a:pt x="3601" y="3802"/>
                        <a:pt x="3573" y="3812"/>
                      </a:cubicBezTo>
                      <a:cubicBezTo>
                        <a:pt x="3520" y="3830"/>
                        <a:pt x="3468" y="3838"/>
                        <a:pt x="3418" y="3838"/>
                      </a:cubicBezTo>
                      <a:cubicBezTo>
                        <a:pt x="3259" y="3838"/>
                        <a:pt x="3118" y="3755"/>
                        <a:pt x="3016" y="3628"/>
                      </a:cubicBezTo>
                      <a:lnTo>
                        <a:pt x="3016" y="3628"/>
                      </a:lnTo>
                      <a:cubicBezTo>
                        <a:pt x="3403" y="3341"/>
                        <a:pt x="3722" y="2866"/>
                        <a:pt x="3299" y="2478"/>
                      </a:cubicBezTo>
                      <a:cubicBezTo>
                        <a:pt x="3190" y="2380"/>
                        <a:pt x="3048" y="2334"/>
                        <a:pt x="2905" y="2334"/>
                      </a:cubicBezTo>
                      <a:cubicBezTo>
                        <a:pt x="2735" y="2334"/>
                        <a:pt x="2564" y="2398"/>
                        <a:pt x="2442" y="2514"/>
                      </a:cubicBezTo>
                      <a:cubicBezTo>
                        <a:pt x="2233" y="2713"/>
                        <a:pt x="2182" y="3003"/>
                        <a:pt x="2219" y="3287"/>
                      </a:cubicBezTo>
                      <a:lnTo>
                        <a:pt x="2219" y="3287"/>
                      </a:lnTo>
                      <a:cubicBezTo>
                        <a:pt x="2218" y="3288"/>
                        <a:pt x="2217" y="3288"/>
                        <a:pt x="2215" y="3288"/>
                      </a:cubicBezTo>
                      <a:cubicBezTo>
                        <a:pt x="2168" y="3294"/>
                        <a:pt x="2121" y="3297"/>
                        <a:pt x="2075" y="3297"/>
                      </a:cubicBezTo>
                      <a:cubicBezTo>
                        <a:pt x="1841" y="3297"/>
                        <a:pt x="1622" y="3221"/>
                        <a:pt x="1453" y="3062"/>
                      </a:cubicBezTo>
                      <a:cubicBezTo>
                        <a:pt x="1349" y="2958"/>
                        <a:pt x="1265" y="2833"/>
                        <a:pt x="1221" y="2693"/>
                      </a:cubicBezTo>
                      <a:lnTo>
                        <a:pt x="1221" y="2693"/>
                      </a:lnTo>
                      <a:cubicBezTo>
                        <a:pt x="1459" y="2680"/>
                        <a:pt x="1701" y="2607"/>
                        <a:pt x="1906" y="2502"/>
                      </a:cubicBezTo>
                      <a:cubicBezTo>
                        <a:pt x="2180" y="2359"/>
                        <a:pt x="2394" y="2109"/>
                        <a:pt x="2406" y="1788"/>
                      </a:cubicBezTo>
                      <a:cubicBezTo>
                        <a:pt x="2406" y="1490"/>
                        <a:pt x="2215" y="1216"/>
                        <a:pt x="1918" y="1157"/>
                      </a:cubicBezTo>
                      <a:cubicBezTo>
                        <a:pt x="1852" y="1142"/>
                        <a:pt x="1788" y="1135"/>
                        <a:pt x="1726" y="1135"/>
                      </a:cubicBezTo>
                      <a:cubicBezTo>
                        <a:pt x="1313" y="1135"/>
                        <a:pt x="959" y="1434"/>
                        <a:pt x="759" y="1795"/>
                      </a:cubicBezTo>
                      <a:lnTo>
                        <a:pt x="759" y="1795"/>
                      </a:lnTo>
                      <a:cubicBezTo>
                        <a:pt x="739" y="1713"/>
                        <a:pt x="739" y="1623"/>
                        <a:pt x="739" y="1538"/>
                      </a:cubicBezTo>
                      <a:cubicBezTo>
                        <a:pt x="739" y="1359"/>
                        <a:pt x="763" y="1157"/>
                        <a:pt x="846" y="990"/>
                      </a:cubicBezTo>
                      <a:cubicBezTo>
                        <a:pt x="966" y="772"/>
                        <a:pt x="1245" y="605"/>
                        <a:pt x="1501" y="605"/>
                      </a:cubicBezTo>
                      <a:cubicBezTo>
                        <a:pt x="1525" y="605"/>
                        <a:pt x="1549" y="606"/>
                        <a:pt x="1572" y="609"/>
                      </a:cubicBezTo>
                      <a:cubicBezTo>
                        <a:pt x="1593" y="612"/>
                        <a:pt x="1614" y="614"/>
                        <a:pt x="1635" y="614"/>
                      </a:cubicBezTo>
                      <a:cubicBezTo>
                        <a:pt x="1781" y="614"/>
                        <a:pt x="1924" y="539"/>
                        <a:pt x="1965" y="383"/>
                      </a:cubicBezTo>
                      <a:cubicBezTo>
                        <a:pt x="2013" y="252"/>
                        <a:pt x="1918" y="38"/>
                        <a:pt x="1751" y="14"/>
                      </a:cubicBezTo>
                      <a:cubicBezTo>
                        <a:pt x="1681" y="5"/>
                        <a:pt x="1612" y="0"/>
                        <a:pt x="15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2625025" y="1349259"/>
                  <a:ext cx="33208" cy="26207"/>
                </a:xfrm>
                <a:custGeom>
                  <a:rect b="b" l="l" r="r" t="t"/>
                  <a:pathLst>
                    <a:path extrusionOk="0" h="846" w="1072">
                      <a:moveTo>
                        <a:pt x="536" y="0"/>
                      </a:moveTo>
                      <a:cubicBezTo>
                        <a:pt x="0" y="12"/>
                        <a:pt x="0" y="845"/>
                        <a:pt x="536" y="845"/>
                      </a:cubicBezTo>
                      <a:cubicBezTo>
                        <a:pt x="1072" y="845"/>
                        <a:pt x="1072"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2813492" y="1501513"/>
                  <a:ext cx="150520" cy="119573"/>
                </a:xfrm>
                <a:custGeom>
                  <a:rect b="b" l="l" r="r" t="t"/>
                  <a:pathLst>
                    <a:path extrusionOk="0" h="3860" w="4859">
                      <a:moveTo>
                        <a:pt x="3012" y="0"/>
                      </a:moveTo>
                      <a:cubicBezTo>
                        <a:pt x="3000" y="0"/>
                        <a:pt x="2988" y="1"/>
                        <a:pt x="2977" y="2"/>
                      </a:cubicBezTo>
                      <a:cubicBezTo>
                        <a:pt x="2477" y="62"/>
                        <a:pt x="596" y="2800"/>
                        <a:pt x="36" y="3634"/>
                      </a:cubicBezTo>
                      <a:cubicBezTo>
                        <a:pt x="12" y="3681"/>
                        <a:pt x="0" y="3741"/>
                        <a:pt x="36" y="3789"/>
                      </a:cubicBezTo>
                      <a:cubicBezTo>
                        <a:pt x="48" y="3824"/>
                        <a:pt x="107" y="3860"/>
                        <a:pt x="155" y="3860"/>
                      </a:cubicBezTo>
                      <a:lnTo>
                        <a:pt x="4703" y="3860"/>
                      </a:lnTo>
                      <a:cubicBezTo>
                        <a:pt x="4787" y="3860"/>
                        <a:pt x="4846" y="3800"/>
                        <a:pt x="4822" y="3693"/>
                      </a:cubicBezTo>
                      <a:cubicBezTo>
                        <a:pt x="4822" y="3622"/>
                        <a:pt x="4763" y="3562"/>
                        <a:pt x="4691" y="3562"/>
                      </a:cubicBezTo>
                      <a:lnTo>
                        <a:pt x="405" y="3562"/>
                      </a:lnTo>
                      <a:cubicBezTo>
                        <a:pt x="1501" y="1955"/>
                        <a:pt x="2739" y="336"/>
                        <a:pt x="3013" y="276"/>
                      </a:cubicBezTo>
                      <a:cubicBezTo>
                        <a:pt x="3018" y="275"/>
                        <a:pt x="3024" y="275"/>
                        <a:pt x="3030" y="275"/>
                      </a:cubicBezTo>
                      <a:cubicBezTo>
                        <a:pt x="3286" y="275"/>
                        <a:pt x="4037" y="1019"/>
                        <a:pt x="4584" y="1729"/>
                      </a:cubicBezTo>
                      <a:cubicBezTo>
                        <a:pt x="4614" y="1766"/>
                        <a:pt x="4662" y="1785"/>
                        <a:pt x="4709" y="1785"/>
                      </a:cubicBezTo>
                      <a:cubicBezTo>
                        <a:pt x="4737" y="1785"/>
                        <a:pt x="4764" y="1778"/>
                        <a:pt x="4787" y="1764"/>
                      </a:cubicBezTo>
                      <a:cubicBezTo>
                        <a:pt x="4846" y="1717"/>
                        <a:pt x="4858" y="1622"/>
                        <a:pt x="4810" y="1562"/>
                      </a:cubicBezTo>
                      <a:cubicBezTo>
                        <a:pt x="4612" y="1306"/>
                        <a:pt x="3559" y="0"/>
                        <a:pt x="30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12" name="Google Shape;412;p22"/>
            <p:cNvCxnSpPr>
              <a:stCxn id="390" idx="3"/>
            </p:cNvCxnSpPr>
            <p:nvPr/>
          </p:nvCxnSpPr>
          <p:spPr>
            <a:xfrm>
              <a:off x="2240700" y="2161050"/>
              <a:ext cx="1988400" cy="944100"/>
            </a:xfrm>
            <a:prstGeom prst="bentConnector3">
              <a:avLst>
                <a:gd fmla="val 48265" name="adj1"/>
              </a:avLst>
            </a:prstGeom>
            <a:noFill/>
            <a:ln cap="flat" cmpd="sng" w="9525">
              <a:solidFill>
                <a:srgbClr val="000000"/>
              </a:solidFill>
              <a:prstDash val="solid"/>
              <a:round/>
              <a:headEnd len="med" w="med" type="none"/>
              <a:tailEnd len="med" w="med" type="oval"/>
            </a:ln>
          </p:spPr>
        </p:cxnSp>
      </p:grpSp>
      <p:grpSp>
        <p:nvGrpSpPr>
          <p:cNvPr id="413" name="Google Shape;413;p22"/>
          <p:cNvGrpSpPr/>
          <p:nvPr/>
        </p:nvGrpSpPr>
        <p:grpSpPr>
          <a:xfrm>
            <a:off x="838200" y="2948947"/>
            <a:ext cx="3429000" cy="1581528"/>
            <a:chOff x="838200" y="2948947"/>
            <a:chExt cx="3429000" cy="1581528"/>
          </a:xfrm>
        </p:grpSpPr>
        <p:grpSp>
          <p:nvGrpSpPr>
            <p:cNvPr id="414" name="Google Shape;414;p22"/>
            <p:cNvGrpSpPr/>
            <p:nvPr/>
          </p:nvGrpSpPr>
          <p:grpSpPr>
            <a:xfrm>
              <a:off x="838200" y="2948947"/>
              <a:ext cx="1402500" cy="1581528"/>
              <a:chOff x="838200" y="2948947"/>
              <a:chExt cx="1402500" cy="1581528"/>
            </a:xfrm>
          </p:grpSpPr>
          <p:sp>
            <p:nvSpPr>
              <p:cNvPr id="415" name="Google Shape;415;p22"/>
              <p:cNvSpPr/>
              <p:nvPr/>
            </p:nvSpPr>
            <p:spPr>
              <a:xfrm>
                <a:off x="838200" y="3515575"/>
                <a:ext cx="1402500" cy="10149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22"/>
              <p:cNvGrpSpPr/>
              <p:nvPr/>
            </p:nvGrpSpPr>
            <p:grpSpPr>
              <a:xfrm>
                <a:off x="1048890" y="2948947"/>
                <a:ext cx="981119" cy="672831"/>
                <a:chOff x="2104231" y="2886022"/>
                <a:chExt cx="981119" cy="672831"/>
              </a:xfrm>
            </p:grpSpPr>
            <p:sp>
              <p:nvSpPr>
                <p:cNvPr id="417" name="Google Shape;417;p22"/>
                <p:cNvSpPr/>
                <p:nvPr/>
              </p:nvSpPr>
              <p:spPr>
                <a:xfrm>
                  <a:off x="2141125" y="2886022"/>
                  <a:ext cx="944225" cy="672831"/>
                </a:xfrm>
                <a:custGeom>
                  <a:rect b="b" l="l" r="r" t="t"/>
                  <a:pathLst>
                    <a:path extrusionOk="0" h="21720" w="30481">
                      <a:moveTo>
                        <a:pt x="14556" y="1"/>
                      </a:moveTo>
                      <a:cubicBezTo>
                        <a:pt x="8980" y="1"/>
                        <a:pt x="7897" y="6332"/>
                        <a:pt x="6382" y="7100"/>
                      </a:cubicBezTo>
                      <a:cubicBezTo>
                        <a:pt x="6133" y="7230"/>
                        <a:pt x="5868" y="7278"/>
                        <a:pt x="5595" y="7278"/>
                      </a:cubicBezTo>
                      <a:cubicBezTo>
                        <a:pt x="4790" y="7278"/>
                        <a:pt x="3904" y="6862"/>
                        <a:pt x="3086" y="6862"/>
                      </a:cubicBezTo>
                      <a:cubicBezTo>
                        <a:pt x="2412" y="6862"/>
                        <a:pt x="1784" y="7144"/>
                        <a:pt x="1286" y="8172"/>
                      </a:cubicBezTo>
                      <a:cubicBezTo>
                        <a:pt x="0" y="10887"/>
                        <a:pt x="2774" y="13542"/>
                        <a:pt x="2870" y="16721"/>
                      </a:cubicBezTo>
                      <a:cubicBezTo>
                        <a:pt x="2977" y="19888"/>
                        <a:pt x="7989" y="20364"/>
                        <a:pt x="7989" y="20364"/>
                      </a:cubicBezTo>
                      <a:cubicBezTo>
                        <a:pt x="7989" y="20364"/>
                        <a:pt x="13673" y="21719"/>
                        <a:pt x="18377" y="21719"/>
                      </a:cubicBezTo>
                      <a:cubicBezTo>
                        <a:pt x="19506" y="21719"/>
                        <a:pt x="20579" y="21641"/>
                        <a:pt x="21503" y="21447"/>
                      </a:cubicBezTo>
                      <a:cubicBezTo>
                        <a:pt x="26289" y="20447"/>
                        <a:pt x="30480" y="14411"/>
                        <a:pt x="26765" y="12565"/>
                      </a:cubicBezTo>
                      <a:cubicBezTo>
                        <a:pt x="23075" y="10720"/>
                        <a:pt x="22086" y="8005"/>
                        <a:pt x="22086" y="6088"/>
                      </a:cubicBezTo>
                      <a:cubicBezTo>
                        <a:pt x="22086" y="4171"/>
                        <a:pt x="21348" y="552"/>
                        <a:pt x="15205" y="28"/>
                      </a:cubicBezTo>
                      <a:cubicBezTo>
                        <a:pt x="14982" y="10"/>
                        <a:pt x="14765" y="1"/>
                        <a:pt x="145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2771455" y="3225814"/>
                  <a:ext cx="175952" cy="309124"/>
                </a:xfrm>
                <a:custGeom>
                  <a:rect b="b" l="l" r="r" t="t"/>
                  <a:pathLst>
                    <a:path extrusionOk="0" h="9979" w="5680">
                      <a:moveTo>
                        <a:pt x="3959" y="1"/>
                      </a:moveTo>
                      <a:cubicBezTo>
                        <a:pt x="3323" y="1"/>
                        <a:pt x="2564" y="429"/>
                        <a:pt x="1810" y="1608"/>
                      </a:cubicBezTo>
                      <a:cubicBezTo>
                        <a:pt x="0" y="4418"/>
                        <a:pt x="417" y="9978"/>
                        <a:pt x="417" y="9978"/>
                      </a:cubicBezTo>
                      <a:cubicBezTo>
                        <a:pt x="2298" y="5609"/>
                        <a:pt x="5679" y="2966"/>
                        <a:pt x="5560" y="1608"/>
                      </a:cubicBezTo>
                      <a:cubicBezTo>
                        <a:pt x="5484" y="821"/>
                        <a:pt x="4839" y="1"/>
                        <a:pt x="39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2783970" y="3232474"/>
                  <a:ext cx="132832" cy="302464"/>
                </a:xfrm>
                <a:custGeom>
                  <a:rect b="b" l="l" r="r" t="t"/>
                  <a:pathLst>
                    <a:path extrusionOk="0" fill="none" h="9764" w="4288">
                      <a:moveTo>
                        <a:pt x="4287" y="0"/>
                      </a:moveTo>
                      <a:cubicBezTo>
                        <a:pt x="4287" y="0"/>
                        <a:pt x="834" y="3548"/>
                        <a:pt x="1" y="9763"/>
                      </a:cubicBez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2840039" y="3252021"/>
                  <a:ext cx="6288" cy="85591"/>
                </a:xfrm>
                <a:custGeom>
                  <a:rect b="b" l="l" r="r" t="t"/>
                  <a:pathLst>
                    <a:path extrusionOk="0" fill="none" h="2763" w="203">
                      <a:moveTo>
                        <a:pt x="155" y="0"/>
                      </a:moveTo>
                      <a:cubicBezTo>
                        <a:pt x="155" y="0"/>
                        <a:pt x="1" y="1989"/>
                        <a:pt x="203" y="2763"/>
                      </a:cubicBez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2866959" y="3275626"/>
                  <a:ext cx="76762" cy="25092"/>
                </a:xfrm>
                <a:custGeom>
                  <a:rect b="b" l="l" r="r" t="t"/>
                  <a:pathLst>
                    <a:path extrusionOk="0" fill="none" h="810" w="2478">
                      <a:moveTo>
                        <a:pt x="2477" y="0"/>
                      </a:moveTo>
                      <a:cubicBezTo>
                        <a:pt x="2477" y="0"/>
                        <a:pt x="36" y="762"/>
                        <a:pt x="1" y="810"/>
                      </a:cubicBez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2792458" y="3374475"/>
                  <a:ext cx="14776" cy="58300"/>
                </a:xfrm>
                <a:custGeom>
                  <a:rect b="b" l="l" r="r" t="t"/>
                  <a:pathLst>
                    <a:path extrusionOk="0" fill="none" h="1882" w="477">
                      <a:moveTo>
                        <a:pt x="1" y="0"/>
                      </a:moveTo>
                      <a:lnTo>
                        <a:pt x="477" y="1881"/>
                      </a:ln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2104231" y="3269027"/>
                  <a:ext cx="277806" cy="268482"/>
                </a:xfrm>
                <a:custGeom>
                  <a:rect b="b" l="l" r="r" t="t"/>
                  <a:pathLst>
                    <a:path extrusionOk="0" h="8667" w="8968">
                      <a:moveTo>
                        <a:pt x="1308" y="0"/>
                      </a:moveTo>
                      <a:cubicBezTo>
                        <a:pt x="941" y="0"/>
                        <a:pt x="647" y="177"/>
                        <a:pt x="417" y="570"/>
                      </a:cubicBezTo>
                      <a:cubicBezTo>
                        <a:pt x="1" y="1273"/>
                        <a:pt x="572" y="2059"/>
                        <a:pt x="1489" y="2511"/>
                      </a:cubicBezTo>
                      <a:cubicBezTo>
                        <a:pt x="2394" y="2952"/>
                        <a:pt x="2691" y="3523"/>
                        <a:pt x="2501" y="4035"/>
                      </a:cubicBezTo>
                      <a:cubicBezTo>
                        <a:pt x="2322" y="4559"/>
                        <a:pt x="2525" y="5262"/>
                        <a:pt x="3537" y="5369"/>
                      </a:cubicBezTo>
                      <a:cubicBezTo>
                        <a:pt x="4549" y="5464"/>
                        <a:pt x="4763" y="5940"/>
                        <a:pt x="4787" y="6952"/>
                      </a:cubicBezTo>
                      <a:cubicBezTo>
                        <a:pt x="4823" y="7964"/>
                        <a:pt x="7001" y="7655"/>
                        <a:pt x="8037" y="8071"/>
                      </a:cubicBezTo>
                      <a:cubicBezTo>
                        <a:pt x="8702" y="8342"/>
                        <a:pt x="8890" y="8512"/>
                        <a:pt x="8940" y="8598"/>
                      </a:cubicBezTo>
                      <a:lnTo>
                        <a:pt x="8940" y="8598"/>
                      </a:lnTo>
                      <a:cubicBezTo>
                        <a:pt x="8891" y="8362"/>
                        <a:pt x="8718" y="7555"/>
                        <a:pt x="8478" y="6774"/>
                      </a:cubicBezTo>
                      <a:cubicBezTo>
                        <a:pt x="8478" y="6774"/>
                        <a:pt x="7537" y="2964"/>
                        <a:pt x="5489" y="1297"/>
                      </a:cubicBezTo>
                      <a:cubicBezTo>
                        <a:pt x="4540" y="529"/>
                        <a:pt x="3988" y="365"/>
                        <a:pt x="3582" y="365"/>
                      </a:cubicBezTo>
                      <a:cubicBezTo>
                        <a:pt x="3280" y="365"/>
                        <a:pt x="3059" y="456"/>
                        <a:pt x="2816" y="456"/>
                      </a:cubicBezTo>
                      <a:cubicBezTo>
                        <a:pt x="2677" y="456"/>
                        <a:pt x="2531" y="426"/>
                        <a:pt x="2358" y="332"/>
                      </a:cubicBezTo>
                      <a:cubicBezTo>
                        <a:pt x="1957" y="118"/>
                        <a:pt x="1608" y="0"/>
                        <a:pt x="1308" y="0"/>
                      </a:cubicBezTo>
                      <a:close/>
                      <a:moveTo>
                        <a:pt x="8940" y="8598"/>
                      </a:moveTo>
                      <a:cubicBezTo>
                        <a:pt x="8949" y="8642"/>
                        <a:pt x="8954" y="8667"/>
                        <a:pt x="8954" y="8667"/>
                      </a:cubicBezTo>
                      <a:cubicBezTo>
                        <a:pt x="8954" y="8667"/>
                        <a:pt x="8967" y="8645"/>
                        <a:pt x="8940" y="859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2116405" y="3286685"/>
                  <a:ext cx="264858" cy="251197"/>
                </a:xfrm>
                <a:custGeom>
                  <a:rect b="b" l="l" r="r" t="t"/>
                  <a:pathLst>
                    <a:path extrusionOk="0" fill="none" h="8109" w="8550">
                      <a:moveTo>
                        <a:pt x="1" y="0"/>
                      </a:moveTo>
                      <a:cubicBezTo>
                        <a:pt x="1" y="0"/>
                        <a:pt x="5025" y="2251"/>
                        <a:pt x="8549" y="8109"/>
                      </a:cubicBezTo>
                    </a:path>
                  </a:pathLst>
                </a:custGeom>
                <a:solidFill>
                  <a:schemeClr val="accent3"/>
                </a:solid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2180962" y="3389220"/>
                  <a:ext cx="81905" cy="4832"/>
                </a:xfrm>
                <a:custGeom>
                  <a:rect b="b" l="l" r="r" t="t"/>
                  <a:pathLst>
                    <a:path extrusionOk="0" fill="none" h="156" w="2644">
                      <a:moveTo>
                        <a:pt x="0" y="155"/>
                      </a:moveTo>
                      <a:cubicBezTo>
                        <a:pt x="0" y="155"/>
                        <a:pt x="1584" y="0"/>
                        <a:pt x="2643" y="48"/>
                      </a:cubicBez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2218941" y="3280768"/>
                  <a:ext cx="21405" cy="90392"/>
                </a:xfrm>
                <a:custGeom>
                  <a:rect b="b" l="l" r="r" t="t"/>
                  <a:pathLst>
                    <a:path extrusionOk="0" fill="none" h="2918" w="691">
                      <a:moveTo>
                        <a:pt x="0" y="1"/>
                      </a:moveTo>
                      <a:cubicBezTo>
                        <a:pt x="0" y="1"/>
                        <a:pt x="381" y="882"/>
                        <a:pt x="691" y="2918"/>
                      </a:cubicBez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2252148" y="3460406"/>
                  <a:ext cx="84847" cy="24008"/>
                </a:xfrm>
                <a:custGeom>
                  <a:rect b="b" l="l" r="r" t="t"/>
                  <a:pathLst>
                    <a:path extrusionOk="0" fill="none" h="775" w="2739">
                      <a:moveTo>
                        <a:pt x="0" y="774"/>
                      </a:moveTo>
                      <a:cubicBezTo>
                        <a:pt x="0" y="774"/>
                        <a:pt x="1095" y="0"/>
                        <a:pt x="2738" y="405"/>
                      </a:cubicBez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2453131" y="2951725"/>
                  <a:ext cx="273748" cy="239456"/>
                </a:xfrm>
                <a:custGeom>
                  <a:rect b="b" l="l" r="r" t="t"/>
                  <a:pathLst>
                    <a:path extrusionOk="0" h="7730" w="8837">
                      <a:moveTo>
                        <a:pt x="4757" y="0"/>
                      </a:moveTo>
                      <a:cubicBezTo>
                        <a:pt x="3811" y="0"/>
                        <a:pt x="2855" y="354"/>
                        <a:pt x="2108" y="1134"/>
                      </a:cubicBezTo>
                      <a:cubicBezTo>
                        <a:pt x="1" y="3360"/>
                        <a:pt x="2108" y="5539"/>
                        <a:pt x="2108" y="5539"/>
                      </a:cubicBezTo>
                      <a:lnTo>
                        <a:pt x="60" y="7730"/>
                      </a:lnTo>
                      <a:lnTo>
                        <a:pt x="3013" y="6003"/>
                      </a:lnTo>
                      <a:cubicBezTo>
                        <a:pt x="3573" y="6391"/>
                        <a:pt x="4272" y="6573"/>
                        <a:pt x="4983" y="6573"/>
                      </a:cubicBezTo>
                      <a:cubicBezTo>
                        <a:pt x="6869" y="6573"/>
                        <a:pt x="8836" y="5285"/>
                        <a:pt x="8490" y="3122"/>
                      </a:cubicBezTo>
                      <a:cubicBezTo>
                        <a:pt x="8197" y="1194"/>
                        <a:pt x="6495" y="0"/>
                        <a:pt x="47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2420697" y="3227518"/>
                  <a:ext cx="11090" cy="9789"/>
                </a:xfrm>
                <a:custGeom>
                  <a:rect b="b" l="l" r="r" t="t"/>
                  <a:pathLst>
                    <a:path extrusionOk="0" h="316" w="358">
                      <a:moveTo>
                        <a:pt x="25" y="1"/>
                      </a:moveTo>
                      <a:cubicBezTo>
                        <a:pt x="14" y="1"/>
                        <a:pt x="0" y="14"/>
                        <a:pt x="0" y="41"/>
                      </a:cubicBezTo>
                      <a:lnTo>
                        <a:pt x="0" y="291"/>
                      </a:lnTo>
                      <a:cubicBezTo>
                        <a:pt x="0" y="303"/>
                        <a:pt x="24" y="315"/>
                        <a:pt x="36" y="315"/>
                      </a:cubicBezTo>
                      <a:lnTo>
                        <a:pt x="334" y="315"/>
                      </a:lnTo>
                      <a:cubicBezTo>
                        <a:pt x="345" y="315"/>
                        <a:pt x="357" y="303"/>
                        <a:pt x="357" y="291"/>
                      </a:cubicBezTo>
                      <a:lnTo>
                        <a:pt x="357" y="41"/>
                      </a:lnTo>
                      <a:cubicBezTo>
                        <a:pt x="357" y="17"/>
                        <a:pt x="345" y="5"/>
                        <a:pt x="334" y="5"/>
                      </a:cubicBezTo>
                      <a:lnTo>
                        <a:pt x="36" y="5"/>
                      </a:lnTo>
                      <a:cubicBezTo>
                        <a:pt x="33" y="2"/>
                        <a:pt x="29" y="1"/>
                        <a:pt x="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2422525" y="3220672"/>
                  <a:ext cx="8147" cy="6660"/>
                </a:xfrm>
                <a:custGeom>
                  <a:rect b="b" l="l" r="r" t="t"/>
                  <a:pathLst>
                    <a:path extrusionOk="0" h="215" w="263">
                      <a:moveTo>
                        <a:pt x="120" y="0"/>
                      </a:moveTo>
                      <a:cubicBezTo>
                        <a:pt x="25" y="24"/>
                        <a:pt x="1" y="155"/>
                        <a:pt x="1" y="215"/>
                      </a:cubicBezTo>
                      <a:lnTo>
                        <a:pt x="60" y="215"/>
                      </a:lnTo>
                      <a:cubicBezTo>
                        <a:pt x="60" y="167"/>
                        <a:pt x="84" y="60"/>
                        <a:pt x="144" y="60"/>
                      </a:cubicBezTo>
                      <a:cubicBezTo>
                        <a:pt x="155" y="60"/>
                        <a:pt x="167" y="60"/>
                        <a:pt x="167" y="84"/>
                      </a:cubicBezTo>
                      <a:cubicBezTo>
                        <a:pt x="203" y="107"/>
                        <a:pt x="215" y="167"/>
                        <a:pt x="215" y="215"/>
                      </a:cubicBezTo>
                      <a:lnTo>
                        <a:pt x="263" y="215"/>
                      </a:lnTo>
                      <a:cubicBezTo>
                        <a:pt x="263" y="167"/>
                        <a:pt x="239" y="84"/>
                        <a:pt x="203" y="36"/>
                      </a:cubicBezTo>
                      <a:cubicBezTo>
                        <a:pt x="179" y="24"/>
                        <a:pt x="155" y="0"/>
                        <a:pt x="1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2567097" y="3043635"/>
                  <a:ext cx="69018" cy="62358"/>
                </a:xfrm>
                <a:custGeom>
                  <a:rect b="b" l="l" r="r" t="t"/>
                  <a:pathLst>
                    <a:path extrusionOk="0" h="2013" w="2228">
                      <a:moveTo>
                        <a:pt x="215" y="0"/>
                      </a:moveTo>
                      <a:cubicBezTo>
                        <a:pt x="96" y="0"/>
                        <a:pt x="1" y="107"/>
                        <a:pt x="1" y="226"/>
                      </a:cubicBezTo>
                      <a:lnTo>
                        <a:pt x="1" y="1786"/>
                      </a:lnTo>
                      <a:cubicBezTo>
                        <a:pt x="1" y="1905"/>
                        <a:pt x="96" y="2012"/>
                        <a:pt x="215" y="2012"/>
                      </a:cubicBezTo>
                      <a:lnTo>
                        <a:pt x="2001" y="2012"/>
                      </a:lnTo>
                      <a:cubicBezTo>
                        <a:pt x="2120" y="2012"/>
                        <a:pt x="2227" y="1905"/>
                        <a:pt x="2227" y="1786"/>
                      </a:cubicBezTo>
                      <a:lnTo>
                        <a:pt x="2227" y="226"/>
                      </a:lnTo>
                      <a:cubicBezTo>
                        <a:pt x="2227" y="107"/>
                        <a:pt x="2120" y="0"/>
                        <a:pt x="2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2577443" y="3005099"/>
                  <a:ext cx="48697" cy="38567"/>
                </a:xfrm>
                <a:custGeom>
                  <a:rect b="b" l="l" r="r" t="t"/>
                  <a:pathLst>
                    <a:path extrusionOk="0" h="1245" w="1572">
                      <a:moveTo>
                        <a:pt x="839" y="0"/>
                      </a:moveTo>
                      <a:cubicBezTo>
                        <a:pt x="810" y="0"/>
                        <a:pt x="780" y="2"/>
                        <a:pt x="750" y="6"/>
                      </a:cubicBezTo>
                      <a:cubicBezTo>
                        <a:pt x="107" y="101"/>
                        <a:pt x="24" y="875"/>
                        <a:pt x="0" y="1244"/>
                      </a:cubicBezTo>
                      <a:lnTo>
                        <a:pt x="334" y="1244"/>
                      </a:lnTo>
                      <a:cubicBezTo>
                        <a:pt x="346" y="947"/>
                        <a:pt x="405" y="375"/>
                        <a:pt x="798" y="327"/>
                      </a:cubicBezTo>
                      <a:cubicBezTo>
                        <a:pt x="816" y="322"/>
                        <a:pt x="833" y="320"/>
                        <a:pt x="850" y="320"/>
                      </a:cubicBezTo>
                      <a:cubicBezTo>
                        <a:pt x="907" y="320"/>
                        <a:pt x="954" y="350"/>
                        <a:pt x="1000" y="387"/>
                      </a:cubicBezTo>
                      <a:cubicBezTo>
                        <a:pt x="1179" y="542"/>
                        <a:pt x="1239" y="982"/>
                        <a:pt x="1250" y="1244"/>
                      </a:cubicBezTo>
                      <a:lnTo>
                        <a:pt x="1572" y="1244"/>
                      </a:lnTo>
                      <a:cubicBezTo>
                        <a:pt x="1548" y="947"/>
                        <a:pt x="1489" y="411"/>
                        <a:pt x="1215" y="149"/>
                      </a:cubicBezTo>
                      <a:cubicBezTo>
                        <a:pt x="1116" y="50"/>
                        <a:pt x="983" y="0"/>
                        <a:pt x="8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2339164" y="3211812"/>
                  <a:ext cx="468813" cy="338615"/>
                </a:xfrm>
                <a:custGeom>
                  <a:rect b="b" l="l" r="r" t="t"/>
                  <a:pathLst>
                    <a:path extrusionOk="0" h="10931" w="15134">
                      <a:moveTo>
                        <a:pt x="1" y="0"/>
                      </a:moveTo>
                      <a:lnTo>
                        <a:pt x="1" y="10930"/>
                      </a:lnTo>
                      <a:lnTo>
                        <a:pt x="15134" y="10930"/>
                      </a:lnTo>
                      <a:lnTo>
                        <a:pt x="151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2339164" y="3211812"/>
                  <a:ext cx="468813" cy="34323"/>
                </a:xfrm>
                <a:custGeom>
                  <a:rect b="b" l="l" r="r" t="t"/>
                  <a:pathLst>
                    <a:path extrusionOk="0" h="1108" w="15134">
                      <a:moveTo>
                        <a:pt x="1" y="0"/>
                      </a:moveTo>
                      <a:lnTo>
                        <a:pt x="1" y="1108"/>
                      </a:lnTo>
                      <a:lnTo>
                        <a:pt x="15134" y="1108"/>
                      </a:lnTo>
                      <a:lnTo>
                        <a:pt x="151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2350595" y="3221756"/>
                  <a:ext cx="18494" cy="15179"/>
                </a:xfrm>
                <a:custGeom>
                  <a:rect b="b" l="l" r="r" t="t"/>
                  <a:pathLst>
                    <a:path extrusionOk="0" h="490" w="597">
                      <a:moveTo>
                        <a:pt x="299" y="1"/>
                      </a:moveTo>
                      <a:cubicBezTo>
                        <a:pt x="1" y="13"/>
                        <a:pt x="1" y="489"/>
                        <a:pt x="299" y="489"/>
                      </a:cubicBezTo>
                      <a:cubicBezTo>
                        <a:pt x="596" y="489"/>
                        <a:pt x="596"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2372000" y="3221756"/>
                  <a:ext cx="18463" cy="15179"/>
                </a:xfrm>
                <a:custGeom>
                  <a:rect b="b" l="l" r="r" t="t"/>
                  <a:pathLst>
                    <a:path extrusionOk="0" h="490" w="596">
                      <a:moveTo>
                        <a:pt x="298" y="1"/>
                      </a:moveTo>
                      <a:cubicBezTo>
                        <a:pt x="1" y="13"/>
                        <a:pt x="1" y="489"/>
                        <a:pt x="298" y="489"/>
                      </a:cubicBezTo>
                      <a:cubicBezTo>
                        <a:pt x="596" y="489"/>
                        <a:pt x="596"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2393778" y="3221756"/>
                  <a:ext cx="18463" cy="15179"/>
                </a:xfrm>
                <a:custGeom>
                  <a:rect b="b" l="l" r="r" t="t"/>
                  <a:pathLst>
                    <a:path extrusionOk="0" h="490" w="596">
                      <a:moveTo>
                        <a:pt x="298" y="1"/>
                      </a:moveTo>
                      <a:cubicBezTo>
                        <a:pt x="0" y="13"/>
                        <a:pt x="0" y="489"/>
                        <a:pt x="298" y="489"/>
                      </a:cubicBezTo>
                      <a:cubicBezTo>
                        <a:pt x="595" y="489"/>
                        <a:pt x="595"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2307815" y="3048065"/>
                  <a:ext cx="97053" cy="129858"/>
                </a:xfrm>
                <a:custGeom>
                  <a:rect b="b" l="l" r="r" t="t"/>
                  <a:pathLst>
                    <a:path extrusionOk="0" h="4192" w="3133">
                      <a:moveTo>
                        <a:pt x="525" y="0"/>
                      </a:moveTo>
                      <a:lnTo>
                        <a:pt x="1" y="417"/>
                      </a:lnTo>
                      <a:lnTo>
                        <a:pt x="1465" y="2774"/>
                      </a:lnTo>
                      <a:lnTo>
                        <a:pt x="525" y="3536"/>
                      </a:lnTo>
                      <a:lnTo>
                        <a:pt x="2846" y="4191"/>
                      </a:lnTo>
                      <a:lnTo>
                        <a:pt x="3132" y="1691"/>
                      </a:lnTo>
                      <a:lnTo>
                        <a:pt x="2144" y="2417"/>
                      </a:lnTo>
                      <a:lnTo>
                        <a:pt x="5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2381603" y="3280768"/>
                  <a:ext cx="384710" cy="227623"/>
                </a:xfrm>
                <a:custGeom>
                  <a:rect b="b" l="l" r="r" t="t"/>
                  <a:pathLst>
                    <a:path extrusionOk="0" h="7348" w="12419">
                      <a:moveTo>
                        <a:pt x="0" y="1"/>
                      </a:moveTo>
                      <a:lnTo>
                        <a:pt x="0" y="7347"/>
                      </a:lnTo>
                      <a:lnTo>
                        <a:pt x="12418" y="7347"/>
                      </a:lnTo>
                      <a:lnTo>
                        <a:pt x="124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40" name="Google Shape;440;p22"/>
            <p:cNvCxnSpPr>
              <a:stCxn id="415" idx="3"/>
            </p:cNvCxnSpPr>
            <p:nvPr/>
          </p:nvCxnSpPr>
          <p:spPr>
            <a:xfrm flipH="1" rot="10800000">
              <a:off x="2240700" y="3619525"/>
              <a:ext cx="2026500" cy="403500"/>
            </a:xfrm>
            <a:prstGeom prst="bentConnector3">
              <a:avLst>
                <a:gd fmla="val 47358" name="adj1"/>
              </a:avLst>
            </a:prstGeom>
            <a:noFill/>
            <a:ln cap="flat" cmpd="sng" w="9525">
              <a:solidFill>
                <a:srgbClr val="000000"/>
              </a:solidFill>
              <a:prstDash val="solid"/>
              <a:round/>
              <a:headEnd len="med" w="med" type="none"/>
              <a:tailEnd len="med" w="med" type="oval"/>
            </a:ln>
          </p:spPr>
        </p:cxnSp>
      </p:grpSp>
      <p:grpSp>
        <p:nvGrpSpPr>
          <p:cNvPr id="441" name="Google Shape;441;p22"/>
          <p:cNvGrpSpPr/>
          <p:nvPr/>
        </p:nvGrpSpPr>
        <p:grpSpPr>
          <a:xfrm>
            <a:off x="4952925" y="1118377"/>
            <a:ext cx="3352800" cy="1550123"/>
            <a:chOff x="4952925" y="1118377"/>
            <a:chExt cx="3352800" cy="1550123"/>
          </a:xfrm>
        </p:grpSpPr>
        <p:grpSp>
          <p:nvGrpSpPr>
            <p:cNvPr id="442" name="Google Shape;442;p22"/>
            <p:cNvGrpSpPr/>
            <p:nvPr/>
          </p:nvGrpSpPr>
          <p:grpSpPr>
            <a:xfrm>
              <a:off x="6903225" y="1118377"/>
              <a:ext cx="1402500" cy="1550123"/>
              <a:chOff x="6903225" y="1118377"/>
              <a:chExt cx="1402500" cy="1550123"/>
            </a:xfrm>
          </p:grpSpPr>
          <p:sp>
            <p:nvSpPr>
              <p:cNvPr id="443" name="Google Shape;443;p22"/>
              <p:cNvSpPr/>
              <p:nvPr/>
            </p:nvSpPr>
            <p:spPr>
              <a:xfrm>
                <a:off x="6903225" y="1653600"/>
                <a:ext cx="1402500" cy="10149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22"/>
              <p:cNvGrpSpPr/>
              <p:nvPr/>
            </p:nvGrpSpPr>
            <p:grpSpPr>
              <a:xfrm>
                <a:off x="7164083" y="1118377"/>
                <a:ext cx="880783" cy="592352"/>
                <a:chOff x="6072077" y="1340399"/>
                <a:chExt cx="880783" cy="592352"/>
              </a:xfrm>
            </p:grpSpPr>
            <p:sp>
              <p:nvSpPr>
                <p:cNvPr id="445" name="Google Shape;445;p22"/>
                <p:cNvSpPr/>
                <p:nvPr/>
              </p:nvSpPr>
              <p:spPr>
                <a:xfrm>
                  <a:off x="6089393" y="1360999"/>
                  <a:ext cx="863467" cy="551771"/>
                </a:xfrm>
                <a:custGeom>
                  <a:rect b="b" l="l" r="r" t="t"/>
                  <a:pathLst>
                    <a:path extrusionOk="0" h="17812" w="27874">
                      <a:moveTo>
                        <a:pt x="11996" y="1"/>
                      </a:moveTo>
                      <a:cubicBezTo>
                        <a:pt x="11959" y="1"/>
                        <a:pt x="11921" y="1"/>
                        <a:pt x="11883" y="2"/>
                      </a:cubicBezTo>
                      <a:cubicBezTo>
                        <a:pt x="8192" y="62"/>
                        <a:pt x="6847" y="5110"/>
                        <a:pt x="3418" y="7324"/>
                      </a:cubicBezTo>
                      <a:cubicBezTo>
                        <a:pt x="1" y="9539"/>
                        <a:pt x="1810" y="14242"/>
                        <a:pt x="4561" y="15123"/>
                      </a:cubicBezTo>
                      <a:cubicBezTo>
                        <a:pt x="7323" y="16004"/>
                        <a:pt x="10085" y="17290"/>
                        <a:pt x="10085" y="17290"/>
                      </a:cubicBezTo>
                      <a:cubicBezTo>
                        <a:pt x="12150" y="17657"/>
                        <a:pt x="13775" y="17811"/>
                        <a:pt x="15080" y="17811"/>
                      </a:cubicBezTo>
                      <a:cubicBezTo>
                        <a:pt x="20330" y="17811"/>
                        <a:pt x="20398" y="15317"/>
                        <a:pt x="23039" y="14182"/>
                      </a:cubicBezTo>
                      <a:cubicBezTo>
                        <a:pt x="26337" y="12801"/>
                        <a:pt x="27873" y="9134"/>
                        <a:pt x="26135" y="5908"/>
                      </a:cubicBezTo>
                      <a:cubicBezTo>
                        <a:pt x="24921" y="3686"/>
                        <a:pt x="22895" y="3383"/>
                        <a:pt x="20914" y="3383"/>
                      </a:cubicBezTo>
                      <a:cubicBezTo>
                        <a:pt x="20174" y="3383"/>
                        <a:pt x="19441" y="3426"/>
                        <a:pt x="18759" y="3426"/>
                      </a:cubicBezTo>
                      <a:cubicBezTo>
                        <a:pt x="18616" y="3426"/>
                        <a:pt x="18475" y="3424"/>
                        <a:pt x="18336" y="3419"/>
                      </a:cubicBezTo>
                      <a:cubicBezTo>
                        <a:pt x="15815" y="3360"/>
                        <a:pt x="15579" y="1"/>
                        <a:pt x="11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6072077" y="1388507"/>
                  <a:ext cx="405495" cy="513266"/>
                </a:xfrm>
                <a:custGeom>
                  <a:rect b="b" l="l" r="r" t="t"/>
                  <a:pathLst>
                    <a:path extrusionOk="0" h="16569" w="13090">
                      <a:moveTo>
                        <a:pt x="4972" y="0"/>
                      </a:moveTo>
                      <a:cubicBezTo>
                        <a:pt x="4644" y="0"/>
                        <a:pt x="4326" y="32"/>
                        <a:pt x="4024" y="90"/>
                      </a:cubicBezTo>
                      <a:cubicBezTo>
                        <a:pt x="536" y="769"/>
                        <a:pt x="0" y="7472"/>
                        <a:pt x="4370" y="10175"/>
                      </a:cubicBezTo>
                      <a:cubicBezTo>
                        <a:pt x="8739" y="12854"/>
                        <a:pt x="11240" y="16569"/>
                        <a:pt x="11240" y="16569"/>
                      </a:cubicBezTo>
                      <a:cubicBezTo>
                        <a:pt x="13089" y="3566"/>
                        <a:pt x="8456" y="0"/>
                        <a:pt x="49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6150636" y="1406350"/>
                  <a:ext cx="275173" cy="500225"/>
                </a:xfrm>
                <a:custGeom>
                  <a:rect b="b" l="l" r="r" t="t"/>
                  <a:pathLst>
                    <a:path extrusionOk="0" h="16148" w="8883">
                      <a:moveTo>
                        <a:pt x="177" y="0"/>
                      </a:moveTo>
                      <a:cubicBezTo>
                        <a:pt x="119" y="0"/>
                        <a:pt x="59" y="34"/>
                        <a:pt x="24" y="86"/>
                      </a:cubicBezTo>
                      <a:cubicBezTo>
                        <a:pt x="0" y="157"/>
                        <a:pt x="24" y="253"/>
                        <a:pt x="107" y="288"/>
                      </a:cubicBezTo>
                      <a:cubicBezTo>
                        <a:pt x="155" y="324"/>
                        <a:pt x="6596" y="3646"/>
                        <a:pt x="8561" y="16004"/>
                      </a:cubicBezTo>
                      <a:cubicBezTo>
                        <a:pt x="8573" y="16088"/>
                        <a:pt x="8632" y="16147"/>
                        <a:pt x="8704" y="16147"/>
                      </a:cubicBezTo>
                      <a:lnTo>
                        <a:pt x="8739" y="16147"/>
                      </a:lnTo>
                      <a:cubicBezTo>
                        <a:pt x="8823" y="16124"/>
                        <a:pt x="8882" y="16052"/>
                        <a:pt x="8870" y="15969"/>
                      </a:cubicBezTo>
                      <a:cubicBezTo>
                        <a:pt x="6870" y="3420"/>
                        <a:pt x="298" y="38"/>
                        <a:pt x="238" y="14"/>
                      </a:cubicBezTo>
                      <a:cubicBezTo>
                        <a:pt x="219" y="5"/>
                        <a:pt x="198" y="0"/>
                        <a:pt x="1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6105254" y="1525862"/>
                  <a:ext cx="222449" cy="77165"/>
                </a:xfrm>
                <a:custGeom>
                  <a:rect b="b" l="l" r="r" t="t"/>
                  <a:pathLst>
                    <a:path extrusionOk="0" h="2491" w="7181">
                      <a:moveTo>
                        <a:pt x="161" y="1"/>
                      </a:moveTo>
                      <a:cubicBezTo>
                        <a:pt x="96" y="1"/>
                        <a:pt x="35" y="57"/>
                        <a:pt x="24" y="133"/>
                      </a:cubicBezTo>
                      <a:cubicBezTo>
                        <a:pt x="1" y="216"/>
                        <a:pt x="60" y="288"/>
                        <a:pt x="155" y="300"/>
                      </a:cubicBezTo>
                      <a:cubicBezTo>
                        <a:pt x="179" y="300"/>
                        <a:pt x="3537" y="657"/>
                        <a:pt x="6930" y="2479"/>
                      </a:cubicBezTo>
                      <a:cubicBezTo>
                        <a:pt x="6954" y="2491"/>
                        <a:pt x="6966" y="2491"/>
                        <a:pt x="7001" y="2491"/>
                      </a:cubicBezTo>
                      <a:cubicBezTo>
                        <a:pt x="7061" y="2491"/>
                        <a:pt x="7121" y="2467"/>
                        <a:pt x="7132" y="2419"/>
                      </a:cubicBezTo>
                      <a:cubicBezTo>
                        <a:pt x="7180" y="2336"/>
                        <a:pt x="7144" y="2252"/>
                        <a:pt x="7073" y="2205"/>
                      </a:cubicBezTo>
                      <a:cubicBezTo>
                        <a:pt x="3620" y="359"/>
                        <a:pt x="215" y="2"/>
                        <a:pt x="179" y="2"/>
                      </a:cubicBezTo>
                      <a:cubicBezTo>
                        <a:pt x="173" y="1"/>
                        <a:pt x="167" y="1"/>
                        <a:pt x="1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6338360" y="1433549"/>
                  <a:ext cx="54242" cy="227747"/>
                </a:xfrm>
                <a:custGeom>
                  <a:rect b="b" l="l" r="r" t="t"/>
                  <a:pathLst>
                    <a:path extrusionOk="0" h="7352" w="1751">
                      <a:moveTo>
                        <a:pt x="168" y="0"/>
                      </a:moveTo>
                      <a:cubicBezTo>
                        <a:pt x="136" y="0"/>
                        <a:pt x="102" y="10"/>
                        <a:pt x="72" y="29"/>
                      </a:cubicBezTo>
                      <a:cubicBezTo>
                        <a:pt x="12" y="65"/>
                        <a:pt x="0" y="160"/>
                        <a:pt x="36" y="232"/>
                      </a:cubicBezTo>
                      <a:cubicBezTo>
                        <a:pt x="48" y="244"/>
                        <a:pt x="1441" y="2268"/>
                        <a:pt x="262" y="7149"/>
                      </a:cubicBezTo>
                      <a:cubicBezTo>
                        <a:pt x="250" y="7245"/>
                        <a:pt x="298" y="7328"/>
                        <a:pt x="381" y="7352"/>
                      </a:cubicBezTo>
                      <a:lnTo>
                        <a:pt x="417" y="7352"/>
                      </a:lnTo>
                      <a:cubicBezTo>
                        <a:pt x="477" y="7352"/>
                        <a:pt x="548" y="7304"/>
                        <a:pt x="548" y="7233"/>
                      </a:cubicBezTo>
                      <a:cubicBezTo>
                        <a:pt x="1751" y="2208"/>
                        <a:pt x="334" y="148"/>
                        <a:pt x="274" y="53"/>
                      </a:cubicBezTo>
                      <a:cubicBezTo>
                        <a:pt x="253" y="19"/>
                        <a:pt x="212" y="0"/>
                        <a:pt x="1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6221450" y="1710983"/>
                  <a:ext cx="169323" cy="44360"/>
                </a:xfrm>
                <a:custGeom>
                  <a:rect b="b" l="l" r="r" t="t"/>
                  <a:pathLst>
                    <a:path extrusionOk="0" h="1432" w="5466">
                      <a:moveTo>
                        <a:pt x="521" y="0"/>
                      </a:moveTo>
                      <a:cubicBezTo>
                        <a:pt x="300" y="0"/>
                        <a:pt x="174" y="12"/>
                        <a:pt x="155" y="15"/>
                      </a:cubicBezTo>
                      <a:cubicBezTo>
                        <a:pt x="83" y="15"/>
                        <a:pt x="0" y="86"/>
                        <a:pt x="24" y="182"/>
                      </a:cubicBezTo>
                      <a:cubicBezTo>
                        <a:pt x="24" y="253"/>
                        <a:pt x="95" y="313"/>
                        <a:pt x="179" y="313"/>
                      </a:cubicBezTo>
                      <a:cubicBezTo>
                        <a:pt x="184" y="313"/>
                        <a:pt x="286" y="304"/>
                        <a:pt x="474" y="304"/>
                      </a:cubicBezTo>
                      <a:cubicBezTo>
                        <a:pt x="1144" y="304"/>
                        <a:pt x="2902" y="413"/>
                        <a:pt x="5227" y="1408"/>
                      </a:cubicBezTo>
                      <a:cubicBezTo>
                        <a:pt x="5239" y="1432"/>
                        <a:pt x="5275" y="1432"/>
                        <a:pt x="5286" y="1432"/>
                      </a:cubicBezTo>
                      <a:cubicBezTo>
                        <a:pt x="5358" y="1432"/>
                        <a:pt x="5406" y="1384"/>
                        <a:pt x="5417" y="1337"/>
                      </a:cubicBezTo>
                      <a:cubicBezTo>
                        <a:pt x="5465" y="1253"/>
                        <a:pt x="5417" y="1158"/>
                        <a:pt x="5346" y="1134"/>
                      </a:cubicBezTo>
                      <a:cubicBezTo>
                        <a:pt x="3006" y="129"/>
                        <a:pt x="1249" y="0"/>
                        <a:pt x="5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6396256" y="1675297"/>
                  <a:ext cx="285148" cy="257454"/>
                </a:xfrm>
                <a:custGeom>
                  <a:rect b="b" l="l" r="r" t="t"/>
                  <a:pathLst>
                    <a:path extrusionOk="0" h="8311" w="9205">
                      <a:moveTo>
                        <a:pt x="929" y="0"/>
                      </a:moveTo>
                      <a:cubicBezTo>
                        <a:pt x="405" y="24"/>
                        <a:pt x="1" y="417"/>
                        <a:pt x="1" y="929"/>
                      </a:cubicBezTo>
                      <a:lnTo>
                        <a:pt x="1" y="7382"/>
                      </a:lnTo>
                      <a:cubicBezTo>
                        <a:pt x="1" y="7894"/>
                        <a:pt x="417" y="8311"/>
                        <a:pt x="929" y="8311"/>
                      </a:cubicBezTo>
                      <a:lnTo>
                        <a:pt x="8275" y="8311"/>
                      </a:lnTo>
                      <a:cubicBezTo>
                        <a:pt x="8787" y="8311"/>
                        <a:pt x="9204" y="7894"/>
                        <a:pt x="9204" y="7382"/>
                      </a:cubicBezTo>
                      <a:lnTo>
                        <a:pt x="9204" y="929"/>
                      </a:lnTo>
                      <a:cubicBezTo>
                        <a:pt x="9204" y="417"/>
                        <a:pt x="8787" y="0"/>
                        <a:pt x="82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6440523" y="1516692"/>
                  <a:ext cx="199557" cy="159348"/>
                </a:xfrm>
                <a:custGeom>
                  <a:rect b="b" l="l" r="r" t="t"/>
                  <a:pathLst>
                    <a:path extrusionOk="0" h="5144" w="6442">
                      <a:moveTo>
                        <a:pt x="3424" y="0"/>
                      </a:moveTo>
                      <a:cubicBezTo>
                        <a:pt x="3309" y="0"/>
                        <a:pt x="3191" y="8"/>
                        <a:pt x="3072" y="24"/>
                      </a:cubicBezTo>
                      <a:cubicBezTo>
                        <a:pt x="453" y="358"/>
                        <a:pt x="48" y="3608"/>
                        <a:pt x="0" y="5120"/>
                      </a:cubicBezTo>
                      <a:lnTo>
                        <a:pt x="1310" y="5120"/>
                      </a:lnTo>
                      <a:lnTo>
                        <a:pt x="1310" y="5144"/>
                      </a:lnTo>
                      <a:cubicBezTo>
                        <a:pt x="1358" y="3918"/>
                        <a:pt x="1643" y="1524"/>
                        <a:pt x="3251" y="1310"/>
                      </a:cubicBezTo>
                      <a:cubicBezTo>
                        <a:pt x="3304" y="1304"/>
                        <a:pt x="3357" y="1301"/>
                        <a:pt x="3407" y="1301"/>
                      </a:cubicBezTo>
                      <a:cubicBezTo>
                        <a:pt x="3671" y="1301"/>
                        <a:pt x="3896" y="1382"/>
                        <a:pt x="4096" y="1572"/>
                      </a:cubicBezTo>
                      <a:cubicBezTo>
                        <a:pt x="4858" y="2251"/>
                        <a:pt x="5096" y="4013"/>
                        <a:pt x="5156" y="5144"/>
                      </a:cubicBezTo>
                      <a:lnTo>
                        <a:pt x="6442" y="5144"/>
                      </a:lnTo>
                      <a:cubicBezTo>
                        <a:pt x="6406" y="3930"/>
                        <a:pt x="6144" y="1667"/>
                        <a:pt x="4953" y="596"/>
                      </a:cubicBezTo>
                      <a:cubicBezTo>
                        <a:pt x="4527" y="199"/>
                        <a:pt x="4001" y="0"/>
                        <a:pt x="3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6495849" y="1737624"/>
                  <a:ext cx="89649" cy="149404"/>
                </a:xfrm>
                <a:custGeom>
                  <a:rect b="b" l="l" r="r" t="t"/>
                  <a:pathLst>
                    <a:path extrusionOk="0" h="4823" w="2894">
                      <a:moveTo>
                        <a:pt x="1441" y="0"/>
                      </a:moveTo>
                      <a:cubicBezTo>
                        <a:pt x="655" y="0"/>
                        <a:pt x="0" y="655"/>
                        <a:pt x="0" y="1441"/>
                      </a:cubicBezTo>
                      <a:cubicBezTo>
                        <a:pt x="0" y="2060"/>
                        <a:pt x="381" y="2572"/>
                        <a:pt x="917" y="2786"/>
                      </a:cubicBezTo>
                      <a:lnTo>
                        <a:pt x="917" y="4287"/>
                      </a:lnTo>
                      <a:cubicBezTo>
                        <a:pt x="917" y="4584"/>
                        <a:pt x="1155" y="4822"/>
                        <a:pt x="1453" y="4822"/>
                      </a:cubicBezTo>
                      <a:cubicBezTo>
                        <a:pt x="1751" y="4822"/>
                        <a:pt x="1989" y="4584"/>
                        <a:pt x="1989" y="4287"/>
                      </a:cubicBezTo>
                      <a:lnTo>
                        <a:pt x="1989" y="2774"/>
                      </a:lnTo>
                      <a:cubicBezTo>
                        <a:pt x="2536" y="2548"/>
                        <a:pt x="2894" y="2036"/>
                        <a:pt x="2894" y="1441"/>
                      </a:cubicBezTo>
                      <a:cubicBezTo>
                        <a:pt x="2894" y="643"/>
                        <a:pt x="2227" y="0"/>
                        <a:pt x="14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6665513" y="1340771"/>
                  <a:ext cx="162291" cy="162291"/>
                </a:xfrm>
                <a:custGeom>
                  <a:rect b="b" l="l" r="r" t="t"/>
                  <a:pathLst>
                    <a:path extrusionOk="0" h="5239" w="5239">
                      <a:moveTo>
                        <a:pt x="2620" y="0"/>
                      </a:moveTo>
                      <a:cubicBezTo>
                        <a:pt x="1167" y="0"/>
                        <a:pt x="0" y="1167"/>
                        <a:pt x="0" y="2620"/>
                      </a:cubicBezTo>
                      <a:cubicBezTo>
                        <a:pt x="0" y="4060"/>
                        <a:pt x="1167" y="5239"/>
                        <a:pt x="2620" y="5239"/>
                      </a:cubicBezTo>
                      <a:cubicBezTo>
                        <a:pt x="4072" y="5239"/>
                        <a:pt x="5239" y="4060"/>
                        <a:pt x="5239" y="2620"/>
                      </a:cubicBezTo>
                      <a:cubicBezTo>
                        <a:pt x="5239" y="1167"/>
                        <a:pt x="4072" y="0"/>
                        <a:pt x="2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6163523" y="1832322"/>
                  <a:ext cx="50215" cy="71682"/>
                </a:xfrm>
                <a:custGeom>
                  <a:rect b="b" l="l" r="r" t="t"/>
                  <a:pathLst>
                    <a:path extrusionOk="0" h="2314" w="1621">
                      <a:moveTo>
                        <a:pt x="1132" y="1"/>
                      </a:moveTo>
                      <a:cubicBezTo>
                        <a:pt x="931" y="1"/>
                        <a:pt x="759" y="125"/>
                        <a:pt x="679" y="325"/>
                      </a:cubicBezTo>
                      <a:cubicBezTo>
                        <a:pt x="619" y="497"/>
                        <a:pt x="558" y="678"/>
                        <a:pt x="482" y="846"/>
                      </a:cubicBezTo>
                      <a:lnTo>
                        <a:pt x="482" y="846"/>
                      </a:lnTo>
                      <a:cubicBezTo>
                        <a:pt x="485" y="838"/>
                        <a:pt x="487" y="831"/>
                        <a:pt x="489" y="825"/>
                      </a:cubicBezTo>
                      <a:lnTo>
                        <a:pt x="489" y="825"/>
                      </a:lnTo>
                      <a:cubicBezTo>
                        <a:pt x="475" y="856"/>
                        <a:pt x="462" y="887"/>
                        <a:pt x="448" y="918"/>
                      </a:cubicBezTo>
                      <a:lnTo>
                        <a:pt x="448" y="918"/>
                      </a:lnTo>
                      <a:cubicBezTo>
                        <a:pt x="446" y="923"/>
                        <a:pt x="444" y="927"/>
                        <a:pt x="441" y="932"/>
                      </a:cubicBezTo>
                      <a:cubicBezTo>
                        <a:pt x="442" y="931"/>
                        <a:pt x="442" y="931"/>
                        <a:pt x="443" y="930"/>
                      </a:cubicBezTo>
                      <a:lnTo>
                        <a:pt x="443" y="930"/>
                      </a:lnTo>
                      <a:cubicBezTo>
                        <a:pt x="339" y="1166"/>
                        <a:pt x="234" y="1394"/>
                        <a:pt x="120" y="1622"/>
                      </a:cubicBezTo>
                      <a:cubicBezTo>
                        <a:pt x="1" y="1825"/>
                        <a:pt x="60" y="2134"/>
                        <a:pt x="287" y="2253"/>
                      </a:cubicBezTo>
                      <a:cubicBezTo>
                        <a:pt x="356" y="2294"/>
                        <a:pt x="437" y="2314"/>
                        <a:pt x="519" y="2314"/>
                      </a:cubicBezTo>
                      <a:cubicBezTo>
                        <a:pt x="678" y="2314"/>
                        <a:pt x="839" y="2240"/>
                        <a:pt x="918" y="2099"/>
                      </a:cubicBezTo>
                      <a:cubicBezTo>
                        <a:pt x="1180" y="1599"/>
                        <a:pt x="1394" y="1099"/>
                        <a:pt x="1572" y="575"/>
                      </a:cubicBezTo>
                      <a:cubicBezTo>
                        <a:pt x="1620" y="468"/>
                        <a:pt x="1596" y="313"/>
                        <a:pt x="1537" y="218"/>
                      </a:cubicBezTo>
                      <a:cubicBezTo>
                        <a:pt x="1477" y="134"/>
                        <a:pt x="1370" y="27"/>
                        <a:pt x="1251" y="15"/>
                      </a:cubicBezTo>
                      <a:cubicBezTo>
                        <a:pt x="1210" y="5"/>
                        <a:pt x="1171" y="1"/>
                        <a:pt x="1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6139174" y="1837278"/>
                  <a:ext cx="93366" cy="54613"/>
                </a:xfrm>
                <a:custGeom>
                  <a:rect b="b" l="l" r="r" t="t"/>
                  <a:pathLst>
                    <a:path extrusionOk="0" h="1763" w="3014">
                      <a:moveTo>
                        <a:pt x="477" y="0"/>
                      </a:moveTo>
                      <a:cubicBezTo>
                        <a:pt x="320" y="0"/>
                        <a:pt x="170" y="69"/>
                        <a:pt x="84" y="224"/>
                      </a:cubicBezTo>
                      <a:cubicBezTo>
                        <a:pt x="1" y="450"/>
                        <a:pt x="25" y="760"/>
                        <a:pt x="263" y="867"/>
                      </a:cubicBezTo>
                      <a:cubicBezTo>
                        <a:pt x="965" y="1189"/>
                        <a:pt x="1668" y="1486"/>
                        <a:pt x="2394" y="1736"/>
                      </a:cubicBezTo>
                      <a:cubicBezTo>
                        <a:pt x="2434" y="1754"/>
                        <a:pt x="2478" y="1762"/>
                        <a:pt x="2521" y="1762"/>
                      </a:cubicBezTo>
                      <a:cubicBezTo>
                        <a:pt x="2711" y="1762"/>
                        <a:pt x="2915" y="1608"/>
                        <a:pt x="2954" y="1415"/>
                      </a:cubicBezTo>
                      <a:cubicBezTo>
                        <a:pt x="3013" y="1141"/>
                        <a:pt x="2882" y="939"/>
                        <a:pt x="2632" y="843"/>
                      </a:cubicBezTo>
                      <a:cubicBezTo>
                        <a:pt x="2287" y="724"/>
                        <a:pt x="1954" y="593"/>
                        <a:pt x="1632" y="462"/>
                      </a:cubicBezTo>
                      <a:cubicBezTo>
                        <a:pt x="1596" y="439"/>
                        <a:pt x="1561" y="427"/>
                        <a:pt x="1525" y="415"/>
                      </a:cubicBezTo>
                      <a:lnTo>
                        <a:pt x="1525" y="415"/>
                      </a:lnTo>
                      <a:cubicBezTo>
                        <a:pt x="1554" y="428"/>
                        <a:pt x="1564" y="433"/>
                        <a:pt x="1562" y="433"/>
                      </a:cubicBezTo>
                      <a:cubicBezTo>
                        <a:pt x="1559" y="433"/>
                        <a:pt x="1474" y="396"/>
                        <a:pt x="1465" y="379"/>
                      </a:cubicBezTo>
                      <a:cubicBezTo>
                        <a:pt x="1382" y="355"/>
                        <a:pt x="1299" y="308"/>
                        <a:pt x="1215" y="284"/>
                      </a:cubicBezTo>
                      <a:lnTo>
                        <a:pt x="727" y="58"/>
                      </a:lnTo>
                      <a:cubicBezTo>
                        <a:pt x="648" y="20"/>
                        <a:pt x="562"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6769876" y="1602779"/>
                  <a:ext cx="50184" cy="72178"/>
                </a:xfrm>
                <a:custGeom>
                  <a:rect b="b" l="l" r="r" t="t"/>
                  <a:pathLst>
                    <a:path extrusionOk="0" h="2330" w="1620">
                      <a:moveTo>
                        <a:pt x="489" y="841"/>
                      </a:moveTo>
                      <a:cubicBezTo>
                        <a:pt x="482" y="856"/>
                        <a:pt x="475" y="872"/>
                        <a:pt x="469" y="887"/>
                      </a:cubicBezTo>
                      <a:lnTo>
                        <a:pt x="469" y="887"/>
                      </a:lnTo>
                      <a:cubicBezTo>
                        <a:pt x="476" y="872"/>
                        <a:pt x="484" y="856"/>
                        <a:pt x="489" y="841"/>
                      </a:cubicBezTo>
                      <a:close/>
                      <a:moveTo>
                        <a:pt x="1113" y="0"/>
                      </a:moveTo>
                      <a:cubicBezTo>
                        <a:pt x="915" y="0"/>
                        <a:pt x="757" y="127"/>
                        <a:pt x="679" y="341"/>
                      </a:cubicBezTo>
                      <a:cubicBezTo>
                        <a:pt x="610" y="539"/>
                        <a:pt x="540" y="748"/>
                        <a:pt x="448" y="935"/>
                      </a:cubicBezTo>
                      <a:lnTo>
                        <a:pt x="448" y="935"/>
                      </a:lnTo>
                      <a:cubicBezTo>
                        <a:pt x="455" y="919"/>
                        <a:pt x="462" y="903"/>
                        <a:pt x="469" y="887"/>
                      </a:cubicBezTo>
                      <a:lnTo>
                        <a:pt x="469" y="887"/>
                      </a:lnTo>
                      <a:cubicBezTo>
                        <a:pt x="459" y="908"/>
                        <a:pt x="448" y="928"/>
                        <a:pt x="441" y="948"/>
                      </a:cubicBezTo>
                      <a:cubicBezTo>
                        <a:pt x="443" y="944"/>
                        <a:pt x="446" y="939"/>
                        <a:pt x="448" y="935"/>
                      </a:cubicBezTo>
                      <a:lnTo>
                        <a:pt x="448" y="935"/>
                      </a:lnTo>
                      <a:cubicBezTo>
                        <a:pt x="342" y="1175"/>
                        <a:pt x="236" y="1405"/>
                        <a:pt x="120" y="1627"/>
                      </a:cubicBezTo>
                      <a:cubicBezTo>
                        <a:pt x="1" y="1841"/>
                        <a:pt x="60" y="2151"/>
                        <a:pt x="275" y="2270"/>
                      </a:cubicBezTo>
                      <a:cubicBezTo>
                        <a:pt x="347" y="2310"/>
                        <a:pt x="430" y="2330"/>
                        <a:pt x="513" y="2330"/>
                      </a:cubicBezTo>
                      <a:cubicBezTo>
                        <a:pt x="676" y="2330"/>
                        <a:pt x="839" y="2253"/>
                        <a:pt x="917" y="2103"/>
                      </a:cubicBezTo>
                      <a:cubicBezTo>
                        <a:pt x="1167" y="1615"/>
                        <a:pt x="1394" y="1115"/>
                        <a:pt x="1572" y="591"/>
                      </a:cubicBezTo>
                      <a:cubicBezTo>
                        <a:pt x="1620" y="484"/>
                        <a:pt x="1584" y="317"/>
                        <a:pt x="1525" y="234"/>
                      </a:cubicBezTo>
                      <a:cubicBezTo>
                        <a:pt x="1465" y="139"/>
                        <a:pt x="1370" y="43"/>
                        <a:pt x="1251" y="19"/>
                      </a:cubicBezTo>
                      <a:cubicBezTo>
                        <a:pt x="1203" y="6"/>
                        <a:pt x="1157" y="0"/>
                        <a:pt x="1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6745156" y="1608138"/>
                  <a:ext cx="94110" cy="54675"/>
                </a:xfrm>
                <a:custGeom>
                  <a:rect b="b" l="l" r="r" t="t"/>
                  <a:pathLst>
                    <a:path extrusionOk="0" h="1765" w="3038">
                      <a:moveTo>
                        <a:pt x="492" y="0"/>
                      </a:moveTo>
                      <a:cubicBezTo>
                        <a:pt x="338" y="0"/>
                        <a:pt x="192" y="68"/>
                        <a:pt x="108" y="227"/>
                      </a:cubicBezTo>
                      <a:cubicBezTo>
                        <a:pt x="1" y="430"/>
                        <a:pt x="49" y="739"/>
                        <a:pt x="287" y="858"/>
                      </a:cubicBezTo>
                      <a:cubicBezTo>
                        <a:pt x="989" y="1192"/>
                        <a:pt x="1692" y="1489"/>
                        <a:pt x="2418" y="1740"/>
                      </a:cubicBezTo>
                      <a:cubicBezTo>
                        <a:pt x="2459" y="1757"/>
                        <a:pt x="2502" y="1765"/>
                        <a:pt x="2546" y="1765"/>
                      </a:cubicBezTo>
                      <a:cubicBezTo>
                        <a:pt x="2743" y="1765"/>
                        <a:pt x="2948" y="1603"/>
                        <a:pt x="2978" y="1418"/>
                      </a:cubicBezTo>
                      <a:cubicBezTo>
                        <a:pt x="3037" y="1144"/>
                        <a:pt x="2906" y="942"/>
                        <a:pt x="2656" y="847"/>
                      </a:cubicBezTo>
                      <a:cubicBezTo>
                        <a:pt x="2311" y="728"/>
                        <a:pt x="1989" y="597"/>
                        <a:pt x="1656" y="454"/>
                      </a:cubicBezTo>
                      <a:cubicBezTo>
                        <a:pt x="1620" y="442"/>
                        <a:pt x="1585" y="430"/>
                        <a:pt x="1549" y="418"/>
                      </a:cubicBezTo>
                      <a:lnTo>
                        <a:pt x="1549" y="418"/>
                      </a:lnTo>
                      <a:cubicBezTo>
                        <a:pt x="1573" y="426"/>
                        <a:pt x="1584" y="429"/>
                        <a:pt x="1586" y="429"/>
                      </a:cubicBezTo>
                      <a:cubicBezTo>
                        <a:pt x="1593" y="429"/>
                        <a:pt x="1498" y="391"/>
                        <a:pt x="1489" y="382"/>
                      </a:cubicBezTo>
                      <a:cubicBezTo>
                        <a:pt x="1406" y="358"/>
                        <a:pt x="1323" y="311"/>
                        <a:pt x="1239" y="275"/>
                      </a:cubicBezTo>
                      <a:lnTo>
                        <a:pt x="751" y="61"/>
                      </a:lnTo>
                      <a:cubicBezTo>
                        <a:pt x="669" y="22"/>
                        <a:pt x="580" y="0"/>
                        <a:pt x="4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6538257" y="1340399"/>
                  <a:ext cx="66416" cy="66044"/>
                </a:xfrm>
                <a:custGeom>
                  <a:rect b="b" l="l" r="r" t="t"/>
                  <a:pathLst>
                    <a:path extrusionOk="0" h="2132" w="2144">
                      <a:moveTo>
                        <a:pt x="1072" y="0"/>
                      </a:moveTo>
                      <a:cubicBezTo>
                        <a:pt x="477" y="0"/>
                        <a:pt x="1" y="477"/>
                        <a:pt x="1" y="1072"/>
                      </a:cubicBezTo>
                      <a:cubicBezTo>
                        <a:pt x="1" y="1655"/>
                        <a:pt x="477" y="2132"/>
                        <a:pt x="1072" y="2132"/>
                      </a:cubicBezTo>
                      <a:cubicBezTo>
                        <a:pt x="1667" y="2132"/>
                        <a:pt x="2144" y="1655"/>
                        <a:pt x="2144" y="1072"/>
                      </a:cubicBezTo>
                      <a:cubicBezTo>
                        <a:pt x="2144" y="477"/>
                        <a:pt x="1667" y="0"/>
                        <a:pt x="10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60" name="Google Shape;460;p22"/>
            <p:cNvCxnSpPr/>
            <p:nvPr/>
          </p:nvCxnSpPr>
          <p:spPr>
            <a:xfrm flipH="1">
              <a:off x="4952925" y="2161050"/>
              <a:ext cx="1950300" cy="264000"/>
            </a:xfrm>
            <a:prstGeom prst="bentConnector3">
              <a:avLst>
                <a:gd fmla="val 54088" name="adj1"/>
              </a:avLst>
            </a:prstGeom>
            <a:noFill/>
            <a:ln cap="flat" cmpd="sng" w="9525">
              <a:solidFill>
                <a:srgbClr val="000000"/>
              </a:solidFill>
              <a:prstDash val="solid"/>
              <a:round/>
              <a:headEnd len="med" w="med" type="none"/>
              <a:tailEnd len="med" w="med" type="oval"/>
            </a:ln>
          </p:spPr>
        </p:cxnSp>
      </p:grpSp>
      <p:grpSp>
        <p:nvGrpSpPr>
          <p:cNvPr id="461" name="Google Shape;461;p22"/>
          <p:cNvGrpSpPr/>
          <p:nvPr/>
        </p:nvGrpSpPr>
        <p:grpSpPr>
          <a:xfrm>
            <a:off x="4924425" y="2896750"/>
            <a:ext cx="3381300" cy="1633725"/>
            <a:chOff x="4924425" y="2896750"/>
            <a:chExt cx="3381300" cy="1633725"/>
          </a:xfrm>
        </p:grpSpPr>
        <p:grpSp>
          <p:nvGrpSpPr>
            <p:cNvPr id="462" name="Google Shape;462;p22"/>
            <p:cNvGrpSpPr/>
            <p:nvPr/>
          </p:nvGrpSpPr>
          <p:grpSpPr>
            <a:xfrm>
              <a:off x="6903225" y="2896750"/>
              <a:ext cx="1402500" cy="1633725"/>
              <a:chOff x="6903225" y="2896750"/>
              <a:chExt cx="1402500" cy="1633725"/>
            </a:xfrm>
          </p:grpSpPr>
          <p:sp>
            <p:nvSpPr>
              <p:cNvPr id="463" name="Google Shape;463;p22"/>
              <p:cNvSpPr/>
              <p:nvPr/>
            </p:nvSpPr>
            <p:spPr>
              <a:xfrm>
                <a:off x="6903225" y="3515575"/>
                <a:ext cx="1402500" cy="10149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22"/>
              <p:cNvGrpSpPr/>
              <p:nvPr/>
            </p:nvGrpSpPr>
            <p:grpSpPr>
              <a:xfrm>
                <a:off x="7092154" y="2896750"/>
                <a:ext cx="1024643" cy="753001"/>
                <a:chOff x="6069847" y="2833825"/>
                <a:chExt cx="1024643" cy="753001"/>
              </a:xfrm>
            </p:grpSpPr>
            <p:sp>
              <p:nvSpPr>
                <p:cNvPr id="465" name="Google Shape;465;p22"/>
                <p:cNvSpPr/>
                <p:nvPr/>
              </p:nvSpPr>
              <p:spPr>
                <a:xfrm>
                  <a:off x="6069847" y="2833825"/>
                  <a:ext cx="1024643" cy="647275"/>
                </a:xfrm>
                <a:custGeom>
                  <a:rect b="b" l="l" r="r" t="t"/>
                  <a:pathLst>
                    <a:path extrusionOk="0" h="20895" w="33077">
                      <a:moveTo>
                        <a:pt x="17006" y="1"/>
                      </a:moveTo>
                      <a:cubicBezTo>
                        <a:pt x="16424" y="1"/>
                        <a:pt x="15889" y="143"/>
                        <a:pt x="15455" y="427"/>
                      </a:cubicBezTo>
                      <a:cubicBezTo>
                        <a:pt x="13931" y="1404"/>
                        <a:pt x="13729" y="3940"/>
                        <a:pt x="8466" y="4428"/>
                      </a:cubicBezTo>
                      <a:cubicBezTo>
                        <a:pt x="3215" y="4916"/>
                        <a:pt x="1" y="10881"/>
                        <a:pt x="1477" y="14953"/>
                      </a:cubicBezTo>
                      <a:cubicBezTo>
                        <a:pt x="2953" y="19013"/>
                        <a:pt x="6251" y="19715"/>
                        <a:pt x="6251" y="19715"/>
                      </a:cubicBezTo>
                      <a:cubicBezTo>
                        <a:pt x="10210" y="20368"/>
                        <a:pt x="13320" y="20895"/>
                        <a:pt x="15709" y="20895"/>
                      </a:cubicBezTo>
                      <a:cubicBezTo>
                        <a:pt x="16065" y="20895"/>
                        <a:pt x="16405" y="20883"/>
                        <a:pt x="16729" y="20858"/>
                      </a:cubicBezTo>
                      <a:cubicBezTo>
                        <a:pt x="16976" y="20841"/>
                        <a:pt x="17250" y="20835"/>
                        <a:pt x="17548" y="20835"/>
                      </a:cubicBezTo>
                      <a:cubicBezTo>
                        <a:pt x="18109" y="20835"/>
                        <a:pt x="18752" y="20855"/>
                        <a:pt x="19455" y="20855"/>
                      </a:cubicBezTo>
                      <a:cubicBezTo>
                        <a:pt x="22137" y="20855"/>
                        <a:pt x="25676" y="20555"/>
                        <a:pt x="28754" y="17656"/>
                      </a:cubicBezTo>
                      <a:cubicBezTo>
                        <a:pt x="33076" y="13596"/>
                        <a:pt x="31195" y="7690"/>
                        <a:pt x="28195" y="6821"/>
                      </a:cubicBezTo>
                      <a:cubicBezTo>
                        <a:pt x="25182" y="5964"/>
                        <a:pt x="23087" y="5094"/>
                        <a:pt x="21384" y="2642"/>
                      </a:cubicBezTo>
                      <a:cubicBezTo>
                        <a:pt x="20179" y="877"/>
                        <a:pt x="18448" y="1"/>
                        <a:pt x="17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a:off x="6743328" y="2968112"/>
                  <a:ext cx="167836" cy="187073"/>
                </a:xfrm>
                <a:custGeom>
                  <a:rect b="b" l="l" r="r" t="t"/>
                  <a:pathLst>
                    <a:path extrusionOk="0" h="6039" w="5418">
                      <a:moveTo>
                        <a:pt x="2378" y="2318"/>
                      </a:moveTo>
                      <a:cubicBezTo>
                        <a:pt x="2425" y="2318"/>
                        <a:pt x="2426" y="2343"/>
                        <a:pt x="2414" y="2343"/>
                      </a:cubicBezTo>
                      <a:cubicBezTo>
                        <a:pt x="2409" y="2343"/>
                        <a:pt x="2401" y="2337"/>
                        <a:pt x="2394" y="2319"/>
                      </a:cubicBezTo>
                      <a:lnTo>
                        <a:pt x="2394" y="2319"/>
                      </a:lnTo>
                      <a:cubicBezTo>
                        <a:pt x="2429" y="2474"/>
                        <a:pt x="2132" y="2593"/>
                        <a:pt x="2024" y="2629"/>
                      </a:cubicBezTo>
                      <a:cubicBezTo>
                        <a:pt x="1955" y="2658"/>
                        <a:pt x="1871" y="2688"/>
                        <a:pt x="1780" y="2710"/>
                      </a:cubicBezTo>
                      <a:lnTo>
                        <a:pt x="1780" y="2710"/>
                      </a:lnTo>
                      <a:cubicBezTo>
                        <a:pt x="1879" y="2550"/>
                        <a:pt x="2018" y="2417"/>
                        <a:pt x="2191" y="2355"/>
                      </a:cubicBezTo>
                      <a:cubicBezTo>
                        <a:pt x="2251" y="2331"/>
                        <a:pt x="2298" y="2319"/>
                        <a:pt x="2358" y="2319"/>
                      </a:cubicBezTo>
                      <a:cubicBezTo>
                        <a:pt x="2365" y="2318"/>
                        <a:pt x="2372" y="2318"/>
                        <a:pt x="2378" y="2318"/>
                      </a:cubicBezTo>
                      <a:close/>
                      <a:moveTo>
                        <a:pt x="3916" y="3948"/>
                      </a:moveTo>
                      <a:cubicBezTo>
                        <a:pt x="3929" y="3948"/>
                        <a:pt x="3947" y="3981"/>
                        <a:pt x="3938" y="3981"/>
                      </a:cubicBezTo>
                      <a:cubicBezTo>
                        <a:pt x="3934" y="3981"/>
                        <a:pt x="3924" y="3974"/>
                        <a:pt x="3907" y="3956"/>
                      </a:cubicBezTo>
                      <a:lnTo>
                        <a:pt x="3907" y="3956"/>
                      </a:lnTo>
                      <a:cubicBezTo>
                        <a:pt x="3910" y="3950"/>
                        <a:pt x="3913" y="3948"/>
                        <a:pt x="3916" y="3948"/>
                      </a:cubicBezTo>
                      <a:close/>
                      <a:moveTo>
                        <a:pt x="2090" y="0"/>
                      </a:moveTo>
                      <a:cubicBezTo>
                        <a:pt x="1440" y="0"/>
                        <a:pt x="817" y="310"/>
                        <a:pt x="465" y="890"/>
                      </a:cubicBezTo>
                      <a:cubicBezTo>
                        <a:pt x="96" y="1521"/>
                        <a:pt x="0" y="2676"/>
                        <a:pt x="548" y="3248"/>
                      </a:cubicBezTo>
                      <a:cubicBezTo>
                        <a:pt x="624" y="3326"/>
                        <a:pt x="708" y="3391"/>
                        <a:pt x="796" y="3443"/>
                      </a:cubicBezTo>
                      <a:lnTo>
                        <a:pt x="796" y="3443"/>
                      </a:lnTo>
                      <a:cubicBezTo>
                        <a:pt x="829" y="3941"/>
                        <a:pt x="1055" y="4425"/>
                        <a:pt x="1429" y="4760"/>
                      </a:cubicBezTo>
                      <a:cubicBezTo>
                        <a:pt x="1819" y="5118"/>
                        <a:pt x="2326" y="5311"/>
                        <a:pt x="2843" y="5311"/>
                      </a:cubicBezTo>
                      <a:cubicBezTo>
                        <a:pt x="2999" y="5311"/>
                        <a:pt x="3155" y="5294"/>
                        <a:pt x="3310" y="5258"/>
                      </a:cubicBezTo>
                      <a:lnTo>
                        <a:pt x="3310" y="5258"/>
                      </a:lnTo>
                      <a:cubicBezTo>
                        <a:pt x="3599" y="5709"/>
                        <a:pt x="4066" y="6039"/>
                        <a:pt x="4592" y="6039"/>
                      </a:cubicBezTo>
                      <a:cubicBezTo>
                        <a:pt x="4744" y="6039"/>
                        <a:pt x="4901" y="6011"/>
                        <a:pt x="5061" y="5951"/>
                      </a:cubicBezTo>
                      <a:cubicBezTo>
                        <a:pt x="5275" y="5867"/>
                        <a:pt x="5418" y="5665"/>
                        <a:pt x="5358" y="5427"/>
                      </a:cubicBezTo>
                      <a:cubicBezTo>
                        <a:pt x="5308" y="5257"/>
                        <a:pt x="5124" y="5112"/>
                        <a:pt x="4940" y="5112"/>
                      </a:cubicBezTo>
                      <a:cubicBezTo>
                        <a:pt x="4904" y="5112"/>
                        <a:pt x="4869" y="5118"/>
                        <a:pt x="4834" y="5129"/>
                      </a:cubicBezTo>
                      <a:cubicBezTo>
                        <a:pt x="4754" y="5162"/>
                        <a:pt x="4674" y="5177"/>
                        <a:pt x="4598" y="5177"/>
                      </a:cubicBezTo>
                      <a:cubicBezTo>
                        <a:pt x="4394" y="5177"/>
                        <a:pt x="4212" y="5068"/>
                        <a:pt x="4076" y="4899"/>
                      </a:cubicBezTo>
                      <a:lnTo>
                        <a:pt x="4076" y="4899"/>
                      </a:lnTo>
                      <a:cubicBezTo>
                        <a:pt x="4604" y="4513"/>
                        <a:pt x="5060" y="3860"/>
                        <a:pt x="4501" y="3319"/>
                      </a:cubicBezTo>
                      <a:cubicBezTo>
                        <a:pt x="4353" y="3182"/>
                        <a:pt x="4157" y="3118"/>
                        <a:pt x="3959" y="3118"/>
                      </a:cubicBezTo>
                      <a:cubicBezTo>
                        <a:pt x="3726" y="3118"/>
                        <a:pt x="3489" y="3206"/>
                        <a:pt x="3322" y="3367"/>
                      </a:cubicBezTo>
                      <a:cubicBezTo>
                        <a:pt x="3035" y="3634"/>
                        <a:pt x="2978" y="4034"/>
                        <a:pt x="3016" y="4414"/>
                      </a:cubicBezTo>
                      <a:lnTo>
                        <a:pt x="3016" y="4414"/>
                      </a:lnTo>
                      <a:cubicBezTo>
                        <a:pt x="3015" y="4414"/>
                        <a:pt x="3014" y="4415"/>
                        <a:pt x="3013" y="4415"/>
                      </a:cubicBezTo>
                      <a:cubicBezTo>
                        <a:pt x="2940" y="4426"/>
                        <a:pt x="2868" y="4432"/>
                        <a:pt x="2797" y="4432"/>
                      </a:cubicBezTo>
                      <a:cubicBezTo>
                        <a:pt x="2491" y="4432"/>
                        <a:pt x="2197" y="4327"/>
                        <a:pt x="1965" y="4105"/>
                      </a:cubicBezTo>
                      <a:cubicBezTo>
                        <a:pt x="1824" y="3971"/>
                        <a:pt x="1713" y="3809"/>
                        <a:pt x="1652" y="3630"/>
                      </a:cubicBezTo>
                      <a:lnTo>
                        <a:pt x="1652" y="3630"/>
                      </a:lnTo>
                      <a:cubicBezTo>
                        <a:pt x="1981" y="3612"/>
                        <a:pt x="2314" y="3511"/>
                        <a:pt x="2596" y="3367"/>
                      </a:cubicBezTo>
                      <a:cubicBezTo>
                        <a:pt x="2965" y="3176"/>
                        <a:pt x="3263" y="2831"/>
                        <a:pt x="3275" y="2391"/>
                      </a:cubicBezTo>
                      <a:cubicBezTo>
                        <a:pt x="3287" y="1986"/>
                        <a:pt x="3013" y="1617"/>
                        <a:pt x="2608" y="1533"/>
                      </a:cubicBezTo>
                      <a:cubicBezTo>
                        <a:pt x="2520" y="1513"/>
                        <a:pt x="2434" y="1504"/>
                        <a:pt x="2349" y="1504"/>
                      </a:cubicBezTo>
                      <a:cubicBezTo>
                        <a:pt x="1787" y="1504"/>
                        <a:pt x="1299" y="1916"/>
                        <a:pt x="1029" y="2408"/>
                      </a:cubicBezTo>
                      <a:lnTo>
                        <a:pt x="1029" y="2408"/>
                      </a:lnTo>
                      <a:cubicBezTo>
                        <a:pt x="1001" y="2292"/>
                        <a:pt x="1001" y="2168"/>
                        <a:pt x="1001" y="2057"/>
                      </a:cubicBezTo>
                      <a:cubicBezTo>
                        <a:pt x="1001" y="1795"/>
                        <a:pt x="1012" y="1533"/>
                        <a:pt x="1143" y="1307"/>
                      </a:cubicBezTo>
                      <a:cubicBezTo>
                        <a:pt x="1305" y="1017"/>
                        <a:pt x="1661" y="775"/>
                        <a:pt x="2018" y="775"/>
                      </a:cubicBezTo>
                      <a:cubicBezTo>
                        <a:pt x="2056" y="775"/>
                        <a:pt x="2094" y="778"/>
                        <a:pt x="2132" y="783"/>
                      </a:cubicBezTo>
                      <a:cubicBezTo>
                        <a:pt x="2162" y="788"/>
                        <a:pt x="2193" y="791"/>
                        <a:pt x="2224" y="791"/>
                      </a:cubicBezTo>
                      <a:cubicBezTo>
                        <a:pt x="2419" y="791"/>
                        <a:pt x="2604" y="691"/>
                        <a:pt x="2656" y="486"/>
                      </a:cubicBezTo>
                      <a:cubicBezTo>
                        <a:pt x="2739" y="343"/>
                        <a:pt x="2620" y="45"/>
                        <a:pt x="2382" y="21"/>
                      </a:cubicBezTo>
                      <a:cubicBezTo>
                        <a:pt x="2284" y="7"/>
                        <a:pt x="2187" y="0"/>
                        <a:pt x="2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a:off x="6494362" y="3182600"/>
                  <a:ext cx="69730" cy="86768"/>
                </a:xfrm>
                <a:custGeom>
                  <a:rect b="b" l="l" r="r" t="t"/>
                  <a:pathLst>
                    <a:path extrusionOk="0" h="2801" w="2251">
                      <a:moveTo>
                        <a:pt x="587" y="1"/>
                      </a:moveTo>
                      <a:cubicBezTo>
                        <a:pt x="1" y="1"/>
                        <a:pt x="829" y="2074"/>
                        <a:pt x="2251" y="2801"/>
                      </a:cubicBezTo>
                      <a:cubicBezTo>
                        <a:pt x="2251" y="2801"/>
                        <a:pt x="1727" y="515"/>
                        <a:pt x="798" y="62"/>
                      </a:cubicBezTo>
                      <a:cubicBezTo>
                        <a:pt x="714" y="20"/>
                        <a:pt x="644" y="1"/>
                        <a:pt x="587" y="1"/>
                      </a:cubicBezTo>
                      <a:close/>
                    </a:path>
                  </a:pathLst>
                </a:custGeom>
                <a:solidFill>
                  <a:srgbClr val="765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a:off x="6483613" y="3110609"/>
                  <a:ext cx="97393" cy="83918"/>
                </a:xfrm>
                <a:custGeom>
                  <a:rect b="b" l="l" r="r" t="t"/>
                  <a:pathLst>
                    <a:path extrusionOk="0" h="2709" w="3144">
                      <a:moveTo>
                        <a:pt x="807" y="1"/>
                      </a:moveTo>
                      <a:cubicBezTo>
                        <a:pt x="0" y="1"/>
                        <a:pt x="1550" y="2209"/>
                        <a:pt x="3003" y="2708"/>
                      </a:cubicBezTo>
                      <a:cubicBezTo>
                        <a:pt x="3005" y="2709"/>
                        <a:pt x="3006" y="2709"/>
                        <a:pt x="3008" y="2709"/>
                      </a:cubicBezTo>
                      <a:cubicBezTo>
                        <a:pt x="3143" y="2709"/>
                        <a:pt x="2026" y="241"/>
                        <a:pt x="943" y="17"/>
                      </a:cubicBezTo>
                      <a:cubicBezTo>
                        <a:pt x="892" y="6"/>
                        <a:pt x="846" y="1"/>
                        <a:pt x="8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p:nvPr/>
              </p:nvSpPr>
              <p:spPr>
                <a:xfrm>
                  <a:off x="6490304" y="3031833"/>
                  <a:ext cx="92623" cy="99593"/>
                </a:xfrm>
                <a:custGeom>
                  <a:rect b="b" l="l" r="r" t="t"/>
                  <a:pathLst>
                    <a:path extrusionOk="0" h="3215" w="2990">
                      <a:moveTo>
                        <a:pt x="918" y="0"/>
                      </a:moveTo>
                      <a:cubicBezTo>
                        <a:pt x="1" y="24"/>
                        <a:pt x="2989" y="3215"/>
                        <a:pt x="2989" y="3215"/>
                      </a:cubicBezTo>
                      <a:cubicBezTo>
                        <a:pt x="2989" y="3215"/>
                        <a:pt x="1858" y="0"/>
                        <a:pt x="9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p:nvPr/>
              </p:nvSpPr>
              <p:spPr>
                <a:xfrm>
                  <a:off x="6555512" y="2967864"/>
                  <a:ext cx="47705" cy="117467"/>
                </a:xfrm>
                <a:custGeom>
                  <a:rect b="b" l="l" r="r" t="t"/>
                  <a:pathLst>
                    <a:path extrusionOk="0" h="3792" w="1540">
                      <a:moveTo>
                        <a:pt x="624" y="0"/>
                      </a:moveTo>
                      <a:cubicBezTo>
                        <a:pt x="1" y="0"/>
                        <a:pt x="908" y="3792"/>
                        <a:pt x="908" y="3792"/>
                      </a:cubicBezTo>
                      <a:cubicBezTo>
                        <a:pt x="1003" y="3303"/>
                        <a:pt x="1539" y="422"/>
                        <a:pt x="729" y="29"/>
                      </a:cubicBezTo>
                      <a:cubicBezTo>
                        <a:pt x="690" y="9"/>
                        <a:pt x="655" y="0"/>
                        <a:pt x="6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2"/>
                <p:cNvSpPr/>
                <p:nvPr/>
              </p:nvSpPr>
              <p:spPr>
                <a:xfrm>
                  <a:off x="6582896" y="3053827"/>
                  <a:ext cx="77103" cy="77599"/>
                </a:xfrm>
                <a:custGeom>
                  <a:rect b="b" l="l" r="r" t="t"/>
                  <a:pathLst>
                    <a:path extrusionOk="0" h="2505" w="2489">
                      <a:moveTo>
                        <a:pt x="1620" y="1"/>
                      </a:moveTo>
                      <a:cubicBezTo>
                        <a:pt x="881" y="1"/>
                        <a:pt x="0" y="2505"/>
                        <a:pt x="0" y="2505"/>
                      </a:cubicBezTo>
                      <a:cubicBezTo>
                        <a:pt x="0" y="2505"/>
                        <a:pt x="2489" y="386"/>
                        <a:pt x="1750" y="28"/>
                      </a:cubicBezTo>
                      <a:cubicBezTo>
                        <a:pt x="1708" y="10"/>
                        <a:pt x="1664" y="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a:off x="6576607" y="3125942"/>
                  <a:ext cx="78218" cy="68553"/>
                </a:xfrm>
                <a:custGeom>
                  <a:rect b="b" l="l" r="r" t="t"/>
                  <a:pathLst>
                    <a:path extrusionOk="0" h="2213" w="2525">
                      <a:moveTo>
                        <a:pt x="1853" y="0"/>
                      </a:moveTo>
                      <a:cubicBezTo>
                        <a:pt x="1234" y="0"/>
                        <a:pt x="1" y="2213"/>
                        <a:pt x="1" y="2213"/>
                      </a:cubicBezTo>
                      <a:cubicBezTo>
                        <a:pt x="1" y="2213"/>
                        <a:pt x="2525" y="463"/>
                        <a:pt x="1989" y="46"/>
                      </a:cubicBezTo>
                      <a:cubicBezTo>
                        <a:pt x="1948" y="15"/>
                        <a:pt x="1902" y="0"/>
                        <a:pt x="18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p:nvPr/>
              </p:nvSpPr>
              <p:spPr>
                <a:xfrm>
                  <a:off x="6564062" y="3201620"/>
                  <a:ext cx="101854" cy="67748"/>
                </a:xfrm>
                <a:custGeom>
                  <a:rect b="b" l="l" r="r" t="t"/>
                  <a:pathLst>
                    <a:path extrusionOk="0" h="2187" w="3288">
                      <a:moveTo>
                        <a:pt x="1852" y="0"/>
                      </a:moveTo>
                      <a:cubicBezTo>
                        <a:pt x="730" y="0"/>
                        <a:pt x="1" y="2187"/>
                        <a:pt x="1" y="2187"/>
                      </a:cubicBezTo>
                      <a:cubicBezTo>
                        <a:pt x="1" y="2187"/>
                        <a:pt x="3287" y="306"/>
                        <a:pt x="2037" y="20"/>
                      </a:cubicBezTo>
                      <a:cubicBezTo>
                        <a:pt x="1974" y="7"/>
                        <a:pt x="1913" y="0"/>
                        <a:pt x="18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2"/>
                <p:cNvSpPr/>
                <p:nvPr/>
              </p:nvSpPr>
              <p:spPr>
                <a:xfrm>
                  <a:off x="6557804" y="3058349"/>
                  <a:ext cx="32124" cy="216719"/>
                </a:xfrm>
                <a:custGeom>
                  <a:rect b="b" l="l" r="r" t="t"/>
                  <a:pathLst>
                    <a:path extrusionOk="0" h="6996" w="1037">
                      <a:moveTo>
                        <a:pt x="828" y="0"/>
                      </a:moveTo>
                      <a:cubicBezTo>
                        <a:pt x="728" y="0"/>
                        <a:pt x="644" y="90"/>
                        <a:pt x="644" y="180"/>
                      </a:cubicBezTo>
                      <a:cubicBezTo>
                        <a:pt x="644" y="228"/>
                        <a:pt x="560" y="3561"/>
                        <a:pt x="12" y="6776"/>
                      </a:cubicBezTo>
                      <a:cubicBezTo>
                        <a:pt x="1" y="6871"/>
                        <a:pt x="60" y="6955"/>
                        <a:pt x="143" y="6990"/>
                      </a:cubicBezTo>
                      <a:lnTo>
                        <a:pt x="155" y="6990"/>
                      </a:lnTo>
                      <a:cubicBezTo>
                        <a:pt x="169" y="6994"/>
                        <a:pt x="183" y="6995"/>
                        <a:pt x="197" y="6995"/>
                      </a:cubicBezTo>
                      <a:cubicBezTo>
                        <a:pt x="289" y="6995"/>
                        <a:pt x="371" y="6929"/>
                        <a:pt x="382" y="6836"/>
                      </a:cubicBezTo>
                      <a:cubicBezTo>
                        <a:pt x="929" y="3585"/>
                        <a:pt x="1025" y="228"/>
                        <a:pt x="1025" y="204"/>
                      </a:cubicBezTo>
                      <a:cubicBezTo>
                        <a:pt x="1036" y="97"/>
                        <a:pt x="941" y="1"/>
                        <a:pt x="846" y="1"/>
                      </a:cubicBezTo>
                      <a:cubicBezTo>
                        <a:pt x="840" y="1"/>
                        <a:pt x="834" y="0"/>
                        <a:pt x="8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6276776" y="3239847"/>
                  <a:ext cx="209501" cy="346979"/>
                </a:xfrm>
                <a:custGeom>
                  <a:rect b="b" l="l" r="r" t="t"/>
                  <a:pathLst>
                    <a:path extrusionOk="0" h="11201" w="6763">
                      <a:moveTo>
                        <a:pt x="2536" y="0"/>
                      </a:moveTo>
                      <a:cubicBezTo>
                        <a:pt x="2536" y="0"/>
                        <a:pt x="1429" y="1512"/>
                        <a:pt x="1131" y="1929"/>
                      </a:cubicBezTo>
                      <a:cubicBezTo>
                        <a:pt x="869" y="2346"/>
                        <a:pt x="0" y="10180"/>
                        <a:pt x="0" y="10180"/>
                      </a:cubicBezTo>
                      <a:cubicBezTo>
                        <a:pt x="0" y="10180"/>
                        <a:pt x="1544" y="11200"/>
                        <a:pt x="3332" y="11200"/>
                      </a:cubicBezTo>
                      <a:cubicBezTo>
                        <a:pt x="3893" y="11200"/>
                        <a:pt x="4479" y="11100"/>
                        <a:pt x="5048" y="10835"/>
                      </a:cubicBezTo>
                      <a:cubicBezTo>
                        <a:pt x="5048" y="10835"/>
                        <a:pt x="5298" y="7513"/>
                        <a:pt x="5703" y="6977"/>
                      </a:cubicBezTo>
                      <a:cubicBezTo>
                        <a:pt x="6120" y="6442"/>
                        <a:pt x="6453" y="5787"/>
                        <a:pt x="6572" y="4918"/>
                      </a:cubicBezTo>
                      <a:lnTo>
                        <a:pt x="6572" y="4918"/>
                      </a:lnTo>
                      <a:lnTo>
                        <a:pt x="4798" y="5299"/>
                      </a:lnTo>
                      <a:cubicBezTo>
                        <a:pt x="4798" y="5299"/>
                        <a:pt x="4965" y="4144"/>
                        <a:pt x="4917" y="3239"/>
                      </a:cubicBezTo>
                      <a:cubicBezTo>
                        <a:pt x="4917" y="3239"/>
                        <a:pt x="6763" y="2143"/>
                        <a:pt x="6548" y="1072"/>
                      </a:cubicBezTo>
                      <a:cubicBezTo>
                        <a:pt x="6467" y="641"/>
                        <a:pt x="6233" y="489"/>
                        <a:pt x="5948" y="489"/>
                      </a:cubicBezTo>
                      <a:cubicBezTo>
                        <a:pt x="5524" y="489"/>
                        <a:pt x="4987" y="823"/>
                        <a:pt x="4667" y="1072"/>
                      </a:cubicBezTo>
                      <a:cubicBezTo>
                        <a:pt x="4131" y="1489"/>
                        <a:pt x="3024" y="2215"/>
                        <a:pt x="3024" y="2215"/>
                      </a:cubicBezTo>
                      <a:lnTo>
                        <a:pt x="2536" y="0"/>
                      </a:lnTo>
                      <a:close/>
                    </a:path>
                  </a:pathLst>
                </a:custGeom>
                <a:solidFill>
                  <a:srgbClr val="F2C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a:off x="6323986" y="3045463"/>
                  <a:ext cx="261884" cy="358534"/>
                </a:xfrm>
                <a:custGeom>
                  <a:rect b="b" l="l" r="r" t="t"/>
                  <a:pathLst>
                    <a:path extrusionOk="0" h="11574" w="8454">
                      <a:moveTo>
                        <a:pt x="6275" y="1"/>
                      </a:moveTo>
                      <a:lnTo>
                        <a:pt x="0" y="1608"/>
                      </a:lnTo>
                      <a:lnTo>
                        <a:pt x="1024" y="6287"/>
                      </a:lnTo>
                      <a:lnTo>
                        <a:pt x="1512" y="8490"/>
                      </a:lnTo>
                      <a:cubicBezTo>
                        <a:pt x="1512" y="8490"/>
                        <a:pt x="2619" y="7740"/>
                        <a:pt x="3155" y="7347"/>
                      </a:cubicBezTo>
                      <a:cubicBezTo>
                        <a:pt x="3475" y="7098"/>
                        <a:pt x="4012" y="6764"/>
                        <a:pt x="4438" y="6764"/>
                      </a:cubicBezTo>
                      <a:cubicBezTo>
                        <a:pt x="4725" y="6764"/>
                        <a:pt x="4962" y="6916"/>
                        <a:pt x="5048" y="7347"/>
                      </a:cubicBezTo>
                      <a:cubicBezTo>
                        <a:pt x="5251" y="8418"/>
                        <a:pt x="3405" y="9514"/>
                        <a:pt x="3405" y="9514"/>
                      </a:cubicBezTo>
                      <a:cubicBezTo>
                        <a:pt x="3453" y="10419"/>
                        <a:pt x="3286" y="11574"/>
                        <a:pt x="3286" y="11574"/>
                      </a:cubicBezTo>
                      <a:lnTo>
                        <a:pt x="8453" y="10264"/>
                      </a:lnTo>
                      <a:lnTo>
                        <a:pt x="62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6331730" y="3308431"/>
                  <a:ext cx="39125" cy="40983"/>
                </a:xfrm>
                <a:custGeom>
                  <a:rect b="b" l="l" r="r" t="t"/>
                  <a:pathLst>
                    <a:path extrusionOk="0" fill="none" h="1323" w="1263">
                      <a:moveTo>
                        <a:pt x="1262" y="1"/>
                      </a:moveTo>
                      <a:lnTo>
                        <a:pt x="0" y="1323"/>
                      </a:lnTo>
                    </a:path>
                  </a:pathLst>
                </a:custGeom>
                <a:noFill/>
                <a:ln cap="rnd" cmpd="sng" w="38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a:off x="6404001" y="3403965"/>
                  <a:ext cx="21808" cy="40612"/>
                </a:xfrm>
                <a:custGeom>
                  <a:rect b="b" l="l" r="r" t="t"/>
                  <a:pathLst>
                    <a:path extrusionOk="0" fill="none" h="1311" w="704">
                      <a:moveTo>
                        <a:pt x="703" y="1"/>
                      </a:moveTo>
                      <a:cubicBezTo>
                        <a:pt x="703" y="1"/>
                        <a:pt x="453" y="810"/>
                        <a:pt x="1" y="1310"/>
                      </a:cubicBezTo>
                    </a:path>
                  </a:pathLst>
                </a:custGeom>
                <a:noFill/>
                <a:ln cap="rnd" cmpd="sng" w="38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6323986" y="3045463"/>
                  <a:ext cx="201385" cy="84507"/>
                </a:xfrm>
                <a:custGeom>
                  <a:rect b="b" l="l" r="r" t="t"/>
                  <a:pathLst>
                    <a:path extrusionOk="0" h="2728" w="6501">
                      <a:moveTo>
                        <a:pt x="6275" y="1"/>
                      </a:moveTo>
                      <a:lnTo>
                        <a:pt x="0" y="1596"/>
                      </a:lnTo>
                      <a:lnTo>
                        <a:pt x="250" y="2727"/>
                      </a:lnTo>
                      <a:lnTo>
                        <a:pt x="6501" y="1072"/>
                      </a:lnTo>
                      <a:lnTo>
                        <a:pt x="6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6356791" y="3129102"/>
                  <a:ext cx="171182" cy="66880"/>
                </a:xfrm>
                <a:custGeom>
                  <a:rect b="b" l="l" r="r" t="t"/>
                  <a:pathLst>
                    <a:path extrusionOk="0" h="2159" w="5526">
                      <a:moveTo>
                        <a:pt x="4906" y="0"/>
                      </a:moveTo>
                      <a:cubicBezTo>
                        <a:pt x="4863" y="0"/>
                        <a:pt x="4819" y="5"/>
                        <a:pt x="4775" y="15"/>
                      </a:cubicBezTo>
                      <a:lnTo>
                        <a:pt x="489" y="1039"/>
                      </a:lnTo>
                      <a:cubicBezTo>
                        <a:pt x="191" y="1111"/>
                        <a:pt x="1" y="1432"/>
                        <a:pt x="72" y="1730"/>
                      </a:cubicBezTo>
                      <a:cubicBezTo>
                        <a:pt x="132" y="1980"/>
                        <a:pt x="370" y="2159"/>
                        <a:pt x="620" y="2159"/>
                      </a:cubicBezTo>
                      <a:cubicBezTo>
                        <a:pt x="644" y="2159"/>
                        <a:pt x="691" y="2159"/>
                        <a:pt x="751" y="2147"/>
                      </a:cubicBezTo>
                      <a:lnTo>
                        <a:pt x="5037" y="1111"/>
                      </a:lnTo>
                      <a:cubicBezTo>
                        <a:pt x="5335" y="1039"/>
                        <a:pt x="5525" y="730"/>
                        <a:pt x="5454" y="432"/>
                      </a:cubicBezTo>
                      <a:cubicBezTo>
                        <a:pt x="5392" y="177"/>
                        <a:pt x="5165" y="0"/>
                        <a:pt x="49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6585839" y="3239847"/>
                  <a:ext cx="354104" cy="78218"/>
                </a:xfrm>
                <a:custGeom>
                  <a:rect b="b" l="l" r="r" t="t"/>
                  <a:pathLst>
                    <a:path extrusionOk="0" h="2525" w="11431">
                      <a:moveTo>
                        <a:pt x="465" y="0"/>
                      </a:moveTo>
                      <a:cubicBezTo>
                        <a:pt x="203" y="0"/>
                        <a:pt x="0" y="203"/>
                        <a:pt x="0" y="453"/>
                      </a:cubicBezTo>
                      <a:lnTo>
                        <a:pt x="0" y="2060"/>
                      </a:lnTo>
                      <a:cubicBezTo>
                        <a:pt x="0" y="2322"/>
                        <a:pt x="203" y="2524"/>
                        <a:pt x="465" y="2524"/>
                      </a:cubicBezTo>
                      <a:lnTo>
                        <a:pt x="10966" y="2524"/>
                      </a:lnTo>
                      <a:cubicBezTo>
                        <a:pt x="11216" y="2524"/>
                        <a:pt x="11430" y="2322"/>
                        <a:pt x="11430" y="2060"/>
                      </a:cubicBezTo>
                      <a:lnTo>
                        <a:pt x="11430" y="453"/>
                      </a:lnTo>
                      <a:cubicBezTo>
                        <a:pt x="11430" y="203"/>
                        <a:pt x="11216" y="0"/>
                        <a:pt x="109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6631933" y="3266394"/>
                  <a:ext cx="24751" cy="24751"/>
                </a:xfrm>
                <a:custGeom>
                  <a:rect b="b" l="l" r="r" t="t"/>
                  <a:pathLst>
                    <a:path extrusionOk="0" h="799" w="799">
                      <a:moveTo>
                        <a:pt x="394" y="1"/>
                      </a:moveTo>
                      <a:cubicBezTo>
                        <a:pt x="179" y="1"/>
                        <a:pt x="1" y="179"/>
                        <a:pt x="1" y="405"/>
                      </a:cubicBezTo>
                      <a:cubicBezTo>
                        <a:pt x="1" y="620"/>
                        <a:pt x="179" y="798"/>
                        <a:pt x="394" y="798"/>
                      </a:cubicBezTo>
                      <a:cubicBezTo>
                        <a:pt x="620" y="798"/>
                        <a:pt x="798" y="620"/>
                        <a:pt x="798" y="405"/>
                      </a:cubicBezTo>
                      <a:cubicBezTo>
                        <a:pt x="798" y="179"/>
                        <a:pt x="620" y="1"/>
                        <a:pt x="3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6690574" y="3266394"/>
                  <a:ext cx="24751" cy="24751"/>
                </a:xfrm>
                <a:custGeom>
                  <a:rect b="b" l="l" r="r" t="t"/>
                  <a:pathLst>
                    <a:path extrusionOk="0" h="799" w="799">
                      <a:moveTo>
                        <a:pt x="394" y="1"/>
                      </a:moveTo>
                      <a:cubicBezTo>
                        <a:pt x="179" y="1"/>
                        <a:pt x="1" y="179"/>
                        <a:pt x="1" y="405"/>
                      </a:cubicBezTo>
                      <a:cubicBezTo>
                        <a:pt x="1" y="620"/>
                        <a:pt x="179" y="798"/>
                        <a:pt x="394" y="798"/>
                      </a:cubicBezTo>
                      <a:cubicBezTo>
                        <a:pt x="620" y="798"/>
                        <a:pt x="799" y="620"/>
                        <a:pt x="799" y="405"/>
                      </a:cubicBezTo>
                      <a:cubicBezTo>
                        <a:pt x="799" y="179"/>
                        <a:pt x="620" y="1"/>
                        <a:pt x="3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6748502" y="3266394"/>
                  <a:ext cx="25092" cy="24751"/>
                </a:xfrm>
                <a:custGeom>
                  <a:rect b="b" l="l" r="r" t="t"/>
                  <a:pathLst>
                    <a:path extrusionOk="0" h="799" w="810">
                      <a:moveTo>
                        <a:pt x="405" y="1"/>
                      </a:moveTo>
                      <a:cubicBezTo>
                        <a:pt x="179" y="1"/>
                        <a:pt x="0" y="179"/>
                        <a:pt x="0" y="405"/>
                      </a:cubicBezTo>
                      <a:cubicBezTo>
                        <a:pt x="0" y="620"/>
                        <a:pt x="179" y="798"/>
                        <a:pt x="405" y="798"/>
                      </a:cubicBezTo>
                      <a:cubicBezTo>
                        <a:pt x="619" y="798"/>
                        <a:pt x="810" y="620"/>
                        <a:pt x="810" y="405"/>
                      </a:cubicBezTo>
                      <a:cubicBezTo>
                        <a:pt x="810" y="179"/>
                        <a:pt x="619"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6806399" y="3266394"/>
                  <a:ext cx="25092" cy="24751"/>
                </a:xfrm>
                <a:custGeom>
                  <a:rect b="b" l="l" r="r" t="t"/>
                  <a:pathLst>
                    <a:path extrusionOk="0" h="799" w="810">
                      <a:moveTo>
                        <a:pt x="405" y="1"/>
                      </a:moveTo>
                      <a:cubicBezTo>
                        <a:pt x="191" y="1"/>
                        <a:pt x="0" y="179"/>
                        <a:pt x="0" y="405"/>
                      </a:cubicBezTo>
                      <a:cubicBezTo>
                        <a:pt x="0" y="620"/>
                        <a:pt x="191" y="798"/>
                        <a:pt x="405" y="798"/>
                      </a:cubicBezTo>
                      <a:cubicBezTo>
                        <a:pt x="631" y="798"/>
                        <a:pt x="810" y="620"/>
                        <a:pt x="810" y="405"/>
                      </a:cubicBezTo>
                      <a:cubicBezTo>
                        <a:pt x="810" y="179"/>
                        <a:pt x="631"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6865039" y="3266394"/>
                  <a:ext cx="25123" cy="24751"/>
                </a:xfrm>
                <a:custGeom>
                  <a:rect b="b" l="l" r="r" t="t"/>
                  <a:pathLst>
                    <a:path extrusionOk="0" h="799" w="811">
                      <a:moveTo>
                        <a:pt x="405" y="1"/>
                      </a:moveTo>
                      <a:cubicBezTo>
                        <a:pt x="179" y="1"/>
                        <a:pt x="0" y="179"/>
                        <a:pt x="0" y="405"/>
                      </a:cubicBezTo>
                      <a:cubicBezTo>
                        <a:pt x="0" y="620"/>
                        <a:pt x="179" y="798"/>
                        <a:pt x="405" y="798"/>
                      </a:cubicBezTo>
                      <a:cubicBezTo>
                        <a:pt x="632" y="798"/>
                        <a:pt x="810" y="620"/>
                        <a:pt x="810" y="405"/>
                      </a:cubicBezTo>
                      <a:cubicBezTo>
                        <a:pt x="810" y="179"/>
                        <a:pt x="63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6289291" y="3182043"/>
                  <a:ext cx="36151" cy="69637"/>
                </a:xfrm>
                <a:custGeom>
                  <a:rect b="b" l="l" r="r" t="t"/>
                  <a:pathLst>
                    <a:path extrusionOk="0" h="2248" w="1167">
                      <a:moveTo>
                        <a:pt x="766" y="1"/>
                      </a:moveTo>
                      <a:cubicBezTo>
                        <a:pt x="716" y="1"/>
                        <a:pt x="660" y="26"/>
                        <a:pt x="596" y="80"/>
                      </a:cubicBezTo>
                      <a:cubicBezTo>
                        <a:pt x="1" y="580"/>
                        <a:pt x="1084" y="2247"/>
                        <a:pt x="1084" y="2247"/>
                      </a:cubicBezTo>
                      <a:cubicBezTo>
                        <a:pt x="1116" y="1643"/>
                        <a:pt x="1167" y="1"/>
                        <a:pt x="7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6216835" y="3228633"/>
                  <a:ext cx="75802" cy="27942"/>
                </a:xfrm>
                <a:custGeom>
                  <a:rect b="b" l="l" r="r" t="t"/>
                  <a:pathLst>
                    <a:path extrusionOk="0" h="902" w="2447">
                      <a:moveTo>
                        <a:pt x="967" y="0"/>
                      </a:moveTo>
                      <a:cubicBezTo>
                        <a:pt x="843" y="0"/>
                        <a:pt x="723" y="30"/>
                        <a:pt x="613" y="100"/>
                      </a:cubicBezTo>
                      <a:cubicBezTo>
                        <a:pt x="1" y="505"/>
                        <a:pt x="1099" y="901"/>
                        <a:pt x="2046" y="901"/>
                      </a:cubicBezTo>
                      <a:cubicBezTo>
                        <a:pt x="2185" y="901"/>
                        <a:pt x="2320" y="893"/>
                        <a:pt x="2447" y="874"/>
                      </a:cubicBezTo>
                      <a:cubicBezTo>
                        <a:pt x="2447" y="874"/>
                        <a:pt x="1641" y="0"/>
                        <a:pt x="9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6244684" y="3135669"/>
                  <a:ext cx="34695" cy="30389"/>
                </a:xfrm>
                <a:custGeom>
                  <a:rect b="b" l="l" r="r" t="t"/>
                  <a:pathLst>
                    <a:path extrusionOk="0" h="981" w="1120">
                      <a:moveTo>
                        <a:pt x="557" y="0"/>
                      </a:moveTo>
                      <a:cubicBezTo>
                        <a:pt x="491" y="0"/>
                        <a:pt x="423" y="14"/>
                        <a:pt x="357" y="42"/>
                      </a:cubicBezTo>
                      <a:cubicBezTo>
                        <a:pt x="107" y="149"/>
                        <a:pt x="0" y="446"/>
                        <a:pt x="107" y="684"/>
                      </a:cubicBezTo>
                      <a:cubicBezTo>
                        <a:pt x="195" y="868"/>
                        <a:pt x="372" y="981"/>
                        <a:pt x="559" y="981"/>
                      </a:cubicBezTo>
                      <a:cubicBezTo>
                        <a:pt x="627" y="981"/>
                        <a:pt x="696" y="966"/>
                        <a:pt x="762" y="934"/>
                      </a:cubicBezTo>
                      <a:cubicBezTo>
                        <a:pt x="1012" y="827"/>
                        <a:pt x="1119" y="542"/>
                        <a:pt x="1012" y="292"/>
                      </a:cubicBezTo>
                      <a:cubicBezTo>
                        <a:pt x="924" y="107"/>
                        <a:pt x="745" y="0"/>
                        <a:pt x="5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6323986" y="3045463"/>
                  <a:ext cx="261884" cy="358534"/>
                </a:xfrm>
                <a:custGeom>
                  <a:rect b="b" l="l" r="r" t="t"/>
                  <a:pathLst>
                    <a:path extrusionOk="0" fill="none" h="11574" w="8454">
                      <a:moveTo>
                        <a:pt x="1512" y="8490"/>
                      </a:moveTo>
                      <a:cubicBezTo>
                        <a:pt x="1512" y="8490"/>
                        <a:pt x="2619" y="7740"/>
                        <a:pt x="3155" y="7347"/>
                      </a:cubicBezTo>
                      <a:cubicBezTo>
                        <a:pt x="3691" y="6930"/>
                        <a:pt x="4834" y="6275"/>
                        <a:pt x="5048" y="7347"/>
                      </a:cubicBezTo>
                      <a:cubicBezTo>
                        <a:pt x="5251" y="8418"/>
                        <a:pt x="3405" y="9514"/>
                        <a:pt x="3405" y="9514"/>
                      </a:cubicBezTo>
                      <a:cubicBezTo>
                        <a:pt x="3453" y="10419"/>
                        <a:pt x="3286" y="11574"/>
                        <a:pt x="3286" y="11574"/>
                      </a:cubicBezTo>
                      <a:lnTo>
                        <a:pt x="8453" y="10264"/>
                      </a:lnTo>
                      <a:lnTo>
                        <a:pt x="6275" y="1"/>
                      </a:lnTo>
                      <a:lnTo>
                        <a:pt x="0" y="1608"/>
                      </a:lnTo>
                      <a:lnTo>
                        <a:pt x="1024" y="6287"/>
                      </a:lnTo>
                      <a:close/>
                    </a:path>
                  </a:pathLst>
                </a:custGeom>
                <a:noFill/>
                <a:ln cap="flat" cmpd="sng" w="38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91" name="Google Shape;491;p22"/>
            <p:cNvCxnSpPr/>
            <p:nvPr/>
          </p:nvCxnSpPr>
          <p:spPr>
            <a:xfrm rot="10800000">
              <a:off x="4924425" y="3873025"/>
              <a:ext cx="1978800" cy="150000"/>
            </a:xfrm>
            <a:prstGeom prst="bentConnector3">
              <a:avLst>
                <a:gd fmla="val 52827" name="adj1"/>
              </a:avLst>
            </a:prstGeom>
            <a:noFill/>
            <a:ln cap="flat" cmpd="sng" w="9525">
              <a:solidFill>
                <a:srgbClr val="000000"/>
              </a:solidFill>
              <a:prstDash val="solid"/>
              <a:round/>
              <a:headEnd len="med" w="med" type="none"/>
              <a:tailEnd len="med" w="med" type="oval"/>
            </a:ln>
          </p:spPr>
        </p:cxnSp>
      </p:grpSp>
      <p:sp>
        <p:nvSpPr>
          <p:cNvPr id="492" name="Google Shape;492;p22"/>
          <p:cNvSpPr txBox="1"/>
          <p:nvPr>
            <p:ph type="title"/>
          </p:nvPr>
        </p:nvSpPr>
        <p:spPr>
          <a:xfrm>
            <a:off x="457200" y="292625"/>
            <a:ext cx="8229600" cy="572700"/>
          </a:xfrm>
          <a:prstGeom prst="rect">
            <a:avLst/>
          </a:prstGeom>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The Consequences of Cybersecurity Breaches</a:t>
            </a:r>
            <a:endParaRPr/>
          </a:p>
        </p:txBody>
      </p:sp>
      <p:sp>
        <p:nvSpPr>
          <p:cNvPr id="493" name="Google Shape;493;p22"/>
          <p:cNvSpPr txBox="1"/>
          <p:nvPr/>
        </p:nvSpPr>
        <p:spPr>
          <a:xfrm>
            <a:off x="790575" y="1823500"/>
            <a:ext cx="1458900" cy="6672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200">
                <a:solidFill>
                  <a:schemeClr val="dk1"/>
                </a:solidFill>
              </a:rPr>
              <a:t>Delayed Surgeries and Treatments</a:t>
            </a:r>
            <a:endParaRPr sz="1300">
              <a:solidFill>
                <a:schemeClr val="dk1"/>
              </a:solidFill>
              <a:latin typeface="Fira Sans"/>
              <a:ea typeface="Fira Sans"/>
              <a:cs typeface="Fira Sans"/>
              <a:sym typeface="Fira Sans"/>
            </a:endParaRPr>
          </a:p>
        </p:txBody>
      </p:sp>
      <p:sp>
        <p:nvSpPr>
          <p:cNvPr id="494" name="Google Shape;494;p22"/>
          <p:cNvSpPr txBox="1"/>
          <p:nvPr/>
        </p:nvSpPr>
        <p:spPr>
          <a:xfrm>
            <a:off x="7009575" y="1943223"/>
            <a:ext cx="1189800" cy="5475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200">
                <a:solidFill>
                  <a:schemeClr val="dk1"/>
                </a:solidFill>
              </a:rPr>
              <a:t>Legal and Financial Consequences</a:t>
            </a:r>
            <a:endParaRPr sz="1300">
              <a:solidFill>
                <a:schemeClr val="dk1"/>
              </a:solidFill>
              <a:latin typeface="Fira Sans"/>
              <a:ea typeface="Fira Sans"/>
              <a:cs typeface="Fira Sans"/>
              <a:sym typeface="Fira Sans"/>
            </a:endParaRPr>
          </a:p>
        </p:txBody>
      </p:sp>
      <p:sp>
        <p:nvSpPr>
          <p:cNvPr id="495" name="Google Shape;495;p22"/>
          <p:cNvSpPr txBox="1"/>
          <p:nvPr/>
        </p:nvSpPr>
        <p:spPr>
          <a:xfrm>
            <a:off x="944550" y="3808123"/>
            <a:ext cx="1189800" cy="5475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200">
                <a:solidFill>
                  <a:schemeClr val="dk1"/>
                </a:solidFill>
                <a:latin typeface="Fira Sans"/>
                <a:ea typeface="Fira Sans"/>
                <a:cs typeface="Fira Sans"/>
                <a:sym typeface="Fira Sans"/>
              </a:rPr>
              <a:t>Exposed Patient Privacy</a:t>
            </a:r>
            <a:endParaRPr b="1" sz="1200">
              <a:solidFill>
                <a:schemeClr val="dk1"/>
              </a:solidFill>
              <a:latin typeface="Fira Sans"/>
              <a:ea typeface="Fira Sans"/>
              <a:cs typeface="Fira Sans"/>
              <a:sym typeface="Fira Sans"/>
            </a:endParaRPr>
          </a:p>
        </p:txBody>
      </p:sp>
      <p:sp>
        <p:nvSpPr>
          <p:cNvPr id="496" name="Google Shape;496;p22"/>
          <p:cNvSpPr txBox="1"/>
          <p:nvPr/>
        </p:nvSpPr>
        <p:spPr>
          <a:xfrm>
            <a:off x="6959425" y="3782800"/>
            <a:ext cx="1239900" cy="5727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300">
                <a:solidFill>
                  <a:schemeClr val="dk1"/>
                </a:solidFill>
              </a:rPr>
              <a:t>Loss of Public Trust</a:t>
            </a:r>
            <a:endParaRPr>
              <a:solidFill>
                <a:schemeClr val="dk1"/>
              </a:solidFill>
              <a:latin typeface="Fira Sans"/>
              <a:ea typeface="Fira Sans"/>
              <a:cs typeface="Fira Sans"/>
              <a:sym typeface="Fira Sans"/>
            </a:endParaRPr>
          </a:p>
        </p:txBody>
      </p:sp>
      <p:grpSp>
        <p:nvGrpSpPr>
          <p:cNvPr id="497" name="Google Shape;497;p22"/>
          <p:cNvGrpSpPr/>
          <p:nvPr/>
        </p:nvGrpSpPr>
        <p:grpSpPr>
          <a:xfrm>
            <a:off x="3209544" y="1590674"/>
            <a:ext cx="2557100" cy="2445333"/>
            <a:chOff x="3277844" y="2519899"/>
            <a:chExt cx="2557100" cy="2445333"/>
          </a:xfrm>
        </p:grpSpPr>
        <p:sp>
          <p:nvSpPr>
            <p:cNvPr id="498" name="Google Shape;498;p22"/>
            <p:cNvSpPr/>
            <p:nvPr/>
          </p:nvSpPr>
          <p:spPr>
            <a:xfrm>
              <a:off x="3389209" y="2519899"/>
              <a:ext cx="2445736" cy="2445333"/>
            </a:xfrm>
            <a:custGeom>
              <a:rect b="b" l="l" r="r" t="t"/>
              <a:pathLst>
                <a:path extrusionOk="0" h="78939" w="78952">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4074121" y="2720881"/>
              <a:ext cx="1101343" cy="1310100"/>
            </a:xfrm>
            <a:custGeom>
              <a:rect b="b" l="l" r="r" t="t"/>
              <a:pathLst>
                <a:path extrusionOk="0" h="42292" w="35553">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5223386" y="3455388"/>
              <a:ext cx="471385" cy="1014885"/>
            </a:xfrm>
            <a:custGeom>
              <a:rect b="b" l="l" r="r" t="t"/>
              <a:pathLst>
                <a:path extrusionOk="0" h="32762" w="15217">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5248850" y="3461522"/>
              <a:ext cx="312036" cy="1008751"/>
            </a:xfrm>
            <a:custGeom>
              <a:rect b="b" l="l" r="r" t="t"/>
              <a:pathLst>
                <a:path extrusionOk="0" fill="none" h="32564" w="10073">
                  <a:moveTo>
                    <a:pt x="10073" y="0"/>
                  </a:moveTo>
                  <a:lnTo>
                    <a:pt x="0" y="32564"/>
                  </a:ln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5373875" y="3575829"/>
              <a:ext cx="85591" cy="212846"/>
            </a:xfrm>
            <a:custGeom>
              <a:rect b="b" l="l" r="r" t="t"/>
              <a:pathLst>
                <a:path extrusionOk="0" fill="none" h="6871" w="2763">
                  <a:moveTo>
                    <a:pt x="1" y="1"/>
                  </a:moveTo>
                  <a:lnTo>
                    <a:pt x="2763" y="6871"/>
                  </a:ln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5416655" y="3817794"/>
              <a:ext cx="191100" cy="110311"/>
            </a:xfrm>
            <a:custGeom>
              <a:rect b="b" l="l" r="r" t="t"/>
              <a:pathLst>
                <a:path extrusionOk="0" fill="none" h="3561" w="6169">
                  <a:moveTo>
                    <a:pt x="1" y="3560"/>
                  </a:moveTo>
                  <a:lnTo>
                    <a:pt x="6168" y="0"/>
                  </a:ln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5282399" y="3890808"/>
              <a:ext cx="83020" cy="201787"/>
            </a:xfrm>
            <a:custGeom>
              <a:rect b="b" l="l" r="r" t="t"/>
              <a:pathLst>
                <a:path extrusionOk="0" fill="none" h="6514" w="2680">
                  <a:moveTo>
                    <a:pt x="1" y="1"/>
                  </a:moveTo>
                  <a:lnTo>
                    <a:pt x="2680" y="6514"/>
                  </a:ln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5244792" y="3605722"/>
              <a:ext cx="531512" cy="1038645"/>
            </a:xfrm>
            <a:custGeom>
              <a:rect b="b" l="l" r="r" t="t"/>
              <a:pathLst>
                <a:path extrusionOk="0" h="33529" w="17158">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5343641" y="3606094"/>
              <a:ext cx="388768" cy="1038273"/>
            </a:xfrm>
            <a:custGeom>
              <a:rect b="b" l="l" r="r" t="t"/>
              <a:pathLst>
                <a:path extrusionOk="0" fill="none" h="33517" w="12550">
                  <a:moveTo>
                    <a:pt x="0" y="33516"/>
                  </a:moveTo>
                  <a:cubicBezTo>
                    <a:pt x="0" y="33516"/>
                    <a:pt x="4322" y="19050"/>
                    <a:pt x="12549" y="0"/>
                  </a:cubicBez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5334410" y="4224962"/>
              <a:ext cx="78218" cy="207332"/>
            </a:xfrm>
            <a:custGeom>
              <a:rect b="b" l="l" r="r" t="t"/>
              <a:pathLst>
                <a:path extrusionOk="0" fill="none" h="6693" w="2525">
                  <a:moveTo>
                    <a:pt x="1" y="1"/>
                  </a:moveTo>
                  <a:lnTo>
                    <a:pt x="2525" y="6692"/>
                  </a:ln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5468294" y="4210589"/>
              <a:ext cx="185555" cy="63845"/>
            </a:xfrm>
            <a:custGeom>
              <a:rect b="b" l="l" r="r" t="t"/>
              <a:pathLst>
                <a:path extrusionOk="0" fill="none" h="2061" w="5990">
                  <a:moveTo>
                    <a:pt x="1" y="2060"/>
                  </a:moveTo>
                  <a:lnTo>
                    <a:pt x="5989" y="1"/>
                  </a:ln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5474552" y="3875319"/>
              <a:ext cx="53901" cy="234624"/>
            </a:xfrm>
            <a:custGeom>
              <a:rect b="b" l="l" r="r" t="t"/>
              <a:pathLst>
                <a:path extrusionOk="0" fill="none" h="7574" w="1740">
                  <a:moveTo>
                    <a:pt x="1" y="1"/>
                  </a:moveTo>
                  <a:lnTo>
                    <a:pt x="1739" y="7573"/>
                  </a:ln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5613982" y="3803420"/>
              <a:ext cx="118427" cy="87419"/>
            </a:xfrm>
            <a:custGeom>
              <a:rect b="b" l="l" r="r" t="t"/>
              <a:pathLst>
                <a:path extrusionOk="0" fill="none" h="2822" w="3823">
                  <a:moveTo>
                    <a:pt x="0" y="2822"/>
                  </a:moveTo>
                  <a:lnTo>
                    <a:pt x="3822" y="0"/>
                  </a:ln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3277844" y="3758782"/>
              <a:ext cx="531884" cy="962657"/>
            </a:xfrm>
            <a:custGeom>
              <a:rect b="b" l="l" r="r" t="t"/>
              <a:pathLst>
                <a:path extrusionOk="0" h="31076" w="1717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3383323" y="3758782"/>
              <a:ext cx="334929" cy="962657"/>
            </a:xfrm>
            <a:custGeom>
              <a:rect b="b" l="l" r="r" t="t"/>
              <a:pathLst>
                <a:path extrusionOk="0" fill="none" h="31076" w="10812">
                  <a:moveTo>
                    <a:pt x="0" y="0"/>
                  </a:moveTo>
                  <a:cubicBezTo>
                    <a:pt x="0" y="0"/>
                    <a:pt x="6287" y="20955"/>
                    <a:pt x="10811" y="31076"/>
                  </a:cubicBez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3306963" y="4112111"/>
              <a:ext cx="226507" cy="116568"/>
            </a:xfrm>
            <a:custGeom>
              <a:rect b="b" l="l" r="r" t="t"/>
              <a:pathLst>
                <a:path extrusionOk="0" fill="none" h="3763" w="7312">
                  <a:moveTo>
                    <a:pt x="1" y="1"/>
                  </a:moveTo>
                  <a:cubicBezTo>
                    <a:pt x="1" y="1"/>
                    <a:pt x="3692" y="2584"/>
                    <a:pt x="7311" y="3763"/>
                  </a:cubicBez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3503918" y="3928817"/>
              <a:ext cx="65703" cy="211731"/>
            </a:xfrm>
            <a:custGeom>
              <a:rect b="b" l="l" r="r" t="t"/>
              <a:pathLst>
                <a:path extrusionOk="0" fill="none" h="6835" w="2121">
                  <a:moveTo>
                    <a:pt x="1" y="6834"/>
                  </a:moveTo>
                  <a:cubicBezTo>
                    <a:pt x="1" y="6834"/>
                    <a:pt x="989" y="3191"/>
                    <a:pt x="2120" y="0"/>
                  </a:cubicBez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3427218" y="4415288"/>
              <a:ext cx="200672" cy="81533"/>
            </a:xfrm>
            <a:custGeom>
              <a:rect b="b" l="l" r="r" t="t"/>
              <a:pathLst>
                <a:path extrusionOk="0" fill="none" h="2632" w="6478">
                  <a:moveTo>
                    <a:pt x="0" y="0"/>
                  </a:moveTo>
                  <a:cubicBezTo>
                    <a:pt x="0" y="0"/>
                    <a:pt x="4775" y="2537"/>
                    <a:pt x="6477" y="2632"/>
                  </a:cubicBez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a:off x="3598338" y="4180355"/>
              <a:ext cx="120286" cy="234964"/>
            </a:xfrm>
            <a:custGeom>
              <a:rect b="b" l="l" r="r" t="t"/>
              <a:pathLst>
                <a:path extrusionOk="0" fill="none" h="7585" w="3883">
                  <a:moveTo>
                    <a:pt x="1" y="7584"/>
                  </a:moveTo>
                  <a:cubicBezTo>
                    <a:pt x="1" y="7584"/>
                    <a:pt x="2656" y="3429"/>
                    <a:pt x="3882" y="0"/>
                  </a:cubicBez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4343378" y="2851110"/>
              <a:ext cx="506048" cy="711305"/>
            </a:xfrm>
            <a:custGeom>
              <a:rect b="b" l="l" r="r" t="t"/>
              <a:pathLst>
                <a:path extrusionOk="0" h="22962" w="16336">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a:off x="4273306" y="3173183"/>
              <a:ext cx="90764" cy="165544"/>
            </a:xfrm>
            <a:custGeom>
              <a:rect b="b" l="l" r="r" t="t"/>
              <a:pathLst>
                <a:path extrusionOk="0" h="5344" w="293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a:off x="4445541" y="3144312"/>
              <a:ext cx="71217" cy="95937"/>
            </a:xfrm>
            <a:custGeom>
              <a:rect b="b" l="l" r="r" t="t"/>
              <a:pathLst>
                <a:path extrusionOk="0" h="3097" w="2299">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2"/>
            <p:cNvSpPr/>
            <p:nvPr/>
          </p:nvSpPr>
          <p:spPr>
            <a:xfrm>
              <a:off x="4680103" y="3144312"/>
              <a:ext cx="71217" cy="95937"/>
            </a:xfrm>
            <a:custGeom>
              <a:rect b="b" l="l" r="r" t="t"/>
              <a:pathLst>
                <a:path extrusionOk="0" h="3097" w="2299">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p:nvPr/>
          </p:nvSpPr>
          <p:spPr>
            <a:xfrm>
              <a:off x="4548820" y="3107449"/>
              <a:ext cx="47241" cy="201013"/>
            </a:xfrm>
            <a:custGeom>
              <a:rect b="b" l="l" r="r" t="t"/>
              <a:pathLst>
                <a:path extrusionOk="0" h="6489" w="1525">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2"/>
            <p:cNvSpPr/>
            <p:nvPr/>
          </p:nvSpPr>
          <p:spPr>
            <a:xfrm>
              <a:off x="4485378" y="3359575"/>
              <a:ext cx="31380" cy="18617"/>
            </a:xfrm>
            <a:custGeom>
              <a:rect b="b" l="l" r="r" t="t"/>
              <a:pathLst>
                <a:path extrusionOk="0" h="601" w="1013">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a:off x="4409762" y="3055747"/>
              <a:ext cx="125056" cy="26641"/>
            </a:xfrm>
            <a:custGeom>
              <a:rect b="b" l="l" r="r" t="t"/>
              <a:pathLst>
                <a:path extrusionOk="0" h="860" w="4037">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4662043" y="3051782"/>
              <a:ext cx="140917" cy="23357"/>
            </a:xfrm>
            <a:custGeom>
              <a:rect b="b" l="l" r="r" t="t"/>
              <a:pathLst>
                <a:path extrusionOk="0" h="754" w="4549">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4113586" y="3193411"/>
              <a:ext cx="78218" cy="494958"/>
            </a:xfrm>
            <a:custGeom>
              <a:rect b="b" l="l" r="r" t="t"/>
              <a:pathLst>
                <a:path extrusionOk="0" h="15978" w="2525">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5088758" y="3380825"/>
              <a:ext cx="73819" cy="384617"/>
            </a:xfrm>
            <a:custGeom>
              <a:rect b="b" l="l" r="r" t="t"/>
              <a:pathLst>
                <a:path extrusionOk="0" h="12416" w="2383">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4584971" y="2844295"/>
              <a:ext cx="240478" cy="249152"/>
            </a:xfrm>
            <a:custGeom>
              <a:rect b="b" l="l" r="r" t="t"/>
              <a:pathLst>
                <a:path extrusionOk="0" h="8043" w="7763">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4193632" y="3457464"/>
              <a:ext cx="812540" cy="570637"/>
            </a:xfrm>
            <a:custGeom>
              <a:rect b="b" l="l" r="r" t="t"/>
              <a:pathLst>
                <a:path extrusionOk="0" h="18421" w="2623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3513521" y="3570624"/>
              <a:ext cx="437093" cy="912938"/>
            </a:xfrm>
            <a:custGeom>
              <a:rect b="b" l="l" r="r" t="t"/>
              <a:pathLst>
                <a:path extrusionOk="0" h="29471" w="1411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3602396" y="3573629"/>
              <a:ext cx="348218" cy="910305"/>
            </a:xfrm>
            <a:custGeom>
              <a:rect b="b" l="l" r="r" t="t"/>
              <a:pathLst>
                <a:path extrusionOk="0" fill="none" h="29386" w="11241">
                  <a:moveTo>
                    <a:pt x="2787" y="0"/>
                  </a:moveTo>
                  <a:cubicBezTo>
                    <a:pt x="2787" y="0"/>
                    <a:pt x="1" y="19717"/>
                    <a:pt x="11240" y="29385"/>
                  </a:cubicBez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3563302" y="3770956"/>
              <a:ext cx="129858" cy="178183"/>
            </a:xfrm>
            <a:custGeom>
              <a:rect b="b" l="l" r="r" t="t"/>
              <a:pathLst>
                <a:path extrusionOk="0" fill="none" h="5752" w="4192">
                  <a:moveTo>
                    <a:pt x="1" y="0"/>
                  </a:moveTo>
                  <a:lnTo>
                    <a:pt x="4192" y="5751"/>
                  </a:ln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3718221" y="3846944"/>
              <a:ext cx="118799" cy="232362"/>
            </a:xfrm>
            <a:custGeom>
              <a:rect b="b" l="l" r="r" t="t"/>
              <a:pathLst>
                <a:path extrusionOk="0" fill="none" h="7501" w="3835">
                  <a:moveTo>
                    <a:pt x="0" y="7501"/>
                  </a:moveTo>
                  <a:lnTo>
                    <a:pt x="3834" y="0"/>
                  </a:ln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3615685" y="4154519"/>
              <a:ext cx="174125" cy="119914"/>
            </a:xfrm>
            <a:custGeom>
              <a:rect b="b" l="l" r="r" t="t"/>
              <a:pathLst>
                <a:path extrusionOk="0" fill="none" h="3871" w="5621">
                  <a:moveTo>
                    <a:pt x="0" y="1"/>
                  </a:moveTo>
                  <a:lnTo>
                    <a:pt x="5620" y="3870"/>
                  </a:lnTo>
                </a:path>
              </a:pathLst>
            </a:custGeom>
            <a:noFill/>
            <a:ln cap="rnd" cmpd="sng" w="3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3620858" y="3862959"/>
              <a:ext cx="1947060" cy="1050013"/>
            </a:xfrm>
            <a:custGeom>
              <a:rect b="b" l="l" r="r" t="t"/>
              <a:pathLst>
                <a:path extrusionOk="0" h="33896" w="62854">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4026199" y="4373251"/>
              <a:ext cx="1136379" cy="279882"/>
            </a:xfrm>
            <a:custGeom>
              <a:rect b="b" l="l" r="r" t="t"/>
              <a:pathLst>
                <a:path extrusionOk="0" h="9035" w="36684">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3779432" y="4555058"/>
              <a:ext cx="359649" cy="64588"/>
            </a:xfrm>
            <a:custGeom>
              <a:rect b="b" l="l" r="r" t="t"/>
              <a:pathLst>
                <a:path extrusionOk="0" h="2085" w="1161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a:off x="3882339" y="4489975"/>
              <a:ext cx="99624" cy="83206"/>
            </a:xfrm>
            <a:custGeom>
              <a:rect b="b" l="l" r="r" t="t"/>
              <a:pathLst>
                <a:path extrusionOk="0" h="2686" w="3216">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a:off x="4016968" y="4346642"/>
              <a:ext cx="45754" cy="246829"/>
            </a:xfrm>
            <a:custGeom>
              <a:rect b="b" l="l" r="r" t="t"/>
              <a:pathLst>
                <a:path extrusionOk="0" h="7968" w="1477">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5086559" y="4542234"/>
              <a:ext cx="291777" cy="51237"/>
            </a:xfrm>
            <a:custGeom>
              <a:rect b="b" l="l" r="r" t="t"/>
              <a:pathLst>
                <a:path extrusionOk="0" h="1654" w="9419">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2"/>
            <p:cNvSpPr/>
            <p:nvPr/>
          </p:nvSpPr>
          <p:spPr>
            <a:xfrm>
              <a:off x="5143743" y="4372880"/>
              <a:ext cx="22149" cy="194012"/>
            </a:xfrm>
            <a:custGeom>
              <a:rect b="b" l="l" r="r" t="t"/>
              <a:pathLst>
                <a:path extrusionOk="0" h="6263" w="715">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a:off x="5186895" y="4451810"/>
              <a:ext cx="132801" cy="103279"/>
            </a:xfrm>
            <a:custGeom>
              <a:rect b="b" l="l" r="r" t="t"/>
              <a:pathLst>
                <a:path extrusionOk="0" h="3334" w="4287">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a:off x="4493123" y="3457464"/>
              <a:ext cx="287719" cy="137881"/>
            </a:xfrm>
            <a:custGeom>
              <a:rect b="b" l="l" r="r" t="t"/>
              <a:pathLst>
                <a:path extrusionOk="0" h="4451" w="9288">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4363668" y="3255335"/>
              <a:ext cx="92963" cy="60871"/>
            </a:xfrm>
            <a:custGeom>
              <a:rect b="b" l="l" r="r" t="t"/>
              <a:pathLst>
                <a:path extrusionOk="0" h="1965" w="3001">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3620858" y="4566520"/>
              <a:ext cx="1937828" cy="347010"/>
            </a:xfrm>
            <a:custGeom>
              <a:rect b="b" l="l" r="r" t="t"/>
              <a:pathLst>
                <a:path extrusionOk="0" h="11202" w="62556">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4734345" y="3255335"/>
              <a:ext cx="92963" cy="60871"/>
            </a:xfrm>
            <a:custGeom>
              <a:rect b="b" l="l" r="r" t="t"/>
              <a:pathLst>
                <a:path extrusionOk="0" h="1965" w="3001">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4093327" y="4335614"/>
              <a:ext cx="1037158" cy="618187"/>
            </a:xfrm>
            <a:custGeom>
              <a:rect b="b" l="l" r="r" t="t"/>
              <a:pathLst>
                <a:path extrusionOk="0" h="19956" w="33481">
                  <a:moveTo>
                    <a:pt x="0" y="1"/>
                  </a:moveTo>
                  <a:lnTo>
                    <a:pt x="2750" y="19956"/>
                  </a:lnTo>
                  <a:lnTo>
                    <a:pt x="30563" y="19956"/>
                  </a:lnTo>
                  <a:lnTo>
                    <a:pt x="33480" y="1"/>
                  </a:lnTo>
                  <a:close/>
                </a:path>
              </a:pathLst>
            </a:custGeom>
            <a:solidFill>
              <a:srgbClr val="EAE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4093327" y="4302437"/>
              <a:ext cx="1037158" cy="33208"/>
            </a:xfrm>
            <a:custGeom>
              <a:rect b="b" l="l" r="r" t="t"/>
              <a:pathLst>
                <a:path extrusionOk="0" h="1072" w="33481">
                  <a:moveTo>
                    <a:pt x="619" y="0"/>
                  </a:moveTo>
                  <a:lnTo>
                    <a:pt x="0" y="1072"/>
                  </a:lnTo>
                  <a:lnTo>
                    <a:pt x="33480" y="1072"/>
                  </a:lnTo>
                  <a:lnTo>
                    <a:pt x="3307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4507496" y="4570578"/>
              <a:ext cx="184440" cy="184440"/>
            </a:xfrm>
            <a:custGeom>
              <a:rect b="b" l="l" r="r" t="t"/>
              <a:pathLst>
                <a:path extrusionOk="0" h="5954" w="5954">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4520773" y="3359156"/>
              <a:ext cx="226494" cy="51250"/>
            </a:xfrm>
            <a:custGeom>
              <a:rect b="b" l="l" r="r" t="t"/>
              <a:pathLst>
                <a:path extrusionOk="0" h="877" w="5644">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3"/>
          <p:cNvSpPr txBox="1"/>
          <p:nvPr>
            <p:ph type="title"/>
          </p:nvPr>
        </p:nvSpPr>
        <p:spPr>
          <a:xfrm>
            <a:off x="1749250" y="364650"/>
            <a:ext cx="5535300" cy="6336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lang="en"/>
              <a:t>Laws That Protect Patient Data</a:t>
            </a:r>
            <a:endParaRPr/>
          </a:p>
          <a:p>
            <a:pPr indent="0" lvl="0" marL="0" rtl="0" algn="ctr">
              <a:spcBef>
                <a:spcPts val="1200"/>
              </a:spcBef>
              <a:spcAft>
                <a:spcPts val="0"/>
              </a:spcAft>
              <a:buClr>
                <a:schemeClr val="dk1"/>
              </a:buClr>
              <a:buSzPts val="1100"/>
              <a:buFont typeface="Arial"/>
              <a:buNone/>
            </a:pPr>
            <a:r>
              <a:t/>
            </a:r>
            <a:endParaRPr/>
          </a:p>
        </p:txBody>
      </p:sp>
      <p:grpSp>
        <p:nvGrpSpPr>
          <p:cNvPr id="555" name="Google Shape;555;p23"/>
          <p:cNvGrpSpPr/>
          <p:nvPr/>
        </p:nvGrpSpPr>
        <p:grpSpPr>
          <a:xfrm>
            <a:off x="5225588" y="2349361"/>
            <a:ext cx="3644544" cy="682830"/>
            <a:chOff x="5225550" y="2542650"/>
            <a:chExt cx="3644544" cy="682830"/>
          </a:xfrm>
        </p:grpSpPr>
        <p:grpSp>
          <p:nvGrpSpPr>
            <p:cNvPr id="556" name="Google Shape;556;p23"/>
            <p:cNvGrpSpPr/>
            <p:nvPr/>
          </p:nvGrpSpPr>
          <p:grpSpPr>
            <a:xfrm>
              <a:off x="5225550" y="2542650"/>
              <a:ext cx="3644544" cy="682830"/>
              <a:chOff x="5225550" y="2542650"/>
              <a:chExt cx="3644544" cy="682830"/>
            </a:xfrm>
          </p:grpSpPr>
          <p:sp>
            <p:nvSpPr>
              <p:cNvPr id="557" name="Google Shape;557;p23"/>
              <p:cNvSpPr/>
              <p:nvPr/>
            </p:nvSpPr>
            <p:spPr>
              <a:xfrm>
                <a:off x="5225550" y="2542650"/>
                <a:ext cx="3327577" cy="681573"/>
              </a:xfrm>
              <a:custGeom>
                <a:rect b="b" l="l" r="r" t="t"/>
                <a:pathLst>
                  <a:path extrusionOk="0" h="25302" w="97191">
                    <a:moveTo>
                      <a:pt x="0" y="0"/>
                    </a:moveTo>
                    <a:lnTo>
                      <a:pt x="0" y="25301"/>
                    </a:lnTo>
                    <a:lnTo>
                      <a:pt x="97191" y="25301"/>
                    </a:lnTo>
                    <a:lnTo>
                      <a:pt x="97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8188845" y="2544230"/>
                <a:ext cx="681249" cy="681249"/>
              </a:xfrm>
              <a:custGeom>
                <a:rect b="b" l="l" r="r" t="t"/>
                <a:pathLst>
                  <a:path extrusionOk="0" h="25290" w="25290">
                    <a:moveTo>
                      <a:pt x="12645" y="1"/>
                    </a:moveTo>
                    <a:cubicBezTo>
                      <a:pt x="5668" y="1"/>
                      <a:pt x="0" y="5668"/>
                      <a:pt x="0" y="12645"/>
                    </a:cubicBezTo>
                    <a:cubicBezTo>
                      <a:pt x="0" y="19634"/>
                      <a:pt x="5668" y="25290"/>
                      <a:pt x="12645" y="25290"/>
                    </a:cubicBezTo>
                    <a:cubicBezTo>
                      <a:pt x="19634" y="25290"/>
                      <a:pt x="25289" y="19634"/>
                      <a:pt x="25289" y="12645"/>
                    </a:cubicBezTo>
                    <a:cubicBezTo>
                      <a:pt x="25289" y="5668"/>
                      <a:pt x="19634" y="1"/>
                      <a:pt x="1264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8251394" y="2606779"/>
                <a:ext cx="556475" cy="556475"/>
              </a:xfrm>
              <a:custGeom>
                <a:rect b="b" l="l" r="r" t="t"/>
                <a:pathLst>
                  <a:path extrusionOk="0" fill="none" h="20658" w="20658">
                    <a:moveTo>
                      <a:pt x="20657" y="10323"/>
                    </a:moveTo>
                    <a:cubicBezTo>
                      <a:pt x="20657" y="16026"/>
                      <a:pt x="16026" y="20658"/>
                      <a:pt x="10323" y="20658"/>
                    </a:cubicBezTo>
                    <a:cubicBezTo>
                      <a:pt x="4620" y="20658"/>
                      <a:pt x="0" y="16026"/>
                      <a:pt x="0" y="10323"/>
                    </a:cubicBezTo>
                    <a:cubicBezTo>
                      <a:pt x="0" y="4620"/>
                      <a:pt x="4620" y="1"/>
                      <a:pt x="10323" y="1"/>
                    </a:cubicBezTo>
                    <a:cubicBezTo>
                      <a:pt x="16026" y="1"/>
                      <a:pt x="20657" y="4620"/>
                      <a:pt x="20657" y="10323"/>
                    </a:cubicBezTo>
                    <a:close/>
                  </a:path>
                </a:pathLst>
              </a:custGeom>
              <a:noFill/>
              <a:ln cap="flat" cmpd="sng" w="9525">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a:off x="8280244" y="2635656"/>
                <a:ext cx="498425" cy="498425"/>
              </a:xfrm>
              <a:custGeom>
                <a:rect b="b" l="l" r="r" t="t"/>
                <a:pathLst>
                  <a:path extrusionOk="0" h="18503" w="18503">
                    <a:moveTo>
                      <a:pt x="9252" y="0"/>
                    </a:moveTo>
                    <a:cubicBezTo>
                      <a:pt x="4144" y="0"/>
                      <a:pt x="1" y="4144"/>
                      <a:pt x="1" y="9251"/>
                    </a:cubicBezTo>
                    <a:cubicBezTo>
                      <a:pt x="1" y="14359"/>
                      <a:pt x="4144" y="18502"/>
                      <a:pt x="9252" y="18502"/>
                    </a:cubicBezTo>
                    <a:cubicBezTo>
                      <a:pt x="14360" y="18502"/>
                      <a:pt x="18503" y="14359"/>
                      <a:pt x="18503" y="9251"/>
                    </a:cubicBezTo>
                    <a:cubicBezTo>
                      <a:pt x="18503" y="4144"/>
                      <a:pt x="14360" y="0"/>
                      <a:pt x="92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a:off x="8441573" y="2847978"/>
                <a:ext cx="186677" cy="150123"/>
              </a:xfrm>
              <a:custGeom>
                <a:rect b="b" l="l" r="r" t="t"/>
                <a:pathLst>
                  <a:path extrusionOk="0" h="5573" w="6930">
                    <a:moveTo>
                      <a:pt x="477" y="0"/>
                    </a:moveTo>
                    <a:cubicBezTo>
                      <a:pt x="215" y="0"/>
                      <a:pt x="1" y="214"/>
                      <a:pt x="1" y="488"/>
                    </a:cubicBezTo>
                    <a:lnTo>
                      <a:pt x="1" y="5096"/>
                    </a:lnTo>
                    <a:cubicBezTo>
                      <a:pt x="1" y="5358"/>
                      <a:pt x="215" y="5572"/>
                      <a:pt x="477" y="5572"/>
                    </a:cubicBezTo>
                    <a:lnTo>
                      <a:pt x="6442" y="5572"/>
                    </a:lnTo>
                    <a:cubicBezTo>
                      <a:pt x="6716" y="5572"/>
                      <a:pt x="6930" y="5358"/>
                      <a:pt x="6930" y="5096"/>
                    </a:cubicBezTo>
                    <a:lnTo>
                      <a:pt x="6930" y="488"/>
                    </a:lnTo>
                    <a:cubicBezTo>
                      <a:pt x="6930" y="214"/>
                      <a:pt x="6716" y="0"/>
                      <a:pt x="644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a:off x="8515974" y="2884209"/>
                <a:ext cx="44528" cy="80839"/>
              </a:xfrm>
              <a:custGeom>
                <a:rect b="b" l="l" r="r" t="t"/>
                <a:pathLst>
                  <a:path extrusionOk="0" h="3001" w="1653">
                    <a:moveTo>
                      <a:pt x="705" y="0"/>
                    </a:moveTo>
                    <a:cubicBezTo>
                      <a:pt x="701" y="0"/>
                      <a:pt x="696" y="0"/>
                      <a:pt x="691" y="1"/>
                    </a:cubicBezTo>
                    <a:cubicBezTo>
                      <a:pt x="298" y="24"/>
                      <a:pt x="1" y="334"/>
                      <a:pt x="1" y="715"/>
                    </a:cubicBezTo>
                    <a:cubicBezTo>
                      <a:pt x="1" y="917"/>
                      <a:pt x="96" y="1108"/>
                      <a:pt x="251" y="1239"/>
                    </a:cubicBezTo>
                    <a:cubicBezTo>
                      <a:pt x="334" y="1310"/>
                      <a:pt x="382" y="1417"/>
                      <a:pt x="370" y="1525"/>
                    </a:cubicBezTo>
                    <a:lnTo>
                      <a:pt x="144" y="2810"/>
                    </a:lnTo>
                    <a:cubicBezTo>
                      <a:pt x="120" y="2906"/>
                      <a:pt x="191" y="3001"/>
                      <a:pt x="298" y="3001"/>
                    </a:cubicBezTo>
                    <a:lnTo>
                      <a:pt x="1096" y="3001"/>
                    </a:lnTo>
                    <a:cubicBezTo>
                      <a:pt x="1203" y="3001"/>
                      <a:pt x="1275" y="2906"/>
                      <a:pt x="1263" y="2810"/>
                    </a:cubicBezTo>
                    <a:lnTo>
                      <a:pt x="1025" y="1525"/>
                    </a:lnTo>
                    <a:cubicBezTo>
                      <a:pt x="1013" y="1417"/>
                      <a:pt x="1060" y="1310"/>
                      <a:pt x="1144" y="1239"/>
                    </a:cubicBezTo>
                    <a:cubicBezTo>
                      <a:pt x="1652" y="825"/>
                      <a:pt x="1351" y="0"/>
                      <a:pt x="705" y="0"/>
                    </a:cubicBezTo>
                    <a:close/>
                  </a:path>
                </a:pathLst>
              </a:custGeom>
              <a:solidFill>
                <a:srgbClr val="323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3"/>
              <p:cNvSpPr txBox="1"/>
              <p:nvPr/>
            </p:nvSpPr>
            <p:spPr>
              <a:xfrm>
                <a:off x="5300463" y="2648739"/>
                <a:ext cx="2888100" cy="39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Requires healthcare providers to secure electronic records (ePHI) through physical, administrative, and technical safeguards.</a:t>
                </a:r>
                <a:endParaRPr sz="1000">
                  <a:solidFill>
                    <a:schemeClr val="dk1"/>
                  </a:solidFill>
                  <a:latin typeface="Fira Sans"/>
                  <a:ea typeface="Fira Sans"/>
                  <a:cs typeface="Fira Sans"/>
                  <a:sym typeface="Fira Sans"/>
                </a:endParaRPr>
              </a:p>
            </p:txBody>
          </p:sp>
        </p:grpSp>
        <p:sp>
          <p:nvSpPr>
            <p:cNvPr id="564" name="Google Shape;564;p23"/>
            <p:cNvSpPr/>
            <p:nvPr/>
          </p:nvSpPr>
          <p:spPr>
            <a:xfrm>
              <a:off x="8464981" y="2748228"/>
              <a:ext cx="139536" cy="117097"/>
            </a:xfrm>
            <a:custGeom>
              <a:rect b="b" l="l" r="r" t="t"/>
              <a:pathLst>
                <a:path extrusionOk="0" h="4347" w="5180">
                  <a:moveTo>
                    <a:pt x="2596" y="512"/>
                  </a:moveTo>
                  <a:cubicBezTo>
                    <a:pt x="3751" y="512"/>
                    <a:pt x="4680" y="1441"/>
                    <a:pt x="4680" y="2596"/>
                  </a:cubicBezTo>
                  <a:lnTo>
                    <a:pt x="4680" y="3846"/>
                  </a:lnTo>
                  <a:lnTo>
                    <a:pt x="501" y="3846"/>
                  </a:lnTo>
                  <a:lnTo>
                    <a:pt x="501" y="2596"/>
                  </a:lnTo>
                  <a:cubicBezTo>
                    <a:pt x="501" y="1441"/>
                    <a:pt x="1441" y="512"/>
                    <a:pt x="2596" y="512"/>
                  </a:cubicBezTo>
                  <a:close/>
                  <a:moveTo>
                    <a:pt x="2584" y="0"/>
                  </a:moveTo>
                  <a:cubicBezTo>
                    <a:pt x="1156" y="0"/>
                    <a:pt x="1" y="1167"/>
                    <a:pt x="1" y="2596"/>
                  </a:cubicBezTo>
                  <a:lnTo>
                    <a:pt x="1" y="4346"/>
                  </a:lnTo>
                  <a:lnTo>
                    <a:pt x="5180" y="4346"/>
                  </a:lnTo>
                  <a:lnTo>
                    <a:pt x="5180" y="2596"/>
                  </a:lnTo>
                  <a:cubicBezTo>
                    <a:pt x="5180" y="1167"/>
                    <a:pt x="4025" y="0"/>
                    <a:pt x="258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3"/>
          <p:cNvGrpSpPr/>
          <p:nvPr/>
        </p:nvGrpSpPr>
        <p:grpSpPr>
          <a:xfrm>
            <a:off x="5225628" y="4118027"/>
            <a:ext cx="3644466" cy="682543"/>
            <a:chOff x="5225628" y="4118027"/>
            <a:chExt cx="3644466" cy="682543"/>
          </a:xfrm>
        </p:grpSpPr>
        <p:grpSp>
          <p:nvGrpSpPr>
            <p:cNvPr id="566" name="Google Shape;566;p23"/>
            <p:cNvGrpSpPr/>
            <p:nvPr/>
          </p:nvGrpSpPr>
          <p:grpSpPr>
            <a:xfrm>
              <a:off x="5225628" y="4118027"/>
              <a:ext cx="3644466" cy="682543"/>
              <a:chOff x="5225628" y="4118027"/>
              <a:chExt cx="3644466" cy="682543"/>
            </a:xfrm>
          </p:grpSpPr>
          <p:sp>
            <p:nvSpPr>
              <p:cNvPr id="567" name="Google Shape;567;p23"/>
              <p:cNvSpPr/>
              <p:nvPr/>
            </p:nvSpPr>
            <p:spPr>
              <a:xfrm>
                <a:off x="5225628" y="4118027"/>
                <a:ext cx="3327577" cy="681573"/>
              </a:xfrm>
              <a:custGeom>
                <a:rect b="b" l="l" r="r" t="t"/>
                <a:pathLst>
                  <a:path extrusionOk="0" h="25302" w="97191">
                    <a:moveTo>
                      <a:pt x="0" y="1"/>
                    </a:moveTo>
                    <a:lnTo>
                      <a:pt x="0" y="25302"/>
                    </a:lnTo>
                    <a:lnTo>
                      <a:pt x="97191" y="25302"/>
                    </a:lnTo>
                    <a:lnTo>
                      <a:pt x="971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8188845" y="4119320"/>
                <a:ext cx="681249" cy="681249"/>
              </a:xfrm>
              <a:custGeom>
                <a:rect b="b" l="l" r="r" t="t"/>
                <a:pathLst>
                  <a:path extrusionOk="0" h="25290" w="25290">
                    <a:moveTo>
                      <a:pt x="12645" y="0"/>
                    </a:moveTo>
                    <a:cubicBezTo>
                      <a:pt x="5668" y="0"/>
                      <a:pt x="0" y="5668"/>
                      <a:pt x="0" y="12645"/>
                    </a:cubicBezTo>
                    <a:cubicBezTo>
                      <a:pt x="0" y="19634"/>
                      <a:pt x="5668" y="25289"/>
                      <a:pt x="12645" y="25289"/>
                    </a:cubicBezTo>
                    <a:cubicBezTo>
                      <a:pt x="19634" y="25289"/>
                      <a:pt x="25289" y="19634"/>
                      <a:pt x="25289" y="12645"/>
                    </a:cubicBezTo>
                    <a:cubicBezTo>
                      <a:pt x="25289" y="5668"/>
                      <a:pt x="19634" y="0"/>
                      <a:pt x="12645"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8251394" y="4181869"/>
                <a:ext cx="556475" cy="556152"/>
              </a:xfrm>
              <a:custGeom>
                <a:rect b="b" l="l" r="r" t="t"/>
                <a:pathLst>
                  <a:path extrusionOk="0" fill="none" h="20646" w="20658">
                    <a:moveTo>
                      <a:pt x="20657" y="10323"/>
                    </a:moveTo>
                    <a:cubicBezTo>
                      <a:pt x="20657" y="16026"/>
                      <a:pt x="16026" y="20646"/>
                      <a:pt x="10323" y="20646"/>
                    </a:cubicBezTo>
                    <a:cubicBezTo>
                      <a:pt x="4620" y="20646"/>
                      <a:pt x="0" y="16026"/>
                      <a:pt x="0" y="10323"/>
                    </a:cubicBezTo>
                    <a:cubicBezTo>
                      <a:pt x="0" y="4620"/>
                      <a:pt x="4620" y="0"/>
                      <a:pt x="10323" y="0"/>
                    </a:cubicBezTo>
                    <a:cubicBezTo>
                      <a:pt x="16026" y="0"/>
                      <a:pt x="20657" y="4620"/>
                      <a:pt x="20657" y="10323"/>
                    </a:cubicBezTo>
                    <a:close/>
                  </a:path>
                </a:pathLst>
              </a:custGeom>
              <a:noFill/>
              <a:ln cap="flat" cmpd="sng" w="9525">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8280244" y="4210719"/>
                <a:ext cx="498425" cy="498425"/>
              </a:xfrm>
              <a:custGeom>
                <a:rect b="b" l="l" r="r" t="t"/>
                <a:pathLst>
                  <a:path extrusionOk="0" h="18503" w="18503">
                    <a:moveTo>
                      <a:pt x="9252" y="1"/>
                    </a:moveTo>
                    <a:cubicBezTo>
                      <a:pt x="4144" y="1"/>
                      <a:pt x="1" y="4144"/>
                      <a:pt x="1" y="9252"/>
                    </a:cubicBezTo>
                    <a:cubicBezTo>
                      <a:pt x="1" y="14360"/>
                      <a:pt x="4144" y="18503"/>
                      <a:pt x="9252" y="18503"/>
                    </a:cubicBezTo>
                    <a:cubicBezTo>
                      <a:pt x="14360" y="18503"/>
                      <a:pt x="18503" y="14360"/>
                      <a:pt x="18503" y="9252"/>
                    </a:cubicBezTo>
                    <a:cubicBezTo>
                      <a:pt x="18503" y="4144"/>
                      <a:pt x="14360" y="1"/>
                      <a:pt x="92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8391226" y="4320732"/>
                <a:ext cx="274251" cy="308892"/>
              </a:xfrm>
              <a:custGeom>
                <a:rect b="b" l="l" r="r" t="t"/>
                <a:pathLst>
                  <a:path extrusionOk="0" fill="none" h="11467" w="10181">
                    <a:moveTo>
                      <a:pt x="5132" y="11466"/>
                    </a:moveTo>
                    <a:lnTo>
                      <a:pt x="5132" y="11466"/>
                    </a:lnTo>
                    <a:lnTo>
                      <a:pt x="5096" y="11454"/>
                    </a:lnTo>
                    <a:cubicBezTo>
                      <a:pt x="2024" y="10383"/>
                      <a:pt x="0" y="7728"/>
                      <a:pt x="0" y="4763"/>
                    </a:cubicBezTo>
                    <a:lnTo>
                      <a:pt x="0" y="489"/>
                    </a:lnTo>
                    <a:lnTo>
                      <a:pt x="5084" y="1"/>
                    </a:lnTo>
                    <a:lnTo>
                      <a:pt x="10180" y="489"/>
                    </a:lnTo>
                    <a:lnTo>
                      <a:pt x="10180" y="4799"/>
                    </a:lnTo>
                    <a:cubicBezTo>
                      <a:pt x="10180" y="7740"/>
                      <a:pt x="8180" y="10383"/>
                      <a:pt x="5132" y="11466"/>
                    </a:cubicBezTo>
                    <a:close/>
                  </a:path>
                </a:pathLst>
              </a:custGeom>
              <a:noFill/>
              <a:ln cap="rnd" cmpd="sng" w="44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txBox="1"/>
              <p:nvPr/>
            </p:nvSpPr>
            <p:spPr>
              <a:xfrm>
                <a:off x="5373625" y="4220350"/>
                <a:ext cx="2815200" cy="556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Fira Sans"/>
                    <a:ea typeface="Fira Sans"/>
                    <a:cs typeface="Fira Sans"/>
                    <a:sym typeface="Fira Sans"/>
                  </a:rPr>
                  <a:t>Increased penalties for data breaches and made notification to patients mandatory.</a:t>
                </a:r>
                <a:endParaRPr sz="11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sz="1200">
                  <a:solidFill>
                    <a:schemeClr val="dk1"/>
                  </a:solidFill>
                  <a:latin typeface="Fira Sans"/>
                  <a:ea typeface="Fira Sans"/>
                  <a:cs typeface="Fira Sans"/>
                  <a:sym typeface="Fira Sans"/>
                </a:endParaRPr>
              </a:p>
            </p:txBody>
          </p:sp>
        </p:grpSp>
        <p:sp>
          <p:nvSpPr>
            <p:cNvPr id="573" name="Google Shape;573;p23"/>
            <p:cNvSpPr/>
            <p:nvPr/>
          </p:nvSpPr>
          <p:spPr>
            <a:xfrm>
              <a:off x="8483595" y="4413747"/>
              <a:ext cx="92396" cy="109393"/>
            </a:xfrm>
            <a:custGeom>
              <a:rect b="b" l="l" r="r" t="t"/>
              <a:pathLst>
                <a:path extrusionOk="0" fill="none" h="4061" w="3430">
                  <a:moveTo>
                    <a:pt x="3429" y="2036"/>
                  </a:moveTo>
                  <a:cubicBezTo>
                    <a:pt x="3429" y="3155"/>
                    <a:pt x="2667" y="4060"/>
                    <a:pt x="1715" y="4060"/>
                  </a:cubicBezTo>
                  <a:cubicBezTo>
                    <a:pt x="762" y="4060"/>
                    <a:pt x="0" y="3155"/>
                    <a:pt x="0" y="2036"/>
                  </a:cubicBezTo>
                  <a:cubicBezTo>
                    <a:pt x="0" y="917"/>
                    <a:pt x="762" y="0"/>
                    <a:pt x="1715" y="0"/>
                  </a:cubicBezTo>
                  <a:cubicBezTo>
                    <a:pt x="2667" y="0"/>
                    <a:pt x="3429" y="917"/>
                    <a:pt x="3429" y="2036"/>
                  </a:cubicBezTo>
                  <a:close/>
                </a:path>
              </a:pathLst>
            </a:custGeom>
            <a:noFill/>
            <a:ln cap="rnd" cmpd="sng" w="44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a:off x="8507974" y="4387133"/>
              <a:ext cx="9967" cy="25671"/>
            </a:xfrm>
            <a:custGeom>
              <a:rect b="b" l="l" r="r" t="t"/>
              <a:pathLst>
                <a:path extrusionOk="0" fill="none" h="953" w="370">
                  <a:moveTo>
                    <a:pt x="369" y="953"/>
                  </a:moveTo>
                  <a:lnTo>
                    <a:pt x="0" y="0"/>
                  </a:lnTo>
                </a:path>
              </a:pathLst>
            </a:custGeom>
            <a:noFill/>
            <a:ln cap="rnd" cmpd="sng" w="44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3"/>
            <p:cNvSpPr/>
            <p:nvPr/>
          </p:nvSpPr>
          <p:spPr>
            <a:xfrm>
              <a:off x="8541645" y="4387133"/>
              <a:ext cx="9967" cy="25671"/>
            </a:xfrm>
            <a:custGeom>
              <a:rect b="b" l="l" r="r" t="t"/>
              <a:pathLst>
                <a:path extrusionOk="0" fill="none" h="953" w="370">
                  <a:moveTo>
                    <a:pt x="0" y="953"/>
                  </a:moveTo>
                  <a:lnTo>
                    <a:pt x="369" y="0"/>
                  </a:lnTo>
                </a:path>
              </a:pathLst>
            </a:custGeom>
            <a:noFill/>
            <a:ln cap="rnd" cmpd="sng" w="44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8571142" y="4425599"/>
              <a:ext cx="58724" cy="16082"/>
            </a:xfrm>
            <a:custGeom>
              <a:rect b="b" l="l" r="r" t="t"/>
              <a:pathLst>
                <a:path extrusionOk="0" fill="none" h="597" w="2180">
                  <a:moveTo>
                    <a:pt x="1" y="537"/>
                  </a:moveTo>
                  <a:lnTo>
                    <a:pt x="1048" y="1"/>
                  </a:lnTo>
                  <a:lnTo>
                    <a:pt x="2179" y="596"/>
                  </a:lnTo>
                </a:path>
              </a:pathLst>
            </a:custGeom>
            <a:noFill/>
            <a:ln cap="rnd" cmpd="sng" w="44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8577230" y="4455769"/>
              <a:ext cx="58724" cy="16378"/>
            </a:xfrm>
            <a:custGeom>
              <a:rect b="b" l="l" r="r" t="t"/>
              <a:pathLst>
                <a:path extrusionOk="0" fill="none" h="608" w="2180">
                  <a:moveTo>
                    <a:pt x="1" y="536"/>
                  </a:moveTo>
                  <a:lnTo>
                    <a:pt x="1049" y="0"/>
                  </a:lnTo>
                  <a:lnTo>
                    <a:pt x="2180" y="607"/>
                  </a:lnTo>
                </a:path>
              </a:pathLst>
            </a:custGeom>
            <a:noFill/>
            <a:ln cap="rnd" cmpd="sng" w="44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3"/>
            <p:cNvSpPr/>
            <p:nvPr/>
          </p:nvSpPr>
          <p:spPr>
            <a:xfrm>
              <a:off x="8570172" y="4486855"/>
              <a:ext cx="58724" cy="16082"/>
            </a:xfrm>
            <a:custGeom>
              <a:rect b="b" l="l" r="r" t="t"/>
              <a:pathLst>
                <a:path extrusionOk="0" fill="none" h="597" w="2180">
                  <a:moveTo>
                    <a:pt x="1" y="537"/>
                  </a:moveTo>
                  <a:lnTo>
                    <a:pt x="1049" y="1"/>
                  </a:lnTo>
                  <a:lnTo>
                    <a:pt x="2180" y="596"/>
                  </a:lnTo>
                </a:path>
              </a:pathLst>
            </a:custGeom>
            <a:noFill/>
            <a:ln cap="rnd" cmpd="sng" w="44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3"/>
            <p:cNvSpPr/>
            <p:nvPr/>
          </p:nvSpPr>
          <p:spPr>
            <a:xfrm>
              <a:off x="8427457" y="4425599"/>
              <a:ext cx="59047" cy="16082"/>
            </a:xfrm>
            <a:custGeom>
              <a:rect b="b" l="l" r="r" t="t"/>
              <a:pathLst>
                <a:path extrusionOk="0" fill="none" h="597" w="2192">
                  <a:moveTo>
                    <a:pt x="2191" y="537"/>
                  </a:moveTo>
                  <a:lnTo>
                    <a:pt x="1144" y="1"/>
                  </a:lnTo>
                  <a:lnTo>
                    <a:pt x="1" y="596"/>
                  </a:lnTo>
                </a:path>
              </a:pathLst>
            </a:custGeom>
            <a:noFill/>
            <a:ln cap="rnd" cmpd="sng" w="44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3"/>
            <p:cNvSpPr/>
            <p:nvPr/>
          </p:nvSpPr>
          <p:spPr>
            <a:xfrm>
              <a:off x="8421369" y="4455769"/>
              <a:ext cx="58724" cy="16378"/>
            </a:xfrm>
            <a:custGeom>
              <a:rect b="b" l="l" r="r" t="t"/>
              <a:pathLst>
                <a:path extrusionOk="0" fill="none" h="608" w="2180">
                  <a:moveTo>
                    <a:pt x="2179" y="536"/>
                  </a:moveTo>
                  <a:lnTo>
                    <a:pt x="1143" y="0"/>
                  </a:lnTo>
                  <a:lnTo>
                    <a:pt x="0" y="607"/>
                  </a:lnTo>
                </a:path>
              </a:pathLst>
            </a:custGeom>
            <a:noFill/>
            <a:ln cap="rnd" cmpd="sng" w="44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8428427" y="4486855"/>
              <a:ext cx="59047" cy="16082"/>
            </a:xfrm>
            <a:custGeom>
              <a:rect b="b" l="l" r="r" t="t"/>
              <a:pathLst>
                <a:path extrusionOk="0" fill="none" h="597" w="2192">
                  <a:moveTo>
                    <a:pt x="2191" y="537"/>
                  </a:moveTo>
                  <a:lnTo>
                    <a:pt x="1143" y="1"/>
                  </a:lnTo>
                  <a:lnTo>
                    <a:pt x="0" y="596"/>
                  </a:lnTo>
                </a:path>
              </a:pathLst>
            </a:custGeom>
            <a:noFill/>
            <a:ln cap="rnd" cmpd="sng" w="44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3"/>
            <p:cNvSpPr/>
            <p:nvPr/>
          </p:nvSpPr>
          <p:spPr>
            <a:xfrm>
              <a:off x="8528823" y="4446772"/>
              <a:ext cx="0" cy="45578"/>
            </a:xfrm>
            <a:custGeom>
              <a:rect b="b" l="l" r="r" t="t"/>
              <a:pathLst>
                <a:path extrusionOk="0" fill="none" h="1692" w="0">
                  <a:moveTo>
                    <a:pt x="0" y="1"/>
                  </a:moveTo>
                  <a:lnTo>
                    <a:pt x="0" y="1691"/>
                  </a:lnTo>
                </a:path>
              </a:pathLst>
            </a:custGeom>
            <a:noFill/>
            <a:ln cap="rnd" cmpd="sng" w="44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23"/>
          <p:cNvGrpSpPr/>
          <p:nvPr/>
        </p:nvGrpSpPr>
        <p:grpSpPr>
          <a:xfrm>
            <a:off x="470500" y="1150745"/>
            <a:ext cx="4370426" cy="3805879"/>
            <a:chOff x="470500" y="1150745"/>
            <a:chExt cx="4370426" cy="3805879"/>
          </a:xfrm>
        </p:grpSpPr>
        <p:sp>
          <p:nvSpPr>
            <p:cNvPr id="584" name="Google Shape;584;p23"/>
            <p:cNvSpPr/>
            <p:nvPr/>
          </p:nvSpPr>
          <p:spPr>
            <a:xfrm>
              <a:off x="555068" y="1564531"/>
              <a:ext cx="4024332" cy="2990383"/>
            </a:xfrm>
            <a:custGeom>
              <a:rect b="b" l="l" r="r" t="t"/>
              <a:pathLst>
                <a:path extrusionOk="0" h="80484" w="108312">
                  <a:moveTo>
                    <a:pt x="51262" y="0"/>
                  </a:moveTo>
                  <a:cubicBezTo>
                    <a:pt x="50794" y="0"/>
                    <a:pt x="50347" y="53"/>
                    <a:pt x="49921" y="169"/>
                  </a:cubicBezTo>
                  <a:cubicBezTo>
                    <a:pt x="42867" y="2064"/>
                    <a:pt x="40427" y="10123"/>
                    <a:pt x="26104" y="10123"/>
                  </a:cubicBezTo>
                  <a:cubicBezTo>
                    <a:pt x="23868" y="10123"/>
                    <a:pt x="21343" y="9926"/>
                    <a:pt x="18465" y="9480"/>
                  </a:cubicBezTo>
                  <a:cubicBezTo>
                    <a:pt x="16718" y="9208"/>
                    <a:pt x="15124" y="9078"/>
                    <a:pt x="13676" y="9078"/>
                  </a:cubicBezTo>
                  <a:cubicBezTo>
                    <a:pt x="2506" y="9078"/>
                    <a:pt x="0" y="16810"/>
                    <a:pt x="3046" y="26791"/>
                  </a:cubicBezTo>
                  <a:cubicBezTo>
                    <a:pt x="6475" y="38066"/>
                    <a:pt x="16096" y="45448"/>
                    <a:pt x="10678" y="58664"/>
                  </a:cubicBezTo>
                  <a:cubicBezTo>
                    <a:pt x="6801" y="68122"/>
                    <a:pt x="11699" y="70373"/>
                    <a:pt x="18246" y="70373"/>
                  </a:cubicBezTo>
                  <a:cubicBezTo>
                    <a:pt x="20847" y="70373"/>
                    <a:pt x="23708" y="70017"/>
                    <a:pt x="26383" y="69618"/>
                  </a:cubicBezTo>
                  <a:cubicBezTo>
                    <a:pt x="27150" y="69503"/>
                    <a:pt x="27851" y="69449"/>
                    <a:pt x="28493" y="69449"/>
                  </a:cubicBezTo>
                  <a:cubicBezTo>
                    <a:pt x="37686" y="69449"/>
                    <a:pt x="34765" y="80483"/>
                    <a:pt x="42846" y="80483"/>
                  </a:cubicBezTo>
                  <a:cubicBezTo>
                    <a:pt x="44122" y="80483"/>
                    <a:pt x="45672" y="80208"/>
                    <a:pt x="47588" y="79571"/>
                  </a:cubicBezTo>
                  <a:cubicBezTo>
                    <a:pt x="55570" y="76911"/>
                    <a:pt x="60092" y="74349"/>
                    <a:pt x="66187" y="74349"/>
                  </a:cubicBezTo>
                  <a:cubicBezTo>
                    <a:pt x="69283" y="74349"/>
                    <a:pt x="72785" y="75010"/>
                    <a:pt x="77353" y="76654"/>
                  </a:cubicBezTo>
                  <a:cubicBezTo>
                    <a:pt x="81277" y="78064"/>
                    <a:pt x="85024" y="78707"/>
                    <a:pt x="88365" y="78707"/>
                  </a:cubicBezTo>
                  <a:cubicBezTo>
                    <a:pt x="95435" y="78707"/>
                    <a:pt x="100686" y="75829"/>
                    <a:pt x="101940" y="71261"/>
                  </a:cubicBezTo>
                  <a:cubicBezTo>
                    <a:pt x="104666" y="61319"/>
                    <a:pt x="92165" y="50473"/>
                    <a:pt x="91784" y="41293"/>
                  </a:cubicBezTo>
                  <a:cubicBezTo>
                    <a:pt x="91569" y="36316"/>
                    <a:pt x="97082" y="29637"/>
                    <a:pt x="102380" y="19469"/>
                  </a:cubicBezTo>
                  <a:cubicBezTo>
                    <a:pt x="108311" y="8079"/>
                    <a:pt x="103209" y="1605"/>
                    <a:pt x="95708" y="1605"/>
                  </a:cubicBezTo>
                  <a:cubicBezTo>
                    <a:pt x="93769" y="1605"/>
                    <a:pt x="91668" y="2038"/>
                    <a:pt x="89557" y="2931"/>
                  </a:cubicBezTo>
                  <a:cubicBezTo>
                    <a:pt x="84172" y="5207"/>
                    <a:pt x="79400" y="6038"/>
                    <a:pt x="75168" y="6038"/>
                  </a:cubicBezTo>
                  <a:cubicBezTo>
                    <a:pt x="63756" y="6038"/>
                    <a:pt x="56268" y="0"/>
                    <a:pt x="512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
            <p:cNvSpPr/>
            <p:nvPr/>
          </p:nvSpPr>
          <p:spPr>
            <a:xfrm>
              <a:off x="1114158" y="1578316"/>
              <a:ext cx="545956" cy="545918"/>
            </a:xfrm>
            <a:custGeom>
              <a:rect b="b" l="l" r="r" t="t"/>
              <a:pathLst>
                <a:path extrusionOk="0" h="14693" w="14694">
                  <a:moveTo>
                    <a:pt x="7347" y="0"/>
                  </a:moveTo>
                  <a:cubicBezTo>
                    <a:pt x="3299" y="0"/>
                    <a:pt x="1" y="3286"/>
                    <a:pt x="1" y="7346"/>
                  </a:cubicBezTo>
                  <a:cubicBezTo>
                    <a:pt x="1" y="11395"/>
                    <a:pt x="3299" y="14693"/>
                    <a:pt x="7347" y="14693"/>
                  </a:cubicBezTo>
                  <a:cubicBezTo>
                    <a:pt x="11407" y="14693"/>
                    <a:pt x="14693" y="11395"/>
                    <a:pt x="14693" y="7346"/>
                  </a:cubicBezTo>
                  <a:cubicBezTo>
                    <a:pt x="14693" y="3286"/>
                    <a:pt x="11407" y="0"/>
                    <a:pt x="7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3"/>
            <p:cNvSpPr/>
            <p:nvPr/>
          </p:nvSpPr>
          <p:spPr>
            <a:xfrm>
              <a:off x="860678" y="1728278"/>
              <a:ext cx="77022" cy="76576"/>
            </a:xfrm>
            <a:custGeom>
              <a:rect b="b" l="l" r="r" t="t"/>
              <a:pathLst>
                <a:path extrusionOk="0" h="2061" w="2073">
                  <a:moveTo>
                    <a:pt x="1036" y="0"/>
                  </a:moveTo>
                  <a:cubicBezTo>
                    <a:pt x="465" y="0"/>
                    <a:pt x="1" y="465"/>
                    <a:pt x="1" y="1036"/>
                  </a:cubicBezTo>
                  <a:cubicBezTo>
                    <a:pt x="1" y="1608"/>
                    <a:pt x="465" y="2060"/>
                    <a:pt x="1036" y="2060"/>
                  </a:cubicBezTo>
                  <a:cubicBezTo>
                    <a:pt x="1608" y="2060"/>
                    <a:pt x="2072" y="1608"/>
                    <a:pt x="2072" y="1036"/>
                  </a:cubicBezTo>
                  <a:cubicBezTo>
                    <a:pt x="2072" y="465"/>
                    <a:pt x="1608" y="0"/>
                    <a:pt x="10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3"/>
            <p:cNvSpPr/>
            <p:nvPr/>
          </p:nvSpPr>
          <p:spPr>
            <a:xfrm>
              <a:off x="4404677" y="1862746"/>
              <a:ext cx="161513" cy="161513"/>
            </a:xfrm>
            <a:custGeom>
              <a:rect b="b" l="l" r="r" t="t"/>
              <a:pathLst>
                <a:path extrusionOk="0" h="4347" w="4347">
                  <a:moveTo>
                    <a:pt x="2167" y="1"/>
                  </a:moveTo>
                  <a:cubicBezTo>
                    <a:pt x="965" y="1"/>
                    <a:pt x="0" y="965"/>
                    <a:pt x="0" y="2168"/>
                  </a:cubicBezTo>
                  <a:cubicBezTo>
                    <a:pt x="0" y="3370"/>
                    <a:pt x="965" y="4347"/>
                    <a:pt x="2167" y="4347"/>
                  </a:cubicBezTo>
                  <a:cubicBezTo>
                    <a:pt x="3370" y="4347"/>
                    <a:pt x="4346" y="3370"/>
                    <a:pt x="4346" y="2168"/>
                  </a:cubicBezTo>
                  <a:cubicBezTo>
                    <a:pt x="4346" y="965"/>
                    <a:pt x="3370" y="1"/>
                    <a:pt x="21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3"/>
            <p:cNvSpPr/>
            <p:nvPr/>
          </p:nvSpPr>
          <p:spPr>
            <a:xfrm>
              <a:off x="4408207" y="1597340"/>
              <a:ext cx="46035" cy="46481"/>
            </a:xfrm>
            <a:custGeom>
              <a:rect b="b" l="l" r="r" t="t"/>
              <a:pathLst>
                <a:path extrusionOk="0" h="1251" w="1239">
                  <a:moveTo>
                    <a:pt x="620" y="0"/>
                  </a:moveTo>
                  <a:cubicBezTo>
                    <a:pt x="286" y="0"/>
                    <a:pt x="1" y="286"/>
                    <a:pt x="1" y="619"/>
                  </a:cubicBezTo>
                  <a:cubicBezTo>
                    <a:pt x="1" y="965"/>
                    <a:pt x="286" y="1250"/>
                    <a:pt x="620" y="1250"/>
                  </a:cubicBezTo>
                  <a:cubicBezTo>
                    <a:pt x="965" y="1250"/>
                    <a:pt x="1239" y="965"/>
                    <a:pt x="1239" y="619"/>
                  </a:cubicBezTo>
                  <a:cubicBezTo>
                    <a:pt x="1239" y="286"/>
                    <a:pt x="965" y="0"/>
                    <a:pt x="6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3"/>
            <p:cNvSpPr/>
            <p:nvPr/>
          </p:nvSpPr>
          <p:spPr>
            <a:xfrm>
              <a:off x="1756069" y="4314939"/>
              <a:ext cx="269448" cy="269002"/>
            </a:xfrm>
            <a:custGeom>
              <a:rect b="b" l="l" r="r" t="t"/>
              <a:pathLst>
                <a:path extrusionOk="0" h="7240" w="7252">
                  <a:moveTo>
                    <a:pt x="3632" y="0"/>
                  </a:moveTo>
                  <a:cubicBezTo>
                    <a:pt x="1632" y="0"/>
                    <a:pt x="1" y="1619"/>
                    <a:pt x="1" y="3620"/>
                  </a:cubicBezTo>
                  <a:cubicBezTo>
                    <a:pt x="1" y="5620"/>
                    <a:pt x="1632" y="7239"/>
                    <a:pt x="3632" y="7239"/>
                  </a:cubicBezTo>
                  <a:cubicBezTo>
                    <a:pt x="5621" y="7239"/>
                    <a:pt x="7252" y="5620"/>
                    <a:pt x="7252" y="3620"/>
                  </a:cubicBezTo>
                  <a:cubicBezTo>
                    <a:pt x="7252" y="1619"/>
                    <a:pt x="5621" y="0"/>
                    <a:pt x="3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745196" y="3845991"/>
              <a:ext cx="238498" cy="238498"/>
            </a:xfrm>
            <a:custGeom>
              <a:rect b="b" l="l" r="r" t="t"/>
              <a:pathLst>
                <a:path extrusionOk="0" h="6419" w="6419">
                  <a:moveTo>
                    <a:pt x="3216" y="1"/>
                  </a:moveTo>
                  <a:cubicBezTo>
                    <a:pt x="1442" y="1"/>
                    <a:pt x="1" y="1429"/>
                    <a:pt x="1" y="3203"/>
                  </a:cubicBezTo>
                  <a:cubicBezTo>
                    <a:pt x="1" y="4977"/>
                    <a:pt x="1442" y="6418"/>
                    <a:pt x="3216" y="6418"/>
                  </a:cubicBezTo>
                  <a:cubicBezTo>
                    <a:pt x="4990" y="6418"/>
                    <a:pt x="6418" y="4977"/>
                    <a:pt x="6418" y="3203"/>
                  </a:cubicBezTo>
                  <a:cubicBezTo>
                    <a:pt x="6418" y="1429"/>
                    <a:pt x="4990" y="1"/>
                    <a:pt x="32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710715" y="4226433"/>
              <a:ext cx="61529" cy="61529"/>
            </a:xfrm>
            <a:custGeom>
              <a:rect b="b" l="l" r="r" t="t"/>
              <a:pathLst>
                <a:path extrusionOk="0" h="1656" w="1656">
                  <a:moveTo>
                    <a:pt x="834" y="1"/>
                  </a:moveTo>
                  <a:cubicBezTo>
                    <a:pt x="369" y="1"/>
                    <a:pt x="0" y="370"/>
                    <a:pt x="0" y="834"/>
                  </a:cubicBezTo>
                  <a:cubicBezTo>
                    <a:pt x="0" y="1287"/>
                    <a:pt x="369" y="1656"/>
                    <a:pt x="834" y="1656"/>
                  </a:cubicBezTo>
                  <a:cubicBezTo>
                    <a:pt x="1286" y="1656"/>
                    <a:pt x="1655" y="1287"/>
                    <a:pt x="1655" y="834"/>
                  </a:cubicBezTo>
                  <a:cubicBezTo>
                    <a:pt x="1655" y="370"/>
                    <a:pt x="1286" y="1"/>
                    <a:pt x="834" y="1"/>
                  </a:cubicBezTo>
                  <a:close/>
                </a:path>
              </a:pathLst>
            </a:custGeom>
            <a:solidFill>
              <a:srgbClr val="E5E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3487178" y="2075353"/>
              <a:ext cx="1026778" cy="991555"/>
            </a:xfrm>
            <a:custGeom>
              <a:rect b="b" l="l" r="r" t="t"/>
              <a:pathLst>
                <a:path extrusionOk="0" h="26687" w="27635">
                  <a:moveTo>
                    <a:pt x="12736" y="12063"/>
                  </a:moveTo>
                  <a:cubicBezTo>
                    <a:pt x="13027" y="12063"/>
                    <a:pt x="13223" y="12402"/>
                    <a:pt x="13335" y="12615"/>
                  </a:cubicBezTo>
                  <a:cubicBezTo>
                    <a:pt x="13454" y="12853"/>
                    <a:pt x="13561" y="13162"/>
                    <a:pt x="13430" y="13412"/>
                  </a:cubicBezTo>
                  <a:cubicBezTo>
                    <a:pt x="13394" y="13496"/>
                    <a:pt x="13347" y="13579"/>
                    <a:pt x="13228" y="13579"/>
                  </a:cubicBezTo>
                  <a:cubicBezTo>
                    <a:pt x="12859" y="13579"/>
                    <a:pt x="12525" y="13222"/>
                    <a:pt x="12382" y="12912"/>
                  </a:cubicBezTo>
                  <a:cubicBezTo>
                    <a:pt x="12240" y="12591"/>
                    <a:pt x="12287" y="12114"/>
                    <a:pt x="12680" y="12067"/>
                  </a:cubicBezTo>
                  <a:cubicBezTo>
                    <a:pt x="12699" y="12064"/>
                    <a:pt x="12718" y="12063"/>
                    <a:pt x="12736" y="12063"/>
                  </a:cubicBezTo>
                  <a:close/>
                  <a:moveTo>
                    <a:pt x="16439" y="12825"/>
                  </a:moveTo>
                  <a:cubicBezTo>
                    <a:pt x="16495" y="12825"/>
                    <a:pt x="16553" y="12834"/>
                    <a:pt x="16609" y="12853"/>
                  </a:cubicBezTo>
                  <a:cubicBezTo>
                    <a:pt x="16835" y="12924"/>
                    <a:pt x="17050" y="13174"/>
                    <a:pt x="17002" y="13412"/>
                  </a:cubicBezTo>
                  <a:cubicBezTo>
                    <a:pt x="16978" y="13579"/>
                    <a:pt x="16847" y="13710"/>
                    <a:pt x="16681" y="13734"/>
                  </a:cubicBezTo>
                  <a:lnTo>
                    <a:pt x="16657" y="13734"/>
                  </a:lnTo>
                  <a:cubicBezTo>
                    <a:pt x="16562" y="13759"/>
                    <a:pt x="16468" y="13779"/>
                    <a:pt x="16374" y="13779"/>
                  </a:cubicBezTo>
                  <a:cubicBezTo>
                    <a:pt x="16337" y="13779"/>
                    <a:pt x="16300" y="13776"/>
                    <a:pt x="16264" y="13769"/>
                  </a:cubicBezTo>
                  <a:cubicBezTo>
                    <a:pt x="16050" y="13734"/>
                    <a:pt x="15847" y="13555"/>
                    <a:pt x="15895" y="13305"/>
                  </a:cubicBezTo>
                  <a:cubicBezTo>
                    <a:pt x="15934" y="13021"/>
                    <a:pt x="16175" y="12825"/>
                    <a:pt x="16439" y="12825"/>
                  </a:cubicBezTo>
                  <a:close/>
                  <a:moveTo>
                    <a:pt x="10290" y="12869"/>
                  </a:moveTo>
                  <a:cubicBezTo>
                    <a:pt x="10308" y="12869"/>
                    <a:pt x="10327" y="12872"/>
                    <a:pt x="10346" y="12876"/>
                  </a:cubicBezTo>
                  <a:cubicBezTo>
                    <a:pt x="11228" y="13091"/>
                    <a:pt x="12228" y="14305"/>
                    <a:pt x="11811" y="15234"/>
                  </a:cubicBezTo>
                  <a:cubicBezTo>
                    <a:pt x="11758" y="15348"/>
                    <a:pt x="11648" y="15416"/>
                    <a:pt x="11527" y="15416"/>
                  </a:cubicBezTo>
                  <a:cubicBezTo>
                    <a:pt x="11483" y="15416"/>
                    <a:pt x="11438" y="15408"/>
                    <a:pt x="11394" y="15389"/>
                  </a:cubicBezTo>
                  <a:cubicBezTo>
                    <a:pt x="11323" y="15365"/>
                    <a:pt x="11251" y="15317"/>
                    <a:pt x="11180" y="15270"/>
                  </a:cubicBezTo>
                  <a:cubicBezTo>
                    <a:pt x="10870" y="15032"/>
                    <a:pt x="10596" y="14734"/>
                    <a:pt x="10406" y="14400"/>
                  </a:cubicBezTo>
                  <a:cubicBezTo>
                    <a:pt x="10180" y="14043"/>
                    <a:pt x="10049" y="13638"/>
                    <a:pt x="10001" y="13210"/>
                  </a:cubicBezTo>
                  <a:cubicBezTo>
                    <a:pt x="9990" y="13049"/>
                    <a:pt x="10124" y="12869"/>
                    <a:pt x="10290" y="12869"/>
                  </a:cubicBezTo>
                  <a:close/>
                  <a:moveTo>
                    <a:pt x="14800" y="15667"/>
                  </a:moveTo>
                  <a:cubicBezTo>
                    <a:pt x="14853" y="15667"/>
                    <a:pt x="14905" y="15670"/>
                    <a:pt x="14954" y="15674"/>
                  </a:cubicBezTo>
                  <a:cubicBezTo>
                    <a:pt x="15145" y="15698"/>
                    <a:pt x="15323" y="15734"/>
                    <a:pt x="15502" y="15793"/>
                  </a:cubicBezTo>
                  <a:cubicBezTo>
                    <a:pt x="15645" y="15805"/>
                    <a:pt x="15788" y="15853"/>
                    <a:pt x="15919" y="15936"/>
                  </a:cubicBezTo>
                  <a:cubicBezTo>
                    <a:pt x="16014" y="16008"/>
                    <a:pt x="16050" y="16151"/>
                    <a:pt x="16002" y="16270"/>
                  </a:cubicBezTo>
                  <a:cubicBezTo>
                    <a:pt x="15907" y="16448"/>
                    <a:pt x="15752" y="16603"/>
                    <a:pt x="15561" y="16698"/>
                  </a:cubicBezTo>
                  <a:lnTo>
                    <a:pt x="15538" y="16710"/>
                  </a:lnTo>
                  <a:cubicBezTo>
                    <a:pt x="15372" y="16796"/>
                    <a:pt x="15165" y="16847"/>
                    <a:pt x="14961" y="16847"/>
                  </a:cubicBezTo>
                  <a:cubicBezTo>
                    <a:pt x="14769" y="16847"/>
                    <a:pt x="14580" y="16802"/>
                    <a:pt x="14430" y="16698"/>
                  </a:cubicBezTo>
                  <a:cubicBezTo>
                    <a:pt x="14204" y="16532"/>
                    <a:pt x="13978" y="16186"/>
                    <a:pt x="14180" y="15913"/>
                  </a:cubicBezTo>
                  <a:cubicBezTo>
                    <a:pt x="14325" y="15719"/>
                    <a:pt x="14572" y="15667"/>
                    <a:pt x="14800" y="15667"/>
                  </a:cubicBezTo>
                  <a:close/>
                  <a:moveTo>
                    <a:pt x="9416" y="15671"/>
                  </a:moveTo>
                  <a:cubicBezTo>
                    <a:pt x="9813" y="15671"/>
                    <a:pt x="10359" y="16222"/>
                    <a:pt x="10525" y="16508"/>
                  </a:cubicBezTo>
                  <a:cubicBezTo>
                    <a:pt x="10644" y="16615"/>
                    <a:pt x="10692" y="16960"/>
                    <a:pt x="10454" y="16996"/>
                  </a:cubicBezTo>
                  <a:cubicBezTo>
                    <a:pt x="10470" y="16994"/>
                    <a:pt x="10478" y="16993"/>
                    <a:pt x="10480" y="16993"/>
                  </a:cubicBezTo>
                  <a:cubicBezTo>
                    <a:pt x="10489" y="16993"/>
                    <a:pt x="10401" y="17008"/>
                    <a:pt x="10382" y="17008"/>
                  </a:cubicBezTo>
                  <a:cubicBezTo>
                    <a:pt x="10358" y="17014"/>
                    <a:pt x="10335" y="17017"/>
                    <a:pt x="10311" y="17017"/>
                  </a:cubicBezTo>
                  <a:cubicBezTo>
                    <a:pt x="10287" y="17017"/>
                    <a:pt x="10263" y="17014"/>
                    <a:pt x="10239" y="17008"/>
                  </a:cubicBezTo>
                  <a:cubicBezTo>
                    <a:pt x="10144" y="16996"/>
                    <a:pt x="10049" y="16972"/>
                    <a:pt x="9965" y="16948"/>
                  </a:cubicBezTo>
                  <a:cubicBezTo>
                    <a:pt x="9775" y="16889"/>
                    <a:pt x="9608" y="16806"/>
                    <a:pt x="9453" y="16710"/>
                  </a:cubicBezTo>
                  <a:cubicBezTo>
                    <a:pt x="9203" y="16544"/>
                    <a:pt x="8906" y="16115"/>
                    <a:pt x="9120" y="15829"/>
                  </a:cubicBezTo>
                  <a:cubicBezTo>
                    <a:pt x="9198" y="15717"/>
                    <a:pt x="9300" y="15671"/>
                    <a:pt x="9416" y="15671"/>
                  </a:cubicBezTo>
                  <a:close/>
                  <a:moveTo>
                    <a:pt x="13600" y="17777"/>
                  </a:moveTo>
                  <a:cubicBezTo>
                    <a:pt x="14040" y="17777"/>
                    <a:pt x="14538" y="17958"/>
                    <a:pt x="14692" y="18365"/>
                  </a:cubicBezTo>
                  <a:cubicBezTo>
                    <a:pt x="14762" y="18539"/>
                    <a:pt x="14629" y="18735"/>
                    <a:pt x="14446" y="18735"/>
                  </a:cubicBezTo>
                  <a:cubicBezTo>
                    <a:pt x="14441" y="18735"/>
                    <a:pt x="14436" y="18735"/>
                    <a:pt x="14430" y="18734"/>
                  </a:cubicBezTo>
                  <a:lnTo>
                    <a:pt x="14418" y="18734"/>
                  </a:lnTo>
                  <a:cubicBezTo>
                    <a:pt x="14333" y="18764"/>
                    <a:pt x="14242" y="18778"/>
                    <a:pt x="14149" y="18778"/>
                  </a:cubicBezTo>
                  <a:cubicBezTo>
                    <a:pt x="13759" y="18778"/>
                    <a:pt x="13325" y="18544"/>
                    <a:pt x="13085" y="18294"/>
                  </a:cubicBezTo>
                  <a:cubicBezTo>
                    <a:pt x="12966" y="18127"/>
                    <a:pt x="13025" y="17901"/>
                    <a:pt x="13216" y="17829"/>
                  </a:cubicBezTo>
                  <a:cubicBezTo>
                    <a:pt x="13330" y="17795"/>
                    <a:pt x="13462" y="17777"/>
                    <a:pt x="13600" y="17777"/>
                  </a:cubicBezTo>
                  <a:close/>
                  <a:moveTo>
                    <a:pt x="17432" y="20180"/>
                  </a:moveTo>
                  <a:cubicBezTo>
                    <a:pt x="17665" y="20180"/>
                    <a:pt x="17901" y="20207"/>
                    <a:pt x="18121" y="20235"/>
                  </a:cubicBezTo>
                  <a:cubicBezTo>
                    <a:pt x="18990" y="20342"/>
                    <a:pt x="19860" y="20532"/>
                    <a:pt x="20705" y="20806"/>
                  </a:cubicBezTo>
                  <a:cubicBezTo>
                    <a:pt x="21431" y="21020"/>
                    <a:pt x="22193" y="21247"/>
                    <a:pt x="22955" y="21342"/>
                  </a:cubicBezTo>
                  <a:cubicBezTo>
                    <a:pt x="22919" y="21401"/>
                    <a:pt x="22872" y="21461"/>
                    <a:pt x="22824" y="21508"/>
                  </a:cubicBezTo>
                  <a:lnTo>
                    <a:pt x="22812" y="21508"/>
                  </a:lnTo>
                  <a:cubicBezTo>
                    <a:pt x="22538" y="21759"/>
                    <a:pt x="22086" y="21913"/>
                    <a:pt x="21824" y="22020"/>
                  </a:cubicBezTo>
                  <a:cubicBezTo>
                    <a:pt x="21384" y="22223"/>
                    <a:pt x="20895" y="22330"/>
                    <a:pt x="20419" y="22366"/>
                  </a:cubicBezTo>
                  <a:cubicBezTo>
                    <a:pt x="20392" y="22366"/>
                    <a:pt x="20366" y="22367"/>
                    <a:pt x="20339" y="22367"/>
                  </a:cubicBezTo>
                  <a:cubicBezTo>
                    <a:pt x="19129" y="22367"/>
                    <a:pt x="17699" y="21845"/>
                    <a:pt x="16907" y="20913"/>
                  </a:cubicBezTo>
                  <a:cubicBezTo>
                    <a:pt x="16692" y="20663"/>
                    <a:pt x="16490" y="20342"/>
                    <a:pt x="16931" y="20235"/>
                  </a:cubicBezTo>
                  <a:cubicBezTo>
                    <a:pt x="17092" y="20194"/>
                    <a:pt x="17261" y="20180"/>
                    <a:pt x="17432" y="20180"/>
                  </a:cubicBezTo>
                  <a:close/>
                  <a:moveTo>
                    <a:pt x="16618" y="0"/>
                  </a:moveTo>
                  <a:cubicBezTo>
                    <a:pt x="16531" y="0"/>
                    <a:pt x="16362" y="80"/>
                    <a:pt x="16252" y="101"/>
                  </a:cubicBezTo>
                  <a:cubicBezTo>
                    <a:pt x="16121" y="137"/>
                    <a:pt x="15990" y="149"/>
                    <a:pt x="15847" y="161"/>
                  </a:cubicBezTo>
                  <a:cubicBezTo>
                    <a:pt x="15514" y="208"/>
                    <a:pt x="15168" y="256"/>
                    <a:pt x="14835" y="339"/>
                  </a:cubicBezTo>
                  <a:cubicBezTo>
                    <a:pt x="14299" y="446"/>
                    <a:pt x="13811" y="720"/>
                    <a:pt x="13454" y="1125"/>
                  </a:cubicBezTo>
                  <a:cubicBezTo>
                    <a:pt x="12632" y="2089"/>
                    <a:pt x="12740" y="3542"/>
                    <a:pt x="12894" y="4709"/>
                  </a:cubicBezTo>
                  <a:cubicBezTo>
                    <a:pt x="13013" y="5578"/>
                    <a:pt x="13228" y="6388"/>
                    <a:pt x="13418" y="7233"/>
                  </a:cubicBezTo>
                  <a:cubicBezTo>
                    <a:pt x="13633" y="8102"/>
                    <a:pt x="13871" y="9055"/>
                    <a:pt x="13775" y="9959"/>
                  </a:cubicBezTo>
                  <a:cubicBezTo>
                    <a:pt x="13764" y="10186"/>
                    <a:pt x="13704" y="10543"/>
                    <a:pt x="13430" y="10602"/>
                  </a:cubicBezTo>
                  <a:cubicBezTo>
                    <a:pt x="13388" y="10611"/>
                    <a:pt x="13347" y="10615"/>
                    <a:pt x="13307" y="10615"/>
                  </a:cubicBezTo>
                  <a:cubicBezTo>
                    <a:pt x="13019" y="10615"/>
                    <a:pt x="12789" y="10404"/>
                    <a:pt x="12632" y="10174"/>
                  </a:cubicBezTo>
                  <a:cubicBezTo>
                    <a:pt x="12120" y="9459"/>
                    <a:pt x="12001" y="8435"/>
                    <a:pt x="11894" y="7590"/>
                  </a:cubicBezTo>
                  <a:cubicBezTo>
                    <a:pt x="11775" y="6733"/>
                    <a:pt x="11763" y="5828"/>
                    <a:pt x="11728" y="4959"/>
                  </a:cubicBezTo>
                  <a:cubicBezTo>
                    <a:pt x="11656" y="3613"/>
                    <a:pt x="11656" y="2208"/>
                    <a:pt x="12299" y="994"/>
                  </a:cubicBezTo>
                  <a:cubicBezTo>
                    <a:pt x="12311" y="982"/>
                    <a:pt x="12323" y="970"/>
                    <a:pt x="12335" y="958"/>
                  </a:cubicBezTo>
                  <a:cubicBezTo>
                    <a:pt x="12347" y="923"/>
                    <a:pt x="12359" y="899"/>
                    <a:pt x="12371" y="863"/>
                  </a:cubicBezTo>
                  <a:cubicBezTo>
                    <a:pt x="12442" y="673"/>
                    <a:pt x="12549" y="482"/>
                    <a:pt x="12668" y="315"/>
                  </a:cubicBezTo>
                  <a:cubicBezTo>
                    <a:pt x="12673" y="309"/>
                    <a:pt x="12647" y="306"/>
                    <a:pt x="12594" y="306"/>
                  </a:cubicBezTo>
                  <a:cubicBezTo>
                    <a:pt x="12141" y="306"/>
                    <a:pt x="9750" y="545"/>
                    <a:pt x="8715" y="1185"/>
                  </a:cubicBezTo>
                  <a:cubicBezTo>
                    <a:pt x="7644" y="1839"/>
                    <a:pt x="7132" y="2970"/>
                    <a:pt x="7215" y="4209"/>
                  </a:cubicBezTo>
                  <a:cubicBezTo>
                    <a:pt x="7310" y="5399"/>
                    <a:pt x="7846" y="6530"/>
                    <a:pt x="8310" y="7626"/>
                  </a:cubicBezTo>
                  <a:cubicBezTo>
                    <a:pt x="8525" y="8150"/>
                    <a:pt x="8715" y="8697"/>
                    <a:pt x="8906" y="9233"/>
                  </a:cubicBezTo>
                  <a:cubicBezTo>
                    <a:pt x="9120" y="9828"/>
                    <a:pt x="9370" y="10448"/>
                    <a:pt x="9346" y="11102"/>
                  </a:cubicBezTo>
                  <a:cubicBezTo>
                    <a:pt x="9346" y="11305"/>
                    <a:pt x="9382" y="11507"/>
                    <a:pt x="9215" y="11710"/>
                  </a:cubicBezTo>
                  <a:cubicBezTo>
                    <a:pt x="9215" y="11710"/>
                    <a:pt x="9215" y="11722"/>
                    <a:pt x="9215" y="11722"/>
                  </a:cubicBezTo>
                  <a:cubicBezTo>
                    <a:pt x="9182" y="11741"/>
                    <a:pt x="9147" y="11750"/>
                    <a:pt x="9113" y="11750"/>
                  </a:cubicBezTo>
                  <a:cubicBezTo>
                    <a:pt x="9062" y="11750"/>
                    <a:pt x="9013" y="11729"/>
                    <a:pt x="8977" y="11686"/>
                  </a:cubicBezTo>
                  <a:cubicBezTo>
                    <a:pt x="8918" y="11638"/>
                    <a:pt x="8870" y="11591"/>
                    <a:pt x="8822" y="11519"/>
                  </a:cubicBezTo>
                  <a:cubicBezTo>
                    <a:pt x="8680" y="11305"/>
                    <a:pt x="8561" y="11079"/>
                    <a:pt x="8465" y="10841"/>
                  </a:cubicBezTo>
                  <a:cubicBezTo>
                    <a:pt x="8191" y="10198"/>
                    <a:pt x="7906" y="9590"/>
                    <a:pt x="7572" y="8971"/>
                  </a:cubicBezTo>
                  <a:cubicBezTo>
                    <a:pt x="7156" y="8257"/>
                    <a:pt x="6786" y="7495"/>
                    <a:pt x="6477" y="6721"/>
                  </a:cubicBezTo>
                  <a:cubicBezTo>
                    <a:pt x="6215" y="5995"/>
                    <a:pt x="6001" y="5090"/>
                    <a:pt x="6429" y="4387"/>
                  </a:cubicBezTo>
                  <a:cubicBezTo>
                    <a:pt x="6430" y="4386"/>
                    <a:pt x="6427" y="4385"/>
                    <a:pt x="6421" y="4385"/>
                  </a:cubicBezTo>
                  <a:cubicBezTo>
                    <a:pt x="6263" y="4385"/>
                    <a:pt x="3821" y="4863"/>
                    <a:pt x="3143" y="5840"/>
                  </a:cubicBezTo>
                  <a:cubicBezTo>
                    <a:pt x="2429" y="6852"/>
                    <a:pt x="2512" y="8078"/>
                    <a:pt x="3012" y="9138"/>
                  </a:cubicBezTo>
                  <a:cubicBezTo>
                    <a:pt x="3477" y="10138"/>
                    <a:pt x="4239" y="10829"/>
                    <a:pt x="5072" y="11507"/>
                  </a:cubicBezTo>
                  <a:cubicBezTo>
                    <a:pt x="5524" y="11876"/>
                    <a:pt x="5965" y="12269"/>
                    <a:pt x="6358" y="12686"/>
                  </a:cubicBezTo>
                  <a:cubicBezTo>
                    <a:pt x="6679" y="13031"/>
                    <a:pt x="7001" y="13460"/>
                    <a:pt x="6989" y="13948"/>
                  </a:cubicBezTo>
                  <a:cubicBezTo>
                    <a:pt x="6982" y="14263"/>
                    <a:pt x="6789" y="14380"/>
                    <a:pt x="6507" y="14380"/>
                  </a:cubicBezTo>
                  <a:cubicBezTo>
                    <a:pt x="5799" y="14380"/>
                    <a:pt x="4531" y="13645"/>
                    <a:pt x="4250" y="13484"/>
                  </a:cubicBezTo>
                  <a:cubicBezTo>
                    <a:pt x="3596" y="13127"/>
                    <a:pt x="2988" y="12686"/>
                    <a:pt x="2453" y="12162"/>
                  </a:cubicBezTo>
                  <a:cubicBezTo>
                    <a:pt x="1691" y="11376"/>
                    <a:pt x="1333" y="10400"/>
                    <a:pt x="1131" y="9364"/>
                  </a:cubicBezTo>
                  <a:cubicBezTo>
                    <a:pt x="1131" y="9363"/>
                    <a:pt x="1130" y="9363"/>
                    <a:pt x="1130" y="9363"/>
                  </a:cubicBezTo>
                  <a:cubicBezTo>
                    <a:pt x="1088" y="9363"/>
                    <a:pt x="0" y="11381"/>
                    <a:pt x="24" y="12519"/>
                  </a:cubicBezTo>
                  <a:cubicBezTo>
                    <a:pt x="36" y="13460"/>
                    <a:pt x="298" y="14412"/>
                    <a:pt x="952" y="15103"/>
                  </a:cubicBezTo>
                  <a:cubicBezTo>
                    <a:pt x="1619" y="15805"/>
                    <a:pt x="2512" y="15996"/>
                    <a:pt x="3405" y="16151"/>
                  </a:cubicBezTo>
                  <a:cubicBezTo>
                    <a:pt x="4155" y="16282"/>
                    <a:pt x="5274" y="16413"/>
                    <a:pt x="5822" y="17056"/>
                  </a:cubicBezTo>
                  <a:cubicBezTo>
                    <a:pt x="5846" y="17079"/>
                    <a:pt x="5870" y="17115"/>
                    <a:pt x="5882" y="17139"/>
                  </a:cubicBezTo>
                  <a:cubicBezTo>
                    <a:pt x="6112" y="17632"/>
                    <a:pt x="5687" y="17883"/>
                    <a:pt x="5256" y="17883"/>
                  </a:cubicBezTo>
                  <a:cubicBezTo>
                    <a:pt x="5218" y="17883"/>
                    <a:pt x="5181" y="17881"/>
                    <a:pt x="5143" y="17877"/>
                  </a:cubicBezTo>
                  <a:cubicBezTo>
                    <a:pt x="4727" y="17829"/>
                    <a:pt x="4322" y="17710"/>
                    <a:pt x="3941" y="17532"/>
                  </a:cubicBezTo>
                  <a:cubicBezTo>
                    <a:pt x="3560" y="17389"/>
                    <a:pt x="3203" y="17187"/>
                    <a:pt x="2869" y="16960"/>
                  </a:cubicBezTo>
                  <a:cubicBezTo>
                    <a:pt x="2417" y="16627"/>
                    <a:pt x="2084" y="16174"/>
                    <a:pt x="1655" y="15829"/>
                  </a:cubicBezTo>
                  <a:cubicBezTo>
                    <a:pt x="1654" y="15828"/>
                    <a:pt x="1653" y="15828"/>
                    <a:pt x="1652" y="15828"/>
                  </a:cubicBezTo>
                  <a:cubicBezTo>
                    <a:pt x="1588" y="15828"/>
                    <a:pt x="1773" y="18102"/>
                    <a:pt x="2607" y="18913"/>
                  </a:cubicBezTo>
                  <a:cubicBezTo>
                    <a:pt x="3465" y="19723"/>
                    <a:pt x="4393" y="20496"/>
                    <a:pt x="5513" y="20913"/>
                  </a:cubicBezTo>
                  <a:cubicBezTo>
                    <a:pt x="5988" y="21092"/>
                    <a:pt x="6361" y="21205"/>
                    <a:pt x="6762" y="21205"/>
                  </a:cubicBezTo>
                  <a:cubicBezTo>
                    <a:pt x="6974" y="21205"/>
                    <a:pt x="7194" y="21174"/>
                    <a:pt x="7441" y="21104"/>
                  </a:cubicBezTo>
                  <a:cubicBezTo>
                    <a:pt x="7894" y="20985"/>
                    <a:pt x="8334" y="20794"/>
                    <a:pt x="8727" y="20544"/>
                  </a:cubicBezTo>
                  <a:cubicBezTo>
                    <a:pt x="8918" y="20402"/>
                    <a:pt x="9091" y="20336"/>
                    <a:pt x="9237" y="20336"/>
                  </a:cubicBezTo>
                  <a:cubicBezTo>
                    <a:pt x="9738" y="20336"/>
                    <a:pt x="9926" y="21103"/>
                    <a:pt x="9465" y="22163"/>
                  </a:cubicBezTo>
                  <a:cubicBezTo>
                    <a:pt x="9061" y="23104"/>
                    <a:pt x="9727" y="24164"/>
                    <a:pt x="10394" y="24914"/>
                  </a:cubicBezTo>
                  <a:cubicBezTo>
                    <a:pt x="11108" y="25699"/>
                    <a:pt x="12490" y="26533"/>
                    <a:pt x="13537" y="26664"/>
                  </a:cubicBezTo>
                  <a:cubicBezTo>
                    <a:pt x="13654" y="26679"/>
                    <a:pt x="13794" y="26687"/>
                    <a:pt x="13950" y="26687"/>
                  </a:cubicBezTo>
                  <a:cubicBezTo>
                    <a:pt x="15115" y="26687"/>
                    <a:pt x="17209" y="26279"/>
                    <a:pt x="17776" y="25807"/>
                  </a:cubicBezTo>
                  <a:cubicBezTo>
                    <a:pt x="16883" y="25545"/>
                    <a:pt x="14895" y="24949"/>
                    <a:pt x="14073" y="23818"/>
                  </a:cubicBezTo>
                  <a:cubicBezTo>
                    <a:pt x="13585" y="23140"/>
                    <a:pt x="13359" y="22306"/>
                    <a:pt x="13454" y="21485"/>
                  </a:cubicBezTo>
                  <a:lnTo>
                    <a:pt x="13454" y="21485"/>
                  </a:lnTo>
                  <a:cubicBezTo>
                    <a:pt x="14180" y="22616"/>
                    <a:pt x="15311" y="23425"/>
                    <a:pt x="16371" y="24247"/>
                  </a:cubicBezTo>
                  <a:cubicBezTo>
                    <a:pt x="17157" y="24854"/>
                    <a:pt x="18050" y="25473"/>
                    <a:pt x="19098" y="25521"/>
                  </a:cubicBezTo>
                  <a:cubicBezTo>
                    <a:pt x="19124" y="25522"/>
                    <a:pt x="19151" y="25522"/>
                    <a:pt x="19177" y="25522"/>
                  </a:cubicBezTo>
                  <a:cubicBezTo>
                    <a:pt x="20179" y="25522"/>
                    <a:pt x="21043" y="24871"/>
                    <a:pt x="21693" y="24140"/>
                  </a:cubicBezTo>
                  <a:cubicBezTo>
                    <a:pt x="22098" y="23687"/>
                    <a:pt x="22431" y="23199"/>
                    <a:pt x="22717" y="22663"/>
                  </a:cubicBezTo>
                  <a:cubicBezTo>
                    <a:pt x="22943" y="22270"/>
                    <a:pt x="23074" y="21818"/>
                    <a:pt x="23122" y="21366"/>
                  </a:cubicBezTo>
                  <a:cubicBezTo>
                    <a:pt x="23241" y="21376"/>
                    <a:pt x="23361" y="21381"/>
                    <a:pt x="23480" y="21381"/>
                  </a:cubicBezTo>
                  <a:cubicBezTo>
                    <a:pt x="23899" y="21381"/>
                    <a:pt x="24319" y="21317"/>
                    <a:pt x="24717" y="21187"/>
                  </a:cubicBezTo>
                  <a:cubicBezTo>
                    <a:pt x="26134" y="20711"/>
                    <a:pt x="26432" y="19258"/>
                    <a:pt x="26801" y="17996"/>
                  </a:cubicBezTo>
                  <a:cubicBezTo>
                    <a:pt x="26846" y="17839"/>
                    <a:pt x="26986" y="17023"/>
                    <a:pt x="26872" y="17023"/>
                  </a:cubicBezTo>
                  <a:cubicBezTo>
                    <a:pt x="26865" y="17023"/>
                    <a:pt x="26857" y="17026"/>
                    <a:pt x="26849" y="17032"/>
                  </a:cubicBezTo>
                  <a:cubicBezTo>
                    <a:pt x="26301" y="17437"/>
                    <a:pt x="25646" y="17675"/>
                    <a:pt x="24967" y="17722"/>
                  </a:cubicBezTo>
                  <a:cubicBezTo>
                    <a:pt x="24324" y="17770"/>
                    <a:pt x="23491" y="17841"/>
                    <a:pt x="22848" y="17841"/>
                  </a:cubicBezTo>
                  <a:cubicBezTo>
                    <a:pt x="21586" y="17841"/>
                    <a:pt x="20336" y="17770"/>
                    <a:pt x="19098" y="17639"/>
                  </a:cubicBezTo>
                  <a:cubicBezTo>
                    <a:pt x="18550" y="17579"/>
                    <a:pt x="17883" y="17437"/>
                    <a:pt x="17490" y="17032"/>
                  </a:cubicBezTo>
                  <a:cubicBezTo>
                    <a:pt x="17264" y="16794"/>
                    <a:pt x="17562" y="16663"/>
                    <a:pt x="17764" y="16579"/>
                  </a:cubicBezTo>
                  <a:cubicBezTo>
                    <a:pt x="18478" y="16305"/>
                    <a:pt x="19336" y="16282"/>
                    <a:pt x="20098" y="16246"/>
                  </a:cubicBezTo>
                  <a:cubicBezTo>
                    <a:pt x="21765" y="16174"/>
                    <a:pt x="23491" y="16329"/>
                    <a:pt x="25122" y="15924"/>
                  </a:cubicBezTo>
                  <a:cubicBezTo>
                    <a:pt x="26027" y="15710"/>
                    <a:pt x="26956" y="15293"/>
                    <a:pt x="27218" y="14377"/>
                  </a:cubicBezTo>
                  <a:cubicBezTo>
                    <a:pt x="27408" y="13674"/>
                    <a:pt x="27527" y="11484"/>
                    <a:pt x="27527" y="11483"/>
                  </a:cubicBezTo>
                  <a:lnTo>
                    <a:pt x="27527" y="11483"/>
                  </a:lnTo>
                  <a:cubicBezTo>
                    <a:pt x="27420" y="11531"/>
                    <a:pt x="27325" y="11591"/>
                    <a:pt x="27230" y="11686"/>
                  </a:cubicBezTo>
                  <a:lnTo>
                    <a:pt x="27230" y="11674"/>
                  </a:lnTo>
                  <a:cubicBezTo>
                    <a:pt x="26908" y="11924"/>
                    <a:pt x="26182" y="12162"/>
                    <a:pt x="25860" y="12329"/>
                  </a:cubicBezTo>
                  <a:cubicBezTo>
                    <a:pt x="25182" y="12674"/>
                    <a:pt x="23896" y="12936"/>
                    <a:pt x="23431" y="13067"/>
                  </a:cubicBezTo>
                  <a:cubicBezTo>
                    <a:pt x="22038" y="13436"/>
                    <a:pt x="21610" y="13305"/>
                    <a:pt x="20157" y="13448"/>
                  </a:cubicBezTo>
                  <a:cubicBezTo>
                    <a:pt x="20048" y="13461"/>
                    <a:pt x="19945" y="13466"/>
                    <a:pt x="19844" y="13466"/>
                  </a:cubicBezTo>
                  <a:cubicBezTo>
                    <a:pt x="19374" y="13466"/>
                    <a:pt x="18979" y="13344"/>
                    <a:pt x="18478" y="13246"/>
                  </a:cubicBezTo>
                  <a:cubicBezTo>
                    <a:pt x="18205" y="13186"/>
                    <a:pt x="17895" y="13091"/>
                    <a:pt x="17728" y="12876"/>
                  </a:cubicBezTo>
                  <a:cubicBezTo>
                    <a:pt x="17526" y="12603"/>
                    <a:pt x="17812" y="12317"/>
                    <a:pt x="18026" y="12174"/>
                  </a:cubicBezTo>
                  <a:cubicBezTo>
                    <a:pt x="18443" y="11888"/>
                    <a:pt x="18967" y="11769"/>
                    <a:pt x="19443" y="11638"/>
                  </a:cubicBezTo>
                  <a:cubicBezTo>
                    <a:pt x="20157" y="11460"/>
                    <a:pt x="20883" y="11352"/>
                    <a:pt x="21610" y="11293"/>
                  </a:cubicBezTo>
                  <a:cubicBezTo>
                    <a:pt x="22312" y="11233"/>
                    <a:pt x="23015" y="11126"/>
                    <a:pt x="23705" y="10971"/>
                  </a:cubicBezTo>
                  <a:cubicBezTo>
                    <a:pt x="24372" y="10793"/>
                    <a:pt x="25003" y="10531"/>
                    <a:pt x="25598" y="10198"/>
                  </a:cubicBezTo>
                  <a:cubicBezTo>
                    <a:pt x="26670" y="9602"/>
                    <a:pt x="27634" y="8626"/>
                    <a:pt x="27515" y="7304"/>
                  </a:cubicBezTo>
                  <a:cubicBezTo>
                    <a:pt x="27491" y="7233"/>
                    <a:pt x="27468" y="7161"/>
                    <a:pt x="27444" y="7102"/>
                  </a:cubicBezTo>
                  <a:cubicBezTo>
                    <a:pt x="27420" y="7042"/>
                    <a:pt x="27110" y="6340"/>
                    <a:pt x="26968" y="6054"/>
                  </a:cubicBezTo>
                  <a:lnTo>
                    <a:pt x="26884" y="5911"/>
                  </a:lnTo>
                  <a:lnTo>
                    <a:pt x="26753" y="6030"/>
                  </a:lnTo>
                  <a:cubicBezTo>
                    <a:pt x="26456" y="6316"/>
                    <a:pt x="26146" y="6566"/>
                    <a:pt x="25825" y="6816"/>
                  </a:cubicBezTo>
                  <a:cubicBezTo>
                    <a:pt x="25134" y="7352"/>
                    <a:pt x="24384" y="7828"/>
                    <a:pt x="23610" y="8245"/>
                  </a:cubicBezTo>
                  <a:cubicBezTo>
                    <a:pt x="23181" y="8447"/>
                    <a:pt x="22693" y="8685"/>
                    <a:pt x="22217" y="8709"/>
                  </a:cubicBezTo>
                  <a:cubicBezTo>
                    <a:pt x="22190" y="8711"/>
                    <a:pt x="22163" y="8712"/>
                    <a:pt x="22136" y="8712"/>
                  </a:cubicBezTo>
                  <a:cubicBezTo>
                    <a:pt x="21790" y="8712"/>
                    <a:pt x="21370" y="8569"/>
                    <a:pt x="21348" y="8162"/>
                  </a:cubicBezTo>
                  <a:cubicBezTo>
                    <a:pt x="21324" y="7757"/>
                    <a:pt x="21705" y="7435"/>
                    <a:pt x="21991" y="7221"/>
                  </a:cubicBezTo>
                  <a:cubicBezTo>
                    <a:pt x="22372" y="6935"/>
                    <a:pt x="22777" y="6697"/>
                    <a:pt x="23181" y="6471"/>
                  </a:cubicBezTo>
                  <a:cubicBezTo>
                    <a:pt x="24158" y="5935"/>
                    <a:pt x="25694" y="5649"/>
                    <a:pt x="25860" y="4554"/>
                  </a:cubicBezTo>
                  <a:cubicBezTo>
                    <a:pt x="25967" y="3923"/>
                    <a:pt x="25575" y="3637"/>
                    <a:pt x="25396" y="2828"/>
                  </a:cubicBezTo>
                  <a:cubicBezTo>
                    <a:pt x="25265" y="2244"/>
                    <a:pt x="25170" y="1649"/>
                    <a:pt x="25122" y="1054"/>
                  </a:cubicBezTo>
                  <a:cubicBezTo>
                    <a:pt x="24953" y="1065"/>
                    <a:pt x="24784" y="1070"/>
                    <a:pt x="24617" y="1070"/>
                  </a:cubicBezTo>
                  <a:cubicBezTo>
                    <a:pt x="24243" y="1070"/>
                    <a:pt x="23873" y="1043"/>
                    <a:pt x="23503" y="994"/>
                  </a:cubicBezTo>
                  <a:cubicBezTo>
                    <a:pt x="23093" y="923"/>
                    <a:pt x="22725" y="748"/>
                    <a:pt x="22402" y="748"/>
                  </a:cubicBezTo>
                  <a:cubicBezTo>
                    <a:pt x="22237" y="748"/>
                    <a:pt x="22084" y="794"/>
                    <a:pt x="21943" y="923"/>
                  </a:cubicBezTo>
                  <a:cubicBezTo>
                    <a:pt x="21788" y="1077"/>
                    <a:pt x="21645" y="1244"/>
                    <a:pt x="21538" y="1435"/>
                  </a:cubicBezTo>
                  <a:cubicBezTo>
                    <a:pt x="21312" y="1816"/>
                    <a:pt x="21145" y="2220"/>
                    <a:pt x="21038" y="2649"/>
                  </a:cubicBezTo>
                  <a:cubicBezTo>
                    <a:pt x="20895" y="3399"/>
                    <a:pt x="20776" y="3947"/>
                    <a:pt x="20383" y="4614"/>
                  </a:cubicBezTo>
                  <a:cubicBezTo>
                    <a:pt x="20322" y="4715"/>
                    <a:pt x="20078" y="4905"/>
                    <a:pt x="19949" y="4905"/>
                  </a:cubicBezTo>
                  <a:cubicBezTo>
                    <a:pt x="19927" y="4905"/>
                    <a:pt x="19909" y="4899"/>
                    <a:pt x="19895" y="4887"/>
                  </a:cubicBezTo>
                  <a:cubicBezTo>
                    <a:pt x="19205" y="4399"/>
                    <a:pt x="19598" y="3209"/>
                    <a:pt x="19812" y="2578"/>
                  </a:cubicBezTo>
                  <a:cubicBezTo>
                    <a:pt x="20062" y="1863"/>
                    <a:pt x="20383" y="1185"/>
                    <a:pt x="20800" y="554"/>
                  </a:cubicBezTo>
                  <a:lnTo>
                    <a:pt x="20895" y="399"/>
                  </a:lnTo>
                  <a:cubicBezTo>
                    <a:pt x="20716" y="367"/>
                    <a:pt x="20535" y="352"/>
                    <a:pt x="20353" y="352"/>
                  </a:cubicBezTo>
                  <a:cubicBezTo>
                    <a:pt x="20124" y="352"/>
                    <a:pt x="19895" y="376"/>
                    <a:pt x="19669" y="423"/>
                  </a:cubicBezTo>
                  <a:cubicBezTo>
                    <a:pt x="18717" y="685"/>
                    <a:pt x="18205" y="1827"/>
                    <a:pt x="17943" y="2685"/>
                  </a:cubicBezTo>
                  <a:cubicBezTo>
                    <a:pt x="17526" y="3994"/>
                    <a:pt x="17728" y="5399"/>
                    <a:pt x="17431" y="6721"/>
                  </a:cubicBezTo>
                  <a:cubicBezTo>
                    <a:pt x="17371" y="7054"/>
                    <a:pt x="17264" y="7364"/>
                    <a:pt x="17121" y="7662"/>
                  </a:cubicBezTo>
                  <a:cubicBezTo>
                    <a:pt x="17062" y="7816"/>
                    <a:pt x="16931" y="7935"/>
                    <a:pt x="16788" y="7983"/>
                  </a:cubicBezTo>
                  <a:cubicBezTo>
                    <a:pt x="16772" y="7986"/>
                    <a:pt x="16756" y="7988"/>
                    <a:pt x="16741" y="7988"/>
                  </a:cubicBezTo>
                  <a:cubicBezTo>
                    <a:pt x="16579" y="7988"/>
                    <a:pt x="16424" y="7828"/>
                    <a:pt x="16359" y="7697"/>
                  </a:cubicBezTo>
                  <a:cubicBezTo>
                    <a:pt x="16061" y="7138"/>
                    <a:pt x="16288" y="6352"/>
                    <a:pt x="16311" y="5757"/>
                  </a:cubicBezTo>
                  <a:cubicBezTo>
                    <a:pt x="16383" y="4233"/>
                    <a:pt x="16181" y="2709"/>
                    <a:pt x="16383" y="1208"/>
                  </a:cubicBezTo>
                  <a:cubicBezTo>
                    <a:pt x="16419" y="994"/>
                    <a:pt x="16454" y="780"/>
                    <a:pt x="16502" y="577"/>
                  </a:cubicBezTo>
                  <a:cubicBezTo>
                    <a:pt x="16526" y="434"/>
                    <a:pt x="16562" y="304"/>
                    <a:pt x="16621" y="184"/>
                  </a:cubicBezTo>
                  <a:cubicBezTo>
                    <a:pt x="16702" y="43"/>
                    <a:pt x="16682" y="0"/>
                    <a:pt x="16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3644015" y="2206960"/>
              <a:ext cx="701226" cy="832049"/>
            </a:xfrm>
            <a:custGeom>
              <a:rect b="b" l="l" r="r" t="t"/>
              <a:pathLst>
                <a:path extrusionOk="0" h="22394" w="18873">
                  <a:moveTo>
                    <a:pt x="18798" y="0"/>
                  </a:moveTo>
                  <a:cubicBezTo>
                    <a:pt x="18778" y="0"/>
                    <a:pt x="18759" y="11"/>
                    <a:pt x="18746" y="36"/>
                  </a:cubicBezTo>
                  <a:cubicBezTo>
                    <a:pt x="18258" y="1012"/>
                    <a:pt x="17460" y="1679"/>
                    <a:pt x="16639" y="2381"/>
                  </a:cubicBezTo>
                  <a:cubicBezTo>
                    <a:pt x="16020" y="2929"/>
                    <a:pt x="15436" y="3512"/>
                    <a:pt x="14900" y="4143"/>
                  </a:cubicBezTo>
                  <a:cubicBezTo>
                    <a:pt x="14888" y="3941"/>
                    <a:pt x="14853" y="3739"/>
                    <a:pt x="14841" y="3536"/>
                  </a:cubicBezTo>
                  <a:cubicBezTo>
                    <a:pt x="14793" y="2988"/>
                    <a:pt x="14746" y="2441"/>
                    <a:pt x="14698" y="1905"/>
                  </a:cubicBezTo>
                  <a:cubicBezTo>
                    <a:pt x="14698" y="1857"/>
                    <a:pt x="14686" y="1798"/>
                    <a:pt x="14686" y="1750"/>
                  </a:cubicBezTo>
                  <a:cubicBezTo>
                    <a:pt x="14519" y="1810"/>
                    <a:pt x="14234" y="4179"/>
                    <a:pt x="14281" y="4858"/>
                  </a:cubicBezTo>
                  <a:lnTo>
                    <a:pt x="14222" y="4917"/>
                  </a:lnTo>
                  <a:cubicBezTo>
                    <a:pt x="13400" y="5846"/>
                    <a:pt x="12567" y="6798"/>
                    <a:pt x="11757" y="7763"/>
                  </a:cubicBezTo>
                  <a:cubicBezTo>
                    <a:pt x="11733" y="7191"/>
                    <a:pt x="11567" y="6572"/>
                    <a:pt x="11471" y="6048"/>
                  </a:cubicBezTo>
                  <a:cubicBezTo>
                    <a:pt x="11317" y="5263"/>
                    <a:pt x="11102" y="4489"/>
                    <a:pt x="10924" y="3715"/>
                  </a:cubicBezTo>
                  <a:cubicBezTo>
                    <a:pt x="10828" y="3310"/>
                    <a:pt x="10745" y="2917"/>
                    <a:pt x="10686" y="2524"/>
                  </a:cubicBezTo>
                  <a:cubicBezTo>
                    <a:pt x="10650" y="2703"/>
                    <a:pt x="10638" y="2893"/>
                    <a:pt x="10626" y="3072"/>
                  </a:cubicBezTo>
                  <a:cubicBezTo>
                    <a:pt x="10626" y="3941"/>
                    <a:pt x="10709" y="4810"/>
                    <a:pt x="10840" y="5679"/>
                  </a:cubicBezTo>
                  <a:cubicBezTo>
                    <a:pt x="11043" y="6584"/>
                    <a:pt x="10876" y="7584"/>
                    <a:pt x="11186" y="8453"/>
                  </a:cubicBezTo>
                  <a:cubicBezTo>
                    <a:pt x="10638" y="9120"/>
                    <a:pt x="10114" y="9799"/>
                    <a:pt x="9614" y="10477"/>
                  </a:cubicBezTo>
                  <a:cubicBezTo>
                    <a:pt x="9388" y="10787"/>
                    <a:pt x="9150" y="11097"/>
                    <a:pt x="8912" y="11406"/>
                  </a:cubicBezTo>
                  <a:cubicBezTo>
                    <a:pt x="8661" y="10585"/>
                    <a:pt x="8054" y="9799"/>
                    <a:pt x="7769" y="9025"/>
                  </a:cubicBezTo>
                  <a:cubicBezTo>
                    <a:pt x="7376" y="7918"/>
                    <a:pt x="7042" y="6787"/>
                    <a:pt x="6721" y="5655"/>
                  </a:cubicBezTo>
                  <a:cubicBezTo>
                    <a:pt x="6554" y="5072"/>
                    <a:pt x="6364" y="4489"/>
                    <a:pt x="6197" y="3905"/>
                  </a:cubicBezTo>
                  <a:lnTo>
                    <a:pt x="6197" y="3905"/>
                  </a:lnTo>
                  <a:cubicBezTo>
                    <a:pt x="6209" y="4191"/>
                    <a:pt x="6233" y="4477"/>
                    <a:pt x="6256" y="4751"/>
                  </a:cubicBezTo>
                  <a:cubicBezTo>
                    <a:pt x="6280" y="5024"/>
                    <a:pt x="7316" y="9894"/>
                    <a:pt x="8471" y="11966"/>
                  </a:cubicBezTo>
                  <a:lnTo>
                    <a:pt x="7578" y="13085"/>
                  </a:lnTo>
                  <a:cubicBezTo>
                    <a:pt x="7197" y="12323"/>
                    <a:pt x="6435" y="11704"/>
                    <a:pt x="5828" y="11156"/>
                  </a:cubicBezTo>
                  <a:cubicBezTo>
                    <a:pt x="4875" y="10275"/>
                    <a:pt x="3935" y="9394"/>
                    <a:pt x="3066" y="8430"/>
                  </a:cubicBezTo>
                  <a:cubicBezTo>
                    <a:pt x="2589" y="7906"/>
                    <a:pt x="2149" y="7358"/>
                    <a:pt x="1732" y="6787"/>
                  </a:cubicBezTo>
                  <a:lnTo>
                    <a:pt x="1732" y="6787"/>
                  </a:lnTo>
                  <a:cubicBezTo>
                    <a:pt x="2113" y="7549"/>
                    <a:pt x="2089" y="7680"/>
                    <a:pt x="2506" y="8382"/>
                  </a:cubicBezTo>
                  <a:cubicBezTo>
                    <a:pt x="2565" y="8477"/>
                    <a:pt x="3256" y="9323"/>
                    <a:pt x="3268" y="9418"/>
                  </a:cubicBezTo>
                  <a:cubicBezTo>
                    <a:pt x="3720" y="9906"/>
                    <a:pt x="4042" y="10216"/>
                    <a:pt x="4518" y="10668"/>
                  </a:cubicBezTo>
                  <a:cubicBezTo>
                    <a:pt x="5018" y="11156"/>
                    <a:pt x="5542" y="11609"/>
                    <a:pt x="6042" y="12097"/>
                  </a:cubicBezTo>
                  <a:cubicBezTo>
                    <a:pt x="6495" y="12525"/>
                    <a:pt x="6852" y="13025"/>
                    <a:pt x="7280" y="13466"/>
                  </a:cubicBezTo>
                  <a:cubicBezTo>
                    <a:pt x="7018" y="13799"/>
                    <a:pt x="6768" y="14133"/>
                    <a:pt x="6518" y="14478"/>
                  </a:cubicBezTo>
                  <a:cubicBezTo>
                    <a:pt x="6018" y="13942"/>
                    <a:pt x="5232" y="13609"/>
                    <a:pt x="4601" y="13323"/>
                  </a:cubicBezTo>
                  <a:cubicBezTo>
                    <a:pt x="3756" y="12954"/>
                    <a:pt x="2899" y="12632"/>
                    <a:pt x="2018" y="12382"/>
                  </a:cubicBezTo>
                  <a:lnTo>
                    <a:pt x="1387" y="12192"/>
                  </a:lnTo>
                  <a:lnTo>
                    <a:pt x="1387" y="12192"/>
                  </a:lnTo>
                  <a:cubicBezTo>
                    <a:pt x="1434" y="12228"/>
                    <a:pt x="1482" y="12263"/>
                    <a:pt x="1518" y="12311"/>
                  </a:cubicBezTo>
                  <a:cubicBezTo>
                    <a:pt x="1720" y="12490"/>
                    <a:pt x="3089" y="13359"/>
                    <a:pt x="3732" y="13609"/>
                  </a:cubicBezTo>
                  <a:cubicBezTo>
                    <a:pt x="4220" y="13799"/>
                    <a:pt x="4697" y="14014"/>
                    <a:pt x="5161" y="14240"/>
                  </a:cubicBezTo>
                  <a:cubicBezTo>
                    <a:pt x="5530" y="14430"/>
                    <a:pt x="5864" y="14668"/>
                    <a:pt x="6245" y="14835"/>
                  </a:cubicBezTo>
                  <a:cubicBezTo>
                    <a:pt x="6102" y="15038"/>
                    <a:pt x="5959" y="15240"/>
                    <a:pt x="5816" y="15454"/>
                  </a:cubicBezTo>
                  <a:cubicBezTo>
                    <a:pt x="5564" y="15413"/>
                    <a:pt x="5307" y="15396"/>
                    <a:pt x="5047" y="15396"/>
                  </a:cubicBezTo>
                  <a:cubicBezTo>
                    <a:pt x="4189" y="15396"/>
                    <a:pt x="3302" y="15575"/>
                    <a:pt x="2470" y="15621"/>
                  </a:cubicBezTo>
                  <a:cubicBezTo>
                    <a:pt x="2208" y="15645"/>
                    <a:pt x="1934" y="15657"/>
                    <a:pt x="1661" y="15657"/>
                  </a:cubicBezTo>
                  <a:cubicBezTo>
                    <a:pt x="1855" y="15810"/>
                    <a:pt x="2796" y="15955"/>
                    <a:pt x="3359" y="15955"/>
                  </a:cubicBezTo>
                  <a:cubicBezTo>
                    <a:pt x="3452" y="15955"/>
                    <a:pt x="3534" y="15951"/>
                    <a:pt x="3601" y="15942"/>
                  </a:cubicBezTo>
                  <a:cubicBezTo>
                    <a:pt x="3836" y="15910"/>
                    <a:pt x="4093" y="15903"/>
                    <a:pt x="4354" y="15903"/>
                  </a:cubicBezTo>
                  <a:cubicBezTo>
                    <a:pt x="4545" y="15903"/>
                    <a:pt x="4737" y="15906"/>
                    <a:pt x="4925" y="15906"/>
                  </a:cubicBezTo>
                  <a:cubicBezTo>
                    <a:pt x="5132" y="15906"/>
                    <a:pt x="5333" y="15902"/>
                    <a:pt x="5518" y="15883"/>
                  </a:cubicBezTo>
                  <a:lnTo>
                    <a:pt x="5518" y="15883"/>
                  </a:lnTo>
                  <a:cubicBezTo>
                    <a:pt x="4304" y="17764"/>
                    <a:pt x="2018" y="20395"/>
                    <a:pt x="256" y="21812"/>
                  </a:cubicBezTo>
                  <a:cubicBezTo>
                    <a:pt x="1" y="22018"/>
                    <a:pt x="182" y="22393"/>
                    <a:pt x="446" y="22393"/>
                  </a:cubicBezTo>
                  <a:cubicBezTo>
                    <a:pt x="503" y="22393"/>
                    <a:pt x="564" y="22376"/>
                    <a:pt x="625" y="22336"/>
                  </a:cubicBezTo>
                  <a:cubicBezTo>
                    <a:pt x="2375" y="21122"/>
                    <a:pt x="4601" y="18431"/>
                    <a:pt x="5768" y="16681"/>
                  </a:cubicBezTo>
                  <a:cubicBezTo>
                    <a:pt x="5911" y="16454"/>
                    <a:pt x="6066" y="16228"/>
                    <a:pt x="6233" y="16014"/>
                  </a:cubicBezTo>
                  <a:cubicBezTo>
                    <a:pt x="6887" y="16752"/>
                    <a:pt x="7483" y="18990"/>
                    <a:pt x="7578" y="19181"/>
                  </a:cubicBezTo>
                  <a:lnTo>
                    <a:pt x="7721" y="19479"/>
                  </a:lnTo>
                  <a:cubicBezTo>
                    <a:pt x="7685" y="19050"/>
                    <a:pt x="7459" y="16895"/>
                    <a:pt x="6518" y="15621"/>
                  </a:cubicBezTo>
                  <a:cubicBezTo>
                    <a:pt x="6649" y="15442"/>
                    <a:pt x="6685" y="15347"/>
                    <a:pt x="6816" y="15169"/>
                  </a:cubicBezTo>
                  <a:cubicBezTo>
                    <a:pt x="7221" y="15192"/>
                    <a:pt x="7614" y="15288"/>
                    <a:pt x="7995" y="15454"/>
                  </a:cubicBezTo>
                  <a:cubicBezTo>
                    <a:pt x="8542" y="15740"/>
                    <a:pt x="9054" y="16085"/>
                    <a:pt x="9531" y="16490"/>
                  </a:cubicBezTo>
                  <a:cubicBezTo>
                    <a:pt x="10284" y="17108"/>
                    <a:pt x="11832" y="18373"/>
                    <a:pt x="12084" y="18373"/>
                  </a:cubicBezTo>
                  <a:cubicBezTo>
                    <a:pt x="12099" y="18373"/>
                    <a:pt x="12109" y="18369"/>
                    <a:pt x="12114" y="18359"/>
                  </a:cubicBezTo>
                  <a:cubicBezTo>
                    <a:pt x="11781" y="17966"/>
                    <a:pt x="11448" y="17562"/>
                    <a:pt x="11090" y="17193"/>
                  </a:cubicBezTo>
                  <a:cubicBezTo>
                    <a:pt x="10436" y="16490"/>
                    <a:pt x="9685" y="15883"/>
                    <a:pt x="8864" y="15395"/>
                  </a:cubicBezTo>
                  <a:cubicBezTo>
                    <a:pt x="8400" y="15121"/>
                    <a:pt x="7745" y="14788"/>
                    <a:pt x="7126" y="14752"/>
                  </a:cubicBezTo>
                  <a:cubicBezTo>
                    <a:pt x="7399" y="14383"/>
                    <a:pt x="7673" y="14014"/>
                    <a:pt x="7947" y="13645"/>
                  </a:cubicBezTo>
                  <a:cubicBezTo>
                    <a:pt x="9825" y="13723"/>
                    <a:pt x="13213" y="14850"/>
                    <a:pt x="13681" y="14850"/>
                  </a:cubicBezTo>
                  <a:cubicBezTo>
                    <a:pt x="13711" y="14850"/>
                    <a:pt x="13729" y="14845"/>
                    <a:pt x="13734" y="14835"/>
                  </a:cubicBezTo>
                  <a:lnTo>
                    <a:pt x="13376" y="14716"/>
                  </a:lnTo>
                  <a:cubicBezTo>
                    <a:pt x="11882" y="14187"/>
                    <a:pt x="10110" y="13248"/>
                    <a:pt x="8436" y="13248"/>
                  </a:cubicBezTo>
                  <a:cubicBezTo>
                    <a:pt x="8376" y="13248"/>
                    <a:pt x="8316" y="13249"/>
                    <a:pt x="8257" y="13252"/>
                  </a:cubicBezTo>
                  <a:cubicBezTo>
                    <a:pt x="8721" y="12632"/>
                    <a:pt x="9197" y="12013"/>
                    <a:pt x="9674" y="11394"/>
                  </a:cubicBezTo>
                  <a:lnTo>
                    <a:pt x="9697" y="11394"/>
                  </a:lnTo>
                  <a:cubicBezTo>
                    <a:pt x="11436" y="11037"/>
                    <a:pt x="15115" y="10989"/>
                    <a:pt x="15389" y="10882"/>
                  </a:cubicBezTo>
                  <a:lnTo>
                    <a:pt x="15234" y="10882"/>
                  </a:lnTo>
                  <a:cubicBezTo>
                    <a:pt x="14126" y="10835"/>
                    <a:pt x="13031" y="10704"/>
                    <a:pt x="11924" y="10620"/>
                  </a:cubicBezTo>
                  <a:cubicBezTo>
                    <a:pt x="11648" y="10597"/>
                    <a:pt x="11372" y="10577"/>
                    <a:pt x="11100" y="10577"/>
                  </a:cubicBezTo>
                  <a:cubicBezTo>
                    <a:pt x="10808" y="10577"/>
                    <a:pt x="10522" y="10600"/>
                    <a:pt x="10245" y="10668"/>
                  </a:cubicBezTo>
                  <a:cubicBezTo>
                    <a:pt x="11055" y="9620"/>
                    <a:pt x="12210" y="8346"/>
                    <a:pt x="13067" y="7322"/>
                  </a:cubicBezTo>
                  <a:cubicBezTo>
                    <a:pt x="14162" y="6929"/>
                    <a:pt x="16508" y="6286"/>
                    <a:pt x="16662" y="6156"/>
                  </a:cubicBezTo>
                  <a:lnTo>
                    <a:pt x="16662" y="6156"/>
                  </a:lnTo>
                  <a:cubicBezTo>
                    <a:pt x="15710" y="6203"/>
                    <a:pt x="14567" y="6239"/>
                    <a:pt x="13591" y="6548"/>
                  </a:cubicBezTo>
                  <a:cubicBezTo>
                    <a:pt x="13960" y="6132"/>
                    <a:pt x="14317" y="5715"/>
                    <a:pt x="14674" y="5298"/>
                  </a:cubicBezTo>
                  <a:cubicBezTo>
                    <a:pt x="15484" y="4370"/>
                    <a:pt x="16270" y="3453"/>
                    <a:pt x="17020" y="2500"/>
                  </a:cubicBezTo>
                  <a:cubicBezTo>
                    <a:pt x="17651" y="1691"/>
                    <a:pt x="18460" y="1048"/>
                    <a:pt x="18865" y="83"/>
                  </a:cubicBezTo>
                  <a:cubicBezTo>
                    <a:pt x="18873" y="37"/>
                    <a:pt x="18835" y="0"/>
                    <a:pt x="18798" y="0"/>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599209" y="2398389"/>
              <a:ext cx="1054682" cy="1012660"/>
            </a:xfrm>
            <a:custGeom>
              <a:rect b="b" l="l" r="r" t="t"/>
              <a:pathLst>
                <a:path extrusionOk="0" h="27255" w="28386">
                  <a:moveTo>
                    <a:pt x="19563" y="2385"/>
                  </a:moveTo>
                  <a:cubicBezTo>
                    <a:pt x="19634" y="2408"/>
                    <a:pt x="19706" y="2432"/>
                    <a:pt x="19765" y="2456"/>
                  </a:cubicBezTo>
                  <a:lnTo>
                    <a:pt x="19777" y="2456"/>
                  </a:lnTo>
                  <a:cubicBezTo>
                    <a:pt x="20111" y="2611"/>
                    <a:pt x="20432" y="2968"/>
                    <a:pt x="20634" y="3170"/>
                  </a:cubicBezTo>
                  <a:cubicBezTo>
                    <a:pt x="20992" y="3504"/>
                    <a:pt x="21277" y="3909"/>
                    <a:pt x="21492" y="4349"/>
                  </a:cubicBezTo>
                  <a:cubicBezTo>
                    <a:pt x="21980" y="5468"/>
                    <a:pt x="22075" y="7028"/>
                    <a:pt x="21516" y="8135"/>
                  </a:cubicBezTo>
                  <a:cubicBezTo>
                    <a:pt x="21410" y="8338"/>
                    <a:pt x="21272" y="8540"/>
                    <a:pt x="21112" y="8540"/>
                  </a:cubicBezTo>
                  <a:cubicBezTo>
                    <a:pt x="21036" y="8540"/>
                    <a:pt x="20956" y="8496"/>
                    <a:pt x="20873" y="8385"/>
                  </a:cubicBezTo>
                  <a:cubicBezTo>
                    <a:pt x="20634" y="8064"/>
                    <a:pt x="20515" y="7647"/>
                    <a:pt x="20408" y="7278"/>
                  </a:cubicBezTo>
                  <a:cubicBezTo>
                    <a:pt x="20182" y="6421"/>
                    <a:pt x="20015" y="5552"/>
                    <a:pt x="19944" y="4671"/>
                  </a:cubicBezTo>
                  <a:cubicBezTo>
                    <a:pt x="19861" y="3909"/>
                    <a:pt x="19789" y="3123"/>
                    <a:pt x="19563" y="2385"/>
                  </a:cubicBezTo>
                  <a:close/>
                  <a:moveTo>
                    <a:pt x="14631" y="10936"/>
                  </a:moveTo>
                  <a:cubicBezTo>
                    <a:pt x="14760" y="10936"/>
                    <a:pt x="14886" y="11005"/>
                    <a:pt x="14955" y="11124"/>
                  </a:cubicBezTo>
                  <a:cubicBezTo>
                    <a:pt x="14955" y="11136"/>
                    <a:pt x="14967" y="11136"/>
                    <a:pt x="14979" y="11148"/>
                  </a:cubicBezTo>
                  <a:cubicBezTo>
                    <a:pt x="15062" y="11243"/>
                    <a:pt x="15134" y="11362"/>
                    <a:pt x="15169" y="11481"/>
                  </a:cubicBezTo>
                  <a:cubicBezTo>
                    <a:pt x="15205" y="11707"/>
                    <a:pt x="15122" y="11957"/>
                    <a:pt x="14884" y="12017"/>
                  </a:cubicBezTo>
                  <a:cubicBezTo>
                    <a:pt x="14835" y="12028"/>
                    <a:pt x="14787" y="12034"/>
                    <a:pt x="14739" y="12034"/>
                  </a:cubicBezTo>
                  <a:cubicBezTo>
                    <a:pt x="14451" y="12034"/>
                    <a:pt x="14200" y="11825"/>
                    <a:pt x="14169" y="11529"/>
                  </a:cubicBezTo>
                  <a:lnTo>
                    <a:pt x="14181" y="11529"/>
                  </a:lnTo>
                  <a:cubicBezTo>
                    <a:pt x="14169" y="11290"/>
                    <a:pt x="14312" y="11005"/>
                    <a:pt x="14550" y="10945"/>
                  </a:cubicBezTo>
                  <a:cubicBezTo>
                    <a:pt x="14577" y="10939"/>
                    <a:pt x="14604" y="10936"/>
                    <a:pt x="14631" y="10936"/>
                  </a:cubicBezTo>
                  <a:close/>
                  <a:moveTo>
                    <a:pt x="17563" y="10767"/>
                  </a:moveTo>
                  <a:cubicBezTo>
                    <a:pt x="17777" y="10790"/>
                    <a:pt x="17967" y="10874"/>
                    <a:pt x="18122" y="11005"/>
                  </a:cubicBezTo>
                  <a:lnTo>
                    <a:pt x="18158" y="11029"/>
                  </a:lnTo>
                  <a:cubicBezTo>
                    <a:pt x="18432" y="11255"/>
                    <a:pt x="18646" y="11683"/>
                    <a:pt x="18563" y="12052"/>
                  </a:cubicBezTo>
                  <a:cubicBezTo>
                    <a:pt x="18499" y="12308"/>
                    <a:pt x="18311" y="12601"/>
                    <a:pt x="18034" y="12601"/>
                  </a:cubicBezTo>
                  <a:cubicBezTo>
                    <a:pt x="18001" y="12601"/>
                    <a:pt x="17967" y="12597"/>
                    <a:pt x="17932" y="12588"/>
                  </a:cubicBezTo>
                  <a:cubicBezTo>
                    <a:pt x="17646" y="12517"/>
                    <a:pt x="17503" y="12207"/>
                    <a:pt x="17420" y="11957"/>
                  </a:cubicBezTo>
                  <a:cubicBezTo>
                    <a:pt x="17372" y="11779"/>
                    <a:pt x="17336" y="11588"/>
                    <a:pt x="17313" y="11410"/>
                  </a:cubicBezTo>
                  <a:cubicBezTo>
                    <a:pt x="17277" y="11267"/>
                    <a:pt x="17265" y="11124"/>
                    <a:pt x="17289" y="10981"/>
                  </a:cubicBezTo>
                  <a:cubicBezTo>
                    <a:pt x="17325" y="10850"/>
                    <a:pt x="17432" y="10767"/>
                    <a:pt x="17563" y="10767"/>
                  </a:cubicBezTo>
                  <a:close/>
                  <a:moveTo>
                    <a:pt x="20180" y="11092"/>
                  </a:moveTo>
                  <a:cubicBezTo>
                    <a:pt x="20291" y="11092"/>
                    <a:pt x="20400" y="11160"/>
                    <a:pt x="20444" y="11279"/>
                  </a:cubicBezTo>
                  <a:lnTo>
                    <a:pt x="20456" y="11267"/>
                  </a:lnTo>
                  <a:cubicBezTo>
                    <a:pt x="20765" y="11624"/>
                    <a:pt x="20742" y="12279"/>
                    <a:pt x="20551" y="12672"/>
                  </a:cubicBezTo>
                  <a:cubicBezTo>
                    <a:pt x="20490" y="12774"/>
                    <a:pt x="20390" y="12829"/>
                    <a:pt x="20289" y="12829"/>
                  </a:cubicBezTo>
                  <a:cubicBezTo>
                    <a:pt x="20213" y="12829"/>
                    <a:pt x="20136" y="12798"/>
                    <a:pt x="20075" y="12731"/>
                  </a:cubicBezTo>
                  <a:cubicBezTo>
                    <a:pt x="19753" y="12350"/>
                    <a:pt x="19587" y="11564"/>
                    <a:pt x="19992" y="11171"/>
                  </a:cubicBezTo>
                  <a:cubicBezTo>
                    <a:pt x="20046" y="11117"/>
                    <a:pt x="20113" y="11092"/>
                    <a:pt x="20180" y="11092"/>
                  </a:cubicBezTo>
                  <a:close/>
                  <a:moveTo>
                    <a:pt x="15878" y="14241"/>
                  </a:moveTo>
                  <a:cubicBezTo>
                    <a:pt x="15891" y="14241"/>
                    <a:pt x="15905" y="14242"/>
                    <a:pt x="15920" y="14243"/>
                  </a:cubicBezTo>
                  <a:cubicBezTo>
                    <a:pt x="16003" y="14243"/>
                    <a:pt x="16098" y="14255"/>
                    <a:pt x="16158" y="14362"/>
                  </a:cubicBezTo>
                  <a:cubicBezTo>
                    <a:pt x="16301" y="14708"/>
                    <a:pt x="16098" y="15148"/>
                    <a:pt x="15860" y="15410"/>
                  </a:cubicBezTo>
                  <a:cubicBezTo>
                    <a:pt x="15717" y="15553"/>
                    <a:pt x="15509" y="15660"/>
                    <a:pt x="15321" y="15660"/>
                  </a:cubicBezTo>
                  <a:cubicBezTo>
                    <a:pt x="15179" y="15660"/>
                    <a:pt x="15049" y="15599"/>
                    <a:pt x="14967" y="15446"/>
                  </a:cubicBezTo>
                  <a:cubicBezTo>
                    <a:pt x="14800" y="15172"/>
                    <a:pt x="15050" y="14839"/>
                    <a:pt x="15217" y="14636"/>
                  </a:cubicBezTo>
                  <a:cubicBezTo>
                    <a:pt x="15387" y="14444"/>
                    <a:pt x="15620" y="14241"/>
                    <a:pt x="15878" y="14241"/>
                  </a:cubicBezTo>
                  <a:close/>
                  <a:moveTo>
                    <a:pt x="20202" y="15522"/>
                  </a:moveTo>
                  <a:cubicBezTo>
                    <a:pt x="20263" y="15522"/>
                    <a:pt x="20322" y="15545"/>
                    <a:pt x="20367" y="15605"/>
                  </a:cubicBezTo>
                  <a:lnTo>
                    <a:pt x="20367" y="15605"/>
                  </a:lnTo>
                  <a:cubicBezTo>
                    <a:pt x="20381" y="15626"/>
                    <a:pt x="20402" y="15660"/>
                    <a:pt x="20408" y="15672"/>
                  </a:cubicBezTo>
                  <a:cubicBezTo>
                    <a:pt x="20432" y="15720"/>
                    <a:pt x="20444" y="15755"/>
                    <a:pt x="20456" y="15803"/>
                  </a:cubicBezTo>
                  <a:cubicBezTo>
                    <a:pt x="20480" y="15898"/>
                    <a:pt x="20503" y="15993"/>
                    <a:pt x="20503" y="16089"/>
                  </a:cubicBezTo>
                  <a:cubicBezTo>
                    <a:pt x="20527" y="16279"/>
                    <a:pt x="20515" y="16470"/>
                    <a:pt x="20480" y="16648"/>
                  </a:cubicBezTo>
                  <a:cubicBezTo>
                    <a:pt x="20425" y="16910"/>
                    <a:pt x="20191" y="17302"/>
                    <a:pt x="19887" y="17302"/>
                  </a:cubicBezTo>
                  <a:cubicBezTo>
                    <a:pt x="19859" y="17302"/>
                    <a:pt x="19830" y="17298"/>
                    <a:pt x="19801" y="17291"/>
                  </a:cubicBezTo>
                  <a:cubicBezTo>
                    <a:pt x="19206" y="17160"/>
                    <a:pt x="19622" y="16077"/>
                    <a:pt x="19884" y="15732"/>
                  </a:cubicBezTo>
                  <a:cubicBezTo>
                    <a:pt x="19925" y="15635"/>
                    <a:pt x="20069" y="15522"/>
                    <a:pt x="20202" y="15522"/>
                  </a:cubicBezTo>
                  <a:close/>
                  <a:moveTo>
                    <a:pt x="18191" y="15040"/>
                  </a:moveTo>
                  <a:cubicBezTo>
                    <a:pt x="18204" y="15040"/>
                    <a:pt x="18216" y="15041"/>
                    <a:pt x="18229" y="15041"/>
                  </a:cubicBezTo>
                  <a:cubicBezTo>
                    <a:pt x="18396" y="15041"/>
                    <a:pt x="18539" y="15184"/>
                    <a:pt x="18539" y="15362"/>
                  </a:cubicBezTo>
                  <a:cubicBezTo>
                    <a:pt x="18527" y="15446"/>
                    <a:pt x="18515" y="15529"/>
                    <a:pt x="18503" y="15612"/>
                  </a:cubicBezTo>
                  <a:cubicBezTo>
                    <a:pt x="18408" y="15982"/>
                    <a:pt x="18229" y="16339"/>
                    <a:pt x="18003" y="16660"/>
                  </a:cubicBezTo>
                  <a:cubicBezTo>
                    <a:pt x="17753" y="16994"/>
                    <a:pt x="17432" y="17279"/>
                    <a:pt x="17063" y="17482"/>
                  </a:cubicBezTo>
                  <a:cubicBezTo>
                    <a:pt x="17015" y="17507"/>
                    <a:pt x="16964" y="17519"/>
                    <a:pt x="16915" y="17519"/>
                  </a:cubicBezTo>
                  <a:cubicBezTo>
                    <a:pt x="16780" y="17519"/>
                    <a:pt x="16654" y="17431"/>
                    <a:pt x="16610" y="17291"/>
                  </a:cubicBezTo>
                  <a:cubicBezTo>
                    <a:pt x="16469" y="16410"/>
                    <a:pt x="17187" y="15040"/>
                    <a:pt x="18191" y="15040"/>
                  </a:cubicBezTo>
                  <a:close/>
                  <a:moveTo>
                    <a:pt x="16626" y="0"/>
                  </a:moveTo>
                  <a:cubicBezTo>
                    <a:pt x="16084" y="0"/>
                    <a:pt x="15526" y="83"/>
                    <a:pt x="14991" y="146"/>
                  </a:cubicBezTo>
                  <a:cubicBezTo>
                    <a:pt x="14812" y="158"/>
                    <a:pt x="13931" y="372"/>
                    <a:pt x="14086" y="468"/>
                  </a:cubicBezTo>
                  <a:cubicBezTo>
                    <a:pt x="14669" y="825"/>
                    <a:pt x="15134" y="1325"/>
                    <a:pt x="15443" y="1932"/>
                  </a:cubicBezTo>
                  <a:cubicBezTo>
                    <a:pt x="15741" y="2516"/>
                    <a:pt x="16122" y="3254"/>
                    <a:pt x="16372" y="3849"/>
                  </a:cubicBezTo>
                  <a:cubicBezTo>
                    <a:pt x="16848" y="5004"/>
                    <a:pt x="17265" y="6183"/>
                    <a:pt x="17622" y="7385"/>
                  </a:cubicBezTo>
                  <a:cubicBezTo>
                    <a:pt x="17789" y="7909"/>
                    <a:pt x="17908" y="8576"/>
                    <a:pt x="17682" y="9100"/>
                  </a:cubicBezTo>
                  <a:cubicBezTo>
                    <a:pt x="17639" y="9208"/>
                    <a:pt x="17578" y="9248"/>
                    <a:pt x="17512" y="9248"/>
                  </a:cubicBezTo>
                  <a:cubicBezTo>
                    <a:pt x="17395" y="9248"/>
                    <a:pt x="17261" y="9123"/>
                    <a:pt x="17170" y="9016"/>
                  </a:cubicBezTo>
                  <a:cubicBezTo>
                    <a:pt x="16634" y="8469"/>
                    <a:pt x="16277" y="7683"/>
                    <a:pt x="15955" y="6992"/>
                  </a:cubicBezTo>
                  <a:cubicBezTo>
                    <a:pt x="15241" y="5492"/>
                    <a:pt x="14729" y="3837"/>
                    <a:pt x="13729" y="2480"/>
                  </a:cubicBezTo>
                  <a:cubicBezTo>
                    <a:pt x="13211" y="1796"/>
                    <a:pt x="12539" y="1133"/>
                    <a:pt x="11687" y="1133"/>
                  </a:cubicBezTo>
                  <a:cubicBezTo>
                    <a:pt x="11619" y="1133"/>
                    <a:pt x="11549" y="1138"/>
                    <a:pt x="11479" y="1146"/>
                  </a:cubicBezTo>
                  <a:cubicBezTo>
                    <a:pt x="10764" y="1230"/>
                    <a:pt x="8692" y="1968"/>
                    <a:pt x="8692" y="1968"/>
                  </a:cubicBezTo>
                  <a:cubicBezTo>
                    <a:pt x="8776" y="2051"/>
                    <a:pt x="8883" y="2123"/>
                    <a:pt x="8990" y="2170"/>
                  </a:cubicBezTo>
                  <a:lnTo>
                    <a:pt x="8990" y="2182"/>
                  </a:lnTo>
                  <a:cubicBezTo>
                    <a:pt x="9347" y="2385"/>
                    <a:pt x="9847" y="2956"/>
                    <a:pt x="10121" y="3194"/>
                  </a:cubicBezTo>
                  <a:cubicBezTo>
                    <a:pt x="10717" y="3694"/>
                    <a:pt x="11443" y="4766"/>
                    <a:pt x="11740" y="5147"/>
                  </a:cubicBezTo>
                  <a:cubicBezTo>
                    <a:pt x="12622" y="6302"/>
                    <a:pt x="12657" y="6742"/>
                    <a:pt x="13348" y="8028"/>
                  </a:cubicBezTo>
                  <a:cubicBezTo>
                    <a:pt x="13645" y="8576"/>
                    <a:pt x="13681" y="9052"/>
                    <a:pt x="13812" y="9659"/>
                  </a:cubicBezTo>
                  <a:cubicBezTo>
                    <a:pt x="13860" y="9933"/>
                    <a:pt x="13896" y="10243"/>
                    <a:pt x="13753" y="10493"/>
                  </a:cubicBezTo>
                  <a:cubicBezTo>
                    <a:pt x="13683" y="10618"/>
                    <a:pt x="13575" y="10663"/>
                    <a:pt x="13458" y="10663"/>
                  </a:cubicBezTo>
                  <a:cubicBezTo>
                    <a:pt x="13296" y="10663"/>
                    <a:pt x="13115" y="10576"/>
                    <a:pt x="12991" y="10493"/>
                  </a:cubicBezTo>
                  <a:cubicBezTo>
                    <a:pt x="12574" y="10219"/>
                    <a:pt x="12264" y="9778"/>
                    <a:pt x="11955" y="9385"/>
                  </a:cubicBezTo>
                  <a:cubicBezTo>
                    <a:pt x="11514" y="8802"/>
                    <a:pt x="11133" y="8171"/>
                    <a:pt x="10800" y="7528"/>
                  </a:cubicBezTo>
                  <a:cubicBezTo>
                    <a:pt x="10478" y="6897"/>
                    <a:pt x="10109" y="6290"/>
                    <a:pt x="9693" y="5706"/>
                  </a:cubicBezTo>
                  <a:cubicBezTo>
                    <a:pt x="9276" y="5159"/>
                    <a:pt x="8800" y="4671"/>
                    <a:pt x="8252" y="4254"/>
                  </a:cubicBezTo>
                  <a:cubicBezTo>
                    <a:pt x="7577" y="3736"/>
                    <a:pt x="6772" y="3325"/>
                    <a:pt x="5950" y="3325"/>
                  </a:cubicBezTo>
                  <a:cubicBezTo>
                    <a:pt x="5582" y="3325"/>
                    <a:pt x="5211" y="3408"/>
                    <a:pt x="4847" y="3599"/>
                  </a:cubicBezTo>
                  <a:cubicBezTo>
                    <a:pt x="4787" y="3647"/>
                    <a:pt x="4740" y="3694"/>
                    <a:pt x="4680" y="3754"/>
                  </a:cubicBezTo>
                  <a:cubicBezTo>
                    <a:pt x="4644" y="3790"/>
                    <a:pt x="4120" y="4349"/>
                    <a:pt x="3906" y="4599"/>
                  </a:cubicBezTo>
                  <a:lnTo>
                    <a:pt x="3799" y="4718"/>
                  </a:lnTo>
                  <a:lnTo>
                    <a:pt x="3966" y="4790"/>
                  </a:lnTo>
                  <a:cubicBezTo>
                    <a:pt x="4335" y="4956"/>
                    <a:pt x="4704" y="5147"/>
                    <a:pt x="5049" y="5349"/>
                  </a:cubicBezTo>
                  <a:cubicBezTo>
                    <a:pt x="5811" y="5778"/>
                    <a:pt x="6537" y="6278"/>
                    <a:pt x="7216" y="6838"/>
                  </a:cubicBezTo>
                  <a:cubicBezTo>
                    <a:pt x="7573" y="7159"/>
                    <a:pt x="7966" y="7516"/>
                    <a:pt x="8181" y="7945"/>
                  </a:cubicBezTo>
                  <a:cubicBezTo>
                    <a:pt x="8347" y="8266"/>
                    <a:pt x="8407" y="8766"/>
                    <a:pt x="8002" y="8957"/>
                  </a:cubicBezTo>
                  <a:cubicBezTo>
                    <a:pt x="7913" y="9002"/>
                    <a:pt x="7818" y="9020"/>
                    <a:pt x="7722" y="9020"/>
                  </a:cubicBezTo>
                  <a:cubicBezTo>
                    <a:pt x="7433" y="9020"/>
                    <a:pt x="7127" y="8853"/>
                    <a:pt x="6895" y="8719"/>
                  </a:cubicBezTo>
                  <a:cubicBezTo>
                    <a:pt x="6490" y="8481"/>
                    <a:pt x="6109" y="8207"/>
                    <a:pt x="5740" y="7909"/>
                  </a:cubicBezTo>
                  <a:cubicBezTo>
                    <a:pt x="4962" y="7293"/>
                    <a:pt x="4174" y="6158"/>
                    <a:pt x="3234" y="6158"/>
                  </a:cubicBezTo>
                  <a:cubicBezTo>
                    <a:pt x="3138" y="6158"/>
                    <a:pt x="3041" y="6169"/>
                    <a:pt x="2942" y="6195"/>
                  </a:cubicBezTo>
                  <a:cubicBezTo>
                    <a:pt x="2323" y="6338"/>
                    <a:pt x="2215" y="6802"/>
                    <a:pt x="1537" y="7278"/>
                  </a:cubicBezTo>
                  <a:cubicBezTo>
                    <a:pt x="1049" y="7635"/>
                    <a:pt x="537" y="7945"/>
                    <a:pt x="1" y="8231"/>
                  </a:cubicBezTo>
                  <a:cubicBezTo>
                    <a:pt x="239" y="8707"/>
                    <a:pt x="430" y="9219"/>
                    <a:pt x="561" y="9731"/>
                  </a:cubicBezTo>
                  <a:cubicBezTo>
                    <a:pt x="715" y="10350"/>
                    <a:pt x="596" y="10969"/>
                    <a:pt x="1096" y="11207"/>
                  </a:cubicBezTo>
                  <a:cubicBezTo>
                    <a:pt x="1299" y="11290"/>
                    <a:pt x="1513" y="11350"/>
                    <a:pt x="1727" y="11386"/>
                  </a:cubicBezTo>
                  <a:cubicBezTo>
                    <a:pt x="1926" y="11413"/>
                    <a:pt x="2124" y="11425"/>
                    <a:pt x="2323" y="11425"/>
                  </a:cubicBezTo>
                  <a:cubicBezTo>
                    <a:pt x="2565" y="11425"/>
                    <a:pt x="2807" y="11407"/>
                    <a:pt x="3049" y="11374"/>
                  </a:cubicBezTo>
                  <a:cubicBezTo>
                    <a:pt x="3583" y="11262"/>
                    <a:pt x="4024" y="11181"/>
                    <a:pt x="4520" y="11181"/>
                  </a:cubicBezTo>
                  <a:cubicBezTo>
                    <a:pt x="4709" y="11181"/>
                    <a:pt x="4907" y="11193"/>
                    <a:pt x="5121" y="11219"/>
                  </a:cubicBezTo>
                  <a:cubicBezTo>
                    <a:pt x="5252" y="11243"/>
                    <a:pt x="5585" y="11445"/>
                    <a:pt x="5561" y="11576"/>
                  </a:cubicBezTo>
                  <a:cubicBezTo>
                    <a:pt x="5371" y="12398"/>
                    <a:pt x="4132" y="12481"/>
                    <a:pt x="3454" y="12529"/>
                  </a:cubicBezTo>
                  <a:cubicBezTo>
                    <a:pt x="3244" y="12542"/>
                    <a:pt x="3034" y="12549"/>
                    <a:pt x="2824" y="12549"/>
                  </a:cubicBezTo>
                  <a:cubicBezTo>
                    <a:pt x="2284" y="12549"/>
                    <a:pt x="1747" y="12504"/>
                    <a:pt x="1215" y="12410"/>
                  </a:cubicBezTo>
                  <a:lnTo>
                    <a:pt x="1025" y="12374"/>
                  </a:lnTo>
                  <a:lnTo>
                    <a:pt x="1025" y="12374"/>
                  </a:lnTo>
                  <a:cubicBezTo>
                    <a:pt x="1120" y="12779"/>
                    <a:pt x="1287" y="13160"/>
                    <a:pt x="1525" y="13493"/>
                  </a:cubicBezTo>
                  <a:cubicBezTo>
                    <a:pt x="1990" y="14095"/>
                    <a:pt x="2832" y="14257"/>
                    <a:pt x="3602" y="14257"/>
                  </a:cubicBezTo>
                  <a:cubicBezTo>
                    <a:pt x="3838" y="14257"/>
                    <a:pt x="4066" y="14242"/>
                    <a:pt x="4275" y="14219"/>
                  </a:cubicBezTo>
                  <a:cubicBezTo>
                    <a:pt x="5644" y="14088"/>
                    <a:pt x="6859" y="13374"/>
                    <a:pt x="8204" y="13124"/>
                  </a:cubicBezTo>
                  <a:cubicBezTo>
                    <a:pt x="8443" y="13080"/>
                    <a:pt x="8688" y="13055"/>
                    <a:pt x="8934" y="13055"/>
                  </a:cubicBezTo>
                  <a:cubicBezTo>
                    <a:pt x="9020" y="13055"/>
                    <a:pt x="9106" y="13058"/>
                    <a:pt x="9193" y="13065"/>
                  </a:cubicBezTo>
                  <a:cubicBezTo>
                    <a:pt x="9205" y="13064"/>
                    <a:pt x="9217" y="13063"/>
                    <a:pt x="9229" y="13063"/>
                  </a:cubicBezTo>
                  <a:cubicBezTo>
                    <a:pt x="9381" y="13063"/>
                    <a:pt x="9521" y="13133"/>
                    <a:pt x="9609" y="13243"/>
                  </a:cubicBezTo>
                  <a:cubicBezTo>
                    <a:pt x="9716" y="13398"/>
                    <a:pt x="9609" y="13624"/>
                    <a:pt x="9514" y="13743"/>
                  </a:cubicBezTo>
                  <a:cubicBezTo>
                    <a:pt x="9109" y="14231"/>
                    <a:pt x="8300" y="14338"/>
                    <a:pt x="7740" y="14541"/>
                  </a:cubicBezTo>
                  <a:cubicBezTo>
                    <a:pt x="6311" y="15053"/>
                    <a:pt x="4978" y="15827"/>
                    <a:pt x="3513" y="16220"/>
                  </a:cubicBezTo>
                  <a:cubicBezTo>
                    <a:pt x="3299" y="16279"/>
                    <a:pt x="3097" y="16315"/>
                    <a:pt x="2882" y="16363"/>
                  </a:cubicBezTo>
                  <a:cubicBezTo>
                    <a:pt x="2751" y="16386"/>
                    <a:pt x="2608" y="16398"/>
                    <a:pt x="2477" y="16398"/>
                  </a:cubicBezTo>
                  <a:cubicBezTo>
                    <a:pt x="2446" y="16394"/>
                    <a:pt x="2420" y="16393"/>
                    <a:pt x="2398" y="16393"/>
                  </a:cubicBezTo>
                  <a:cubicBezTo>
                    <a:pt x="2151" y="16393"/>
                    <a:pt x="2450" y="16625"/>
                    <a:pt x="2549" y="16767"/>
                  </a:cubicBezTo>
                  <a:cubicBezTo>
                    <a:pt x="2632" y="16875"/>
                    <a:pt x="2692" y="16994"/>
                    <a:pt x="2751" y="17113"/>
                  </a:cubicBezTo>
                  <a:cubicBezTo>
                    <a:pt x="2930" y="17410"/>
                    <a:pt x="3108" y="17708"/>
                    <a:pt x="3311" y="17994"/>
                  </a:cubicBezTo>
                  <a:cubicBezTo>
                    <a:pt x="3609" y="18446"/>
                    <a:pt x="4049" y="18780"/>
                    <a:pt x="4561" y="18958"/>
                  </a:cubicBezTo>
                  <a:cubicBezTo>
                    <a:pt x="4812" y="19037"/>
                    <a:pt x="5066" y="19071"/>
                    <a:pt x="5321" y="19071"/>
                  </a:cubicBezTo>
                  <a:cubicBezTo>
                    <a:pt x="6300" y="19071"/>
                    <a:pt x="7285" y="18561"/>
                    <a:pt x="8097" y="18089"/>
                  </a:cubicBezTo>
                  <a:cubicBezTo>
                    <a:pt x="8835" y="17637"/>
                    <a:pt x="9514" y="17148"/>
                    <a:pt x="10216" y="16636"/>
                  </a:cubicBezTo>
                  <a:cubicBezTo>
                    <a:pt x="10943" y="16113"/>
                    <a:pt x="11729" y="15529"/>
                    <a:pt x="12598" y="15255"/>
                  </a:cubicBezTo>
                  <a:cubicBezTo>
                    <a:pt x="12707" y="15219"/>
                    <a:pt x="12853" y="15179"/>
                    <a:pt x="12991" y="15179"/>
                  </a:cubicBezTo>
                  <a:cubicBezTo>
                    <a:pt x="13124" y="15179"/>
                    <a:pt x="13248" y="15216"/>
                    <a:pt x="13324" y="15327"/>
                  </a:cubicBezTo>
                  <a:cubicBezTo>
                    <a:pt x="13526" y="15612"/>
                    <a:pt x="13407" y="15958"/>
                    <a:pt x="13241" y="16220"/>
                  </a:cubicBezTo>
                  <a:cubicBezTo>
                    <a:pt x="12764" y="16970"/>
                    <a:pt x="11871" y="17482"/>
                    <a:pt x="11133" y="17898"/>
                  </a:cubicBezTo>
                  <a:cubicBezTo>
                    <a:pt x="10383" y="18327"/>
                    <a:pt x="9562" y="18696"/>
                    <a:pt x="8764" y="19077"/>
                  </a:cubicBezTo>
                  <a:cubicBezTo>
                    <a:pt x="7665" y="19594"/>
                    <a:pt x="6508" y="20082"/>
                    <a:pt x="5274" y="20082"/>
                  </a:cubicBezTo>
                  <a:cubicBezTo>
                    <a:pt x="5145" y="20082"/>
                    <a:pt x="5014" y="20077"/>
                    <a:pt x="4882" y="20065"/>
                  </a:cubicBezTo>
                  <a:cubicBezTo>
                    <a:pt x="4871" y="20053"/>
                    <a:pt x="4859" y="20053"/>
                    <a:pt x="4835" y="20053"/>
                  </a:cubicBezTo>
                  <a:lnTo>
                    <a:pt x="4752" y="20053"/>
                  </a:lnTo>
                  <a:cubicBezTo>
                    <a:pt x="4537" y="20053"/>
                    <a:pt x="4323" y="20030"/>
                    <a:pt x="4120" y="19994"/>
                  </a:cubicBezTo>
                  <a:cubicBezTo>
                    <a:pt x="4120" y="19994"/>
                    <a:pt x="4120" y="19994"/>
                    <a:pt x="4119" y="19994"/>
                  </a:cubicBezTo>
                  <a:cubicBezTo>
                    <a:pt x="4049" y="19994"/>
                    <a:pt x="5352" y="22522"/>
                    <a:pt x="6442" y="23304"/>
                  </a:cubicBezTo>
                  <a:cubicBezTo>
                    <a:pt x="7004" y="23709"/>
                    <a:pt x="7626" y="23902"/>
                    <a:pt x="8258" y="23902"/>
                  </a:cubicBezTo>
                  <a:cubicBezTo>
                    <a:pt x="8779" y="23902"/>
                    <a:pt x="9306" y="23771"/>
                    <a:pt x="9812" y="23518"/>
                  </a:cubicBezTo>
                  <a:cubicBezTo>
                    <a:pt x="10883" y="22970"/>
                    <a:pt x="11717" y="22042"/>
                    <a:pt x="12538" y="21196"/>
                  </a:cubicBezTo>
                  <a:cubicBezTo>
                    <a:pt x="12943" y="20792"/>
                    <a:pt x="13372" y="20411"/>
                    <a:pt x="13800" y="20018"/>
                  </a:cubicBezTo>
                  <a:cubicBezTo>
                    <a:pt x="14277" y="19589"/>
                    <a:pt x="14741" y="19125"/>
                    <a:pt x="15348" y="18887"/>
                  </a:cubicBezTo>
                  <a:cubicBezTo>
                    <a:pt x="15503" y="18832"/>
                    <a:pt x="15638" y="18756"/>
                    <a:pt x="15805" y="18756"/>
                  </a:cubicBezTo>
                  <a:cubicBezTo>
                    <a:pt x="15855" y="18756"/>
                    <a:pt x="15909" y="18763"/>
                    <a:pt x="15967" y="18780"/>
                  </a:cubicBezTo>
                  <a:lnTo>
                    <a:pt x="15979" y="18780"/>
                  </a:lnTo>
                  <a:cubicBezTo>
                    <a:pt x="16051" y="18839"/>
                    <a:pt x="16074" y="18934"/>
                    <a:pt x="16039" y="19018"/>
                  </a:cubicBezTo>
                  <a:cubicBezTo>
                    <a:pt x="16015" y="19089"/>
                    <a:pt x="15991" y="19149"/>
                    <a:pt x="15943" y="19220"/>
                  </a:cubicBezTo>
                  <a:cubicBezTo>
                    <a:pt x="15801" y="19434"/>
                    <a:pt x="15634" y="19637"/>
                    <a:pt x="15455" y="19815"/>
                  </a:cubicBezTo>
                  <a:cubicBezTo>
                    <a:pt x="14967" y="20315"/>
                    <a:pt x="14515" y="20815"/>
                    <a:pt x="14074" y="21351"/>
                  </a:cubicBezTo>
                  <a:cubicBezTo>
                    <a:pt x="13574" y="22018"/>
                    <a:pt x="13014" y="22649"/>
                    <a:pt x="12419" y="23232"/>
                  </a:cubicBezTo>
                  <a:cubicBezTo>
                    <a:pt x="11901" y="23707"/>
                    <a:pt x="11237" y="24201"/>
                    <a:pt x="10514" y="24201"/>
                  </a:cubicBezTo>
                  <a:cubicBezTo>
                    <a:pt x="10439" y="24201"/>
                    <a:pt x="10364" y="24196"/>
                    <a:pt x="10288" y="24185"/>
                  </a:cubicBezTo>
                  <a:cubicBezTo>
                    <a:pt x="10240" y="24185"/>
                    <a:pt x="11693" y="26388"/>
                    <a:pt x="12895" y="26661"/>
                  </a:cubicBezTo>
                  <a:cubicBezTo>
                    <a:pt x="13100" y="26706"/>
                    <a:pt x="13302" y="26727"/>
                    <a:pt x="13499" y="26727"/>
                  </a:cubicBezTo>
                  <a:cubicBezTo>
                    <a:pt x="14462" y="26727"/>
                    <a:pt x="15329" y="26226"/>
                    <a:pt x="15991" y="25495"/>
                  </a:cubicBezTo>
                  <a:cubicBezTo>
                    <a:pt x="16717" y="24685"/>
                    <a:pt x="17074" y="23709"/>
                    <a:pt x="17384" y="22685"/>
                  </a:cubicBezTo>
                  <a:cubicBezTo>
                    <a:pt x="17539" y="22125"/>
                    <a:pt x="17741" y="21577"/>
                    <a:pt x="17979" y="21054"/>
                  </a:cubicBezTo>
                  <a:cubicBezTo>
                    <a:pt x="18170" y="20625"/>
                    <a:pt x="18444" y="20161"/>
                    <a:pt x="18896" y="19982"/>
                  </a:cubicBezTo>
                  <a:cubicBezTo>
                    <a:pt x="18969" y="19954"/>
                    <a:pt x="19035" y="19940"/>
                    <a:pt x="19094" y="19940"/>
                  </a:cubicBezTo>
                  <a:cubicBezTo>
                    <a:pt x="19885" y="19940"/>
                    <a:pt x="19583" y="22276"/>
                    <a:pt x="19527" y="22697"/>
                  </a:cubicBezTo>
                  <a:cubicBezTo>
                    <a:pt x="19456" y="23435"/>
                    <a:pt x="19277" y="24161"/>
                    <a:pt x="18991" y="24864"/>
                  </a:cubicBezTo>
                  <a:cubicBezTo>
                    <a:pt x="18563" y="25864"/>
                    <a:pt x="17801" y="26566"/>
                    <a:pt x="16920" y="27161"/>
                  </a:cubicBezTo>
                  <a:cubicBezTo>
                    <a:pt x="16895" y="27180"/>
                    <a:pt x="17521" y="27254"/>
                    <a:pt x="18275" y="27254"/>
                  </a:cubicBezTo>
                  <a:cubicBezTo>
                    <a:pt x="18964" y="27254"/>
                    <a:pt x="19760" y="27193"/>
                    <a:pt x="20265" y="26971"/>
                  </a:cubicBezTo>
                  <a:cubicBezTo>
                    <a:pt x="21123" y="26590"/>
                    <a:pt x="21908" y="25983"/>
                    <a:pt x="22289" y="25102"/>
                  </a:cubicBezTo>
                  <a:cubicBezTo>
                    <a:pt x="22670" y="24221"/>
                    <a:pt x="22516" y="23328"/>
                    <a:pt x="22313" y="22447"/>
                  </a:cubicBezTo>
                  <a:cubicBezTo>
                    <a:pt x="22147" y="21697"/>
                    <a:pt x="21837" y="20613"/>
                    <a:pt x="22218" y="19863"/>
                  </a:cubicBezTo>
                  <a:cubicBezTo>
                    <a:pt x="22242" y="19827"/>
                    <a:pt x="22254" y="19803"/>
                    <a:pt x="22266" y="19768"/>
                  </a:cubicBezTo>
                  <a:cubicBezTo>
                    <a:pt x="22389" y="19637"/>
                    <a:pt x="22514" y="19583"/>
                    <a:pt x="22633" y="19583"/>
                  </a:cubicBezTo>
                  <a:cubicBezTo>
                    <a:pt x="22905" y="19583"/>
                    <a:pt x="23143" y="19866"/>
                    <a:pt x="23242" y="20173"/>
                  </a:cubicBezTo>
                  <a:cubicBezTo>
                    <a:pt x="23349" y="20577"/>
                    <a:pt x="23397" y="20994"/>
                    <a:pt x="23385" y="21411"/>
                  </a:cubicBezTo>
                  <a:cubicBezTo>
                    <a:pt x="23397" y="21816"/>
                    <a:pt x="23349" y="22232"/>
                    <a:pt x="23266" y="22625"/>
                  </a:cubicBezTo>
                  <a:cubicBezTo>
                    <a:pt x="23135" y="23161"/>
                    <a:pt x="22849" y="23649"/>
                    <a:pt x="22694" y="24173"/>
                  </a:cubicBezTo>
                  <a:cubicBezTo>
                    <a:pt x="22693" y="24177"/>
                    <a:pt x="22696" y="24179"/>
                    <a:pt x="22702" y="24179"/>
                  </a:cubicBezTo>
                  <a:cubicBezTo>
                    <a:pt x="22842" y="24179"/>
                    <a:pt x="24760" y="23162"/>
                    <a:pt x="25171" y="22101"/>
                  </a:cubicBezTo>
                  <a:cubicBezTo>
                    <a:pt x="25599" y="21006"/>
                    <a:pt x="25945" y="19851"/>
                    <a:pt x="25897" y="18649"/>
                  </a:cubicBezTo>
                  <a:cubicBezTo>
                    <a:pt x="25873" y="17887"/>
                    <a:pt x="25790" y="17386"/>
                    <a:pt x="25337" y="16803"/>
                  </a:cubicBezTo>
                  <a:cubicBezTo>
                    <a:pt x="25040" y="16434"/>
                    <a:pt x="24706" y="16101"/>
                    <a:pt x="24313" y="15839"/>
                  </a:cubicBezTo>
                  <a:cubicBezTo>
                    <a:pt x="23415" y="15307"/>
                    <a:pt x="24030" y="14517"/>
                    <a:pt x="25495" y="14517"/>
                  </a:cubicBezTo>
                  <a:cubicBezTo>
                    <a:pt x="25506" y="14517"/>
                    <a:pt x="25517" y="14517"/>
                    <a:pt x="25528" y="14517"/>
                  </a:cubicBezTo>
                  <a:cubicBezTo>
                    <a:pt x="25534" y="14517"/>
                    <a:pt x="25540" y="14517"/>
                    <a:pt x="25546" y="14517"/>
                  </a:cubicBezTo>
                  <a:cubicBezTo>
                    <a:pt x="26560" y="14517"/>
                    <a:pt x="27269" y="13500"/>
                    <a:pt x="27695" y="12612"/>
                  </a:cubicBezTo>
                  <a:cubicBezTo>
                    <a:pt x="28159" y="11648"/>
                    <a:pt x="28385" y="10052"/>
                    <a:pt x="28112" y="9040"/>
                  </a:cubicBezTo>
                  <a:cubicBezTo>
                    <a:pt x="27850" y="8076"/>
                    <a:pt x="26433" y="5849"/>
                    <a:pt x="25683" y="5468"/>
                  </a:cubicBezTo>
                  <a:lnTo>
                    <a:pt x="25683" y="5468"/>
                  </a:lnTo>
                  <a:cubicBezTo>
                    <a:pt x="25790" y="6397"/>
                    <a:pt x="26004" y="8445"/>
                    <a:pt x="25278" y="9647"/>
                  </a:cubicBezTo>
                  <a:cubicBezTo>
                    <a:pt x="24849" y="10362"/>
                    <a:pt x="24159" y="10886"/>
                    <a:pt x="23349" y="11124"/>
                  </a:cubicBezTo>
                  <a:cubicBezTo>
                    <a:pt x="24123" y="10017"/>
                    <a:pt x="24433" y="8659"/>
                    <a:pt x="24778" y="7373"/>
                  </a:cubicBezTo>
                  <a:cubicBezTo>
                    <a:pt x="25040" y="6397"/>
                    <a:pt x="25266" y="5325"/>
                    <a:pt x="24909" y="4349"/>
                  </a:cubicBezTo>
                  <a:cubicBezTo>
                    <a:pt x="24540" y="3373"/>
                    <a:pt x="23587" y="2801"/>
                    <a:pt x="22635" y="2480"/>
                  </a:cubicBezTo>
                  <a:cubicBezTo>
                    <a:pt x="22063" y="2289"/>
                    <a:pt x="21480" y="2158"/>
                    <a:pt x="20884" y="2111"/>
                  </a:cubicBezTo>
                  <a:cubicBezTo>
                    <a:pt x="20753" y="2094"/>
                    <a:pt x="20622" y="2086"/>
                    <a:pt x="20492" y="2086"/>
                  </a:cubicBezTo>
                  <a:cubicBezTo>
                    <a:pt x="20161" y="2086"/>
                    <a:pt x="19835" y="2139"/>
                    <a:pt x="19527" y="2242"/>
                  </a:cubicBezTo>
                  <a:cubicBezTo>
                    <a:pt x="19360" y="1730"/>
                    <a:pt x="19099" y="1242"/>
                    <a:pt x="18753" y="837"/>
                  </a:cubicBezTo>
                  <a:cubicBezTo>
                    <a:pt x="18161" y="175"/>
                    <a:pt x="17411" y="0"/>
                    <a:pt x="166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a:off x="714245" y="2701545"/>
              <a:ext cx="1037591" cy="526895"/>
            </a:xfrm>
            <a:custGeom>
              <a:rect b="b" l="l" r="r" t="t"/>
              <a:pathLst>
                <a:path extrusionOk="0" h="14181" w="27926">
                  <a:moveTo>
                    <a:pt x="15658" y="0"/>
                  </a:moveTo>
                  <a:cubicBezTo>
                    <a:pt x="15658" y="0"/>
                    <a:pt x="15658" y="0"/>
                    <a:pt x="15657" y="0"/>
                  </a:cubicBezTo>
                  <a:cubicBezTo>
                    <a:pt x="15669" y="119"/>
                    <a:pt x="15669" y="238"/>
                    <a:pt x="15681" y="369"/>
                  </a:cubicBezTo>
                  <a:cubicBezTo>
                    <a:pt x="15776" y="2000"/>
                    <a:pt x="15574" y="4084"/>
                    <a:pt x="16300" y="5668"/>
                  </a:cubicBezTo>
                  <a:cubicBezTo>
                    <a:pt x="15550" y="5465"/>
                    <a:pt x="14800" y="5263"/>
                    <a:pt x="14050" y="5072"/>
                  </a:cubicBezTo>
                  <a:cubicBezTo>
                    <a:pt x="14050" y="5060"/>
                    <a:pt x="14038" y="5048"/>
                    <a:pt x="14038" y="5048"/>
                  </a:cubicBezTo>
                  <a:cubicBezTo>
                    <a:pt x="13026" y="3584"/>
                    <a:pt x="11573" y="214"/>
                    <a:pt x="11359" y="0"/>
                  </a:cubicBezTo>
                  <a:lnTo>
                    <a:pt x="11359" y="0"/>
                  </a:lnTo>
                  <a:lnTo>
                    <a:pt x="11407" y="143"/>
                  </a:lnTo>
                  <a:cubicBezTo>
                    <a:pt x="11800" y="1191"/>
                    <a:pt x="12097" y="2250"/>
                    <a:pt x="12454" y="3298"/>
                  </a:cubicBezTo>
                  <a:cubicBezTo>
                    <a:pt x="12633" y="3834"/>
                    <a:pt x="12824" y="4382"/>
                    <a:pt x="13157" y="4834"/>
                  </a:cubicBezTo>
                  <a:cubicBezTo>
                    <a:pt x="11871" y="4489"/>
                    <a:pt x="10252" y="3905"/>
                    <a:pt x="8990" y="3512"/>
                  </a:cubicBezTo>
                  <a:cubicBezTo>
                    <a:pt x="8204" y="2655"/>
                    <a:pt x="6704" y="750"/>
                    <a:pt x="6513" y="655"/>
                  </a:cubicBezTo>
                  <a:lnTo>
                    <a:pt x="6513" y="655"/>
                  </a:lnTo>
                  <a:cubicBezTo>
                    <a:pt x="6930" y="1512"/>
                    <a:pt x="7406" y="2548"/>
                    <a:pt x="8061" y="3334"/>
                  </a:cubicBezTo>
                  <a:cubicBezTo>
                    <a:pt x="7537" y="3155"/>
                    <a:pt x="7013" y="2989"/>
                    <a:pt x="6489" y="2810"/>
                  </a:cubicBezTo>
                  <a:cubicBezTo>
                    <a:pt x="5335" y="2429"/>
                    <a:pt x="4180" y="2060"/>
                    <a:pt x="3001" y="1727"/>
                  </a:cubicBezTo>
                  <a:cubicBezTo>
                    <a:pt x="2024" y="1456"/>
                    <a:pt x="1129" y="964"/>
                    <a:pt x="108" y="964"/>
                  </a:cubicBezTo>
                  <a:cubicBezTo>
                    <a:pt x="96" y="964"/>
                    <a:pt x="84" y="964"/>
                    <a:pt x="72" y="965"/>
                  </a:cubicBezTo>
                  <a:cubicBezTo>
                    <a:pt x="1" y="976"/>
                    <a:pt x="1" y="1072"/>
                    <a:pt x="72" y="1084"/>
                  </a:cubicBezTo>
                  <a:cubicBezTo>
                    <a:pt x="1167" y="1155"/>
                    <a:pt x="2084" y="1643"/>
                    <a:pt x="3049" y="2131"/>
                  </a:cubicBezTo>
                  <a:cubicBezTo>
                    <a:pt x="3799" y="2489"/>
                    <a:pt x="4561" y="2798"/>
                    <a:pt x="5346" y="3048"/>
                  </a:cubicBezTo>
                  <a:cubicBezTo>
                    <a:pt x="5156" y="3143"/>
                    <a:pt x="4989" y="3251"/>
                    <a:pt x="4811" y="3346"/>
                  </a:cubicBezTo>
                  <a:cubicBezTo>
                    <a:pt x="4323" y="3596"/>
                    <a:pt x="3834" y="3858"/>
                    <a:pt x="3346" y="4108"/>
                  </a:cubicBezTo>
                  <a:lnTo>
                    <a:pt x="3215" y="4179"/>
                  </a:lnTo>
                  <a:cubicBezTo>
                    <a:pt x="3226" y="4191"/>
                    <a:pt x="3254" y="4196"/>
                    <a:pt x="3296" y="4196"/>
                  </a:cubicBezTo>
                  <a:cubicBezTo>
                    <a:pt x="3730" y="4196"/>
                    <a:pt x="5686" y="3629"/>
                    <a:pt x="6239" y="3358"/>
                  </a:cubicBezTo>
                  <a:lnTo>
                    <a:pt x="6311" y="3382"/>
                  </a:lnTo>
                  <a:cubicBezTo>
                    <a:pt x="7501" y="3786"/>
                    <a:pt x="8692" y="4191"/>
                    <a:pt x="9895" y="4560"/>
                  </a:cubicBezTo>
                  <a:cubicBezTo>
                    <a:pt x="9371" y="4798"/>
                    <a:pt x="8859" y="5191"/>
                    <a:pt x="8418" y="5489"/>
                  </a:cubicBezTo>
                  <a:cubicBezTo>
                    <a:pt x="7752" y="5941"/>
                    <a:pt x="7120" y="6430"/>
                    <a:pt x="6478" y="6894"/>
                  </a:cubicBezTo>
                  <a:cubicBezTo>
                    <a:pt x="6144" y="7132"/>
                    <a:pt x="5811" y="7358"/>
                    <a:pt x="5477" y="7573"/>
                  </a:cubicBezTo>
                  <a:cubicBezTo>
                    <a:pt x="5656" y="7525"/>
                    <a:pt x="5835" y="7477"/>
                    <a:pt x="6013" y="7418"/>
                  </a:cubicBezTo>
                  <a:cubicBezTo>
                    <a:pt x="6811" y="7072"/>
                    <a:pt x="7585" y="6668"/>
                    <a:pt x="8323" y="6203"/>
                  </a:cubicBezTo>
                  <a:cubicBezTo>
                    <a:pt x="9085" y="5668"/>
                    <a:pt x="10073" y="5441"/>
                    <a:pt x="10764" y="4822"/>
                  </a:cubicBezTo>
                  <a:cubicBezTo>
                    <a:pt x="11573" y="5072"/>
                    <a:pt x="12395" y="5298"/>
                    <a:pt x="13228" y="5501"/>
                  </a:cubicBezTo>
                  <a:cubicBezTo>
                    <a:pt x="13609" y="5584"/>
                    <a:pt x="13978" y="5691"/>
                    <a:pt x="14359" y="5798"/>
                  </a:cubicBezTo>
                  <a:cubicBezTo>
                    <a:pt x="13693" y="6334"/>
                    <a:pt x="13205" y="7203"/>
                    <a:pt x="12597" y="7763"/>
                  </a:cubicBezTo>
                  <a:cubicBezTo>
                    <a:pt x="11728" y="8549"/>
                    <a:pt x="10811" y="9287"/>
                    <a:pt x="9895" y="10025"/>
                  </a:cubicBezTo>
                  <a:cubicBezTo>
                    <a:pt x="9418" y="10406"/>
                    <a:pt x="8954" y="10799"/>
                    <a:pt x="8478" y="11192"/>
                  </a:cubicBezTo>
                  <a:cubicBezTo>
                    <a:pt x="8740" y="11061"/>
                    <a:pt x="8990" y="10930"/>
                    <a:pt x="9240" y="10811"/>
                  </a:cubicBezTo>
                  <a:cubicBezTo>
                    <a:pt x="9478" y="10680"/>
                    <a:pt x="13586" y="7834"/>
                    <a:pt x="15038" y="5977"/>
                  </a:cubicBezTo>
                  <a:lnTo>
                    <a:pt x="16419" y="6358"/>
                  </a:lnTo>
                  <a:cubicBezTo>
                    <a:pt x="15860" y="7013"/>
                    <a:pt x="15586" y="7954"/>
                    <a:pt x="15312" y="8716"/>
                  </a:cubicBezTo>
                  <a:cubicBezTo>
                    <a:pt x="14871" y="9942"/>
                    <a:pt x="14419" y="11144"/>
                    <a:pt x="13859" y="12323"/>
                  </a:cubicBezTo>
                  <a:cubicBezTo>
                    <a:pt x="13562" y="12954"/>
                    <a:pt x="13228" y="13585"/>
                    <a:pt x="12859" y="14180"/>
                  </a:cubicBezTo>
                  <a:cubicBezTo>
                    <a:pt x="13419" y="13538"/>
                    <a:pt x="13538" y="13502"/>
                    <a:pt x="14026" y="12847"/>
                  </a:cubicBezTo>
                  <a:cubicBezTo>
                    <a:pt x="14086" y="12764"/>
                    <a:pt x="14621" y="11811"/>
                    <a:pt x="14693" y="11752"/>
                  </a:cubicBezTo>
                  <a:cubicBezTo>
                    <a:pt x="14967" y="11144"/>
                    <a:pt x="15133" y="10728"/>
                    <a:pt x="15372" y="10120"/>
                  </a:cubicBezTo>
                  <a:cubicBezTo>
                    <a:pt x="15610" y="9466"/>
                    <a:pt x="15836" y="8811"/>
                    <a:pt x="16086" y="8168"/>
                  </a:cubicBezTo>
                  <a:cubicBezTo>
                    <a:pt x="16312" y="7584"/>
                    <a:pt x="16634" y="7061"/>
                    <a:pt x="16872" y="6489"/>
                  </a:cubicBezTo>
                  <a:cubicBezTo>
                    <a:pt x="17277" y="6596"/>
                    <a:pt x="17693" y="6703"/>
                    <a:pt x="18098" y="6811"/>
                  </a:cubicBezTo>
                  <a:cubicBezTo>
                    <a:pt x="17800" y="7477"/>
                    <a:pt x="17800" y="8323"/>
                    <a:pt x="17777" y="9013"/>
                  </a:cubicBezTo>
                  <a:cubicBezTo>
                    <a:pt x="17753" y="9930"/>
                    <a:pt x="17800" y="10847"/>
                    <a:pt x="17908" y="11764"/>
                  </a:cubicBezTo>
                  <a:cubicBezTo>
                    <a:pt x="17931" y="11978"/>
                    <a:pt x="17955" y="12192"/>
                    <a:pt x="17967" y="12418"/>
                  </a:cubicBezTo>
                  <a:cubicBezTo>
                    <a:pt x="17991" y="12359"/>
                    <a:pt x="18003" y="12299"/>
                    <a:pt x="18027" y="12252"/>
                  </a:cubicBezTo>
                  <a:cubicBezTo>
                    <a:pt x="18110" y="11990"/>
                    <a:pt x="18396" y="10406"/>
                    <a:pt x="18372" y="9704"/>
                  </a:cubicBezTo>
                  <a:cubicBezTo>
                    <a:pt x="18360" y="9192"/>
                    <a:pt x="18372" y="8668"/>
                    <a:pt x="18408" y="8144"/>
                  </a:cubicBezTo>
                  <a:cubicBezTo>
                    <a:pt x="18443" y="7739"/>
                    <a:pt x="18527" y="7322"/>
                    <a:pt x="18539" y="6918"/>
                  </a:cubicBezTo>
                  <a:cubicBezTo>
                    <a:pt x="18789" y="6977"/>
                    <a:pt x="19027" y="7025"/>
                    <a:pt x="19265" y="7072"/>
                  </a:cubicBezTo>
                  <a:cubicBezTo>
                    <a:pt x="19527" y="8144"/>
                    <a:pt x="20241" y="9120"/>
                    <a:pt x="20717" y="10097"/>
                  </a:cubicBezTo>
                  <a:cubicBezTo>
                    <a:pt x="20836" y="10335"/>
                    <a:pt x="20956" y="10573"/>
                    <a:pt x="21063" y="10835"/>
                  </a:cubicBezTo>
                  <a:cubicBezTo>
                    <a:pt x="21134" y="10561"/>
                    <a:pt x="20825" y="9347"/>
                    <a:pt x="20575" y="8930"/>
                  </a:cubicBezTo>
                  <a:cubicBezTo>
                    <a:pt x="20277" y="8418"/>
                    <a:pt x="20063" y="7703"/>
                    <a:pt x="19789" y="7180"/>
                  </a:cubicBezTo>
                  <a:lnTo>
                    <a:pt x="19789" y="7180"/>
                  </a:lnTo>
                  <a:cubicBezTo>
                    <a:pt x="22003" y="7584"/>
                    <a:pt x="25313" y="8668"/>
                    <a:pt x="27290" y="9751"/>
                  </a:cubicBezTo>
                  <a:cubicBezTo>
                    <a:pt x="27347" y="9784"/>
                    <a:pt x="27403" y="9798"/>
                    <a:pt x="27456" y="9798"/>
                  </a:cubicBezTo>
                  <a:cubicBezTo>
                    <a:pt x="27736" y="9798"/>
                    <a:pt x="27925" y="9408"/>
                    <a:pt x="27635" y="9227"/>
                  </a:cubicBezTo>
                  <a:cubicBezTo>
                    <a:pt x="25837" y="8061"/>
                    <a:pt x="22491" y="7049"/>
                    <a:pt x="20432" y="6644"/>
                  </a:cubicBezTo>
                  <a:cubicBezTo>
                    <a:pt x="20158" y="6584"/>
                    <a:pt x="19896" y="6525"/>
                    <a:pt x="19634" y="6477"/>
                  </a:cubicBezTo>
                  <a:cubicBezTo>
                    <a:pt x="20063" y="5584"/>
                    <a:pt x="21896" y="4167"/>
                    <a:pt x="22027" y="4001"/>
                  </a:cubicBezTo>
                  <a:lnTo>
                    <a:pt x="22253" y="3751"/>
                  </a:lnTo>
                  <a:lnTo>
                    <a:pt x="22253" y="3751"/>
                  </a:lnTo>
                  <a:cubicBezTo>
                    <a:pt x="21872" y="3941"/>
                    <a:pt x="19979" y="4989"/>
                    <a:pt x="19158" y="6346"/>
                  </a:cubicBezTo>
                  <a:cubicBezTo>
                    <a:pt x="18943" y="6299"/>
                    <a:pt x="18848" y="6299"/>
                    <a:pt x="18634" y="6251"/>
                  </a:cubicBezTo>
                  <a:cubicBezTo>
                    <a:pt x="18503" y="5870"/>
                    <a:pt x="18431" y="5465"/>
                    <a:pt x="18443" y="5060"/>
                  </a:cubicBezTo>
                  <a:cubicBezTo>
                    <a:pt x="18491" y="4441"/>
                    <a:pt x="18610" y="3834"/>
                    <a:pt x="18812" y="3239"/>
                  </a:cubicBezTo>
                  <a:cubicBezTo>
                    <a:pt x="19098" y="2250"/>
                    <a:pt x="19717" y="167"/>
                    <a:pt x="19527" y="131"/>
                  </a:cubicBezTo>
                  <a:lnTo>
                    <a:pt x="19527" y="131"/>
                  </a:lnTo>
                  <a:cubicBezTo>
                    <a:pt x="19301" y="595"/>
                    <a:pt x="19062" y="1060"/>
                    <a:pt x="18848" y="1524"/>
                  </a:cubicBezTo>
                  <a:cubicBezTo>
                    <a:pt x="18455" y="2405"/>
                    <a:pt x="18181" y="3322"/>
                    <a:pt x="18050" y="4274"/>
                  </a:cubicBezTo>
                  <a:cubicBezTo>
                    <a:pt x="17979" y="4810"/>
                    <a:pt x="17919" y="5537"/>
                    <a:pt x="18122" y="6120"/>
                  </a:cubicBezTo>
                  <a:cubicBezTo>
                    <a:pt x="17681" y="6013"/>
                    <a:pt x="17229" y="5906"/>
                    <a:pt x="16788" y="5787"/>
                  </a:cubicBezTo>
                  <a:cubicBezTo>
                    <a:pt x="16087" y="3920"/>
                    <a:pt x="15825" y="0"/>
                    <a:pt x="156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a:off x="3791525" y="3536035"/>
              <a:ext cx="795860" cy="768031"/>
            </a:xfrm>
            <a:custGeom>
              <a:rect b="b" l="l" r="r" t="t"/>
              <a:pathLst>
                <a:path extrusionOk="0" h="20671" w="21420">
                  <a:moveTo>
                    <a:pt x="6215" y="8747"/>
                  </a:moveTo>
                  <a:lnTo>
                    <a:pt x="6215" y="8747"/>
                  </a:lnTo>
                  <a:cubicBezTo>
                    <a:pt x="6217" y="8749"/>
                    <a:pt x="6218" y="8751"/>
                    <a:pt x="6219" y="8753"/>
                  </a:cubicBezTo>
                  <a:lnTo>
                    <a:pt x="6219" y="8753"/>
                  </a:lnTo>
                  <a:cubicBezTo>
                    <a:pt x="6218" y="8752"/>
                    <a:pt x="6217" y="8750"/>
                    <a:pt x="6215" y="8747"/>
                  </a:cubicBezTo>
                  <a:close/>
                  <a:moveTo>
                    <a:pt x="6617" y="7487"/>
                  </a:moveTo>
                  <a:cubicBezTo>
                    <a:pt x="6641" y="7487"/>
                    <a:pt x="6666" y="7490"/>
                    <a:pt x="6692" y="7497"/>
                  </a:cubicBezTo>
                  <a:cubicBezTo>
                    <a:pt x="7144" y="7616"/>
                    <a:pt x="6787" y="8414"/>
                    <a:pt x="6585" y="8676"/>
                  </a:cubicBezTo>
                  <a:cubicBezTo>
                    <a:pt x="6553" y="8746"/>
                    <a:pt x="6445" y="8827"/>
                    <a:pt x="6348" y="8827"/>
                  </a:cubicBezTo>
                  <a:cubicBezTo>
                    <a:pt x="6298" y="8827"/>
                    <a:pt x="6252" y="8806"/>
                    <a:pt x="6219" y="8753"/>
                  </a:cubicBezTo>
                  <a:lnTo>
                    <a:pt x="6219" y="8753"/>
                  </a:lnTo>
                  <a:cubicBezTo>
                    <a:pt x="6225" y="8764"/>
                    <a:pt x="6227" y="8768"/>
                    <a:pt x="6227" y="8768"/>
                  </a:cubicBezTo>
                  <a:cubicBezTo>
                    <a:pt x="6225" y="8768"/>
                    <a:pt x="6192" y="8718"/>
                    <a:pt x="6192" y="8700"/>
                  </a:cubicBezTo>
                  <a:cubicBezTo>
                    <a:pt x="6168" y="8664"/>
                    <a:pt x="6156" y="8640"/>
                    <a:pt x="6156" y="8604"/>
                  </a:cubicBezTo>
                  <a:cubicBezTo>
                    <a:pt x="6132" y="8533"/>
                    <a:pt x="6132" y="8462"/>
                    <a:pt x="6120" y="8390"/>
                  </a:cubicBezTo>
                  <a:cubicBezTo>
                    <a:pt x="6120" y="8247"/>
                    <a:pt x="6120" y="8093"/>
                    <a:pt x="6156" y="7962"/>
                  </a:cubicBezTo>
                  <a:cubicBezTo>
                    <a:pt x="6210" y="7768"/>
                    <a:pt x="6390" y="7487"/>
                    <a:pt x="6617" y="7487"/>
                  </a:cubicBezTo>
                  <a:close/>
                  <a:moveTo>
                    <a:pt x="8883" y="7412"/>
                  </a:moveTo>
                  <a:cubicBezTo>
                    <a:pt x="8988" y="7412"/>
                    <a:pt x="9082" y="7485"/>
                    <a:pt x="9109" y="7592"/>
                  </a:cubicBezTo>
                  <a:cubicBezTo>
                    <a:pt x="9190" y="8252"/>
                    <a:pt x="8629" y="9250"/>
                    <a:pt x="7887" y="9250"/>
                  </a:cubicBezTo>
                  <a:cubicBezTo>
                    <a:pt x="7866" y="9250"/>
                    <a:pt x="7844" y="9249"/>
                    <a:pt x="7823" y="9247"/>
                  </a:cubicBezTo>
                  <a:cubicBezTo>
                    <a:pt x="7692" y="9247"/>
                    <a:pt x="7597" y="9128"/>
                    <a:pt x="7609" y="8997"/>
                  </a:cubicBezTo>
                  <a:lnTo>
                    <a:pt x="7597" y="8997"/>
                  </a:lnTo>
                  <a:cubicBezTo>
                    <a:pt x="7609" y="8938"/>
                    <a:pt x="7620" y="8866"/>
                    <a:pt x="7632" y="8807"/>
                  </a:cubicBezTo>
                  <a:cubicBezTo>
                    <a:pt x="7716" y="8521"/>
                    <a:pt x="7859" y="8259"/>
                    <a:pt x="8037" y="8033"/>
                  </a:cubicBezTo>
                  <a:cubicBezTo>
                    <a:pt x="8240" y="7783"/>
                    <a:pt x="8490" y="7581"/>
                    <a:pt x="8775" y="7438"/>
                  </a:cubicBezTo>
                  <a:cubicBezTo>
                    <a:pt x="8811" y="7420"/>
                    <a:pt x="8847" y="7412"/>
                    <a:pt x="8883" y="7412"/>
                  </a:cubicBezTo>
                  <a:close/>
                  <a:moveTo>
                    <a:pt x="10021" y="8863"/>
                  </a:moveTo>
                  <a:cubicBezTo>
                    <a:pt x="10132" y="8863"/>
                    <a:pt x="10236" y="8911"/>
                    <a:pt x="10299" y="9033"/>
                  </a:cubicBezTo>
                  <a:cubicBezTo>
                    <a:pt x="10418" y="9247"/>
                    <a:pt x="10216" y="9486"/>
                    <a:pt x="10085" y="9640"/>
                  </a:cubicBezTo>
                  <a:cubicBezTo>
                    <a:pt x="9963" y="9773"/>
                    <a:pt x="9779" y="9917"/>
                    <a:pt x="9591" y="9917"/>
                  </a:cubicBezTo>
                  <a:cubicBezTo>
                    <a:pt x="9577" y="9917"/>
                    <a:pt x="9563" y="9916"/>
                    <a:pt x="9549" y="9914"/>
                  </a:cubicBezTo>
                  <a:cubicBezTo>
                    <a:pt x="9478" y="9914"/>
                    <a:pt x="9418" y="9902"/>
                    <a:pt x="9383" y="9819"/>
                  </a:cubicBezTo>
                  <a:lnTo>
                    <a:pt x="9371" y="9819"/>
                  </a:lnTo>
                  <a:cubicBezTo>
                    <a:pt x="9275" y="9557"/>
                    <a:pt x="9442" y="9224"/>
                    <a:pt x="9633" y="9045"/>
                  </a:cubicBezTo>
                  <a:cubicBezTo>
                    <a:pt x="9732" y="8939"/>
                    <a:pt x="9883" y="8863"/>
                    <a:pt x="10021" y="8863"/>
                  </a:cubicBezTo>
                  <a:close/>
                  <a:moveTo>
                    <a:pt x="6195" y="10866"/>
                  </a:moveTo>
                  <a:cubicBezTo>
                    <a:pt x="6256" y="10866"/>
                    <a:pt x="6315" y="10890"/>
                    <a:pt x="6358" y="10938"/>
                  </a:cubicBezTo>
                  <a:cubicBezTo>
                    <a:pt x="6585" y="11236"/>
                    <a:pt x="6704" y="11843"/>
                    <a:pt x="6370" y="12129"/>
                  </a:cubicBezTo>
                  <a:cubicBezTo>
                    <a:pt x="6332" y="12162"/>
                    <a:pt x="6285" y="12178"/>
                    <a:pt x="6238" y="12178"/>
                  </a:cubicBezTo>
                  <a:cubicBezTo>
                    <a:pt x="6153" y="12178"/>
                    <a:pt x="6068" y="12126"/>
                    <a:pt x="6037" y="12033"/>
                  </a:cubicBezTo>
                  <a:cubicBezTo>
                    <a:pt x="5811" y="11760"/>
                    <a:pt x="5846" y="11260"/>
                    <a:pt x="6001" y="10974"/>
                  </a:cubicBezTo>
                  <a:cubicBezTo>
                    <a:pt x="6047" y="10902"/>
                    <a:pt x="6122" y="10866"/>
                    <a:pt x="6195" y="10866"/>
                  </a:cubicBezTo>
                  <a:close/>
                  <a:moveTo>
                    <a:pt x="10361" y="11618"/>
                  </a:moveTo>
                  <a:cubicBezTo>
                    <a:pt x="10584" y="11618"/>
                    <a:pt x="10777" y="11792"/>
                    <a:pt x="10787" y="12022"/>
                  </a:cubicBezTo>
                  <a:cubicBezTo>
                    <a:pt x="10799" y="12212"/>
                    <a:pt x="10668" y="12391"/>
                    <a:pt x="10490" y="12450"/>
                  </a:cubicBezTo>
                  <a:cubicBezTo>
                    <a:pt x="10472" y="12454"/>
                    <a:pt x="10454" y="12455"/>
                    <a:pt x="10437" y="12455"/>
                  </a:cubicBezTo>
                  <a:cubicBezTo>
                    <a:pt x="10334" y="12455"/>
                    <a:pt x="10231" y="12399"/>
                    <a:pt x="10180" y="12307"/>
                  </a:cubicBezTo>
                  <a:cubicBezTo>
                    <a:pt x="10180" y="12307"/>
                    <a:pt x="10180" y="12284"/>
                    <a:pt x="10168" y="12284"/>
                  </a:cubicBezTo>
                  <a:cubicBezTo>
                    <a:pt x="10109" y="12212"/>
                    <a:pt x="10061" y="12117"/>
                    <a:pt x="10037" y="12022"/>
                  </a:cubicBezTo>
                  <a:cubicBezTo>
                    <a:pt x="9990" y="11843"/>
                    <a:pt x="10097" y="11676"/>
                    <a:pt x="10264" y="11629"/>
                  </a:cubicBezTo>
                  <a:cubicBezTo>
                    <a:pt x="10296" y="11621"/>
                    <a:pt x="10329" y="11618"/>
                    <a:pt x="10361" y="11618"/>
                  </a:cubicBezTo>
                  <a:close/>
                  <a:moveTo>
                    <a:pt x="7891" y="11092"/>
                  </a:moveTo>
                  <a:cubicBezTo>
                    <a:pt x="7919" y="11092"/>
                    <a:pt x="7948" y="11096"/>
                    <a:pt x="7978" y="11105"/>
                  </a:cubicBezTo>
                  <a:lnTo>
                    <a:pt x="7978" y="11117"/>
                  </a:lnTo>
                  <a:cubicBezTo>
                    <a:pt x="8192" y="11176"/>
                    <a:pt x="8287" y="11414"/>
                    <a:pt x="8347" y="11605"/>
                  </a:cubicBezTo>
                  <a:cubicBezTo>
                    <a:pt x="8382" y="11736"/>
                    <a:pt x="8394" y="11879"/>
                    <a:pt x="8406" y="12022"/>
                  </a:cubicBezTo>
                  <a:cubicBezTo>
                    <a:pt x="8430" y="12129"/>
                    <a:pt x="8442" y="12236"/>
                    <a:pt x="8418" y="12343"/>
                  </a:cubicBezTo>
                  <a:cubicBezTo>
                    <a:pt x="8382" y="12438"/>
                    <a:pt x="8299" y="12498"/>
                    <a:pt x="8204" y="12498"/>
                  </a:cubicBezTo>
                  <a:cubicBezTo>
                    <a:pt x="8049" y="12474"/>
                    <a:pt x="7906" y="12414"/>
                    <a:pt x="7787" y="12307"/>
                  </a:cubicBezTo>
                  <a:lnTo>
                    <a:pt x="7763" y="12284"/>
                  </a:lnTo>
                  <a:cubicBezTo>
                    <a:pt x="7549" y="12093"/>
                    <a:pt x="7442" y="11795"/>
                    <a:pt x="7489" y="11498"/>
                  </a:cubicBezTo>
                  <a:cubicBezTo>
                    <a:pt x="7531" y="11309"/>
                    <a:pt x="7684" y="11092"/>
                    <a:pt x="7891" y="11092"/>
                  </a:cubicBezTo>
                  <a:close/>
                  <a:moveTo>
                    <a:pt x="5446" y="14078"/>
                  </a:moveTo>
                  <a:cubicBezTo>
                    <a:pt x="5506" y="14078"/>
                    <a:pt x="5568" y="14117"/>
                    <a:pt x="5632" y="14212"/>
                  </a:cubicBezTo>
                  <a:cubicBezTo>
                    <a:pt x="5787" y="14474"/>
                    <a:pt x="5894" y="14760"/>
                    <a:pt x="5954" y="15058"/>
                  </a:cubicBezTo>
                  <a:cubicBezTo>
                    <a:pt x="6096" y="15713"/>
                    <a:pt x="6192" y="16379"/>
                    <a:pt x="6227" y="17046"/>
                  </a:cubicBezTo>
                  <a:cubicBezTo>
                    <a:pt x="6251" y="17629"/>
                    <a:pt x="6323" y="18213"/>
                    <a:pt x="6454" y="18784"/>
                  </a:cubicBezTo>
                  <a:cubicBezTo>
                    <a:pt x="6394" y="18772"/>
                    <a:pt x="6346" y="18749"/>
                    <a:pt x="6299" y="18713"/>
                  </a:cubicBezTo>
                  <a:lnTo>
                    <a:pt x="6299" y="18725"/>
                  </a:lnTo>
                  <a:cubicBezTo>
                    <a:pt x="6061" y="18570"/>
                    <a:pt x="5846" y="18380"/>
                    <a:pt x="5668" y="18153"/>
                  </a:cubicBezTo>
                  <a:cubicBezTo>
                    <a:pt x="5406" y="17891"/>
                    <a:pt x="5203" y="17582"/>
                    <a:pt x="5049" y="17248"/>
                  </a:cubicBezTo>
                  <a:cubicBezTo>
                    <a:pt x="4715" y="16379"/>
                    <a:pt x="4691" y="15201"/>
                    <a:pt x="5144" y="14379"/>
                  </a:cubicBezTo>
                  <a:cubicBezTo>
                    <a:pt x="5223" y="14229"/>
                    <a:pt x="5329" y="14078"/>
                    <a:pt x="5446" y="14078"/>
                  </a:cubicBezTo>
                  <a:close/>
                  <a:moveTo>
                    <a:pt x="7820" y="0"/>
                  </a:moveTo>
                  <a:cubicBezTo>
                    <a:pt x="7383" y="0"/>
                    <a:pt x="6931" y="39"/>
                    <a:pt x="6620" y="163"/>
                  </a:cubicBezTo>
                  <a:cubicBezTo>
                    <a:pt x="5965" y="425"/>
                    <a:pt x="5346" y="854"/>
                    <a:pt x="5037" y="1520"/>
                  </a:cubicBezTo>
                  <a:cubicBezTo>
                    <a:pt x="4715" y="2175"/>
                    <a:pt x="4811" y="2854"/>
                    <a:pt x="4942" y="3532"/>
                  </a:cubicBezTo>
                  <a:cubicBezTo>
                    <a:pt x="5049" y="4092"/>
                    <a:pt x="5251" y="4925"/>
                    <a:pt x="4942" y="5485"/>
                  </a:cubicBezTo>
                  <a:cubicBezTo>
                    <a:pt x="4930" y="5509"/>
                    <a:pt x="4918" y="5533"/>
                    <a:pt x="4906" y="5545"/>
                  </a:cubicBezTo>
                  <a:cubicBezTo>
                    <a:pt x="4810" y="5640"/>
                    <a:pt x="4716" y="5680"/>
                    <a:pt x="4628" y="5680"/>
                  </a:cubicBezTo>
                  <a:cubicBezTo>
                    <a:pt x="4419" y="5680"/>
                    <a:pt x="4246" y="5457"/>
                    <a:pt x="4180" y="5223"/>
                  </a:cubicBezTo>
                  <a:cubicBezTo>
                    <a:pt x="4096" y="4914"/>
                    <a:pt x="4072" y="4592"/>
                    <a:pt x="4108" y="4271"/>
                  </a:cubicBezTo>
                  <a:cubicBezTo>
                    <a:pt x="4108" y="3961"/>
                    <a:pt x="4144" y="3652"/>
                    <a:pt x="4227" y="3354"/>
                  </a:cubicBezTo>
                  <a:cubicBezTo>
                    <a:pt x="4346" y="2961"/>
                    <a:pt x="4572" y="2604"/>
                    <a:pt x="4703" y="2199"/>
                  </a:cubicBezTo>
                  <a:cubicBezTo>
                    <a:pt x="4704" y="2197"/>
                    <a:pt x="4703" y="2196"/>
                    <a:pt x="4699" y="2196"/>
                  </a:cubicBezTo>
                  <a:cubicBezTo>
                    <a:pt x="4608" y="2196"/>
                    <a:pt x="3118" y="2909"/>
                    <a:pt x="2775" y="3699"/>
                  </a:cubicBezTo>
                  <a:cubicBezTo>
                    <a:pt x="2405" y="4521"/>
                    <a:pt x="2120" y="5390"/>
                    <a:pt x="2120" y="6283"/>
                  </a:cubicBezTo>
                  <a:cubicBezTo>
                    <a:pt x="2120" y="6866"/>
                    <a:pt x="2167" y="7247"/>
                    <a:pt x="2501" y="7700"/>
                  </a:cubicBezTo>
                  <a:cubicBezTo>
                    <a:pt x="2703" y="7985"/>
                    <a:pt x="2953" y="8247"/>
                    <a:pt x="3239" y="8462"/>
                  </a:cubicBezTo>
                  <a:cubicBezTo>
                    <a:pt x="3891" y="8874"/>
                    <a:pt x="3454" y="9429"/>
                    <a:pt x="2415" y="9429"/>
                  </a:cubicBezTo>
                  <a:cubicBezTo>
                    <a:pt x="2373" y="9429"/>
                    <a:pt x="2330" y="9428"/>
                    <a:pt x="2286" y="9426"/>
                  </a:cubicBezTo>
                  <a:cubicBezTo>
                    <a:pt x="2269" y="9425"/>
                    <a:pt x="2251" y="9425"/>
                    <a:pt x="2233" y="9425"/>
                  </a:cubicBezTo>
                  <a:cubicBezTo>
                    <a:pt x="1487" y="9425"/>
                    <a:pt x="945" y="10156"/>
                    <a:pt x="596" y="10807"/>
                  </a:cubicBezTo>
                  <a:cubicBezTo>
                    <a:pt x="215" y="11522"/>
                    <a:pt x="0" y="12724"/>
                    <a:pt x="179" y="13510"/>
                  </a:cubicBezTo>
                  <a:cubicBezTo>
                    <a:pt x="346" y="14236"/>
                    <a:pt x="1358" y="15963"/>
                    <a:pt x="1917" y="16272"/>
                  </a:cubicBezTo>
                  <a:cubicBezTo>
                    <a:pt x="1858" y="15570"/>
                    <a:pt x="1763" y="14010"/>
                    <a:pt x="2346" y="13129"/>
                  </a:cubicBezTo>
                  <a:cubicBezTo>
                    <a:pt x="2691" y="12593"/>
                    <a:pt x="3215" y="12212"/>
                    <a:pt x="3834" y="12057"/>
                  </a:cubicBezTo>
                  <a:lnTo>
                    <a:pt x="3834" y="12057"/>
                  </a:lnTo>
                  <a:cubicBezTo>
                    <a:pt x="3215" y="12879"/>
                    <a:pt x="2953" y="13903"/>
                    <a:pt x="2644" y="14855"/>
                  </a:cubicBezTo>
                  <a:cubicBezTo>
                    <a:pt x="2417" y="15593"/>
                    <a:pt x="2215" y="16391"/>
                    <a:pt x="2465" y="17141"/>
                  </a:cubicBezTo>
                  <a:cubicBezTo>
                    <a:pt x="2715" y="17891"/>
                    <a:pt x="3418" y="18344"/>
                    <a:pt x="4132" y="18630"/>
                  </a:cubicBezTo>
                  <a:cubicBezTo>
                    <a:pt x="4549" y="18784"/>
                    <a:pt x="5001" y="18903"/>
                    <a:pt x="5442" y="18951"/>
                  </a:cubicBezTo>
                  <a:cubicBezTo>
                    <a:pt x="5568" y="18973"/>
                    <a:pt x="5696" y="18983"/>
                    <a:pt x="5825" y="18983"/>
                  </a:cubicBezTo>
                  <a:cubicBezTo>
                    <a:pt x="6046" y="18983"/>
                    <a:pt x="6266" y="18952"/>
                    <a:pt x="6477" y="18891"/>
                  </a:cubicBezTo>
                  <a:cubicBezTo>
                    <a:pt x="6585" y="19284"/>
                    <a:pt x="6775" y="19653"/>
                    <a:pt x="7037" y="19975"/>
                  </a:cubicBezTo>
                  <a:cubicBezTo>
                    <a:pt x="7490" y="20543"/>
                    <a:pt x="8110" y="20670"/>
                    <a:pt x="8762" y="20670"/>
                  </a:cubicBezTo>
                  <a:cubicBezTo>
                    <a:pt x="9122" y="20670"/>
                    <a:pt x="9491" y="20631"/>
                    <a:pt x="9847" y="20606"/>
                  </a:cubicBezTo>
                  <a:cubicBezTo>
                    <a:pt x="9978" y="20594"/>
                    <a:pt x="10657" y="20463"/>
                    <a:pt x="10537" y="20392"/>
                  </a:cubicBezTo>
                  <a:cubicBezTo>
                    <a:pt x="10109" y="20106"/>
                    <a:pt x="9775" y="19701"/>
                    <a:pt x="9561" y="19237"/>
                  </a:cubicBezTo>
                  <a:cubicBezTo>
                    <a:pt x="9359" y="18784"/>
                    <a:pt x="9085" y="18213"/>
                    <a:pt x="8918" y="17760"/>
                  </a:cubicBezTo>
                  <a:cubicBezTo>
                    <a:pt x="8585" y="16867"/>
                    <a:pt x="8299" y="15963"/>
                    <a:pt x="8061" y="15046"/>
                  </a:cubicBezTo>
                  <a:cubicBezTo>
                    <a:pt x="7954" y="14641"/>
                    <a:pt x="7882" y="14141"/>
                    <a:pt x="8061" y="13748"/>
                  </a:cubicBezTo>
                  <a:cubicBezTo>
                    <a:pt x="8098" y="13669"/>
                    <a:pt x="8145" y="13639"/>
                    <a:pt x="8193" y="13639"/>
                  </a:cubicBezTo>
                  <a:cubicBezTo>
                    <a:pt x="8284" y="13639"/>
                    <a:pt x="8384" y="13742"/>
                    <a:pt x="8454" y="13819"/>
                  </a:cubicBezTo>
                  <a:cubicBezTo>
                    <a:pt x="8835" y="14260"/>
                    <a:pt x="9085" y="14855"/>
                    <a:pt x="9311" y="15391"/>
                  </a:cubicBezTo>
                  <a:cubicBezTo>
                    <a:pt x="9811" y="16558"/>
                    <a:pt x="10145" y="17820"/>
                    <a:pt x="10871" y="18868"/>
                  </a:cubicBezTo>
                  <a:cubicBezTo>
                    <a:pt x="11244" y="19422"/>
                    <a:pt x="11746" y="19944"/>
                    <a:pt x="12418" y="19944"/>
                  </a:cubicBezTo>
                  <a:cubicBezTo>
                    <a:pt x="12453" y="19944"/>
                    <a:pt x="12489" y="19942"/>
                    <a:pt x="12526" y="19939"/>
                  </a:cubicBezTo>
                  <a:cubicBezTo>
                    <a:pt x="13073" y="19892"/>
                    <a:pt x="14657" y="19403"/>
                    <a:pt x="14657" y="19403"/>
                  </a:cubicBezTo>
                  <a:cubicBezTo>
                    <a:pt x="14597" y="19332"/>
                    <a:pt x="14526" y="19272"/>
                    <a:pt x="14443" y="19237"/>
                  </a:cubicBezTo>
                  <a:lnTo>
                    <a:pt x="14443" y="19225"/>
                  </a:lnTo>
                  <a:cubicBezTo>
                    <a:pt x="14181" y="19058"/>
                    <a:pt x="13812" y="18618"/>
                    <a:pt x="13609" y="18427"/>
                  </a:cubicBezTo>
                  <a:cubicBezTo>
                    <a:pt x="13181" y="18034"/>
                    <a:pt x="12657" y="17201"/>
                    <a:pt x="12442" y="16903"/>
                  </a:cubicBezTo>
                  <a:cubicBezTo>
                    <a:pt x="11811" y="16010"/>
                    <a:pt x="11788" y="15677"/>
                    <a:pt x="11299" y="14689"/>
                  </a:cubicBezTo>
                  <a:cubicBezTo>
                    <a:pt x="11097" y="14260"/>
                    <a:pt x="11085" y="13903"/>
                    <a:pt x="11002" y="13438"/>
                  </a:cubicBezTo>
                  <a:cubicBezTo>
                    <a:pt x="10954" y="13224"/>
                    <a:pt x="10978" y="12998"/>
                    <a:pt x="11073" y="12807"/>
                  </a:cubicBezTo>
                  <a:cubicBezTo>
                    <a:pt x="11125" y="12717"/>
                    <a:pt x="11202" y="12684"/>
                    <a:pt x="11286" y="12684"/>
                  </a:cubicBezTo>
                  <a:cubicBezTo>
                    <a:pt x="11411" y="12684"/>
                    <a:pt x="11552" y="12760"/>
                    <a:pt x="11645" y="12831"/>
                  </a:cubicBezTo>
                  <a:cubicBezTo>
                    <a:pt x="11954" y="13046"/>
                    <a:pt x="12181" y="13391"/>
                    <a:pt x="12395" y="13688"/>
                  </a:cubicBezTo>
                  <a:cubicBezTo>
                    <a:pt x="12716" y="14153"/>
                    <a:pt x="12978" y="14629"/>
                    <a:pt x="13216" y="15141"/>
                  </a:cubicBezTo>
                  <a:cubicBezTo>
                    <a:pt x="13443" y="15617"/>
                    <a:pt x="13705" y="16094"/>
                    <a:pt x="14002" y="16546"/>
                  </a:cubicBezTo>
                  <a:cubicBezTo>
                    <a:pt x="14300" y="16963"/>
                    <a:pt x="14657" y="17344"/>
                    <a:pt x="15050" y="17677"/>
                  </a:cubicBezTo>
                  <a:cubicBezTo>
                    <a:pt x="15563" y="18104"/>
                    <a:pt x="16192" y="18446"/>
                    <a:pt x="16841" y="18446"/>
                  </a:cubicBezTo>
                  <a:cubicBezTo>
                    <a:pt x="17096" y="18446"/>
                    <a:pt x="17355" y="18393"/>
                    <a:pt x="17610" y="18272"/>
                  </a:cubicBezTo>
                  <a:cubicBezTo>
                    <a:pt x="17657" y="18237"/>
                    <a:pt x="17693" y="18201"/>
                    <a:pt x="17741" y="18165"/>
                  </a:cubicBezTo>
                  <a:cubicBezTo>
                    <a:pt x="17776" y="18129"/>
                    <a:pt x="18181" y="17737"/>
                    <a:pt x="18348" y="17546"/>
                  </a:cubicBezTo>
                  <a:lnTo>
                    <a:pt x="18431" y="17451"/>
                  </a:lnTo>
                  <a:lnTo>
                    <a:pt x="18312" y="17403"/>
                  </a:lnTo>
                  <a:cubicBezTo>
                    <a:pt x="18038" y="17260"/>
                    <a:pt x="17765" y="17106"/>
                    <a:pt x="17503" y="16939"/>
                  </a:cubicBezTo>
                  <a:cubicBezTo>
                    <a:pt x="16943" y="16594"/>
                    <a:pt x="16407" y="16201"/>
                    <a:pt x="15907" y="15748"/>
                  </a:cubicBezTo>
                  <a:cubicBezTo>
                    <a:pt x="15669" y="15510"/>
                    <a:pt x="15371" y="15224"/>
                    <a:pt x="15217" y="14891"/>
                  </a:cubicBezTo>
                  <a:cubicBezTo>
                    <a:pt x="15109" y="14641"/>
                    <a:pt x="15074" y="14260"/>
                    <a:pt x="15383" y="14129"/>
                  </a:cubicBezTo>
                  <a:cubicBezTo>
                    <a:pt x="15444" y="14103"/>
                    <a:pt x="15507" y="14092"/>
                    <a:pt x="15571" y="14092"/>
                  </a:cubicBezTo>
                  <a:cubicBezTo>
                    <a:pt x="15799" y="14092"/>
                    <a:pt x="16040" y="14232"/>
                    <a:pt x="16217" y="14343"/>
                  </a:cubicBezTo>
                  <a:cubicBezTo>
                    <a:pt x="16514" y="14534"/>
                    <a:pt x="16800" y="14748"/>
                    <a:pt x="17062" y="14986"/>
                  </a:cubicBezTo>
                  <a:cubicBezTo>
                    <a:pt x="17654" y="15490"/>
                    <a:pt x="18216" y="16388"/>
                    <a:pt x="18942" y="16388"/>
                  </a:cubicBezTo>
                  <a:cubicBezTo>
                    <a:pt x="19005" y="16388"/>
                    <a:pt x="19069" y="16382"/>
                    <a:pt x="19134" y="16367"/>
                  </a:cubicBezTo>
                  <a:cubicBezTo>
                    <a:pt x="19610" y="16272"/>
                    <a:pt x="19705" y="15927"/>
                    <a:pt x="20229" y="15582"/>
                  </a:cubicBezTo>
                  <a:cubicBezTo>
                    <a:pt x="20610" y="15332"/>
                    <a:pt x="21003" y="15105"/>
                    <a:pt x="21420" y="14915"/>
                  </a:cubicBezTo>
                  <a:cubicBezTo>
                    <a:pt x="21253" y="14546"/>
                    <a:pt x="21110" y="14153"/>
                    <a:pt x="21027" y="13760"/>
                  </a:cubicBezTo>
                  <a:cubicBezTo>
                    <a:pt x="20932" y="13284"/>
                    <a:pt x="21039" y="12819"/>
                    <a:pt x="20658" y="12629"/>
                  </a:cubicBezTo>
                  <a:cubicBezTo>
                    <a:pt x="20503" y="12557"/>
                    <a:pt x="20348" y="12498"/>
                    <a:pt x="20182" y="12474"/>
                  </a:cubicBezTo>
                  <a:cubicBezTo>
                    <a:pt x="19994" y="12439"/>
                    <a:pt x="19803" y="12421"/>
                    <a:pt x="19610" y="12421"/>
                  </a:cubicBezTo>
                  <a:cubicBezTo>
                    <a:pt x="19472" y="12421"/>
                    <a:pt x="19332" y="12430"/>
                    <a:pt x="19193" y="12450"/>
                  </a:cubicBezTo>
                  <a:cubicBezTo>
                    <a:pt x="18830" y="12503"/>
                    <a:pt x="18529" y="12547"/>
                    <a:pt x="18207" y="12547"/>
                  </a:cubicBezTo>
                  <a:cubicBezTo>
                    <a:pt x="18024" y="12547"/>
                    <a:pt x="17834" y="12532"/>
                    <a:pt x="17622" y="12498"/>
                  </a:cubicBezTo>
                  <a:cubicBezTo>
                    <a:pt x="17515" y="12486"/>
                    <a:pt x="17276" y="12319"/>
                    <a:pt x="17300" y="12224"/>
                  </a:cubicBezTo>
                  <a:cubicBezTo>
                    <a:pt x="17467" y="11605"/>
                    <a:pt x="18407" y="11569"/>
                    <a:pt x="18919" y="11557"/>
                  </a:cubicBezTo>
                  <a:cubicBezTo>
                    <a:pt x="18976" y="11556"/>
                    <a:pt x="19033" y="11555"/>
                    <a:pt x="19089" y="11555"/>
                  </a:cubicBezTo>
                  <a:cubicBezTo>
                    <a:pt x="19604" y="11555"/>
                    <a:pt x="20117" y="11605"/>
                    <a:pt x="20610" y="11712"/>
                  </a:cubicBezTo>
                  <a:lnTo>
                    <a:pt x="20753" y="11748"/>
                  </a:lnTo>
                  <a:cubicBezTo>
                    <a:pt x="20693" y="11438"/>
                    <a:pt x="20574" y="11141"/>
                    <a:pt x="20408" y="10890"/>
                  </a:cubicBezTo>
                  <a:cubicBezTo>
                    <a:pt x="20040" y="10373"/>
                    <a:pt x="19323" y="10247"/>
                    <a:pt x="18702" y="10247"/>
                  </a:cubicBezTo>
                  <a:cubicBezTo>
                    <a:pt x="18579" y="10247"/>
                    <a:pt x="18460" y="10252"/>
                    <a:pt x="18348" y="10259"/>
                  </a:cubicBezTo>
                  <a:cubicBezTo>
                    <a:pt x="17300" y="10319"/>
                    <a:pt x="16360" y="10831"/>
                    <a:pt x="15348" y="10974"/>
                  </a:cubicBezTo>
                  <a:cubicBezTo>
                    <a:pt x="15186" y="10997"/>
                    <a:pt x="15025" y="11010"/>
                    <a:pt x="14863" y="11010"/>
                  </a:cubicBezTo>
                  <a:cubicBezTo>
                    <a:pt x="14775" y="11010"/>
                    <a:pt x="14686" y="11006"/>
                    <a:pt x="14597" y="10998"/>
                  </a:cubicBezTo>
                  <a:cubicBezTo>
                    <a:pt x="14478" y="10998"/>
                    <a:pt x="14359" y="10938"/>
                    <a:pt x="14288" y="10843"/>
                  </a:cubicBezTo>
                  <a:cubicBezTo>
                    <a:pt x="14216" y="10736"/>
                    <a:pt x="14300" y="10557"/>
                    <a:pt x="14371" y="10474"/>
                  </a:cubicBezTo>
                  <a:cubicBezTo>
                    <a:pt x="14693" y="10117"/>
                    <a:pt x="15312" y="10057"/>
                    <a:pt x="15740" y="9914"/>
                  </a:cubicBezTo>
                  <a:cubicBezTo>
                    <a:pt x="16836" y="9569"/>
                    <a:pt x="17860" y="9021"/>
                    <a:pt x="18991" y="8771"/>
                  </a:cubicBezTo>
                  <a:cubicBezTo>
                    <a:pt x="19146" y="8735"/>
                    <a:pt x="19300" y="8700"/>
                    <a:pt x="19467" y="8688"/>
                  </a:cubicBezTo>
                  <a:cubicBezTo>
                    <a:pt x="19537" y="8670"/>
                    <a:pt x="19613" y="8659"/>
                    <a:pt x="19691" y="8659"/>
                  </a:cubicBezTo>
                  <a:cubicBezTo>
                    <a:pt x="19719" y="8659"/>
                    <a:pt x="19748" y="8661"/>
                    <a:pt x="19777" y="8664"/>
                  </a:cubicBezTo>
                  <a:cubicBezTo>
                    <a:pt x="19805" y="8669"/>
                    <a:pt x="19827" y="8671"/>
                    <a:pt x="19846" y="8671"/>
                  </a:cubicBezTo>
                  <a:cubicBezTo>
                    <a:pt x="20015" y="8671"/>
                    <a:pt x="19804" y="8487"/>
                    <a:pt x="19729" y="8390"/>
                  </a:cubicBezTo>
                  <a:cubicBezTo>
                    <a:pt x="19670" y="8295"/>
                    <a:pt x="19634" y="8200"/>
                    <a:pt x="19586" y="8116"/>
                  </a:cubicBezTo>
                  <a:cubicBezTo>
                    <a:pt x="19455" y="7890"/>
                    <a:pt x="19336" y="7652"/>
                    <a:pt x="19193" y="7438"/>
                  </a:cubicBezTo>
                  <a:cubicBezTo>
                    <a:pt x="18979" y="7081"/>
                    <a:pt x="18646" y="6819"/>
                    <a:pt x="18265" y="6664"/>
                  </a:cubicBezTo>
                  <a:cubicBezTo>
                    <a:pt x="18053" y="6589"/>
                    <a:pt x="17837" y="6557"/>
                    <a:pt x="17619" y="6557"/>
                  </a:cubicBezTo>
                  <a:cubicBezTo>
                    <a:pt x="16904" y="6557"/>
                    <a:pt x="16176" y="6904"/>
                    <a:pt x="15574" y="7223"/>
                  </a:cubicBezTo>
                  <a:cubicBezTo>
                    <a:pt x="14990" y="7533"/>
                    <a:pt x="14467" y="7902"/>
                    <a:pt x="13931" y="8271"/>
                  </a:cubicBezTo>
                  <a:cubicBezTo>
                    <a:pt x="13359" y="8652"/>
                    <a:pt x="12752" y="9069"/>
                    <a:pt x="12085" y="9247"/>
                  </a:cubicBezTo>
                  <a:cubicBezTo>
                    <a:pt x="12007" y="9270"/>
                    <a:pt x="11907" y="9292"/>
                    <a:pt x="11811" y="9292"/>
                  </a:cubicBezTo>
                  <a:cubicBezTo>
                    <a:pt x="11703" y="9292"/>
                    <a:pt x="11601" y="9264"/>
                    <a:pt x="11538" y="9176"/>
                  </a:cubicBezTo>
                  <a:cubicBezTo>
                    <a:pt x="11383" y="8950"/>
                    <a:pt x="11490" y="8688"/>
                    <a:pt x="11633" y="8497"/>
                  </a:cubicBezTo>
                  <a:cubicBezTo>
                    <a:pt x="12002" y="7938"/>
                    <a:pt x="12692" y="7581"/>
                    <a:pt x="13264" y="7283"/>
                  </a:cubicBezTo>
                  <a:cubicBezTo>
                    <a:pt x="13835" y="6973"/>
                    <a:pt x="14478" y="6723"/>
                    <a:pt x="15086" y="6461"/>
                  </a:cubicBezTo>
                  <a:cubicBezTo>
                    <a:pt x="15894" y="6113"/>
                    <a:pt x="16739" y="5792"/>
                    <a:pt x="17618" y="5792"/>
                  </a:cubicBezTo>
                  <a:cubicBezTo>
                    <a:pt x="17761" y="5792"/>
                    <a:pt x="17905" y="5800"/>
                    <a:pt x="18050" y="5818"/>
                  </a:cubicBezTo>
                  <a:cubicBezTo>
                    <a:pt x="18062" y="5830"/>
                    <a:pt x="18074" y="5830"/>
                    <a:pt x="18086" y="5830"/>
                  </a:cubicBezTo>
                  <a:lnTo>
                    <a:pt x="18157" y="5830"/>
                  </a:lnTo>
                  <a:cubicBezTo>
                    <a:pt x="18312" y="5830"/>
                    <a:pt x="18479" y="5854"/>
                    <a:pt x="18634" y="5902"/>
                  </a:cubicBezTo>
                  <a:cubicBezTo>
                    <a:pt x="18634" y="5902"/>
                    <a:pt x="18634" y="5902"/>
                    <a:pt x="18634" y="5902"/>
                  </a:cubicBezTo>
                  <a:cubicBezTo>
                    <a:pt x="18676" y="5902"/>
                    <a:pt x="17774" y="3959"/>
                    <a:pt x="16967" y="3330"/>
                  </a:cubicBezTo>
                  <a:cubicBezTo>
                    <a:pt x="16536" y="2991"/>
                    <a:pt x="16014" y="2816"/>
                    <a:pt x="15486" y="2816"/>
                  </a:cubicBezTo>
                  <a:cubicBezTo>
                    <a:pt x="15123" y="2816"/>
                    <a:pt x="14758" y="2898"/>
                    <a:pt x="14419" y="3068"/>
                  </a:cubicBezTo>
                  <a:cubicBezTo>
                    <a:pt x="13597" y="3449"/>
                    <a:pt x="12931" y="4128"/>
                    <a:pt x="12288" y="4747"/>
                  </a:cubicBezTo>
                  <a:cubicBezTo>
                    <a:pt x="11978" y="5045"/>
                    <a:pt x="11633" y="5318"/>
                    <a:pt x="11299" y="5604"/>
                  </a:cubicBezTo>
                  <a:cubicBezTo>
                    <a:pt x="10930" y="5914"/>
                    <a:pt x="10561" y="6247"/>
                    <a:pt x="10097" y="6414"/>
                  </a:cubicBezTo>
                  <a:cubicBezTo>
                    <a:pt x="9994" y="6448"/>
                    <a:pt x="9897" y="6501"/>
                    <a:pt x="9779" y="6501"/>
                  </a:cubicBezTo>
                  <a:cubicBezTo>
                    <a:pt x="9734" y="6501"/>
                    <a:pt x="9686" y="6493"/>
                    <a:pt x="9633" y="6473"/>
                  </a:cubicBezTo>
                  <a:lnTo>
                    <a:pt x="9621" y="6473"/>
                  </a:lnTo>
                  <a:cubicBezTo>
                    <a:pt x="9573" y="6426"/>
                    <a:pt x="9549" y="6354"/>
                    <a:pt x="9585" y="6295"/>
                  </a:cubicBezTo>
                  <a:cubicBezTo>
                    <a:pt x="9597" y="6247"/>
                    <a:pt x="9621" y="6188"/>
                    <a:pt x="9656" y="6152"/>
                  </a:cubicBezTo>
                  <a:cubicBezTo>
                    <a:pt x="9775" y="5985"/>
                    <a:pt x="9906" y="5842"/>
                    <a:pt x="10049" y="5711"/>
                  </a:cubicBezTo>
                  <a:cubicBezTo>
                    <a:pt x="10430" y="5342"/>
                    <a:pt x="10799" y="4973"/>
                    <a:pt x="11133" y="4580"/>
                  </a:cubicBezTo>
                  <a:cubicBezTo>
                    <a:pt x="11538" y="4092"/>
                    <a:pt x="11978" y="3640"/>
                    <a:pt x="12442" y="3211"/>
                  </a:cubicBezTo>
                  <a:cubicBezTo>
                    <a:pt x="12839" y="2877"/>
                    <a:pt x="13326" y="2534"/>
                    <a:pt x="13857" y="2534"/>
                  </a:cubicBezTo>
                  <a:cubicBezTo>
                    <a:pt x="13932" y="2534"/>
                    <a:pt x="14009" y="2541"/>
                    <a:pt x="14086" y="2556"/>
                  </a:cubicBezTo>
                  <a:cubicBezTo>
                    <a:pt x="14109" y="2556"/>
                    <a:pt x="13085" y="842"/>
                    <a:pt x="12181" y="604"/>
                  </a:cubicBezTo>
                  <a:cubicBezTo>
                    <a:pt x="12002" y="559"/>
                    <a:pt x="11825" y="538"/>
                    <a:pt x="11652" y="538"/>
                  </a:cubicBezTo>
                  <a:cubicBezTo>
                    <a:pt x="10950" y="538"/>
                    <a:pt x="10305" y="883"/>
                    <a:pt x="9799" y="1389"/>
                  </a:cubicBezTo>
                  <a:cubicBezTo>
                    <a:pt x="9228" y="1985"/>
                    <a:pt x="8930" y="2711"/>
                    <a:pt x="8668" y="3473"/>
                  </a:cubicBezTo>
                  <a:cubicBezTo>
                    <a:pt x="8537" y="3902"/>
                    <a:pt x="8371" y="4306"/>
                    <a:pt x="8180" y="4711"/>
                  </a:cubicBezTo>
                  <a:cubicBezTo>
                    <a:pt x="8013" y="5021"/>
                    <a:pt x="7799" y="5366"/>
                    <a:pt x="7442" y="5485"/>
                  </a:cubicBezTo>
                  <a:cubicBezTo>
                    <a:pt x="7392" y="5503"/>
                    <a:pt x="7346" y="5511"/>
                    <a:pt x="7305" y="5511"/>
                  </a:cubicBezTo>
                  <a:cubicBezTo>
                    <a:pt x="6699" y="5511"/>
                    <a:pt x="7004" y="3737"/>
                    <a:pt x="7049" y="3425"/>
                  </a:cubicBezTo>
                  <a:cubicBezTo>
                    <a:pt x="7132" y="2854"/>
                    <a:pt x="7287" y="2306"/>
                    <a:pt x="7513" y="1794"/>
                  </a:cubicBezTo>
                  <a:cubicBezTo>
                    <a:pt x="7870" y="1044"/>
                    <a:pt x="8466" y="532"/>
                    <a:pt x="9156" y="115"/>
                  </a:cubicBezTo>
                  <a:cubicBezTo>
                    <a:pt x="9178" y="101"/>
                    <a:pt x="8519" y="0"/>
                    <a:pt x="7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a:off x="3725461" y="3677005"/>
              <a:ext cx="776094" cy="400382"/>
            </a:xfrm>
            <a:custGeom>
              <a:rect b="b" l="l" r="r" t="t"/>
              <a:pathLst>
                <a:path extrusionOk="0" h="10776" w="20888">
                  <a:moveTo>
                    <a:pt x="11530" y="0"/>
                  </a:moveTo>
                  <a:cubicBezTo>
                    <a:pt x="11077" y="477"/>
                    <a:pt x="10994" y="489"/>
                    <a:pt x="10613" y="977"/>
                  </a:cubicBezTo>
                  <a:cubicBezTo>
                    <a:pt x="10553" y="1036"/>
                    <a:pt x="10137" y="1751"/>
                    <a:pt x="10077" y="1786"/>
                  </a:cubicBezTo>
                  <a:cubicBezTo>
                    <a:pt x="9851" y="2227"/>
                    <a:pt x="9708" y="2548"/>
                    <a:pt x="9517" y="3001"/>
                  </a:cubicBezTo>
                  <a:cubicBezTo>
                    <a:pt x="9315" y="3489"/>
                    <a:pt x="9125" y="3977"/>
                    <a:pt x="8922" y="4465"/>
                  </a:cubicBezTo>
                  <a:cubicBezTo>
                    <a:pt x="8732" y="4894"/>
                    <a:pt x="8470" y="5287"/>
                    <a:pt x="8279" y="5703"/>
                  </a:cubicBezTo>
                  <a:cubicBezTo>
                    <a:pt x="7970" y="5608"/>
                    <a:pt x="7672" y="5513"/>
                    <a:pt x="7362" y="5430"/>
                  </a:cubicBezTo>
                  <a:cubicBezTo>
                    <a:pt x="7601" y="4930"/>
                    <a:pt x="7636" y="4287"/>
                    <a:pt x="7672" y="3775"/>
                  </a:cubicBezTo>
                  <a:cubicBezTo>
                    <a:pt x="7708" y="3072"/>
                    <a:pt x="7708" y="2382"/>
                    <a:pt x="7648" y="1691"/>
                  </a:cubicBezTo>
                  <a:cubicBezTo>
                    <a:pt x="7636" y="1524"/>
                    <a:pt x="7624" y="1358"/>
                    <a:pt x="7612" y="1191"/>
                  </a:cubicBezTo>
                  <a:cubicBezTo>
                    <a:pt x="7601" y="1227"/>
                    <a:pt x="7589" y="1274"/>
                    <a:pt x="7577" y="1310"/>
                  </a:cubicBezTo>
                  <a:cubicBezTo>
                    <a:pt x="7398" y="1941"/>
                    <a:pt x="7279" y="2584"/>
                    <a:pt x="7231" y="3239"/>
                  </a:cubicBezTo>
                  <a:cubicBezTo>
                    <a:pt x="7231" y="3632"/>
                    <a:pt x="7208" y="4025"/>
                    <a:pt x="7160" y="4406"/>
                  </a:cubicBezTo>
                  <a:cubicBezTo>
                    <a:pt x="7124" y="4727"/>
                    <a:pt x="7041" y="5025"/>
                    <a:pt x="7029" y="5334"/>
                  </a:cubicBezTo>
                  <a:cubicBezTo>
                    <a:pt x="6839" y="5287"/>
                    <a:pt x="6660" y="5239"/>
                    <a:pt x="6481" y="5191"/>
                  </a:cubicBezTo>
                  <a:cubicBezTo>
                    <a:pt x="6315" y="4382"/>
                    <a:pt x="5803" y="3620"/>
                    <a:pt x="5469" y="2870"/>
                  </a:cubicBezTo>
                  <a:cubicBezTo>
                    <a:pt x="5386" y="2691"/>
                    <a:pt x="5303" y="2501"/>
                    <a:pt x="5231" y="2310"/>
                  </a:cubicBezTo>
                  <a:lnTo>
                    <a:pt x="5231" y="2310"/>
                  </a:lnTo>
                  <a:cubicBezTo>
                    <a:pt x="5160" y="2513"/>
                    <a:pt x="5374" y="3441"/>
                    <a:pt x="5541" y="3751"/>
                  </a:cubicBezTo>
                  <a:cubicBezTo>
                    <a:pt x="5755" y="4156"/>
                    <a:pt x="5898" y="4703"/>
                    <a:pt x="6088" y="5108"/>
                  </a:cubicBezTo>
                  <a:cubicBezTo>
                    <a:pt x="4422" y="4727"/>
                    <a:pt x="1957" y="3822"/>
                    <a:pt x="493" y="2941"/>
                  </a:cubicBezTo>
                  <a:cubicBezTo>
                    <a:pt x="449" y="2915"/>
                    <a:pt x="405" y="2904"/>
                    <a:pt x="363" y="2904"/>
                  </a:cubicBezTo>
                  <a:cubicBezTo>
                    <a:pt x="154" y="2904"/>
                    <a:pt x="0" y="3185"/>
                    <a:pt x="219" y="3334"/>
                  </a:cubicBezTo>
                  <a:cubicBezTo>
                    <a:pt x="1540" y="4263"/>
                    <a:pt x="4029" y="5120"/>
                    <a:pt x="5588" y="5489"/>
                  </a:cubicBezTo>
                  <a:cubicBezTo>
                    <a:pt x="5791" y="5537"/>
                    <a:pt x="5981" y="5584"/>
                    <a:pt x="6184" y="5632"/>
                  </a:cubicBezTo>
                  <a:cubicBezTo>
                    <a:pt x="5827" y="6299"/>
                    <a:pt x="4410" y="7311"/>
                    <a:pt x="4291" y="7430"/>
                  </a:cubicBezTo>
                  <a:lnTo>
                    <a:pt x="4124" y="7620"/>
                  </a:lnTo>
                  <a:cubicBezTo>
                    <a:pt x="4422" y="7489"/>
                    <a:pt x="5874" y="6751"/>
                    <a:pt x="6529" y="5751"/>
                  </a:cubicBezTo>
                  <a:cubicBezTo>
                    <a:pt x="6696" y="5787"/>
                    <a:pt x="6767" y="5787"/>
                    <a:pt x="6934" y="5834"/>
                  </a:cubicBezTo>
                  <a:cubicBezTo>
                    <a:pt x="7017" y="6120"/>
                    <a:pt x="7053" y="6430"/>
                    <a:pt x="7041" y="6739"/>
                  </a:cubicBezTo>
                  <a:cubicBezTo>
                    <a:pt x="6981" y="7204"/>
                    <a:pt x="6874" y="7656"/>
                    <a:pt x="6708" y="8097"/>
                  </a:cubicBezTo>
                  <a:cubicBezTo>
                    <a:pt x="6469" y="8847"/>
                    <a:pt x="5934" y="10406"/>
                    <a:pt x="6077" y="10430"/>
                  </a:cubicBezTo>
                  <a:cubicBezTo>
                    <a:pt x="6267" y="10085"/>
                    <a:pt x="6458" y="9752"/>
                    <a:pt x="6636" y="9394"/>
                  </a:cubicBezTo>
                  <a:cubicBezTo>
                    <a:pt x="6958" y="8740"/>
                    <a:pt x="7196" y="8049"/>
                    <a:pt x="7327" y="7335"/>
                  </a:cubicBezTo>
                  <a:cubicBezTo>
                    <a:pt x="7386" y="6942"/>
                    <a:pt x="7458" y="6382"/>
                    <a:pt x="7327" y="5942"/>
                  </a:cubicBezTo>
                  <a:lnTo>
                    <a:pt x="7327" y="5942"/>
                  </a:lnTo>
                  <a:cubicBezTo>
                    <a:pt x="7660" y="6037"/>
                    <a:pt x="7993" y="6132"/>
                    <a:pt x="8327" y="6239"/>
                  </a:cubicBezTo>
                  <a:cubicBezTo>
                    <a:pt x="8803" y="7668"/>
                    <a:pt x="8875" y="10645"/>
                    <a:pt x="9006" y="10645"/>
                  </a:cubicBezTo>
                  <a:lnTo>
                    <a:pt x="9006" y="10371"/>
                  </a:lnTo>
                  <a:cubicBezTo>
                    <a:pt x="8982" y="9132"/>
                    <a:pt x="9196" y="7549"/>
                    <a:pt x="8696" y="6346"/>
                  </a:cubicBezTo>
                  <a:lnTo>
                    <a:pt x="8696" y="6346"/>
                  </a:lnTo>
                  <a:cubicBezTo>
                    <a:pt x="9256" y="6513"/>
                    <a:pt x="9815" y="6692"/>
                    <a:pt x="10375" y="6858"/>
                  </a:cubicBezTo>
                  <a:cubicBezTo>
                    <a:pt x="10375" y="6870"/>
                    <a:pt x="10387" y="6870"/>
                    <a:pt x="10387" y="6882"/>
                  </a:cubicBezTo>
                  <a:cubicBezTo>
                    <a:pt x="11101" y="8013"/>
                    <a:pt x="12113" y="10597"/>
                    <a:pt x="12268" y="10776"/>
                  </a:cubicBezTo>
                  <a:lnTo>
                    <a:pt x="12232" y="10656"/>
                  </a:lnTo>
                  <a:cubicBezTo>
                    <a:pt x="11970" y="9859"/>
                    <a:pt x="11768" y="9049"/>
                    <a:pt x="11530" y="8251"/>
                  </a:cubicBezTo>
                  <a:cubicBezTo>
                    <a:pt x="11434" y="7823"/>
                    <a:pt x="11268" y="7430"/>
                    <a:pt x="11041" y="7061"/>
                  </a:cubicBezTo>
                  <a:lnTo>
                    <a:pt x="11041" y="7061"/>
                  </a:lnTo>
                  <a:cubicBezTo>
                    <a:pt x="12006" y="7358"/>
                    <a:pt x="13208" y="7835"/>
                    <a:pt x="14173" y="8168"/>
                  </a:cubicBezTo>
                  <a:cubicBezTo>
                    <a:pt x="14732" y="8847"/>
                    <a:pt x="15816" y="10335"/>
                    <a:pt x="15959" y="10406"/>
                  </a:cubicBezTo>
                  <a:cubicBezTo>
                    <a:pt x="15661" y="9740"/>
                    <a:pt x="15328" y="8942"/>
                    <a:pt x="14851" y="8335"/>
                  </a:cubicBezTo>
                  <a:lnTo>
                    <a:pt x="14851" y="8335"/>
                  </a:lnTo>
                  <a:cubicBezTo>
                    <a:pt x="15244" y="8478"/>
                    <a:pt x="15649" y="8620"/>
                    <a:pt x="16030" y="8763"/>
                  </a:cubicBezTo>
                  <a:cubicBezTo>
                    <a:pt x="16899" y="9097"/>
                    <a:pt x="17757" y="9406"/>
                    <a:pt x="18638" y="9692"/>
                  </a:cubicBezTo>
                  <a:cubicBezTo>
                    <a:pt x="19388" y="9918"/>
                    <a:pt x="20043" y="10323"/>
                    <a:pt x="20840" y="10347"/>
                  </a:cubicBezTo>
                  <a:cubicBezTo>
                    <a:pt x="20888" y="10335"/>
                    <a:pt x="20888" y="10264"/>
                    <a:pt x="20840" y="10264"/>
                  </a:cubicBezTo>
                  <a:cubicBezTo>
                    <a:pt x="20019" y="10168"/>
                    <a:pt x="19328" y="9775"/>
                    <a:pt x="18602" y="9382"/>
                  </a:cubicBezTo>
                  <a:cubicBezTo>
                    <a:pt x="18054" y="9097"/>
                    <a:pt x="17483" y="8835"/>
                    <a:pt x="16899" y="8620"/>
                  </a:cubicBezTo>
                  <a:cubicBezTo>
                    <a:pt x="17042" y="8561"/>
                    <a:pt x="17173" y="8478"/>
                    <a:pt x="17316" y="8418"/>
                  </a:cubicBezTo>
                  <a:cubicBezTo>
                    <a:pt x="17685" y="8239"/>
                    <a:pt x="18054" y="8061"/>
                    <a:pt x="18435" y="7882"/>
                  </a:cubicBezTo>
                  <a:lnTo>
                    <a:pt x="18542" y="7835"/>
                  </a:lnTo>
                  <a:cubicBezTo>
                    <a:pt x="18533" y="7823"/>
                    <a:pt x="18505" y="7818"/>
                    <a:pt x="18460" y="7818"/>
                  </a:cubicBezTo>
                  <a:cubicBezTo>
                    <a:pt x="18093" y="7818"/>
                    <a:pt x="16647" y="8179"/>
                    <a:pt x="16233" y="8370"/>
                  </a:cubicBezTo>
                  <a:lnTo>
                    <a:pt x="16173" y="8347"/>
                  </a:lnTo>
                  <a:cubicBezTo>
                    <a:pt x="15292" y="8001"/>
                    <a:pt x="14387" y="7668"/>
                    <a:pt x="13494" y="7347"/>
                  </a:cubicBezTo>
                  <a:cubicBezTo>
                    <a:pt x="13899" y="7168"/>
                    <a:pt x="14280" y="6942"/>
                    <a:pt x="14649" y="6692"/>
                  </a:cubicBezTo>
                  <a:cubicBezTo>
                    <a:pt x="15161" y="6370"/>
                    <a:pt x="15649" y="6013"/>
                    <a:pt x="16149" y="5692"/>
                  </a:cubicBezTo>
                  <a:cubicBezTo>
                    <a:pt x="16411" y="5513"/>
                    <a:pt x="16673" y="5358"/>
                    <a:pt x="16935" y="5203"/>
                  </a:cubicBezTo>
                  <a:lnTo>
                    <a:pt x="16935" y="5203"/>
                  </a:lnTo>
                  <a:cubicBezTo>
                    <a:pt x="16792" y="5227"/>
                    <a:pt x="16661" y="5263"/>
                    <a:pt x="16518" y="5311"/>
                  </a:cubicBezTo>
                  <a:cubicBezTo>
                    <a:pt x="15911" y="5549"/>
                    <a:pt x="15304" y="5823"/>
                    <a:pt x="14732" y="6156"/>
                  </a:cubicBezTo>
                  <a:cubicBezTo>
                    <a:pt x="14137" y="6537"/>
                    <a:pt x="13399" y="6680"/>
                    <a:pt x="12851" y="7132"/>
                  </a:cubicBezTo>
                  <a:cubicBezTo>
                    <a:pt x="12244" y="6918"/>
                    <a:pt x="11625" y="6727"/>
                    <a:pt x="11006" y="6549"/>
                  </a:cubicBezTo>
                  <a:cubicBezTo>
                    <a:pt x="10720" y="6477"/>
                    <a:pt x="10434" y="6382"/>
                    <a:pt x="10160" y="6299"/>
                  </a:cubicBezTo>
                  <a:cubicBezTo>
                    <a:pt x="10672" y="5906"/>
                    <a:pt x="11065" y="5263"/>
                    <a:pt x="11542" y="4870"/>
                  </a:cubicBezTo>
                  <a:cubicBezTo>
                    <a:pt x="12220" y="4287"/>
                    <a:pt x="12935" y="3751"/>
                    <a:pt x="13649" y="3227"/>
                  </a:cubicBezTo>
                  <a:cubicBezTo>
                    <a:pt x="14030" y="2953"/>
                    <a:pt x="14387" y="2667"/>
                    <a:pt x="14756" y="2382"/>
                  </a:cubicBezTo>
                  <a:lnTo>
                    <a:pt x="14756" y="2382"/>
                  </a:lnTo>
                  <a:cubicBezTo>
                    <a:pt x="14554" y="2477"/>
                    <a:pt x="14363" y="2572"/>
                    <a:pt x="14173" y="2655"/>
                  </a:cubicBezTo>
                  <a:cubicBezTo>
                    <a:pt x="13982" y="2739"/>
                    <a:pt x="10803" y="4775"/>
                    <a:pt x="9648" y="6144"/>
                  </a:cubicBezTo>
                  <a:lnTo>
                    <a:pt x="8613" y="5811"/>
                  </a:lnTo>
                  <a:cubicBezTo>
                    <a:pt x="9053" y="5334"/>
                    <a:pt x="9291" y="4632"/>
                    <a:pt x="9517" y="4060"/>
                  </a:cubicBezTo>
                  <a:cubicBezTo>
                    <a:pt x="9887" y="3156"/>
                    <a:pt x="10268" y="2251"/>
                    <a:pt x="10720" y="1382"/>
                  </a:cubicBezTo>
                  <a:cubicBezTo>
                    <a:pt x="10958" y="905"/>
                    <a:pt x="11232" y="441"/>
                    <a:pt x="115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
            <p:cNvSpPr/>
            <p:nvPr/>
          </p:nvSpPr>
          <p:spPr>
            <a:xfrm>
              <a:off x="3663670" y="2925337"/>
              <a:ext cx="951131" cy="365531"/>
            </a:xfrm>
            <a:custGeom>
              <a:rect b="b" l="l" r="r" t="t"/>
              <a:pathLst>
                <a:path extrusionOk="0" h="9838" w="25599">
                  <a:moveTo>
                    <a:pt x="11223" y="1"/>
                  </a:moveTo>
                  <a:cubicBezTo>
                    <a:pt x="6749" y="1"/>
                    <a:pt x="2924" y="1720"/>
                    <a:pt x="1" y="4705"/>
                  </a:cubicBezTo>
                  <a:cubicBezTo>
                    <a:pt x="1645" y="6904"/>
                    <a:pt x="6251" y="9838"/>
                    <a:pt x="12316" y="9838"/>
                  </a:cubicBezTo>
                  <a:cubicBezTo>
                    <a:pt x="16264" y="9838"/>
                    <a:pt x="20829" y="8595"/>
                    <a:pt x="25599" y="5098"/>
                  </a:cubicBezTo>
                  <a:cubicBezTo>
                    <a:pt x="20359" y="1568"/>
                    <a:pt x="15495" y="1"/>
                    <a:pt x="112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3663670" y="3080724"/>
              <a:ext cx="827739" cy="38864"/>
            </a:xfrm>
            <a:custGeom>
              <a:rect b="b" l="l" r="r" t="t"/>
              <a:pathLst>
                <a:path extrusionOk="0" h="1046" w="22278">
                  <a:moveTo>
                    <a:pt x="6457" y="1"/>
                  </a:moveTo>
                  <a:cubicBezTo>
                    <a:pt x="3102" y="1"/>
                    <a:pt x="830" y="168"/>
                    <a:pt x="1" y="523"/>
                  </a:cubicBezTo>
                  <a:cubicBezTo>
                    <a:pt x="982" y="894"/>
                    <a:pt x="3532" y="1045"/>
                    <a:pt x="7369" y="1045"/>
                  </a:cubicBezTo>
                  <a:cubicBezTo>
                    <a:pt x="11168" y="1045"/>
                    <a:pt x="16229" y="897"/>
                    <a:pt x="22277" y="666"/>
                  </a:cubicBezTo>
                  <a:cubicBezTo>
                    <a:pt x="15889" y="234"/>
                    <a:pt x="10418" y="1"/>
                    <a:pt x="64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3779561" y="3105432"/>
              <a:ext cx="58891" cy="85865"/>
            </a:xfrm>
            <a:custGeom>
              <a:rect b="b" l="l" r="r" t="t"/>
              <a:pathLst>
                <a:path extrusionOk="0" h="2311" w="1585">
                  <a:moveTo>
                    <a:pt x="1" y="1"/>
                  </a:moveTo>
                  <a:lnTo>
                    <a:pt x="1" y="1"/>
                  </a:lnTo>
                  <a:cubicBezTo>
                    <a:pt x="692" y="513"/>
                    <a:pt x="989" y="1632"/>
                    <a:pt x="513" y="2310"/>
                  </a:cubicBezTo>
                  <a:cubicBezTo>
                    <a:pt x="1584" y="1417"/>
                    <a:pt x="465" y="96"/>
                    <a:pt x="465" y="96"/>
                  </a:cubicBezTo>
                  <a:lnTo>
                    <a:pt x="1" y="1"/>
                  </a:ln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3888391" y="3106324"/>
              <a:ext cx="71709" cy="133647"/>
            </a:xfrm>
            <a:custGeom>
              <a:rect b="b" l="l" r="r" t="t"/>
              <a:pathLst>
                <a:path extrusionOk="0" h="3597" w="1930">
                  <a:moveTo>
                    <a:pt x="691" y="0"/>
                  </a:moveTo>
                  <a:lnTo>
                    <a:pt x="1" y="12"/>
                  </a:lnTo>
                  <a:cubicBezTo>
                    <a:pt x="906" y="1298"/>
                    <a:pt x="965" y="2763"/>
                    <a:pt x="549" y="3596"/>
                  </a:cubicBezTo>
                  <a:cubicBezTo>
                    <a:pt x="1930" y="1834"/>
                    <a:pt x="691" y="0"/>
                    <a:pt x="691"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4026427" y="3104987"/>
              <a:ext cx="62420" cy="153970"/>
            </a:xfrm>
            <a:custGeom>
              <a:rect b="b" l="l" r="r" t="t"/>
              <a:pathLst>
                <a:path extrusionOk="0" h="4144" w="1680">
                  <a:moveTo>
                    <a:pt x="501" y="1"/>
                  </a:moveTo>
                  <a:cubicBezTo>
                    <a:pt x="334" y="1"/>
                    <a:pt x="167" y="13"/>
                    <a:pt x="1" y="48"/>
                  </a:cubicBezTo>
                  <a:cubicBezTo>
                    <a:pt x="1001" y="1167"/>
                    <a:pt x="1263" y="2763"/>
                    <a:pt x="691" y="4144"/>
                  </a:cubicBezTo>
                  <a:cubicBezTo>
                    <a:pt x="1679" y="2572"/>
                    <a:pt x="1227" y="739"/>
                    <a:pt x="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4185678" y="3105841"/>
              <a:ext cx="60674" cy="143827"/>
            </a:xfrm>
            <a:custGeom>
              <a:rect b="b" l="l" r="r" t="t"/>
              <a:pathLst>
                <a:path extrusionOk="0" h="3871" w="1633">
                  <a:moveTo>
                    <a:pt x="372" y="1"/>
                  </a:moveTo>
                  <a:cubicBezTo>
                    <a:pt x="246" y="1"/>
                    <a:pt x="122" y="16"/>
                    <a:pt x="1" y="49"/>
                  </a:cubicBezTo>
                  <a:cubicBezTo>
                    <a:pt x="989" y="1478"/>
                    <a:pt x="1227" y="2228"/>
                    <a:pt x="715" y="3871"/>
                  </a:cubicBezTo>
                  <a:cubicBezTo>
                    <a:pt x="1632" y="2645"/>
                    <a:pt x="1203" y="561"/>
                    <a:pt x="668" y="25"/>
                  </a:cubicBezTo>
                  <a:cubicBezTo>
                    <a:pt x="569" y="10"/>
                    <a:pt x="470" y="1"/>
                    <a:pt x="3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4314871" y="3104095"/>
              <a:ext cx="42505" cy="98684"/>
            </a:xfrm>
            <a:custGeom>
              <a:rect b="b" l="l" r="r" t="t"/>
              <a:pathLst>
                <a:path extrusionOk="0" h="2656" w="1144">
                  <a:moveTo>
                    <a:pt x="1" y="1"/>
                  </a:moveTo>
                  <a:lnTo>
                    <a:pt x="1" y="1"/>
                  </a:lnTo>
                  <a:cubicBezTo>
                    <a:pt x="548" y="727"/>
                    <a:pt x="834" y="1739"/>
                    <a:pt x="596" y="2656"/>
                  </a:cubicBezTo>
                  <a:cubicBezTo>
                    <a:pt x="1144" y="1608"/>
                    <a:pt x="465" y="72"/>
                    <a:pt x="465" y="72"/>
                  </a:cubicBez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4425039" y="3105432"/>
              <a:ext cx="27012" cy="77468"/>
            </a:xfrm>
            <a:custGeom>
              <a:rect b="b" l="l" r="r" t="t"/>
              <a:pathLst>
                <a:path extrusionOk="0" h="2085" w="727">
                  <a:moveTo>
                    <a:pt x="0" y="1"/>
                  </a:moveTo>
                  <a:cubicBezTo>
                    <a:pt x="345" y="513"/>
                    <a:pt x="453" y="1382"/>
                    <a:pt x="238" y="2084"/>
                  </a:cubicBezTo>
                  <a:cubicBezTo>
                    <a:pt x="726" y="1334"/>
                    <a:pt x="286" y="1"/>
                    <a:pt x="2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3778706" y="3006783"/>
              <a:ext cx="59745" cy="85419"/>
            </a:xfrm>
            <a:custGeom>
              <a:rect b="b" l="l" r="r" t="t"/>
              <a:pathLst>
                <a:path extrusionOk="0" h="2299" w="1608">
                  <a:moveTo>
                    <a:pt x="548" y="0"/>
                  </a:moveTo>
                  <a:cubicBezTo>
                    <a:pt x="1012" y="679"/>
                    <a:pt x="703" y="1798"/>
                    <a:pt x="0" y="2298"/>
                  </a:cubicBezTo>
                  <a:lnTo>
                    <a:pt x="476" y="2215"/>
                  </a:lnTo>
                  <a:cubicBezTo>
                    <a:pt x="476" y="2215"/>
                    <a:pt x="1607" y="917"/>
                    <a:pt x="548"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3887537" y="2959892"/>
              <a:ext cx="72564" cy="134055"/>
            </a:xfrm>
            <a:custGeom>
              <a:rect b="b" l="l" r="r" t="t"/>
              <a:pathLst>
                <a:path extrusionOk="0" h="3608" w="1953">
                  <a:moveTo>
                    <a:pt x="607" y="0"/>
                  </a:moveTo>
                  <a:lnTo>
                    <a:pt x="607" y="0"/>
                  </a:lnTo>
                  <a:cubicBezTo>
                    <a:pt x="1012" y="834"/>
                    <a:pt x="929" y="2310"/>
                    <a:pt x="0" y="3572"/>
                  </a:cubicBezTo>
                  <a:lnTo>
                    <a:pt x="691" y="3608"/>
                  </a:lnTo>
                  <a:cubicBezTo>
                    <a:pt x="691" y="3608"/>
                    <a:pt x="1953" y="1786"/>
                    <a:pt x="607"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4025535" y="2943060"/>
              <a:ext cx="63758" cy="153673"/>
            </a:xfrm>
            <a:custGeom>
              <a:rect b="b" l="l" r="r" t="t"/>
              <a:pathLst>
                <a:path extrusionOk="0" h="4136" w="1716">
                  <a:moveTo>
                    <a:pt x="751" y="1"/>
                  </a:moveTo>
                  <a:lnTo>
                    <a:pt x="751" y="1"/>
                  </a:lnTo>
                  <a:cubicBezTo>
                    <a:pt x="1311" y="1394"/>
                    <a:pt x="1013" y="2978"/>
                    <a:pt x="1" y="4085"/>
                  </a:cubicBezTo>
                  <a:cubicBezTo>
                    <a:pt x="138" y="4114"/>
                    <a:pt x="275" y="4136"/>
                    <a:pt x="412" y="4136"/>
                  </a:cubicBezTo>
                  <a:cubicBezTo>
                    <a:pt x="442" y="4136"/>
                    <a:pt x="471" y="4135"/>
                    <a:pt x="501" y="4132"/>
                  </a:cubicBezTo>
                  <a:cubicBezTo>
                    <a:pt x="1239" y="3406"/>
                    <a:pt x="1715" y="1584"/>
                    <a:pt x="7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4184378" y="2955025"/>
              <a:ext cx="62383" cy="143678"/>
            </a:xfrm>
            <a:custGeom>
              <a:rect b="b" l="l" r="r" t="t"/>
              <a:pathLst>
                <a:path extrusionOk="0" h="3867" w="1679">
                  <a:moveTo>
                    <a:pt x="786" y="0"/>
                  </a:moveTo>
                  <a:cubicBezTo>
                    <a:pt x="1274" y="1643"/>
                    <a:pt x="1024" y="2394"/>
                    <a:pt x="0" y="3810"/>
                  </a:cubicBezTo>
                  <a:cubicBezTo>
                    <a:pt x="134" y="3848"/>
                    <a:pt x="273" y="3866"/>
                    <a:pt x="413" y="3866"/>
                  </a:cubicBezTo>
                  <a:cubicBezTo>
                    <a:pt x="497" y="3866"/>
                    <a:pt x="582" y="3860"/>
                    <a:pt x="667" y="3846"/>
                  </a:cubicBezTo>
                  <a:cubicBezTo>
                    <a:pt x="1215" y="3310"/>
                    <a:pt x="1679" y="1239"/>
                    <a:pt x="7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4313533" y="3003699"/>
              <a:ext cx="43843" cy="98684"/>
            </a:xfrm>
            <a:custGeom>
              <a:rect b="b" l="l" r="r" t="t"/>
              <a:pathLst>
                <a:path extrusionOk="0" h="2656" w="1180">
                  <a:moveTo>
                    <a:pt x="644" y="0"/>
                  </a:moveTo>
                  <a:cubicBezTo>
                    <a:pt x="882" y="929"/>
                    <a:pt x="572" y="1941"/>
                    <a:pt x="1" y="2655"/>
                  </a:cubicBezTo>
                  <a:lnTo>
                    <a:pt x="477" y="2596"/>
                  </a:lnTo>
                  <a:cubicBezTo>
                    <a:pt x="477" y="2596"/>
                    <a:pt x="1180" y="1072"/>
                    <a:pt x="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4424147" y="3025807"/>
              <a:ext cx="27903" cy="77431"/>
            </a:xfrm>
            <a:custGeom>
              <a:rect b="b" l="l" r="r" t="t"/>
              <a:pathLst>
                <a:path extrusionOk="0" h="2084" w="751">
                  <a:moveTo>
                    <a:pt x="262" y="0"/>
                  </a:moveTo>
                  <a:cubicBezTo>
                    <a:pt x="465" y="691"/>
                    <a:pt x="346" y="1572"/>
                    <a:pt x="0" y="2072"/>
                  </a:cubicBezTo>
                  <a:lnTo>
                    <a:pt x="286" y="2084"/>
                  </a:lnTo>
                  <a:cubicBezTo>
                    <a:pt x="286" y="2084"/>
                    <a:pt x="750" y="739"/>
                    <a:pt x="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1177881" y="2025118"/>
              <a:ext cx="770223" cy="1093583"/>
            </a:xfrm>
            <a:custGeom>
              <a:rect b="b" l="l" r="r" t="t"/>
              <a:pathLst>
                <a:path extrusionOk="0" h="29433" w="20730">
                  <a:moveTo>
                    <a:pt x="465" y="1"/>
                  </a:moveTo>
                  <a:cubicBezTo>
                    <a:pt x="0" y="17443"/>
                    <a:pt x="7775" y="27159"/>
                    <a:pt x="18538" y="29433"/>
                  </a:cubicBezTo>
                  <a:cubicBezTo>
                    <a:pt x="20729" y="23706"/>
                    <a:pt x="19312" y="7359"/>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3"/>
            <p:cNvSpPr/>
            <p:nvPr/>
          </p:nvSpPr>
          <p:spPr>
            <a:xfrm>
              <a:off x="1273855" y="2171996"/>
              <a:ext cx="592845" cy="946709"/>
            </a:xfrm>
            <a:custGeom>
              <a:rect b="b" l="l" r="r" t="t"/>
              <a:pathLst>
                <a:path extrusionOk="0" h="25480" w="15956">
                  <a:moveTo>
                    <a:pt x="1" y="0"/>
                  </a:moveTo>
                  <a:lnTo>
                    <a:pt x="1" y="0"/>
                  </a:lnTo>
                  <a:cubicBezTo>
                    <a:pt x="7621" y="14014"/>
                    <a:pt x="13776" y="23980"/>
                    <a:pt x="15955" y="25480"/>
                  </a:cubicBezTo>
                  <a:cubicBezTo>
                    <a:pt x="15396" y="22717"/>
                    <a:pt x="9335" y="13526"/>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1780406" y="2895760"/>
              <a:ext cx="92479" cy="87166"/>
            </a:xfrm>
            <a:custGeom>
              <a:rect b="b" l="l" r="r" t="t"/>
              <a:pathLst>
                <a:path extrusionOk="0" h="2346" w="2489">
                  <a:moveTo>
                    <a:pt x="1915" y="1"/>
                  </a:moveTo>
                  <a:cubicBezTo>
                    <a:pt x="542" y="1"/>
                    <a:pt x="1" y="1738"/>
                    <a:pt x="1" y="1738"/>
                  </a:cubicBezTo>
                  <a:lnTo>
                    <a:pt x="239" y="2346"/>
                  </a:lnTo>
                  <a:cubicBezTo>
                    <a:pt x="320" y="1219"/>
                    <a:pt x="1341" y="93"/>
                    <a:pt x="2408" y="93"/>
                  </a:cubicBezTo>
                  <a:cubicBezTo>
                    <a:pt x="2435" y="93"/>
                    <a:pt x="2462" y="94"/>
                    <a:pt x="2489" y="95"/>
                  </a:cubicBezTo>
                  <a:cubicBezTo>
                    <a:pt x="2284" y="30"/>
                    <a:pt x="2093" y="1"/>
                    <a:pt x="1915" y="1"/>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1692829" y="2737475"/>
              <a:ext cx="156200" cy="120679"/>
            </a:xfrm>
            <a:custGeom>
              <a:rect b="b" l="l" r="r" t="t"/>
              <a:pathLst>
                <a:path extrusionOk="0" h="3248" w="4204">
                  <a:moveTo>
                    <a:pt x="3767" y="0"/>
                  </a:moveTo>
                  <a:cubicBezTo>
                    <a:pt x="1075" y="0"/>
                    <a:pt x="0" y="2462"/>
                    <a:pt x="0" y="2462"/>
                  </a:cubicBezTo>
                  <a:lnTo>
                    <a:pt x="512" y="3248"/>
                  </a:lnTo>
                  <a:cubicBezTo>
                    <a:pt x="1322" y="1283"/>
                    <a:pt x="2953" y="152"/>
                    <a:pt x="4203" y="21"/>
                  </a:cubicBezTo>
                  <a:cubicBezTo>
                    <a:pt x="4053" y="7"/>
                    <a:pt x="3908" y="0"/>
                    <a:pt x="3767"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1596371" y="2561727"/>
              <a:ext cx="170356" cy="138960"/>
            </a:xfrm>
            <a:custGeom>
              <a:rect b="b" l="l" r="r" t="t"/>
              <a:pathLst>
                <a:path extrusionOk="0" h="3740" w="4585">
                  <a:moveTo>
                    <a:pt x="4585" y="1"/>
                  </a:moveTo>
                  <a:cubicBezTo>
                    <a:pt x="2084" y="1"/>
                    <a:pt x="322" y="1846"/>
                    <a:pt x="1" y="3204"/>
                  </a:cubicBezTo>
                  <a:cubicBezTo>
                    <a:pt x="120" y="3394"/>
                    <a:pt x="251" y="3585"/>
                    <a:pt x="417" y="3739"/>
                  </a:cubicBezTo>
                  <a:cubicBezTo>
                    <a:pt x="977" y="1799"/>
                    <a:pt x="2596" y="334"/>
                    <a:pt x="4585" y="1"/>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1479143" y="2385793"/>
              <a:ext cx="161067" cy="133498"/>
            </a:xfrm>
            <a:custGeom>
              <a:rect b="b" l="l" r="r" t="t"/>
              <a:pathLst>
                <a:path extrusionOk="0" h="3593" w="4335">
                  <a:moveTo>
                    <a:pt x="4106" y="0"/>
                  </a:moveTo>
                  <a:cubicBezTo>
                    <a:pt x="2136" y="0"/>
                    <a:pt x="218" y="1880"/>
                    <a:pt x="0" y="2855"/>
                  </a:cubicBezTo>
                  <a:cubicBezTo>
                    <a:pt x="120" y="3128"/>
                    <a:pt x="286" y="3390"/>
                    <a:pt x="512" y="3593"/>
                  </a:cubicBezTo>
                  <a:cubicBezTo>
                    <a:pt x="1417" y="1426"/>
                    <a:pt x="2108" y="604"/>
                    <a:pt x="4334" y="9"/>
                  </a:cubicBezTo>
                  <a:cubicBezTo>
                    <a:pt x="4258" y="3"/>
                    <a:pt x="4182" y="0"/>
                    <a:pt x="41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1390674" y="2277706"/>
              <a:ext cx="106189" cy="96937"/>
            </a:xfrm>
            <a:custGeom>
              <a:rect b="b" l="l" r="r" t="t"/>
              <a:pathLst>
                <a:path extrusionOk="0" h="2609" w="2858">
                  <a:moveTo>
                    <a:pt x="2858" y="1"/>
                  </a:moveTo>
                  <a:lnTo>
                    <a:pt x="2858" y="1"/>
                  </a:lnTo>
                  <a:cubicBezTo>
                    <a:pt x="1262" y="132"/>
                    <a:pt x="0" y="2013"/>
                    <a:pt x="0" y="2013"/>
                  </a:cubicBezTo>
                  <a:lnTo>
                    <a:pt x="262" y="2608"/>
                  </a:lnTo>
                  <a:cubicBezTo>
                    <a:pt x="691" y="1454"/>
                    <a:pt x="1631" y="382"/>
                    <a:pt x="28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p:nvPr/>
          </p:nvSpPr>
          <p:spPr>
            <a:xfrm>
              <a:off x="1313687" y="2182140"/>
              <a:ext cx="89841" cy="65987"/>
            </a:xfrm>
            <a:custGeom>
              <a:rect b="b" l="l" r="r" t="t"/>
              <a:pathLst>
                <a:path extrusionOk="0" h="1776" w="2418">
                  <a:moveTo>
                    <a:pt x="2389" y="1"/>
                  </a:moveTo>
                  <a:cubicBezTo>
                    <a:pt x="1207" y="1"/>
                    <a:pt x="1" y="1454"/>
                    <a:pt x="1" y="1454"/>
                  </a:cubicBezTo>
                  <a:lnTo>
                    <a:pt x="227" y="1775"/>
                  </a:lnTo>
                  <a:cubicBezTo>
                    <a:pt x="560" y="1013"/>
                    <a:pt x="1477" y="263"/>
                    <a:pt x="2417" y="1"/>
                  </a:cubicBezTo>
                  <a:cubicBezTo>
                    <a:pt x="2408" y="1"/>
                    <a:pt x="2398" y="1"/>
                    <a:pt x="23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1663178" y="2974792"/>
              <a:ext cx="111948" cy="57256"/>
            </a:xfrm>
            <a:custGeom>
              <a:rect b="b" l="l" r="r" t="t"/>
              <a:pathLst>
                <a:path extrusionOk="0" h="1541" w="3013">
                  <a:moveTo>
                    <a:pt x="2135" y="1"/>
                  </a:moveTo>
                  <a:cubicBezTo>
                    <a:pt x="1451" y="1"/>
                    <a:pt x="190" y="188"/>
                    <a:pt x="0" y="1540"/>
                  </a:cubicBezTo>
                  <a:cubicBezTo>
                    <a:pt x="319" y="788"/>
                    <a:pt x="1230" y="338"/>
                    <a:pt x="2122" y="338"/>
                  </a:cubicBezTo>
                  <a:cubicBezTo>
                    <a:pt x="2430" y="338"/>
                    <a:pt x="2735" y="391"/>
                    <a:pt x="3013" y="504"/>
                  </a:cubicBezTo>
                  <a:lnTo>
                    <a:pt x="2572" y="28"/>
                  </a:lnTo>
                  <a:cubicBezTo>
                    <a:pt x="2572" y="28"/>
                    <a:pt x="2396" y="1"/>
                    <a:pt x="2135" y="1"/>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1529118" y="2839097"/>
              <a:ext cx="168164" cy="100467"/>
            </a:xfrm>
            <a:custGeom>
              <a:rect b="b" l="l" r="r" t="t"/>
              <a:pathLst>
                <a:path extrusionOk="0" h="2704" w="4526">
                  <a:moveTo>
                    <a:pt x="3976" y="0"/>
                  </a:moveTo>
                  <a:cubicBezTo>
                    <a:pt x="3549" y="0"/>
                    <a:pt x="982" y="110"/>
                    <a:pt x="1" y="2704"/>
                  </a:cubicBezTo>
                  <a:cubicBezTo>
                    <a:pt x="626" y="1699"/>
                    <a:pt x="2183" y="799"/>
                    <a:pt x="4133" y="799"/>
                  </a:cubicBezTo>
                  <a:cubicBezTo>
                    <a:pt x="4262" y="799"/>
                    <a:pt x="4393" y="802"/>
                    <a:pt x="4525" y="811"/>
                  </a:cubicBezTo>
                  <a:lnTo>
                    <a:pt x="4037" y="1"/>
                  </a:lnTo>
                  <a:cubicBezTo>
                    <a:pt x="4037" y="1"/>
                    <a:pt x="4016" y="0"/>
                    <a:pt x="3976"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a:off x="1406131" y="2685383"/>
              <a:ext cx="192946" cy="102882"/>
            </a:xfrm>
            <a:custGeom>
              <a:rect b="b" l="l" r="r" t="t"/>
              <a:pathLst>
                <a:path extrusionOk="0" h="2769" w="5193">
                  <a:moveTo>
                    <a:pt x="4271" y="1"/>
                  </a:moveTo>
                  <a:cubicBezTo>
                    <a:pt x="2885" y="1"/>
                    <a:pt x="954" y="843"/>
                    <a:pt x="1" y="2769"/>
                  </a:cubicBezTo>
                  <a:cubicBezTo>
                    <a:pt x="1005" y="1383"/>
                    <a:pt x="2594" y="590"/>
                    <a:pt x="4260" y="590"/>
                  </a:cubicBezTo>
                  <a:cubicBezTo>
                    <a:pt x="4569" y="590"/>
                    <a:pt x="4881" y="617"/>
                    <a:pt x="5192" y="673"/>
                  </a:cubicBezTo>
                  <a:cubicBezTo>
                    <a:pt x="5121" y="447"/>
                    <a:pt x="5025" y="245"/>
                    <a:pt x="4894" y="66"/>
                  </a:cubicBezTo>
                  <a:cubicBezTo>
                    <a:pt x="4705" y="23"/>
                    <a:pt x="4495" y="1"/>
                    <a:pt x="4271" y="1"/>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a:off x="1303952" y="2497707"/>
              <a:ext cx="181874" cy="99910"/>
            </a:xfrm>
            <a:custGeom>
              <a:rect b="b" l="l" r="r" t="t"/>
              <a:pathLst>
                <a:path extrusionOk="0" h="2689" w="4895">
                  <a:moveTo>
                    <a:pt x="4131" y="1"/>
                  </a:moveTo>
                  <a:cubicBezTo>
                    <a:pt x="2955" y="1"/>
                    <a:pt x="689" y="955"/>
                    <a:pt x="1" y="2688"/>
                  </a:cubicBezTo>
                  <a:cubicBezTo>
                    <a:pt x="1289" y="1209"/>
                    <a:pt x="2228" y="793"/>
                    <a:pt x="3897" y="793"/>
                  </a:cubicBezTo>
                  <a:cubicBezTo>
                    <a:pt x="4202" y="793"/>
                    <a:pt x="4533" y="807"/>
                    <a:pt x="4894" y="831"/>
                  </a:cubicBezTo>
                  <a:cubicBezTo>
                    <a:pt x="4823" y="533"/>
                    <a:pt x="4668" y="259"/>
                    <a:pt x="4465" y="33"/>
                  </a:cubicBezTo>
                  <a:cubicBezTo>
                    <a:pt x="4368" y="11"/>
                    <a:pt x="4256" y="1"/>
                    <a:pt x="41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1269879" y="2358669"/>
              <a:ext cx="129225" cy="62420"/>
            </a:xfrm>
            <a:custGeom>
              <a:rect b="b" l="l" r="r" t="t"/>
              <a:pathLst>
                <a:path extrusionOk="0" h="1680" w="3478">
                  <a:moveTo>
                    <a:pt x="3061" y="1"/>
                  </a:moveTo>
                  <a:cubicBezTo>
                    <a:pt x="3061" y="1"/>
                    <a:pt x="822" y="310"/>
                    <a:pt x="1" y="1680"/>
                  </a:cubicBezTo>
                  <a:cubicBezTo>
                    <a:pt x="772" y="867"/>
                    <a:pt x="1917" y="464"/>
                    <a:pt x="3013" y="464"/>
                  </a:cubicBezTo>
                  <a:cubicBezTo>
                    <a:pt x="3169" y="464"/>
                    <a:pt x="3324" y="473"/>
                    <a:pt x="3477" y="489"/>
                  </a:cubicBezTo>
                  <a:lnTo>
                    <a:pt x="30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3"/>
            <p:cNvSpPr/>
            <p:nvPr/>
          </p:nvSpPr>
          <p:spPr>
            <a:xfrm>
              <a:off x="1224772" y="2238357"/>
              <a:ext cx="95154" cy="57107"/>
            </a:xfrm>
            <a:custGeom>
              <a:rect b="b" l="l" r="r" t="t"/>
              <a:pathLst>
                <a:path extrusionOk="0" h="1537" w="2561">
                  <a:moveTo>
                    <a:pt x="2370" y="0"/>
                  </a:moveTo>
                  <a:cubicBezTo>
                    <a:pt x="2370" y="0"/>
                    <a:pt x="500" y="441"/>
                    <a:pt x="0" y="1536"/>
                  </a:cubicBezTo>
                  <a:cubicBezTo>
                    <a:pt x="622" y="834"/>
                    <a:pt x="1656" y="332"/>
                    <a:pt x="2477" y="332"/>
                  </a:cubicBezTo>
                  <a:cubicBezTo>
                    <a:pt x="2505" y="332"/>
                    <a:pt x="2533" y="333"/>
                    <a:pt x="2560" y="334"/>
                  </a:cubicBezTo>
                  <a:lnTo>
                    <a:pt x="237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3"/>
            <p:cNvSpPr/>
            <p:nvPr/>
          </p:nvSpPr>
          <p:spPr>
            <a:xfrm>
              <a:off x="968617" y="3817753"/>
              <a:ext cx="883472" cy="636539"/>
            </a:xfrm>
            <a:custGeom>
              <a:rect b="b" l="l" r="r" t="t"/>
              <a:pathLst>
                <a:path extrusionOk="0" h="17132" w="23778">
                  <a:moveTo>
                    <a:pt x="20549" y="1"/>
                  </a:moveTo>
                  <a:cubicBezTo>
                    <a:pt x="14409" y="1"/>
                    <a:pt x="4308" y="3707"/>
                    <a:pt x="1" y="17132"/>
                  </a:cubicBezTo>
                  <a:cubicBezTo>
                    <a:pt x="14669" y="16608"/>
                    <a:pt x="22408" y="9571"/>
                    <a:pt x="23777" y="427"/>
                  </a:cubicBezTo>
                  <a:cubicBezTo>
                    <a:pt x="22931" y="161"/>
                    <a:pt x="21826" y="1"/>
                    <a:pt x="205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1088074" y="3833618"/>
              <a:ext cx="764018" cy="546364"/>
            </a:xfrm>
            <a:custGeom>
              <a:rect b="b" l="l" r="r" t="t"/>
              <a:pathLst>
                <a:path extrusionOk="0" h="14705" w="20563">
                  <a:moveTo>
                    <a:pt x="20562" y="0"/>
                  </a:moveTo>
                  <a:cubicBezTo>
                    <a:pt x="18276" y="607"/>
                    <a:pt x="10871" y="6180"/>
                    <a:pt x="0" y="14704"/>
                  </a:cubicBezTo>
                  <a:cubicBezTo>
                    <a:pt x="11371" y="7584"/>
                    <a:pt x="19408" y="1905"/>
                    <a:pt x="205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3"/>
            <p:cNvSpPr/>
            <p:nvPr/>
          </p:nvSpPr>
          <p:spPr>
            <a:xfrm>
              <a:off x="1652997" y="3839786"/>
              <a:ext cx="88949" cy="74384"/>
            </a:xfrm>
            <a:custGeom>
              <a:rect b="b" l="l" r="r" t="t"/>
              <a:pathLst>
                <a:path extrusionOk="0" h="2002" w="2394">
                  <a:moveTo>
                    <a:pt x="394" y="1"/>
                  </a:moveTo>
                  <a:cubicBezTo>
                    <a:pt x="1" y="1537"/>
                    <a:pt x="1906" y="2001"/>
                    <a:pt x="1906" y="2001"/>
                  </a:cubicBezTo>
                  <a:lnTo>
                    <a:pt x="2394" y="1775"/>
                  </a:lnTo>
                  <a:cubicBezTo>
                    <a:pt x="1417" y="1763"/>
                    <a:pt x="394" y="918"/>
                    <a:pt x="394" y="1"/>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p:nvPr/>
          </p:nvSpPr>
          <p:spPr>
            <a:xfrm>
              <a:off x="1530456" y="3868099"/>
              <a:ext cx="111093" cy="126587"/>
            </a:xfrm>
            <a:custGeom>
              <a:rect b="b" l="l" r="r" t="t"/>
              <a:pathLst>
                <a:path extrusionOk="0" h="3407" w="2990">
                  <a:moveTo>
                    <a:pt x="84" y="1"/>
                  </a:moveTo>
                  <a:cubicBezTo>
                    <a:pt x="1" y="2549"/>
                    <a:pt x="2346" y="3406"/>
                    <a:pt x="2346" y="3406"/>
                  </a:cubicBezTo>
                  <a:lnTo>
                    <a:pt x="2989" y="2930"/>
                  </a:lnTo>
                  <a:cubicBezTo>
                    <a:pt x="1298" y="2346"/>
                    <a:pt x="251" y="1049"/>
                    <a:pt x="84" y="1"/>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1389337" y="3946424"/>
              <a:ext cx="124804" cy="136730"/>
            </a:xfrm>
            <a:custGeom>
              <a:rect b="b" l="l" r="r" t="t"/>
              <a:pathLst>
                <a:path extrusionOk="0" h="3680" w="3359">
                  <a:moveTo>
                    <a:pt x="0" y="0"/>
                  </a:moveTo>
                  <a:lnTo>
                    <a:pt x="0" y="0"/>
                  </a:lnTo>
                  <a:cubicBezTo>
                    <a:pt x="143" y="2096"/>
                    <a:pt x="1775" y="3477"/>
                    <a:pt x="2929" y="3679"/>
                  </a:cubicBezTo>
                  <a:cubicBezTo>
                    <a:pt x="3096" y="3572"/>
                    <a:pt x="3239" y="3441"/>
                    <a:pt x="3358" y="3298"/>
                  </a:cubicBezTo>
                  <a:cubicBezTo>
                    <a:pt x="1703" y="2929"/>
                    <a:pt x="393" y="1655"/>
                    <a:pt x="0"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a:off x="1247771" y="4061422"/>
              <a:ext cx="119936" cy="130117"/>
            </a:xfrm>
            <a:custGeom>
              <a:rect b="b" l="l" r="r" t="t"/>
              <a:pathLst>
                <a:path extrusionOk="0" h="3502" w="3228">
                  <a:moveTo>
                    <a:pt x="24" y="1"/>
                  </a:moveTo>
                  <a:lnTo>
                    <a:pt x="24" y="1"/>
                  </a:lnTo>
                  <a:cubicBezTo>
                    <a:pt x="0" y="1739"/>
                    <a:pt x="1775" y="3358"/>
                    <a:pt x="2632" y="3501"/>
                  </a:cubicBezTo>
                  <a:cubicBezTo>
                    <a:pt x="2870" y="3382"/>
                    <a:pt x="3072" y="3227"/>
                    <a:pt x="3227" y="3025"/>
                  </a:cubicBezTo>
                  <a:cubicBezTo>
                    <a:pt x="1358" y="2382"/>
                    <a:pt x="643" y="1846"/>
                    <a:pt x="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3"/>
            <p:cNvSpPr/>
            <p:nvPr/>
          </p:nvSpPr>
          <p:spPr>
            <a:xfrm>
              <a:off x="1165062" y="4187530"/>
              <a:ext cx="86274" cy="85419"/>
            </a:xfrm>
            <a:custGeom>
              <a:rect b="b" l="l" r="r" t="t"/>
              <a:pathLst>
                <a:path extrusionOk="0" h="2299" w="2322">
                  <a:moveTo>
                    <a:pt x="0" y="0"/>
                  </a:moveTo>
                  <a:lnTo>
                    <a:pt x="0" y="0"/>
                  </a:lnTo>
                  <a:cubicBezTo>
                    <a:pt x="202" y="1346"/>
                    <a:pt x="1845" y="2298"/>
                    <a:pt x="1845" y="2298"/>
                  </a:cubicBezTo>
                  <a:lnTo>
                    <a:pt x="2322" y="2048"/>
                  </a:lnTo>
                  <a:cubicBezTo>
                    <a:pt x="1334" y="1750"/>
                    <a:pt x="393" y="100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a:off x="1089820" y="4270686"/>
              <a:ext cx="59337" cy="72601"/>
            </a:xfrm>
            <a:custGeom>
              <a:rect b="b" l="l" r="r" t="t"/>
              <a:pathLst>
                <a:path extrusionOk="0" h="1954" w="1597">
                  <a:moveTo>
                    <a:pt x="1" y="1"/>
                  </a:moveTo>
                  <a:lnTo>
                    <a:pt x="1" y="1"/>
                  </a:lnTo>
                  <a:cubicBezTo>
                    <a:pt x="37" y="1013"/>
                    <a:pt x="1334" y="1953"/>
                    <a:pt x="1334" y="1953"/>
                  </a:cubicBezTo>
                  <a:lnTo>
                    <a:pt x="1596" y="1751"/>
                  </a:lnTo>
                  <a:cubicBezTo>
                    <a:pt x="942" y="1513"/>
                    <a:pt x="275" y="774"/>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3"/>
            <p:cNvSpPr/>
            <p:nvPr/>
          </p:nvSpPr>
          <p:spPr>
            <a:xfrm>
              <a:off x="1730877" y="3916774"/>
              <a:ext cx="58854" cy="92070"/>
            </a:xfrm>
            <a:custGeom>
              <a:rect b="b" l="l" r="r" t="t"/>
              <a:pathLst>
                <a:path extrusionOk="0" h="2478" w="1584">
                  <a:moveTo>
                    <a:pt x="560" y="1"/>
                  </a:moveTo>
                  <a:lnTo>
                    <a:pt x="179" y="393"/>
                  </a:lnTo>
                  <a:cubicBezTo>
                    <a:pt x="179" y="393"/>
                    <a:pt x="0" y="2358"/>
                    <a:pt x="1584" y="2477"/>
                  </a:cubicBezTo>
                  <a:cubicBezTo>
                    <a:pt x="703" y="2167"/>
                    <a:pt x="250" y="929"/>
                    <a:pt x="560" y="1"/>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p:nvPr/>
          </p:nvSpPr>
          <p:spPr>
            <a:xfrm>
              <a:off x="1626914" y="3988894"/>
              <a:ext cx="92033" cy="137622"/>
            </a:xfrm>
            <a:custGeom>
              <a:rect b="b" l="l" r="r" t="t"/>
              <a:pathLst>
                <a:path extrusionOk="0" h="3704" w="2477">
                  <a:moveTo>
                    <a:pt x="655" y="0"/>
                  </a:moveTo>
                  <a:lnTo>
                    <a:pt x="0" y="453"/>
                  </a:lnTo>
                  <a:cubicBezTo>
                    <a:pt x="0" y="453"/>
                    <a:pt x="48" y="2953"/>
                    <a:pt x="2477" y="3703"/>
                  </a:cubicBezTo>
                  <a:cubicBezTo>
                    <a:pt x="1548" y="3203"/>
                    <a:pt x="655" y="1786"/>
                    <a:pt x="655"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a:off x="1497721" y="4079146"/>
              <a:ext cx="100913" cy="157946"/>
            </a:xfrm>
            <a:custGeom>
              <a:rect b="b" l="l" r="r" t="t"/>
              <a:pathLst>
                <a:path extrusionOk="0" h="4251" w="2716">
                  <a:moveTo>
                    <a:pt x="679" y="0"/>
                  </a:moveTo>
                  <a:cubicBezTo>
                    <a:pt x="501" y="72"/>
                    <a:pt x="334" y="167"/>
                    <a:pt x="179" y="286"/>
                  </a:cubicBezTo>
                  <a:cubicBezTo>
                    <a:pt x="1" y="1441"/>
                    <a:pt x="774" y="3441"/>
                    <a:pt x="2715" y="4251"/>
                  </a:cubicBezTo>
                  <a:cubicBezTo>
                    <a:pt x="1274" y="3346"/>
                    <a:pt x="477" y="1691"/>
                    <a:pt x="679"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3"/>
            <p:cNvSpPr/>
            <p:nvPr/>
          </p:nvSpPr>
          <p:spPr>
            <a:xfrm>
              <a:off x="1346867" y="4183555"/>
              <a:ext cx="96900" cy="149549"/>
            </a:xfrm>
            <a:custGeom>
              <a:rect b="b" l="l" r="r" t="t"/>
              <a:pathLst>
                <a:path extrusionOk="0" h="4025" w="2608">
                  <a:moveTo>
                    <a:pt x="798" y="0"/>
                  </a:moveTo>
                  <a:cubicBezTo>
                    <a:pt x="548" y="83"/>
                    <a:pt x="334" y="226"/>
                    <a:pt x="155" y="417"/>
                  </a:cubicBezTo>
                  <a:cubicBezTo>
                    <a:pt x="0" y="1262"/>
                    <a:pt x="965" y="3477"/>
                    <a:pt x="2608" y="4024"/>
                  </a:cubicBezTo>
                  <a:cubicBezTo>
                    <a:pt x="1060" y="2834"/>
                    <a:pt x="798" y="1976"/>
                    <a:pt x="798"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3"/>
            <p:cNvSpPr/>
            <p:nvPr/>
          </p:nvSpPr>
          <p:spPr>
            <a:xfrm>
              <a:off x="1238928" y="4264481"/>
              <a:ext cx="58408" cy="106226"/>
            </a:xfrm>
            <a:custGeom>
              <a:rect b="b" l="l" r="r" t="t"/>
              <a:pathLst>
                <a:path extrusionOk="0" h="2859" w="1572">
                  <a:moveTo>
                    <a:pt x="393" y="1"/>
                  </a:moveTo>
                  <a:lnTo>
                    <a:pt x="0" y="382"/>
                  </a:lnTo>
                  <a:cubicBezTo>
                    <a:pt x="0" y="382"/>
                    <a:pt x="381" y="2239"/>
                    <a:pt x="1572" y="2858"/>
                  </a:cubicBezTo>
                  <a:cubicBezTo>
                    <a:pt x="739" y="2168"/>
                    <a:pt x="346" y="1037"/>
                    <a:pt x="3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a:off x="1141579" y="4337492"/>
              <a:ext cx="52686" cy="77431"/>
            </a:xfrm>
            <a:custGeom>
              <a:rect b="b" l="l" r="r" t="t"/>
              <a:pathLst>
                <a:path extrusionOk="0" h="2084" w="1418">
                  <a:moveTo>
                    <a:pt x="275" y="0"/>
                  </a:moveTo>
                  <a:lnTo>
                    <a:pt x="1" y="179"/>
                  </a:lnTo>
                  <a:cubicBezTo>
                    <a:pt x="1" y="179"/>
                    <a:pt x="477" y="1715"/>
                    <a:pt x="1418" y="2084"/>
                  </a:cubicBezTo>
                  <a:cubicBezTo>
                    <a:pt x="763" y="1584"/>
                    <a:pt x="287" y="703"/>
                    <a:pt x="2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670884" y="3474133"/>
              <a:ext cx="1328960" cy="539008"/>
            </a:xfrm>
            <a:custGeom>
              <a:rect b="b" l="l" r="r" t="t"/>
              <a:pathLst>
                <a:path extrusionOk="0" h="14507" w="35768">
                  <a:moveTo>
                    <a:pt x="15699" y="0"/>
                  </a:moveTo>
                  <a:cubicBezTo>
                    <a:pt x="11030" y="0"/>
                    <a:pt x="5738" y="1177"/>
                    <a:pt x="1" y="4234"/>
                  </a:cubicBezTo>
                  <a:cubicBezTo>
                    <a:pt x="7884" y="11370"/>
                    <a:pt x="15591" y="14507"/>
                    <a:pt x="22463" y="14507"/>
                  </a:cubicBezTo>
                  <a:cubicBezTo>
                    <a:pt x="27412" y="14507"/>
                    <a:pt x="31929" y="12880"/>
                    <a:pt x="35767" y="9949"/>
                  </a:cubicBezTo>
                  <a:cubicBezTo>
                    <a:pt x="33645" y="6034"/>
                    <a:pt x="26269" y="0"/>
                    <a:pt x="156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3"/>
            <p:cNvSpPr/>
            <p:nvPr/>
          </p:nvSpPr>
          <p:spPr>
            <a:xfrm>
              <a:off x="841654" y="3669054"/>
              <a:ext cx="1158196" cy="180276"/>
            </a:xfrm>
            <a:custGeom>
              <a:rect b="b" l="l" r="r" t="t"/>
              <a:pathLst>
                <a:path extrusionOk="0" h="4852" w="31172">
                  <a:moveTo>
                    <a:pt x="1" y="0"/>
                  </a:moveTo>
                  <a:lnTo>
                    <a:pt x="1" y="0"/>
                  </a:lnTo>
                  <a:cubicBezTo>
                    <a:pt x="14076" y="3012"/>
                    <a:pt x="25022" y="4851"/>
                    <a:pt x="29510" y="4851"/>
                  </a:cubicBezTo>
                  <a:cubicBezTo>
                    <a:pt x="30239" y="4851"/>
                    <a:pt x="30797" y="4803"/>
                    <a:pt x="31171" y="4703"/>
                  </a:cubicBezTo>
                  <a:cubicBezTo>
                    <a:pt x="28587" y="3274"/>
                    <a:pt x="17134" y="181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3"/>
            <p:cNvSpPr/>
            <p:nvPr/>
          </p:nvSpPr>
          <p:spPr>
            <a:xfrm>
              <a:off x="1766695" y="3689378"/>
              <a:ext cx="72155" cy="123912"/>
            </a:xfrm>
            <a:custGeom>
              <a:rect b="b" l="l" r="r" t="t"/>
              <a:pathLst>
                <a:path extrusionOk="0" h="3335" w="1942">
                  <a:moveTo>
                    <a:pt x="1691" y="1"/>
                  </a:moveTo>
                  <a:lnTo>
                    <a:pt x="1691" y="1"/>
                  </a:lnTo>
                  <a:cubicBezTo>
                    <a:pt x="1" y="1037"/>
                    <a:pt x="1298" y="3096"/>
                    <a:pt x="1298" y="3096"/>
                  </a:cubicBezTo>
                  <a:lnTo>
                    <a:pt x="1941" y="3335"/>
                  </a:lnTo>
                  <a:cubicBezTo>
                    <a:pt x="1072" y="2465"/>
                    <a:pt x="893" y="834"/>
                    <a:pt x="1691"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3"/>
            <p:cNvSpPr/>
            <p:nvPr/>
          </p:nvSpPr>
          <p:spPr>
            <a:xfrm>
              <a:off x="1599901" y="3598271"/>
              <a:ext cx="87203" cy="191125"/>
            </a:xfrm>
            <a:custGeom>
              <a:rect b="b" l="l" r="r" t="t"/>
              <a:pathLst>
                <a:path extrusionOk="0" h="5144" w="2347">
                  <a:moveTo>
                    <a:pt x="2287" y="0"/>
                  </a:moveTo>
                  <a:lnTo>
                    <a:pt x="2287" y="0"/>
                  </a:lnTo>
                  <a:cubicBezTo>
                    <a:pt x="1" y="2203"/>
                    <a:pt x="1358" y="5013"/>
                    <a:pt x="1358" y="5013"/>
                  </a:cubicBezTo>
                  <a:lnTo>
                    <a:pt x="2346" y="5144"/>
                  </a:lnTo>
                  <a:cubicBezTo>
                    <a:pt x="1334" y="3155"/>
                    <a:pt x="1537" y="1084"/>
                    <a:pt x="2287" y="0"/>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p:nvPr/>
          </p:nvSpPr>
          <p:spPr>
            <a:xfrm>
              <a:off x="1425155" y="3542946"/>
              <a:ext cx="68179" cy="218583"/>
            </a:xfrm>
            <a:custGeom>
              <a:rect b="b" l="l" r="r" t="t"/>
              <a:pathLst>
                <a:path extrusionOk="0" h="5883" w="1835">
                  <a:moveTo>
                    <a:pt x="1703" y="1"/>
                  </a:moveTo>
                  <a:lnTo>
                    <a:pt x="1703" y="1"/>
                  </a:lnTo>
                  <a:cubicBezTo>
                    <a:pt x="1" y="1989"/>
                    <a:pt x="263" y="4644"/>
                    <a:pt x="1120" y="5835"/>
                  </a:cubicBezTo>
                  <a:cubicBezTo>
                    <a:pt x="1271" y="5867"/>
                    <a:pt x="1432" y="5882"/>
                    <a:pt x="1594" y="5882"/>
                  </a:cubicBezTo>
                  <a:cubicBezTo>
                    <a:pt x="1674" y="5882"/>
                    <a:pt x="1755" y="5879"/>
                    <a:pt x="1834" y="5871"/>
                  </a:cubicBezTo>
                  <a:cubicBezTo>
                    <a:pt x="656" y="4097"/>
                    <a:pt x="608" y="1822"/>
                    <a:pt x="1703"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3"/>
            <p:cNvSpPr/>
            <p:nvPr/>
          </p:nvSpPr>
          <p:spPr>
            <a:xfrm>
              <a:off x="1205748" y="3523476"/>
              <a:ext cx="65504" cy="204761"/>
            </a:xfrm>
            <a:custGeom>
              <a:rect b="b" l="l" r="r" t="t"/>
              <a:pathLst>
                <a:path extrusionOk="0" h="5511" w="1763">
                  <a:moveTo>
                    <a:pt x="1524" y="1"/>
                  </a:moveTo>
                  <a:lnTo>
                    <a:pt x="1524" y="1"/>
                  </a:lnTo>
                  <a:cubicBezTo>
                    <a:pt x="0" y="1537"/>
                    <a:pt x="179" y="4525"/>
                    <a:pt x="822" y="5394"/>
                  </a:cubicBezTo>
                  <a:cubicBezTo>
                    <a:pt x="1033" y="5470"/>
                    <a:pt x="1255" y="5510"/>
                    <a:pt x="1482" y="5510"/>
                  </a:cubicBezTo>
                  <a:cubicBezTo>
                    <a:pt x="1575" y="5510"/>
                    <a:pt x="1669" y="5504"/>
                    <a:pt x="1763" y="5490"/>
                  </a:cubicBezTo>
                  <a:cubicBezTo>
                    <a:pt x="655" y="3287"/>
                    <a:pt x="477" y="2192"/>
                    <a:pt x="15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3"/>
            <p:cNvSpPr/>
            <p:nvPr/>
          </p:nvSpPr>
          <p:spPr>
            <a:xfrm>
              <a:off x="1041629" y="3563753"/>
              <a:ext cx="47818" cy="142935"/>
            </a:xfrm>
            <a:custGeom>
              <a:rect b="b" l="l" r="r" t="t"/>
              <a:pathLst>
                <a:path extrusionOk="0" h="3847" w="1287">
                  <a:moveTo>
                    <a:pt x="988" y="0"/>
                  </a:moveTo>
                  <a:lnTo>
                    <a:pt x="988" y="0"/>
                  </a:lnTo>
                  <a:cubicBezTo>
                    <a:pt x="0" y="1358"/>
                    <a:pt x="631" y="3644"/>
                    <a:pt x="631" y="3644"/>
                  </a:cubicBezTo>
                  <a:lnTo>
                    <a:pt x="1286" y="3846"/>
                  </a:lnTo>
                  <a:cubicBezTo>
                    <a:pt x="643" y="2715"/>
                    <a:pt x="453" y="1239"/>
                    <a:pt x="9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3"/>
            <p:cNvSpPr/>
            <p:nvPr/>
          </p:nvSpPr>
          <p:spPr>
            <a:xfrm>
              <a:off x="907123" y="3572596"/>
              <a:ext cx="31433" cy="109756"/>
            </a:xfrm>
            <a:custGeom>
              <a:rect b="b" l="l" r="r" t="t"/>
              <a:pathLst>
                <a:path extrusionOk="0" h="2954" w="846">
                  <a:moveTo>
                    <a:pt x="846" y="1"/>
                  </a:moveTo>
                  <a:cubicBezTo>
                    <a:pt x="1" y="941"/>
                    <a:pt x="346" y="2918"/>
                    <a:pt x="346" y="2918"/>
                  </a:cubicBezTo>
                  <a:lnTo>
                    <a:pt x="751" y="2953"/>
                  </a:lnTo>
                  <a:cubicBezTo>
                    <a:pt x="370" y="2179"/>
                    <a:pt x="405" y="929"/>
                    <a:pt x="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3"/>
            <p:cNvSpPr/>
            <p:nvPr/>
          </p:nvSpPr>
          <p:spPr>
            <a:xfrm>
              <a:off x="1743250" y="3831389"/>
              <a:ext cx="94262" cy="115515"/>
            </a:xfrm>
            <a:custGeom>
              <a:rect b="b" l="l" r="r" t="t"/>
              <a:pathLst>
                <a:path extrusionOk="0" h="3109" w="2537">
                  <a:moveTo>
                    <a:pt x="2537" y="1"/>
                  </a:moveTo>
                  <a:lnTo>
                    <a:pt x="1858" y="24"/>
                  </a:lnTo>
                  <a:cubicBezTo>
                    <a:pt x="1858" y="24"/>
                    <a:pt x="0" y="1620"/>
                    <a:pt x="1298" y="3108"/>
                  </a:cubicBezTo>
                  <a:cubicBezTo>
                    <a:pt x="786" y="2072"/>
                    <a:pt x="1453" y="560"/>
                    <a:pt x="2537"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3"/>
            <p:cNvSpPr/>
            <p:nvPr/>
          </p:nvSpPr>
          <p:spPr>
            <a:xfrm>
              <a:off x="1569842" y="3802184"/>
              <a:ext cx="115478" cy="188041"/>
            </a:xfrm>
            <a:custGeom>
              <a:rect b="b" l="l" r="r" t="t"/>
              <a:pathLst>
                <a:path extrusionOk="0" h="5061" w="3108">
                  <a:moveTo>
                    <a:pt x="2131" y="1"/>
                  </a:moveTo>
                  <a:cubicBezTo>
                    <a:pt x="2131" y="1"/>
                    <a:pt x="0" y="2287"/>
                    <a:pt x="1524" y="5061"/>
                  </a:cubicBezTo>
                  <a:cubicBezTo>
                    <a:pt x="1131" y="3811"/>
                    <a:pt x="1548" y="1775"/>
                    <a:pt x="3108" y="179"/>
                  </a:cubicBezTo>
                  <a:lnTo>
                    <a:pt x="2131" y="1"/>
                  </a:ln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3"/>
            <p:cNvSpPr/>
            <p:nvPr/>
          </p:nvSpPr>
          <p:spPr>
            <a:xfrm>
              <a:off x="1384023" y="3771233"/>
              <a:ext cx="107972" cy="213270"/>
            </a:xfrm>
            <a:custGeom>
              <a:rect b="b" l="l" r="r" t="t"/>
              <a:pathLst>
                <a:path extrusionOk="0" h="5740" w="2906">
                  <a:moveTo>
                    <a:pt x="2215" y="0"/>
                  </a:moveTo>
                  <a:cubicBezTo>
                    <a:pt x="1036" y="870"/>
                    <a:pt x="1" y="3334"/>
                    <a:pt x="1036" y="5739"/>
                  </a:cubicBezTo>
                  <a:cubicBezTo>
                    <a:pt x="536" y="3679"/>
                    <a:pt x="1263" y="1512"/>
                    <a:pt x="2906" y="179"/>
                  </a:cubicBezTo>
                  <a:cubicBezTo>
                    <a:pt x="2680" y="84"/>
                    <a:pt x="2453" y="24"/>
                    <a:pt x="2215" y="0"/>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a:off x="1163724" y="3736678"/>
              <a:ext cx="106635" cy="199151"/>
            </a:xfrm>
            <a:custGeom>
              <a:rect b="b" l="l" r="r" t="t"/>
              <a:pathLst>
                <a:path extrusionOk="0" h="5360" w="2870">
                  <a:moveTo>
                    <a:pt x="2021" y="0"/>
                  </a:moveTo>
                  <a:cubicBezTo>
                    <a:pt x="1994" y="0"/>
                    <a:pt x="1968" y="1"/>
                    <a:pt x="1941" y="2"/>
                  </a:cubicBezTo>
                  <a:cubicBezTo>
                    <a:pt x="1060" y="633"/>
                    <a:pt x="0" y="3443"/>
                    <a:pt x="1000" y="5360"/>
                  </a:cubicBezTo>
                  <a:cubicBezTo>
                    <a:pt x="643" y="2954"/>
                    <a:pt x="1143" y="1954"/>
                    <a:pt x="2870" y="192"/>
                  </a:cubicBezTo>
                  <a:cubicBezTo>
                    <a:pt x="2597" y="61"/>
                    <a:pt x="2314" y="0"/>
                    <a:pt x="20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3"/>
            <p:cNvSpPr/>
            <p:nvPr/>
          </p:nvSpPr>
          <p:spPr>
            <a:xfrm>
              <a:off x="1016845" y="3708848"/>
              <a:ext cx="73455" cy="133201"/>
            </a:xfrm>
            <a:custGeom>
              <a:rect b="b" l="l" r="r" t="t"/>
              <a:pathLst>
                <a:path extrusionOk="0" h="3585" w="1977">
                  <a:moveTo>
                    <a:pt x="1286" y="1"/>
                  </a:moveTo>
                  <a:cubicBezTo>
                    <a:pt x="1286" y="1"/>
                    <a:pt x="0" y="1989"/>
                    <a:pt x="536" y="3584"/>
                  </a:cubicBezTo>
                  <a:cubicBezTo>
                    <a:pt x="405" y="2251"/>
                    <a:pt x="1036" y="906"/>
                    <a:pt x="1977" y="13"/>
                  </a:cubicBezTo>
                  <a:lnTo>
                    <a:pt x="1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3"/>
            <p:cNvSpPr/>
            <p:nvPr/>
          </p:nvSpPr>
          <p:spPr>
            <a:xfrm>
              <a:off x="886761" y="3683619"/>
              <a:ext cx="48710" cy="108864"/>
            </a:xfrm>
            <a:custGeom>
              <a:rect b="b" l="l" r="r" t="t"/>
              <a:pathLst>
                <a:path extrusionOk="0" h="2930" w="1311">
                  <a:moveTo>
                    <a:pt x="918" y="1"/>
                  </a:moveTo>
                  <a:cubicBezTo>
                    <a:pt x="918" y="1"/>
                    <a:pt x="1" y="1787"/>
                    <a:pt x="525" y="2930"/>
                  </a:cubicBezTo>
                  <a:cubicBezTo>
                    <a:pt x="394" y="1918"/>
                    <a:pt x="715" y="715"/>
                    <a:pt x="1311" y="84"/>
                  </a:cubicBezTo>
                  <a:lnTo>
                    <a:pt x="9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3"/>
            <p:cNvSpPr/>
            <p:nvPr/>
          </p:nvSpPr>
          <p:spPr>
            <a:xfrm>
              <a:off x="3661441" y="3440061"/>
              <a:ext cx="839257" cy="546922"/>
            </a:xfrm>
            <a:custGeom>
              <a:rect b="b" l="l" r="r" t="t"/>
              <a:pathLst>
                <a:path extrusionOk="0" h="14720" w="22588">
                  <a:moveTo>
                    <a:pt x="21827" y="1"/>
                  </a:moveTo>
                  <a:cubicBezTo>
                    <a:pt x="8841" y="1"/>
                    <a:pt x="1660" y="5999"/>
                    <a:pt x="1" y="14152"/>
                  </a:cubicBezTo>
                  <a:cubicBezTo>
                    <a:pt x="927" y="14498"/>
                    <a:pt x="2210" y="14719"/>
                    <a:pt x="3711" y="14719"/>
                  </a:cubicBezTo>
                  <a:cubicBezTo>
                    <a:pt x="9393" y="14719"/>
                    <a:pt x="18199" y="11553"/>
                    <a:pt x="22587" y="8"/>
                  </a:cubicBezTo>
                  <a:cubicBezTo>
                    <a:pt x="22331" y="3"/>
                    <a:pt x="22078" y="1"/>
                    <a:pt x="218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3"/>
            <p:cNvSpPr/>
            <p:nvPr/>
          </p:nvSpPr>
          <p:spPr>
            <a:xfrm>
              <a:off x="3661441" y="3502260"/>
              <a:ext cx="726009" cy="463657"/>
            </a:xfrm>
            <a:custGeom>
              <a:rect b="b" l="l" r="r" t="t"/>
              <a:pathLst>
                <a:path extrusionOk="0" h="12479" w="19540">
                  <a:moveTo>
                    <a:pt x="19539" y="0"/>
                  </a:moveTo>
                  <a:lnTo>
                    <a:pt x="19539" y="0"/>
                  </a:lnTo>
                  <a:cubicBezTo>
                    <a:pt x="8788" y="5977"/>
                    <a:pt x="1144" y="10787"/>
                    <a:pt x="1" y="12478"/>
                  </a:cubicBezTo>
                  <a:cubicBezTo>
                    <a:pt x="2120" y="12038"/>
                    <a:pt x="9181" y="7287"/>
                    <a:pt x="195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3"/>
            <p:cNvSpPr/>
            <p:nvPr/>
          </p:nvSpPr>
          <p:spPr>
            <a:xfrm>
              <a:off x="3765850" y="3898641"/>
              <a:ext cx="80998" cy="70817"/>
            </a:xfrm>
            <a:custGeom>
              <a:rect b="b" l="l" r="r" t="t"/>
              <a:pathLst>
                <a:path extrusionOk="0" h="1906" w="2180">
                  <a:moveTo>
                    <a:pt x="453" y="0"/>
                  </a:moveTo>
                  <a:lnTo>
                    <a:pt x="1" y="179"/>
                  </a:lnTo>
                  <a:cubicBezTo>
                    <a:pt x="894" y="239"/>
                    <a:pt x="1787" y="1060"/>
                    <a:pt x="1751" y="1905"/>
                  </a:cubicBezTo>
                  <a:cubicBezTo>
                    <a:pt x="2180" y="512"/>
                    <a:pt x="453" y="0"/>
                    <a:pt x="453" y="0"/>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3"/>
            <p:cNvSpPr/>
            <p:nvPr/>
          </p:nvSpPr>
          <p:spPr>
            <a:xfrm>
              <a:off x="3861416" y="3830051"/>
              <a:ext cx="100913" cy="119490"/>
            </a:xfrm>
            <a:custGeom>
              <a:rect b="b" l="l" r="r" t="t"/>
              <a:pathLst>
                <a:path extrusionOk="0" h="3216" w="2716">
                  <a:moveTo>
                    <a:pt x="608" y="1"/>
                  </a:moveTo>
                  <a:lnTo>
                    <a:pt x="1" y="406"/>
                  </a:lnTo>
                  <a:cubicBezTo>
                    <a:pt x="1525" y="1013"/>
                    <a:pt x="2406" y="2251"/>
                    <a:pt x="2513" y="3216"/>
                  </a:cubicBezTo>
                  <a:cubicBezTo>
                    <a:pt x="2715" y="894"/>
                    <a:pt x="608" y="1"/>
                    <a:pt x="608"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3"/>
            <p:cNvSpPr/>
            <p:nvPr/>
          </p:nvSpPr>
          <p:spPr>
            <a:xfrm>
              <a:off x="3982211" y="3754847"/>
              <a:ext cx="108418" cy="130117"/>
            </a:xfrm>
            <a:custGeom>
              <a:rect b="b" l="l" r="r" t="t"/>
              <a:pathLst>
                <a:path extrusionOk="0" h="3502" w="2918">
                  <a:moveTo>
                    <a:pt x="417" y="1"/>
                  </a:moveTo>
                  <a:cubicBezTo>
                    <a:pt x="262" y="84"/>
                    <a:pt x="119" y="191"/>
                    <a:pt x="0" y="322"/>
                  </a:cubicBezTo>
                  <a:cubicBezTo>
                    <a:pt x="1500" y="727"/>
                    <a:pt x="2631" y="1965"/>
                    <a:pt x="2917" y="3501"/>
                  </a:cubicBezTo>
                  <a:cubicBezTo>
                    <a:pt x="2893" y="1573"/>
                    <a:pt x="1464" y="227"/>
                    <a:pt x="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3"/>
            <p:cNvSpPr/>
            <p:nvPr/>
          </p:nvSpPr>
          <p:spPr>
            <a:xfrm>
              <a:off x="4121547" y="3662849"/>
              <a:ext cx="107527" cy="123466"/>
            </a:xfrm>
            <a:custGeom>
              <a:rect b="b" l="l" r="r" t="t"/>
              <a:pathLst>
                <a:path extrusionOk="0" h="3323" w="2894">
                  <a:moveTo>
                    <a:pt x="560" y="0"/>
                  </a:moveTo>
                  <a:cubicBezTo>
                    <a:pt x="346" y="84"/>
                    <a:pt x="155" y="227"/>
                    <a:pt x="0" y="405"/>
                  </a:cubicBezTo>
                  <a:cubicBezTo>
                    <a:pt x="1679" y="1084"/>
                    <a:pt x="2310" y="1608"/>
                    <a:pt x="2787" y="3322"/>
                  </a:cubicBezTo>
                  <a:cubicBezTo>
                    <a:pt x="2894" y="1739"/>
                    <a:pt x="1334" y="167"/>
                    <a:pt x="5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3"/>
            <p:cNvSpPr/>
            <p:nvPr/>
          </p:nvSpPr>
          <p:spPr>
            <a:xfrm>
              <a:off x="4232161" y="3593404"/>
              <a:ext cx="75648" cy="81407"/>
            </a:xfrm>
            <a:custGeom>
              <a:rect b="b" l="l" r="r" t="t"/>
              <a:pathLst>
                <a:path extrusionOk="0" h="2191" w="2036">
                  <a:moveTo>
                    <a:pt x="452" y="0"/>
                  </a:moveTo>
                  <a:lnTo>
                    <a:pt x="0" y="214"/>
                  </a:lnTo>
                  <a:cubicBezTo>
                    <a:pt x="893" y="536"/>
                    <a:pt x="1726" y="1250"/>
                    <a:pt x="2036" y="2191"/>
                  </a:cubicBezTo>
                  <a:cubicBezTo>
                    <a:pt x="1917" y="965"/>
                    <a:pt x="452" y="0"/>
                    <a:pt x="4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3"/>
            <p:cNvSpPr/>
            <p:nvPr/>
          </p:nvSpPr>
          <p:spPr>
            <a:xfrm>
              <a:off x="4329473" y="3533657"/>
              <a:ext cx="51348" cy="68625"/>
            </a:xfrm>
            <a:custGeom>
              <a:rect b="b" l="l" r="r" t="t"/>
              <a:pathLst>
                <a:path extrusionOk="0" h="1847" w="1382">
                  <a:moveTo>
                    <a:pt x="239" y="1"/>
                  </a:moveTo>
                  <a:lnTo>
                    <a:pt x="0" y="167"/>
                  </a:lnTo>
                  <a:cubicBezTo>
                    <a:pt x="584" y="417"/>
                    <a:pt x="1167" y="1132"/>
                    <a:pt x="1370" y="1846"/>
                  </a:cubicBezTo>
                  <a:cubicBezTo>
                    <a:pt x="1382" y="929"/>
                    <a:pt x="239" y="1"/>
                    <a:pt x="2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3"/>
            <p:cNvSpPr/>
            <p:nvPr/>
          </p:nvSpPr>
          <p:spPr>
            <a:xfrm>
              <a:off x="3726947" y="3808389"/>
              <a:ext cx="53540" cy="85865"/>
            </a:xfrm>
            <a:custGeom>
              <a:rect b="b" l="l" r="r" t="t"/>
              <a:pathLst>
                <a:path extrusionOk="0" h="2311" w="1441">
                  <a:moveTo>
                    <a:pt x="0" y="1"/>
                  </a:moveTo>
                  <a:cubicBezTo>
                    <a:pt x="786" y="322"/>
                    <a:pt x="1155" y="1477"/>
                    <a:pt x="822" y="2310"/>
                  </a:cubicBezTo>
                  <a:lnTo>
                    <a:pt x="1191" y="1977"/>
                  </a:lnTo>
                  <a:cubicBezTo>
                    <a:pt x="1191" y="1977"/>
                    <a:pt x="1441" y="191"/>
                    <a:pt x="0"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3"/>
            <p:cNvSpPr/>
            <p:nvPr/>
          </p:nvSpPr>
          <p:spPr>
            <a:xfrm>
              <a:off x="3797284" y="3704426"/>
              <a:ext cx="81407" cy="128779"/>
            </a:xfrm>
            <a:custGeom>
              <a:rect b="b" l="l" r="r" t="t"/>
              <a:pathLst>
                <a:path extrusionOk="0" h="3466" w="2191">
                  <a:moveTo>
                    <a:pt x="0" y="1"/>
                  </a:moveTo>
                  <a:lnTo>
                    <a:pt x="0" y="1"/>
                  </a:lnTo>
                  <a:cubicBezTo>
                    <a:pt x="834" y="489"/>
                    <a:pt x="1584" y="1834"/>
                    <a:pt x="1488" y="3465"/>
                  </a:cubicBezTo>
                  <a:lnTo>
                    <a:pt x="2120" y="3096"/>
                  </a:lnTo>
                  <a:cubicBezTo>
                    <a:pt x="2120" y="3096"/>
                    <a:pt x="2191" y="798"/>
                    <a:pt x="0"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3913174" y="3608415"/>
              <a:ext cx="87203" cy="148694"/>
            </a:xfrm>
            <a:custGeom>
              <a:rect b="b" l="l" r="r" t="t"/>
              <a:pathLst>
                <a:path extrusionOk="0" h="4002" w="2347">
                  <a:moveTo>
                    <a:pt x="1" y="1"/>
                  </a:moveTo>
                  <a:lnTo>
                    <a:pt x="1" y="1"/>
                  </a:lnTo>
                  <a:cubicBezTo>
                    <a:pt x="1275" y="906"/>
                    <a:pt x="1918" y="2454"/>
                    <a:pt x="1656" y="4001"/>
                  </a:cubicBezTo>
                  <a:cubicBezTo>
                    <a:pt x="1822" y="3942"/>
                    <a:pt x="1977" y="3859"/>
                    <a:pt x="2120" y="3751"/>
                  </a:cubicBezTo>
                  <a:cubicBezTo>
                    <a:pt x="2346" y="2704"/>
                    <a:pt x="1739" y="846"/>
                    <a:pt x="1"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4059607" y="3528343"/>
              <a:ext cx="83636" cy="139851"/>
            </a:xfrm>
            <a:custGeom>
              <a:rect b="b" l="l" r="r" t="t"/>
              <a:pathLst>
                <a:path extrusionOk="0" h="3764" w="2251">
                  <a:moveTo>
                    <a:pt x="1" y="1"/>
                  </a:moveTo>
                  <a:lnTo>
                    <a:pt x="1" y="1"/>
                  </a:lnTo>
                  <a:cubicBezTo>
                    <a:pt x="1358" y="1168"/>
                    <a:pt x="1560" y="1954"/>
                    <a:pt x="1465" y="3763"/>
                  </a:cubicBezTo>
                  <a:cubicBezTo>
                    <a:pt x="1691" y="3704"/>
                    <a:pt x="1894" y="3585"/>
                    <a:pt x="2072" y="3430"/>
                  </a:cubicBezTo>
                  <a:cubicBezTo>
                    <a:pt x="2251" y="2656"/>
                    <a:pt x="1489" y="572"/>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3"/>
            <p:cNvSpPr/>
            <p:nvPr/>
          </p:nvSpPr>
          <p:spPr>
            <a:xfrm>
              <a:off x="4195413" y="3500476"/>
              <a:ext cx="49156" cy="99575"/>
            </a:xfrm>
            <a:custGeom>
              <a:rect b="b" l="l" r="r" t="t"/>
              <a:pathLst>
                <a:path extrusionOk="0" h="2680" w="1323">
                  <a:moveTo>
                    <a:pt x="1" y="1"/>
                  </a:moveTo>
                  <a:cubicBezTo>
                    <a:pt x="727" y="679"/>
                    <a:pt x="1037" y="1739"/>
                    <a:pt x="941" y="2680"/>
                  </a:cubicBezTo>
                  <a:lnTo>
                    <a:pt x="1322" y="2358"/>
                  </a:lnTo>
                  <a:cubicBezTo>
                    <a:pt x="1322" y="2358"/>
                    <a:pt x="1072" y="632"/>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p:nvPr/>
          </p:nvSpPr>
          <p:spPr>
            <a:xfrm>
              <a:off x="4291871" y="3465104"/>
              <a:ext cx="44697" cy="73010"/>
            </a:xfrm>
            <a:custGeom>
              <a:rect b="b" l="l" r="r" t="t"/>
              <a:pathLst>
                <a:path extrusionOk="0" h="1965" w="1203">
                  <a:moveTo>
                    <a:pt x="0" y="0"/>
                  </a:moveTo>
                  <a:lnTo>
                    <a:pt x="0" y="0"/>
                  </a:lnTo>
                  <a:cubicBezTo>
                    <a:pt x="572" y="500"/>
                    <a:pt x="965" y="1322"/>
                    <a:pt x="953" y="1965"/>
                  </a:cubicBezTo>
                  <a:lnTo>
                    <a:pt x="1203" y="1822"/>
                  </a:lnTo>
                  <a:cubicBezTo>
                    <a:pt x="1203" y="1822"/>
                    <a:pt x="846" y="381"/>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3"/>
            <p:cNvSpPr/>
            <p:nvPr/>
          </p:nvSpPr>
          <p:spPr>
            <a:xfrm>
              <a:off x="3764549" y="4103595"/>
              <a:ext cx="461428" cy="420595"/>
            </a:xfrm>
            <a:custGeom>
              <a:rect b="b" l="l" r="r" t="t"/>
              <a:pathLst>
                <a:path extrusionOk="0" h="11320" w="12419">
                  <a:moveTo>
                    <a:pt x="946" y="1"/>
                  </a:moveTo>
                  <a:cubicBezTo>
                    <a:pt x="727" y="1"/>
                    <a:pt x="507" y="7"/>
                    <a:pt x="286" y="21"/>
                  </a:cubicBezTo>
                  <a:cubicBezTo>
                    <a:pt x="0" y="2950"/>
                    <a:pt x="2750" y="10332"/>
                    <a:pt x="12418" y="11320"/>
                  </a:cubicBezTo>
                  <a:cubicBezTo>
                    <a:pt x="10479" y="3529"/>
                    <a:pt x="5950" y="1"/>
                    <a:pt x="9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3"/>
            <p:cNvSpPr/>
            <p:nvPr/>
          </p:nvSpPr>
          <p:spPr>
            <a:xfrm>
              <a:off x="3775139" y="4104338"/>
              <a:ext cx="395106" cy="361927"/>
            </a:xfrm>
            <a:custGeom>
              <a:rect b="b" l="l" r="r" t="t"/>
              <a:pathLst>
                <a:path extrusionOk="0" h="9741" w="10634">
                  <a:moveTo>
                    <a:pt x="1" y="1"/>
                  </a:moveTo>
                  <a:cubicBezTo>
                    <a:pt x="608" y="1203"/>
                    <a:pt x="4597" y="4680"/>
                    <a:pt x="10633" y="9740"/>
                  </a:cubicBezTo>
                  <a:cubicBezTo>
                    <a:pt x="5311" y="4228"/>
                    <a:pt x="1192" y="41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3"/>
            <p:cNvSpPr/>
            <p:nvPr/>
          </p:nvSpPr>
          <p:spPr>
            <a:xfrm>
              <a:off x="3800368" y="4156988"/>
              <a:ext cx="35000" cy="49602"/>
            </a:xfrm>
            <a:custGeom>
              <a:rect b="b" l="l" r="r" t="t"/>
              <a:pathLst>
                <a:path extrusionOk="0" h="1335" w="942">
                  <a:moveTo>
                    <a:pt x="751" y="1"/>
                  </a:moveTo>
                  <a:lnTo>
                    <a:pt x="751" y="1"/>
                  </a:lnTo>
                  <a:cubicBezTo>
                    <a:pt x="858" y="548"/>
                    <a:pt x="513" y="1227"/>
                    <a:pt x="1" y="1334"/>
                  </a:cubicBezTo>
                  <a:cubicBezTo>
                    <a:pt x="15" y="1335"/>
                    <a:pt x="29" y="1335"/>
                    <a:pt x="43" y="1335"/>
                  </a:cubicBezTo>
                  <a:cubicBezTo>
                    <a:pt x="907" y="1335"/>
                    <a:pt x="941" y="251"/>
                    <a:pt x="941" y="251"/>
                  </a:cubicBezTo>
                  <a:lnTo>
                    <a:pt x="751" y="1"/>
                  </a:ln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3"/>
            <p:cNvSpPr/>
            <p:nvPr/>
          </p:nvSpPr>
          <p:spPr>
            <a:xfrm>
              <a:off x="3832211" y="4204771"/>
              <a:ext cx="60228" cy="73455"/>
            </a:xfrm>
            <a:custGeom>
              <a:rect b="b" l="l" r="r" t="t"/>
              <a:pathLst>
                <a:path extrusionOk="0" h="1977" w="1621">
                  <a:moveTo>
                    <a:pt x="1287" y="1"/>
                  </a:moveTo>
                  <a:cubicBezTo>
                    <a:pt x="1168" y="1024"/>
                    <a:pt x="560" y="1751"/>
                    <a:pt x="1" y="1977"/>
                  </a:cubicBezTo>
                  <a:cubicBezTo>
                    <a:pt x="1430" y="1715"/>
                    <a:pt x="1620" y="310"/>
                    <a:pt x="1620" y="310"/>
                  </a:cubicBezTo>
                  <a:lnTo>
                    <a:pt x="1287" y="1"/>
                  </a:ln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3"/>
            <p:cNvSpPr/>
            <p:nvPr/>
          </p:nvSpPr>
          <p:spPr>
            <a:xfrm>
              <a:off x="3892404" y="4264926"/>
              <a:ext cx="64613" cy="84082"/>
            </a:xfrm>
            <a:custGeom>
              <a:rect b="b" l="l" r="r" t="t"/>
              <a:pathLst>
                <a:path extrusionOk="0" h="2263" w="1739">
                  <a:moveTo>
                    <a:pt x="1453" y="1"/>
                  </a:moveTo>
                  <a:cubicBezTo>
                    <a:pt x="1441" y="977"/>
                    <a:pt x="881" y="1858"/>
                    <a:pt x="0" y="2263"/>
                  </a:cubicBezTo>
                  <a:cubicBezTo>
                    <a:pt x="1155" y="1941"/>
                    <a:pt x="1738" y="870"/>
                    <a:pt x="1715" y="203"/>
                  </a:cubicBezTo>
                  <a:cubicBezTo>
                    <a:pt x="1631" y="120"/>
                    <a:pt x="1548" y="60"/>
                    <a:pt x="14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a:off x="3973776" y="4334408"/>
              <a:ext cx="61529" cy="79660"/>
            </a:xfrm>
            <a:custGeom>
              <a:rect b="b" l="l" r="r" t="t"/>
              <a:pathLst>
                <a:path extrusionOk="0" h="2144" w="1656">
                  <a:moveTo>
                    <a:pt x="1299" y="0"/>
                  </a:moveTo>
                  <a:cubicBezTo>
                    <a:pt x="1168" y="1119"/>
                    <a:pt x="953" y="1584"/>
                    <a:pt x="1" y="2143"/>
                  </a:cubicBezTo>
                  <a:cubicBezTo>
                    <a:pt x="965" y="1953"/>
                    <a:pt x="1656" y="774"/>
                    <a:pt x="1632" y="274"/>
                  </a:cubicBezTo>
                  <a:cubicBezTo>
                    <a:pt x="1549" y="155"/>
                    <a:pt x="1430" y="60"/>
                    <a:pt x="12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a:off x="4053848" y="4388805"/>
              <a:ext cx="39421" cy="57107"/>
            </a:xfrm>
            <a:custGeom>
              <a:rect b="b" l="l" r="r" t="t"/>
              <a:pathLst>
                <a:path extrusionOk="0" h="1537" w="1061">
                  <a:moveTo>
                    <a:pt x="870" y="0"/>
                  </a:moveTo>
                  <a:cubicBezTo>
                    <a:pt x="822" y="620"/>
                    <a:pt x="501" y="1179"/>
                    <a:pt x="1" y="1536"/>
                  </a:cubicBezTo>
                  <a:cubicBezTo>
                    <a:pt x="727" y="1274"/>
                    <a:pt x="1060" y="239"/>
                    <a:pt x="1060" y="239"/>
                  </a:cubicBezTo>
                  <a:lnTo>
                    <a:pt x="8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a:off x="4109174" y="4437480"/>
              <a:ext cx="34517" cy="40722"/>
            </a:xfrm>
            <a:custGeom>
              <a:rect b="b" l="l" r="r" t="t"/>
              <a:pathLst>
                <a:path extrusionOk="0" h="1096" w="929">
                  <a:moveTo>
                    <a:pt x="786" y="0"/>
                  </a:moveTo>
                  <a:cubicBezTo>
                    <a:pt x="691" y="453"/>
                    <a:pt x="405" y="846"/>
                    <a:pt x="0" y="1096"/>
                  </a:cubicBezTo>
                  <a:cubicBezTo>
                    <a:pt x="560" y="941"/>
                    <a:pt x="929" y="107"/>
                    <a:pt x="929" y="107"/>
                  </a:cubicBezTo>
                  <a:lnTo>
                    <a:pt x="7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a:off x="3833549" y="4118494"/>
              <a:ext cx="50902" cy="38084"/>
            </a:xfrm>
            <a:custGeom>
              <a:rect b="b" l="l" r="r" t="t"/>
              <a:pathLst>
                <a:path extrusionOk="0" h="1025" w="1370">
                  <a:moveTo>
                    <a:pt x="1263" y="1"/>
                  </a:moveTo>
                  <a:lnTo>
                    <a:pt x="1263" y="1"/>
                  </a:lnTo>
                  <a:cubicBezTo>
                    <a:pt x="1196" y="490"/>
                    <a:pt x="641" y="876"/>
                    <a:pt x="112" y="876"/>
                  </a:cubicBezTo>
                  <a:cubicBezTo>
                    <a:pt x="74" y="876"/>
                    <a:pt x="37" y="874"/>
                    <a:pt x="1" y="870"/>
                  </a:cubicBezTo>
                  <a:lnTo>
                    <a:pt x="1" y="870"/>
                  </a:lnTo>
                  <a:lnTo>
                    <a:pt x="262" y="1025"/>
                  </a:lnTo>
                  <a:cubicBezTo>
                    <a:pt x="262" y="1025"/>
                    <a:pt x="1370" y="894"/>
                    <a:pt x="1263"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a:off x="3885307" y="4144169"/>
              <a:ext cx="69034" cy="65504"/>
            </a:xfrm>
            <a:custGeom>
              <a:rect b="b" l="l" r="r" t="t"/>
              <a:pathLst>
                <a:path extrusionOk="0" h="1763" w="1858">
                  <a:moveTo>
                    <a:pt x="1858" y="0"/>
                  </a:moveTo>
                  <a:lnTo>
                    <a:pt x="1858" y="0"/>
                  </a:lnTo>
                  <a:cubicBezTo>
                    <a:pt x="1679" y="572"/>
                    <a:pt x="1001" y="1239"/>
                    <a:pt x="1" y="1441"/>
                  </a:cubicBezTo>
                  <a:lnTo>
                    <a:pt x="334" y="1762"/>
                  </a:lnTo>
                  <a:cubicBezTo>
                    <a:pt x="334" y="1762"/>
                    <a:pt x="1727" y="1441"/>
                    <a:pt x="1858" y="0"/>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3951222" y="4198120"/>
              <a:ext cx="79214" cy="69963"/>
            </a:xfrm>
            <a:custGeom>
              <a:rect b="b" l="l" r="r" t="t"/>
              <a:pathLst>
                <a:path extrusionOk="0" h="1883" w="2132">
                  <a:moveTo>
                    <a:pt x="2132" y="1"/>
                  </a:moveTo>
                  <a:cubicBezTo>
                    <a:pt x="1787" y="906"/>
                    <a:pt x="965" y="1549"/>
                    <a:pt x="1" y="1644"/>
                  </a:cubicBezTo>
                  <a:cubicBezTo>
                    <a:pt x="60" y="1727"/>
                    <a:pt x="132" y="1811"/>
                    <a:pt x="215" y="1882"/>
                  </a:cubicBezTo>
                  <a:cubicBezTo>
                    <a:pt x="882" y="1846"/>
                    <a:pt x="1906" y="1180"/>
                    <a:pt x="2132"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4026873" y="4273324"/>
              <a:ext cx="75239" cy="66842"/>
            </a:xfrm>
            <a:custGeom>
              <a:rect b="b" l="l" r="r" t="t"/>
              <a:pathLst>
                <a:path extrusionOk="0" h="1799" w="2025">
                  <a:moveTo>
                    <a:pt x="2025" y="1"/>
                  </a:moveTo>
                  <a:lnTo>
                    <a:pt x="2025" y="1"/>
                  </a:lnTo>
                  <a:cubicBezTo>
                    <a:pt x="1548" y="1001"/>
                    <a:pt x="1096" y="1251"/>
                    <a:pt x="1" y="1489"/>
                  </a:cubicBezTo>
                  <a:cubicBezTo>
                    <a:pt x="72" y="1608"/>
                    <a:pt x="179" y="1715"/>
                    <a:pt x="298" y="1799"/>
                  </a:cubicBezTo>
                  <a:cubicBezTo>
                    <a:pt x="798" y="1775"/>
                    <a:pt x="1917" y="977"/>
                    <a:pt x="2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4086137" y="4350311"/>
              <a:ext cx="54469" cy="43843"/>
            </a:xfrm>
            <a:custGeom>
              <a:rect b="b" l="l" r="r" t="t"/>
              <a:pathLst>
                <a:path extrusionOk="0" h="1180" w="1466">
                  <a:moveTo>
                    <a:pt x="1465" y="1"/>
                  </a:moveTo>
                  <a:lnTo>
                    <a:pt x="1465" y="1"/>
                  </a:lnTo>
                  <a:cubicBezTo>
                    <a:pt x="1156" y="536"/>
                    <a:pt x="620" y="906"/>
                    <a:pt x="1" y="1001"/>
                  </a:cubicBezTo>
                  <a:lnTo>
                    <a:pt x="263" y="1179"/>
                  </a:lnTo>
                  <a:cubicBezTo>
                    <a:pt x="263" y="1179"/>
                    <a:pt x="1263" y="751"/>
                    <a:pt x="1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3"/>
            <p:cNvSpPr/>
            <p:nvPr/>
          </p:nvSpPr>
          <p:spPr>
            <a:xfrm>
              <a:off x="4139233" y="4402961"/>
              <a:ext cx="38084" cy="37638"/>
            </a:xfrm>
            <a:custGeom>
              <a:rect b="b" l="l" r="r" t="t"/>
              <a:pathLst>
                <a:path extrusionOk="0" h="1013" w="1025">
                  <a:moveTo>
                    <a:pt x="1025" y="0"/>
                  </a:moveTo>
                  <a:lnTo>
                    <a:pt x="1025" y="0"/>
                  </a:lnTo>
                  <a:cubicBezTo>
                    <a:pt x="822" y="417"/>
                    <a:pt x="441" y="739"/>
                    <a:pt x="1" y="882"/>
                  </a:cubicBezTo>
                  <a:lnTo>
                    <a:pt x="132" y="1013"/>
                  </a:lnTo>
                  <a:cubicBezTo>
                    <a:pt x="132" y="1013"/>
                    <a:pt x="929" y="560"/>
                    <a:pt x="10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3"/>
            <p:cNvSpPr/>
            <p:nvPr/>
          </p:nvSpPr>
          <p:spPr>
            <a:xfrm>
              <a:off x="991170" y="4617538"/>
              <a:ext cx="3388647" cy="137585"/>
            </a:xfrm>
            <a:custGeom>
              <a:rect b="b" l="l" r="r" t="t"/>
              <a:pathLst>
                <a:path extrusionOk="0" h="3703" w="91203">
                  <a:moveTo>
                    <a:pt x="45602" y="0"/>
                  </a:moveTo>
                  <a:cubicBezTo>
                    <a:pt x="20420" y="0"/>
                    <a:pt x="1" y="833"/>
                    <a:pt x="1" y="1857"/>
                  </a:cubicBezTo>
                  <a:cubicBezTo>
                    <a:pt x="1" y="2881"/>
                    <a:pt x="20420" y="3703"/>
                    <a:pt x="45602" y="3703"/>
                  </a:cubicBezTo>
                  <a:cubicBezTo>
                    <a:pt x="70784" y="3703"/>
                    <a:pt x="91203" y="2881"/>
                    <a:pt x="91203" y="1857"/>
                  </a:cubicBezTo>
                  <a:cubicBezTo>
                    <a:pt x="91203" y="833"/>
                    <a:pt x="70784" y="0"/>
                    <a:pt x="456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3"/>
            <p:cNvSpPr/>
            <p:nvPr/>
          </p:nvSpPr>
          <p:spPr>
            <a:xfrm>
              <a:off x="2326306" y="4316685"/>
              <a:ext cx="718466" cy="326072"/>
            </a:xfrm>
            <a:custGeom>
              <a:rect b="b" l="l" r="r" t="t"/>
              <a:pathLst>
                <a:path extrusionOk="0" h="8776" w="19337">
                  <a:moveTo>
                    <a:pt x="2430" y="1"/>
                  </a:moveTo>
                  <a:lnTo>
                    <a:pt x="1" y="8776"/>
                  </a:lnTo>
                  <a:lnTo>
                    <a:pt x="19337" y="8776"/>
                  </a:lnTo>
                  <a:lnTo>
                    <a:pt x="169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3"/>
            <p:cNvSpPr/>
            <p:nvPr/>
          </p:nvSpPr>
          <p:spPr>
            <a:xfrm>
              <a:off x="2392667" y="4316685"/>
              <a:ext cx="585749" cy="85865"/>
            </a:xfrm>
            <a:custGeom>
              <a:rect b="b" l="l" r="r" t="t"/>
              <a:pathLst>
                <a:path extrusionOk="0" h="2311" w="15765">
                  <a:moveTo>
                    <a:pt x="644" y="1"/>
                  </a:moveTo>
                  <a:lnTo>
                    <a:pt x="1" y="2311"/>
                  </a:lnTo>
                  <a:lnTo>
                    <a:pt x="15765" y="2311"/>
                  </a:lnTo>
                  <a:lnTo>
                    <a:pt x="15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3"/>
            <p:cNvSpPr/>
            <p:nvPr/>
          </p:nvSpPr>
          <p:spPr>
            <a:xfrm>
              <a:off x="2326306" y="4579044"/>
              <a:ext cx="718466" cy="63721"/>
            </a:xfrm>
            <a:custGeom>
              <a:rect b="b" l="l" r="r" t="t"/>
              <a:pathLst>
                <a:path extrusionOk="0" h="1715" w="19337">
                  <a:moveTo>
                    <a:pt x="477" y="0"/>
                  </a:moveTo>
                  <a:lnTo>
                    <a:pt x="1" y="1715"/>
                  </a:lnTo>
                  <a:lnTo>
                    <a:pt x="19337" y="1715"/>
                  </a:lnTo>
                  <a:lnTo>
                    <a:pt x="188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2223680" y="4621068"/>
              <a:ext cx="920627" cy="50011"/>
            </a:xfrm>
            <a:custGeom>
              <a:rect b="b" l="l" r="r" t="t"/>
              <a:pathLst>
                <a:path extrusionOk="0" h="1346" w="24778">
                  <a:moveTo>
                    <a:pt x="453" y="0"/>
                  </a:moveTo>
                  <a:cubicBezTo>
                    <a:pt x="203" y="0"/>
                    <a:pt x="1" y="203"/>
                    <a:pt x="1" y="453"/>
                  </a:cubicBezTo>
                  <a:lnTo>
                    <a:pt x="1" y="1346"/>
                  </a:lnTo>
                  <a:lnTo>
                    <a:pt x="24778" y="1346"/>
                  </a:lnTo>
                  <a:lnTo>
                    <a:pt x="24778" y="453"/>
                  </a:lnTo>
                  <a:cubicBezTo>
                    <a:pt x="24778" y="203"/>
                    <a:pt x="24575" y="0"/>
                    <a:pt x="24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1339770" y="4101700"/>
              <a:ext cx="2691917" cy="238015"/>
            </a:xfrm>
            <a:custGeom>
              <a:rect b="b" l="l" r="r" t="t"/>
              <a:pathLst>
                <a:path extrusionOk="0" h="6406" w="72451">
                  <a:moveTo>
                    <a:pt x="1" y="0"/>
                  </a:moveTo>
                  <a:lnTo>
                    <a:pt x="1" y="4465"/>
                  </a:lnTo>
                  <a:cubicBezTo>
                    <a:pt x="1" y="5537"/>
                    <a:pt x="858" y="6406"/>
                    <a:pt x="1930" y="6406"/>
                  </a:cubicBezTo>
                  <a:lnTo>
                    <a:pt x="70510" y="6406"/>
                  </a:lnTo>
                  <a:cubicBezTo>
                    <a:pt x="71581" y="6406"/>
                    <a:pt x="72451" y="5537"/>
                    <a:pt x="72451" y="4465"/>
                  </a:cubicBezTo>
                  <a:lnTo>
                    <a:pt x="724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a:off x="1339362" y="2498933"/>
              <a:ext cx="2691880" cy="1602755"/>
            </a:xfrm>
            <a:custGeom>
              <a:rect b="b" l="l" r="r" t="t"/>
              <a:pathLst>
                <a:path extrusionOk="0" h="43137" w="72450">
                  <a:moveTo>
                    <a:pt x="1941" y="0"/>
                  </a:moveTo>
                  <a:cubicBezTo>
                    <a:pt x="869" y="0"/>
                    <a:pt x="0" y="869"/>
                    <a:pt x="0" y="1929"/>
                  </a:cubicBezTo>
                  <a:lnTo>
                    <a:pt x="0" y="43136"/>
                  </a:lnTo>
                  <a:lnTo>
                    <a:pt x="72450" y="43136"/>
                  </a:lnTo>
                  <a:lnTo>
                    <a:pt x="72450" y="1929"/>
                  </a:lnTo>
                  <a:cubicBezTo>
                    <a:pt x="72450" y="869"/>
                    <a:pt x="71580" y="0"/>
                    <a:pt x="705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a:off x="1434036" y="2594461"/>
              <a:ext cx="2499454" cy="1409475"/>
            </a:xfrm>
            <a:custGeom>
              <a:rect b="b" l="l" r="r" t="t"/>
              <a:pathLst>
                <a:path extrusionOk="0" h="37935" w="67271">
                  <a:moveTo>
                    <a:pt x="0" y="1"/>
                  </a:moveTo>
                  <a:lnTo>
                    <a:pt x="67270" y="1"/>
                  </a:lnTo>
                  <a:lnTo>
                    <a:pt x="67270" y="37934"/>
                  </a:lnTo>
                  <a:lnTo>
                    <a:pt x="0" y="3793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a:off x="2647930" y="4171590"/>
              <a:ext cx="85419" cy="85865"/>
            </a:xfrm>
            <a:custGeom>
              <a:rect b="b" l="l" r="r" t="t"/>
              <a:pathLst>
                <a:path extrusionOk="0" h="2311" w="2299">
                  <a:moveTo>
                    <a:pt x="1144" y="1"/>
                  </a:moveTo>
                  <a:cubicBezTo>
                    <a:pt x="513" y="1"/>
                    <a:pt x="1" y="513"/>
                    <a:pt x="1" y="1155"/>
                  </a:cubicBezTo>
                  <a:cubicBezTo>
                    <a:pt x="1" y="1786"/>
                    <a:pt x="513" y="2310"/>
                    <a:pt x="1144" y="2310"/>
                  </a:cubicBezTo>
                  <a:cubicBezTo>
                    <a:pt x="1787" y="2310"/>
                    <a:pt x="2299" y="1786"/>
                    <a:pt x="2299" y="1155"/>
                  </a:cubicBezTo>
                  <a:cubicBezTo>
                    <a:pt x="2299" y="513"/>
                    <a:pt x="1787" y="1"/>
                    <a:pt x="1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p:nvPr/>
          </p:nvSpPr>
          <p:spPr>
            <a:xfrm>
              <a:off x="1443779" y="2597606"/>
              <a:ext cx="2499528" cy="1386459"/>
            </a:xfrm>
            <a:custGeom>
              <a:rect b="b" l="l" r="r" t="t"/>
              <a:pathLst>
                <a:path extrusionOk="0" h="39970" w="71903">
                  <a:moveTo>
                    <a:pt x="1394" y="0"/>
                  </a:moveTo>
                  <a:cubicBezTo>
                    <a:pt x="870" y="0"/>
                    <a:pt x="358" y="214"/>
                    <a:pt x="1" y="595"/>
                  </a:cubicBezTo>
                  <a:lnTo>
                    <a:pt x="71903" y="39969"/>
                  </a:lnTo>
                  <a:lnTo>
                    <a:pt x="71903" y="1929"/>
                  </a:lnTo>
                  <a:cubicBezTo>
                    <a:pt x="71903" y="869"/>
                    <a:pt x="71033" y="0"/>
                    <a:pt x="699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3"/>
            <p:cNvSpPr/>
            <p:nvPr/>
          </p:nvSpPr>
          <p:spPr>
            <a:xfrm>
              <a:off x="1830827" y="2499379"/>
              <a:ext cx="1708944" cy="1165664"/>
            </a:xfrm>
            <a:custGeom>
              <a:rect b="b" l="l" r="r" t="t"/>
              <a:pathLst>
                <a:path extrusionOk="0" h="31373" w="45995">
                  <a:moveTo>
                    <a:pt x="1" y="0"/>
                  </a:moveTo>
                  <a:cubicBezTo>
                    <a:pt x="1751" y="7858"/>
                    <a:pt x="5537" y="15061"/>
                    <a:pt x="11324" y="21526"/>
                  </a:cubicBezTo>
                  <a:cubicBezTo>
                    <a:pt x="16134" y="26896"/>
                    <a:pt x="21015" y="30158"/>
                    <a:pt x="23004" y="31373"/>
                  </a:cubicBezTo>
                  <a:cubicBezTo>
                    <a:pt x="24980" y="30147"/>
                    <a:pt x="29862" y="26872"/>
                    <a:pt x="34684" y="21491"/>
                  </a:cubicBezTo>
                  <a:cubicBezTo>
                    <a:pt x="40470" y="15026"/>
                    <a:pt x="44245" y="7834"/>
                    <a:pt x="459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3"/>
            <p:cNvSpPr/>
            <p:nvPr/>
          </p:nvSpPr>
          <p:spPr>
            <a:xfrm>
              <a:off x="1790587" y="1550449"/>
              <a:ext cx="1789905" cy="1933658"/>
            </a:xfrm>
            <a:custGeom>
              <a:rect b="b" l="l" r="r" t="t"/>
              <a:pathLst>
                <a:path extrusionOk="0" h="52043" w="48174">
                  <a:moveTo>
                    <a:pt x="35767" y="42172"/>
                  </a:moveTo>
                  <a:cubicBezTo>
                    <a:pt x="30945" y="47554"/>
                    <a:pt x="26063" y="50828"/>
                    <a:pt x="24087" y="52042"/>
                  </a:cubicBezTo>
                  <a:cubicBezTo>
                    <a:pt x="22098" y="50828"/>
                    <a:pt x="17217" y="47566"/>
                    <a:pt x="12407" y="42196"/>
                  </a:cubicBezTo>
                  <a:cubicBezTo>
                    <a:pt x="4561" y="33445"/>
                    <a:pt x="393" y="23324"/>
                    <a:pt x="0" y="12061"/>
                  </a:cubicBezTo>
                  <a:cubicBezTo>
                    <a:pt x="12633" y="10466"/>
                    <a:pt x="20813" y="3382"/>
                    <a:pt x="24063" y="0"/>
                  </a:cubicBezTo>
                  <a:cubicBezTo>
                    <a:pt x="27135" y="3239"/>
                    <a:pt x="34802" y="9787"/>
                    <a:pt x="48173" y="11990"/>
                  </a:cubicBezTo>
                  <a:cubicBezTo>
                    <a:pt x="47792" y="23241"/>
                    <a:pt x="43625" y="33385"/>
                    <a:pt x="35767" y="4217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3"/>
            <p:cNvSpPr/>
            <p:nvPr/>
          </p:nvSpPr>
          <p:spPr>
            <a:xfrm>
              <a:off x="1838370" y="1615026"/>
              <a:ext cx="1693896" cy="1804061"/>
            </a:xfrm>
            <a:custGeom>
              <a:rect b="b" l="l" r="r" t="t"/>
              <a:pathLst>
                <a:path extrusionOk="0" fill="none" h="48555" w="45590">
                  <a:moveTo>
                    <a:pt x="33850" y="39351"/>
                  </a:moveTo>
                  <a:cubicBezTo>
                    <a:pt x="29290" y="44363"/>
                    <a:pt x="24670" y="47423"/>
                    <a:pt x="22801" y="48554"/>
                  </a:cubicBezTo>
                  <a:cubicBezTo>
                    <a:pt x="20920" y="47423"/>
                    <a:pt x="16300" y="44387"/>
                    <a:pt x="11752" y="39374"/>
                  </a:cubicBezTo>
                  <a:cubicBezTo>
                    <a:pt x="4322" y="31207"/>
                    <a:pt x="369" y="21765"/>
                    <a:pt x="0" y="11264"/>
                  </a:cubicBezTo>
                  <a:cubicBezTo>
                    <a:pt x="11966" y="9775"/>
                    <a:pt x="19705" y="3156"/>
                    <a:pt x="22765" y="0"/>
                  </a:cubicBezTo>
                  <a:cubicBezTo>
                    <a:pt x="25670" y="3025"/>
                    <a:pt x="32933" y="9144"/>
                    <a:pt x="45589" y="11192"/>
                  </a:cubicBezTo>
                  <a:cubicBezTo>
                    <a:pt x="45244" y="21694"/>
                    <a:pt x="41291" y="31147"/>
                    <a:pt x="33850" y="39351"/>
                  </a:cubicBezTo>
                  <a:close/>
                </a:path>
              </a:pathLst>
            </a:custGeom>
            <a:noFill/>
            <a:ln cap="flat" cmpd="sng" w="17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3"/>
            <p:cNvSpPr/>
            <p:nvPr/>
          </p:nvSpPr>
          <p:spPr>
            <a:xfrm>
              <a:off x="1790587" y="1550449"/>
              <a:ext cx="894952" cy="1933658"/>
            </a:xfrm>
            <a:custGeom>
              <a:rect b="b" l="l" r="r" t="t"/>
              <a:pathLst>
                <a:path extrusionOk="0" h="52043" w="24087">
                  <a:moveTo>
                    <a:pt x="24063" y="0"/>
                  </a:moveTo>
                  <a:cubicBezTo>
                    <a:pt x="20813" y="3382"/>
                    <a:pt x="12633" y="10466"/>
                    <a:pt x="0" y="12061"/>
                  </a:cubicBezTo>
                  <a:cubicBezTo>
                    <a:pt x="393" y="23324"/>
                    <a:pt x="4561" y="33445"/>
                    <a:pt x="12407" y="42196"/>
                  </a:cubicBezTo>
                  <a:cubicBezTo>
                    <a:pt x="17217" y="47566"/>
                    <a:pt x="22098" y="50828"/>
                    <a:pt x="24087" y="52042"/>
                  </a:cubicBezTo>
                  <a:cubicBezTo>
                    <a:pt x="24087" y="45518"/>
                    <a:pt x="24063" y="9275"/>
                    <a:pt x="240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3"/>
            <p:cNvSpPr/>
            <p:nvPr/>
          </p:nvSpPr>
          <p:spPr>
            <a:xfrm>
              <a:off x="1906477" y="1566559"/>
              <a:ext cx="22182" cy="22182"/>
            </a:xfrm>
            <a:custGeom>
              <a:rect b="b" l="l" r="r" t="t"/>
              <a:pathLst>
                <a:path extrusionOk="0" h="597" w="597">
                  <a:moveTo>
                    <a:pt x="299" y="1"/>
                  </a:moveTo>
                  <a:cubicBezTo>
                    <a:pt x="132" y="1"/>
                    <a:pt x="1" y="132"/>
                    <a:pt x="1" y="299"/>
                  </a:cubicBezTo>
                  <a:cubicBezTo>
                    <a:pt x="1" y="465"/>
                    <a:pt x="132" y="596"/>
                    <a:pt x="299" y="596"/>
                  </a:cubicBezTo>
                  <a:cubicBezTo>
                    <a:pt x="465" y="596"/>
                    <a:pt x="596" y="465"/>
                    <a:pt x="596" y="299"/>
                  </a:cubicBezTo>
                  <a:cubicBezTo>
                    <a:pt x="596" y="132"/>
                    <a:pt x="465" y="1"/>
                    <a:pt x="2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3"/>
            <p:cNvSpPr/>
            <p:nvPr/>
          </p:nvSpPr>
          <p:spPr>
            <a:xfrm>
              <a:off x="3436274" y="1566559"/>
              <a:ext cx="22144" cy="22182"/>
            </a:xfrm>
            <a:custGeom>
              <a:rect b="b" l="l" r="r" t="t"/>
              <a:pathLst>
                <a:path extrusionOk="0" h="597" w="596">
                  <a:moveTo>
                    <a:pt x="298" y="1"/>
                  </a:moveTo>
                  <a:cubicBezTo>
                    <a:pt x="144" y="1"/>
                    <a:pt x="1" y="132"/>
                    <a:pt x="1" y="299"/>
                  </a:cubicBezTo>
                  <a:cubicBezTo>
                    <a:pt x="1" y="465"/>
                    <a:pt x="144" y="596"/>
                    <a:pt x="298" y="596"/>
                  </a:cubicBezTo>
                  <a:cubicBezTo>
                    <a:pt x="465" y="596"/>
                    <a:pt x="596" y="465"/>
                    <a:pt x="596" y="299"/>
                  </a:cubicBezTo>
                  <a:cubicBezTo>
                    <a:pt x="596" y="132"/>
                    <a:pt x="465" y="1"/>
                    <a:pt x="2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3"/>
            <p:cNvSpPr/>
            <p:nvPr/>
          </p:nvSpPr>
          <p:spPr>
            <a:xfrm>
              <a:off x="1514516" y="1933120"/>
              <a:ext cx="73047" cy="73455"/>
            </a:xfrm>
            <a:custGeom>
              <a:rect b="b" l="l" r="r" t="t"/>
              <a:pathLst>
                <a:path extrusionOk="0" h="1977" w="1966">
                  <a:moveTo>
                    <a:pt x="989" y="0"/>
                  </a:moveTo>
                  <a:cubicBezTo>
                    <a:pt x="441" y="0"/>
                    <a:pt x="1" y="441"/>
                    <a:pt x="1" y="988"/>
                  </a:cubicBezTo>
                  <a:cubicBezTo>
                    <a:pt x="1" y="1536"/>
                    <a:pt x="441" y="1976"/>
                    <a:pt x="989" y="1976"/>
                  </a:cubicBezTo>
                  <a:cubicBezTo>
                    <a:pt x="1525" y="1976"/>
                    <a:pt x="1965" y="1536"/>
                    <a:pt x="1965" y="988"/>
                  </a:cubicBezTo>
                  <a:cubicBezTo>
                    <a:pt x="1965" y="441"/>
                    <a:pt x="1525" y="0"/>
                    <a:pt x="9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3"/>
            <p:cNvSpPr/>
            <p:nvPr/>
          </p:nvSpPr>
          <p:spPr>
            <a:xfrm>
              <a:off x="1343783" y="1891059"/>
              <a:ext cx="18615" cy="18652"/>
            </a:xfrm>
            <a:custGeom>
              <a:rect b="b" l="l" r="r" t="t"/>
              <a:pathLst>
                <a:path extrusionOk="0" h="502" w="501">
                  <a:moveTo>
                    <a:pt x="250" y="1"/>
                  </a:moveTo>
                  <a:cubicBezTo>
                    <a:pt x="107" y="1"/>
                    <a:pt x="0" y="120"/>
                    <a:pt x="0" y="251"/>
                  </a:cubicBezTo>
                  <a:cubicBezTo>
                    <a:pt x="0" y="394"/>
                    <a:pt x="107" y="501"/>
                    <a:pt x="250" y="501"/>
                  </a:cubicBezTo>
                  <a:cubicBezTo>
                    <a:pt x="393" y="501"/>
                    <a:pt x="500" y="394"/>
                    <a:pt x="500" y="251"/>
                  </a:cubicBezTo>
                  <a:cubicBezTo>
                    <a:pt x="500" y="120"/>
                    <a:pt x="393" y="1"/>
                    <a:pt x="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3"/>
            <p:cNvSpPr/>
            <p:nvPr/>
          </p:nvSpPr>
          <p:spPr>
            <a:xfrm>
              <a:off x="1020821" y="2187045"/>
              <a:ext cx="45589" cy="45589"/>
            </a:xfrm>
            <a:custGeom>
              <a:rect b="b" l="l" r="r" t="t"/>
              <a:pathLst>
                <a:path extrusionOk="0" h="1227" w="1227">
                  <a:moveTo>
                    <a:pt x="620" y="0"/>
                  </a:moveTo>
                  <a:cubicBezTo>
                    <a:pt x="274" y="0"/>
                    <a:pt x="1" y="274"/>
                    <a:pt x="1" y="619"/>
                  </a:cubicBezTo>
                  <a:cubicBezTo>
                    <a:pt x="1" y="953"/>
                    <a:pt x="274" y="1227"/>
                    <a:pt x="620" y="1227"/>
                  </a:cubicBezTo>
                  <a:cubicBezTo>
                    <a:pt x="953" y="1227"/>
                    <a:pt x="1227" y="953"/>
                    <a:pt x="1227" y="619"/>
                  </a:cubicBezTo>
                  <a:cubicBezTo>
                    <a:pt x="1227" y="274"/>
                    <a:pt x="953" y="0"/>
                    <a:pt x="6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3"/>
            <p:cNvSpPr/>
            <p:nvPr/>
          </p:nvSpPr>
          <p:spPr>
            <a:xfrm>
              <a:off x="884123" y="2302935"/>
              <a:ext cx="27012" cy="27012"/>
            </a:xfrm>
            <a:custGeom>
              <a:rect b="b" l="l" r="r" t="t"/>
              <a:pathLst>
                <a:path extrusionOk="0" h="727" w="727">
                  <a:moveTo>
                    <a:pt x="370" y="1"/>
                  </a:moveTo>
                  <a:cubicBezTo>
                    <a:pt x="167" y="1"/>
                    <a:pt x="1" y="167"/>
                    <a:pt x="1" y="358"/>
                  </a:cubicBezTo>
                  <a:cubicBezTo>
                    <a:pt x="1" y="560"/>
                    <a:pt x="167" y="727"/>
                    <a:pt x="370" y="727"/>
                  </a:cubicBezTo>
                  <a:cubicBezTo>
                    <a:pt x="572" y="727"/>
                    <a:pt x="727" y="560"/>
                    <a:pt x="727" y="358"/>
                  </a:cubicBezTo>
                  <a:cubicBezTo>
                    <a:pt x="727" y="167"/>
                    <a:pt x="572" y="1"/>
                    <a:pt x="3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3"/>
            <p:cNvSpPr/>
            <p:nvPr/>
          </p:nvSpPr>
          <p:spPr>
            <a:xfrm>
              <a:off x="633727" y="3342117"/>
              <a:ext cx="45589" cy="45589"/>
            </a:xfrm>
            <a:custGeom>
              <a:rect b="b" l="l" r="r" t="t"/>
              <a:pathLst>
                <a:path extrusionOk="0" h="1227" w="1227">
                  <a:moveTo>
                    <a:pt x="620" y="0"/>
                  </a:moveTo>
                  <a:cubicBezTo>
                    <a:pt x="274" y="0"/>
                    <a:pt x="1" y="274"/>
                    <a:pt x="1" y="608"/>
                  </a:cubicBezTo>
                  <a:cubicBezTo>
                    <a:pt x="1" y="953"/>
                    <a:pt x="274" y="1227"/>
                    <a:pt x="620" y="1227"/>
                  </a:cubicBezTo>
                  <a:cubicBezTo>
                    <a:pt x="953" y="1227"/>
                    <a:pt x="1227" y="953"/>
                    <a:pt x="1227" y="608"/>
                  </a:cubicBezTo>
                  <a:cubicBezTo>
                    <a:pt x="1227" y="274"/>
                    <a:pt x="953" y="0"/>
                    <a:pt x="6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3"/>
            <p:cNvSpPr/>
            <p:nvPr/>
          </p:nvSpPr>
          <p:spPr>
            <a:xfrm>
              <a:off x="538607" y="3190817"/>
              <a:ext cx="16868" cy="16831"/>
            </a:xfrm>
            <a:custGeom>
              <a:rect b="b" l="l" r="r" t="t"/>
              <a:pathLst>
                <a:path extrusionOk="0" h="453" w="454">
                  <a:moveTo>
                    <a:pt x="227" y="0"/>
                  </a:moveTo>
                  <a:cubicBezTo>
                    <a:pt x="96" y="0"/>
                    <a:pt x="1" y="108"/>
                    <a:pt x="1" y="227"/>
                  </a:cubicBezTo>
                  <a:cubicBezTo>
                    <a:pt x="1" y="346"/>
                    <a:pt x="96" y="453"/>
                    <a:pt x="227" y="453"/>
                  </a:cubicBezTo>
                  <a:cubicBezTo>
                    <a:pt x="346" y="453"/>
                    <a:pt x="453" y="346"/>
                    <a:pt x="453" y="227"/>
                  </a:cubicBezTo>
                  <a:cubicBezTo>
                    <a:pt x="453" y="108"/>
                    <a:pt x="346" y="0"/>
                    <a:pt x="2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3"/>
            <p:cNvSpPr/>
            <p:nvPr/>
          </p:nvSpPr>
          <p:spPr>
            <a:xfrm>
              <a:off x="470500" y="3607114"/>
              <a:ext cx="18615" cy="18615"/>
            </a:xfrm>
            <a:custGeom>
              <a:rect b="b" l="l" r="r" t="t"/>
              <a:pathLst>
                <a:path extrusionOk="0" h="501" w="501">
                  <a:moveTo>
                    <a:pt x="250" y="0"/>
                  </a:moveTo>
                  <a:cubicBezTo>
                    <a:pt x="107" y="0"/>
                    <a:pt x="0" y="107"/>
                    <a:pt x="0" y="250"/>
                  </a:cubicBezTo>
                  <a:cubicBezTo>
                    <a:pt x="0" y="381"/>
                    <a:pt x="107" y="500"/>
                    <a:pt x="250" y="500"/>
                  </a:cubicBezTo>
                  <a:cubicBezTo>
                    <a:pt x="381" y="500"/>
                    <a:pt x="500" y="381"/>
                    <a:pt x="500" y="250"/>
                  </a:cubicBezTo>
                  <a:cubicBezTo>
                    <a:pt x="500" y="107"/>
                    <a:pt x="381" y="0"/>
                    <a:pt x="250" y="0"/>
                  </a:cubicBezTo>
                  <a:close/>
                </a:path>
              </a:pathLst>
            </a:custGeom>
            <a:solidFill>
              <a:srgbClr val="4478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3"/>
            <p:cNvSpPr/>
            <p:nvPr/>
          </p:nvSpPr>
          <p:spPr>
            <a:xfrm>
              <a:off x="869967" y="4043736"/>
              <a:ext cx="30987" cy="31024"/>
            </a:xfrm>
            <a:custGeom>
              <a:rect b="b" l="l" r="r" t="t"/>
              <a:pathLst>
                <a:path extrusionOk="0" h="835" w="834">
                  <a:moveTo>
                    <a:pt x="417" y="1"/>
                  </a:moveTo>
                  <a:cubicBezTo>
                    <a:pt x="179" y="1"/>
                    <a:pt x="1" y="179"/>
                    <a:pt x="1" y="417"/>
                  </a:cubicBezTo>
                  <a:cubicBezTo>
                    <a:pt x="1" y="644"/>
                    <a:pt x="179" y="834"/>
                    <a:pt x="417" y="834"/>
                  </a:cubicBezTo>
                  <a:cubicBezTo>
                    <a:pt x="643" y="834"/>
                    <a:pt x="834" y="644"/>
                    <a:pt x="834" y="417"/>
                  </a:cubicBezTo>
                  <a:cubicBezTo>
                    <a:pt x="834" y="179"/>
                    <a:pt x="643" y="1"/>
                    <a:pt x="417" y="1"/>
                  </a:cubicBezTo>
                  <a:close/>
                </a:path>
              </a:pathLst>
            </a:custGeom>
            <a:solidFill>
              <a:srgbClr val="4478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617379" y="4132651"/>
              <a:ext cx="22590" cy="22590"/>
            </a:xfrm>
            <a:custGeom>
              <a:rect b="b" l="l" r="r" t="t"/>
              <a:pathLst>
                <a:path extrusionOk="0" h="608" w="608">
                  <a:moveTo>
                    <a:pt x="310" y="1"/>
                  </a:moveTo>
                  <a:cubicBezTo>
                    <a:pt x="131" y="1"/>
                    <a:pt x="0" y="132"/>
                    <a:pt x="0" y="310"/>
                  </a:cubicBezTo>
                  <a:cubicBezTo>
                    <a:pt x="0" y="477"/>
                    <a:pt x="131" y="608"/>
                    <a:pt x="310" y="608"/>
                  </a:cubicBezTo>
                  <a:cubicBezTo>
                    <a:pt x="476" y="608"/>
                    <a:pt x="607" y="477"/>
                    <a:pt x="607" y="310"/>
                  </a:cubicBezTo>
                  <a:cubicBezTo>
                    <a:pt x="607" y="132"/>
                    <a:pt x="476" y="1"/>
                    <a:pt x="3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3"/>
            <p:cNvSpPr/>
            <p:nvPr/>
          </p:nvSpPr>
          <p:spPr>
            <a:xfrm>
              <a:off x="813787" y="4393227"/>
              <a:ext cx="29241" cy="29241"/>
            </a:xfrm>
            <a:custGeom>
              <a:rect b="b" l="l" r="r" t="t"/>
              <a:pathLst>
                <a:path extrusionOk="0" h="787" w="787">
                  <a:moveTo>
                    <a:pt x="393" y="1"/>
                  </a:moveTo>
                  <a:cubicBezTo>
                    <a:pt x="179" y="1"/>
                    <a:pt x="0" y="179"/>
                    <a:pt x="0" y="393"/>
                  </a:cubicBezTo>
                  <a:cubicBezTo>
                    <a:pt x="0" y="608"/>
                    <a:pt x="179" y="786"/>
                    <a:pt x="393" y="786"/>
                  </a:cubicBezTo>
                  <a:cubicBezTo>
                    <a:pt x="608" y="786"/>
                    <a:pt x="786" y="608"/>
                    <a:pt x="786" y="393"/>
                  </a:cubicBezTo>
                  <a:cubicBezTo>
                    <a:pt x="786" y="179"/>
                    <a:pt x="608" y="1"/>
                    <a:pt x="3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3"/>
            <p:cNvSpPr/>
            <p:nvPr/>
          </p:nvSpPr>
          <p:spPr>
            <a:xfrm>
              <a:off x="4672759" y="3340334"/>
              <a:ext cx="28349" cy="28349"/>
            </a:xfrm>
            <a:custGeom>
              <a:rect b="b" l="l" r="r" t="t"/>
              <a:pathLst>
                <a:path extrusionOk="0" h="763" w="763">
                  <a:moveTo>
                    <a:pt x="382" y="1"/>
                  </a:moveTo>
                  <a:cubicBezTo>
                    <a:pt x="179" y="1"/>
                    <a:pt x="1" y="167"/>
                    <a:pt x="1" y="382"/>
                  </a:cubicBezTo>
                  <a:cubicBezTo>
                    <a:pt x="1" y="596"/>
                    <a:pt x="179" y="763"/>
                    <a:pt x="382" y="763"/>
                  </a:cubicBezTo>
                  <a:cubicBezTo>
                    <a:pt x="596" y="763"/>
                    <a:pt x="763" y="596"/>
                    <a:pt x="763" y="382"/>
                  </a:cubicBezTo>
                  <a:cubicBezTo>
                    <a:pt x="763" y="167"/>
                    <a:pt x="596" y="1"/>
                    <a:pt x="382" y="1"/>
                  </a:cubicBezTo>
                  <a:close/>
                </a:path>
              </a:pathLst>
            </a:custGeom>
            <a:solidFill>
              <a:srgbClr val="4478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3"/>
            <p:cNvSpPr/>
            <p:nvPr/>
          </p:nvSpPr>
          <p:spPr>
            <a:xfrm>
              <a:off x="4696205" y="3654897"/>
              <a:ext cx="51794" cy="51348"/>
            </a:xfrm>
            <a:custGeom>
              <a:rect b="b" l="l" r="r" t="t"/>
              <a:pathLst>
                <a:path extrusionOk="0" h="1382" w="1394">
                  <a:moveTo>
                    <a:pt x="703" y="0"/>
                  </a:moveTo>
                  <a:cubicBezTo>
                    <a:pt x="310" y="0"/>
                    <a:pt x="1" y="310"/>
                    <a:pt x="1" y="691"/>
                  </a:cubicBezTo>
                  <a:cubicBezTo>
                    <a:pt x="1" y="1072"/>
                    <a:pt x="310" y="1381"/>
                    <a:pt x="703" y="1381"/>
                  </a:cubicBezTo>
                  <a:cubicBezTo>
                    <a:pt x="1084" y="1381"/>
                    <a:pt x="1394" y="1072"/>
                    <a:pt x="1394" y="691"/>
                  </a:cubicBezTo>
                  <a:cubicBezTo>
                    <a:pt x="1394" y="310"/>
                    <a:pt x="1084" y="0"/>
                    <a:pt x="7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a:off x="4672759" y="1919372"/>
              <a:ext cx="28349" cy="28349"/>
            </a:xfrm>
            <a:custGeom>
              <a:rect b="b" l="l" r="r" t="t"/>
              <a:pathLst>
                <a:path extrusionOk="0" h="763" w="763">
                  <a:moveTo>
                    <a:pt x="382" y="1"/>
                  </a:moveTo>
                  <a:cubicBezTo>
                    <a:pt x="179" y="1"/>
                    <a:pt x="1" y="180"/>
                    <a:pt x="1" y="382"/>
                  </a:cubicBezTo>
                  <a:cubicBezTo>
                    <a:pt x="1" y="596"/>
                    <a:pt x="179" y="763"/>
                    <a:pt x="382" y="763"/>
                  </a:cubicBezTo>
                  <a:cubicBezTo>
                    <a:pt x="596" y="763"/>
                    <a:pt x="763" y="596"/>
                    <a:pt x="763" y="382"/>
                  </a:cubicBezTo>
                  <a:cubicBezTo>
                    <a:pt x="763" y="180"/>
                    <a:pt x="596" y="1"/>
                    <a:pt x="3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3"/>
            <p:cNvSpPr/>
            <p:nvPr/>
          </p:nvSpPr>
          <p:spPr>
            <a:xfrm>
              <a:off x="3828681" y="1844614"/>
              <a:ext cx="56661" cy="56216"/>
            </a:xfrm>
            <a:custGeom>
              <a:rect b="b" l="l" r="r" t="t"/>
              <a:pathLst>
                <a:path extrusionOk="0" h="1513" w="1525">
                  <a:moveTo>
                    <a:pt x="763" y="1"/>
                  </a:moveTo>
                  <a:cubicBezTo>
                    <a:pt x="346" y="1"/>
                    <a:pt x="1" y="334"/>
                    <a:pt x="1" y="751"/>
                  </a:cubicBezTo>
                  <a:cubicBezTo>
                    <a:pt x="1" y="1180"/>
                    <a:pt x="346" y="1513"/>
                    <a:pt x="763" y="1513"/>
                  </a:cubicBezTo>
                  <a:cubicBezTo>
                    <a:pt x="1179" y="1513"/>
                    <a:pt x="1525" y="1180"/>
                    <a:pt x="1525" y="751"/>
                  </a:cubicBezTo>
                  <a:cubicBezTo>
                    <a:pt x="1525" y="334"/>
                    <a:pt x="1179" y="1"/>
                    <a:pt x="7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3"/>
            <p:cNvSpPr/>
            <p:nvPr/>
          </p:nvSpPr>
          <p:spPr>
            <a:xfrm>
              <a:off x="4293208" y="1417727"/>
              <a:ext cx="46927" cy="46927"/>
            </a:xfrm>
            <a:custGeom>
              <a:rect b="b" l="l" r="r" t="t"/>
              <a:pathLst>
                <a:path extrusionOk="0" h="1263" w="1263">
                  <a:moveTo>
                    <a:pt x="631" y="0"/>
                  </a:moveTo>
                  <a:cubicBezTo>
                    <a:pt x="274" y="0"/>
                    <a:pt x="0" y="286"/>
                    <a:pt x="0" y="631"/>
                  </a:cubicBezTo>
                  <a:cubicBezTo>
                    <a:pt x="0" y="977"/>
                    <a:pt x="274" y="1262"/>
                    <a:pt x="631" y="1262"/>
                  </a:cubicBezTo>
                  <a:cubicBezTo>
                    <a:pt x="976" y="1262"/>
                    <a:pt x="1262" y="977"/>
                    <a:pt x="1262" y="631"/>
                  </a:cubicBezTo>
                  <a:cubicBezTo>
                    <a:pt x="1262" y="286"/>
                    <a:pt x="976" y="0"/>
                    <a:pt x="6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3"/>
            <p:cNvSpPr/>
            <p:nvPr/>
          </p:nvSpPr>
          <p:spPr>
            <a:xfrm>
              <a:off x="1115604" y="4878581"/>
              <a:ext cx="15225" cy="78042"/>
            </a:xfrm>
            <a:custGeom>
              <a:rect b="b" l="l" r="r" t="t"/>
              <a:pathLst>
                <a:path extrusionOk="0" h="2322" w="453">
                  <a:moveTo>
                    <a:pt x="0" y="0"/>
                  </a:moveTo>
                  <a:lnTo>
                    <a:pt x="0" y="2322"/>
                  </a:lnTo>
                  <a:lnTo>
                    <a:pt x="453" y="2322"/>
                  </a:lnTo>
                  <a:lnTo>
                    <a:pt x="4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3"/>
            <p:cNvSpPr/>
            <p:nvPr/>
          </p:nvSpPr>
          <p:spPr>
            <a:xfrm>
              <a:off x="1084379" y="4909772"/>
              <a:ext cx="77673" cy="15259"/>
            </a:xfrm>
            <a:custGeom>
              <a:rect b="b" l="l" r="r" t="t"/>
              <a:pathLst>
                <a:path extrusionOk="0" h="454" w="2311">
                  <a:moveTo>
                    <a:pt x="0" y="1"/>
                  </a:moveTo>
                  <a:lnTo>
                    <a:pt x="0" y="453"/>
                  </a:lnTo>
                  <a:lnTo>
                    <a:pt x="2310" y="453"/>
                  </a:lnTo>
                  <a:lnTo>
                    <a:pt x="23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3"/>
            <p:cNvSpPr/>
            <p:nvPr/>
          </p:nvSpPr>
          <p:spPr>
            <a:xfrm>
              <a:off x="4423255" y="4679440"/>
              <a:ext cx="16831" cy="86311"/>
            </a:xfrm>
            <a:custGeom>
              <a:rect b="b" l="l" r="r" t="t"/>
              <a:pathLst>
                <a:path extrusionOk="0" h="2323" w="453">
                  <a:moveTo>
                    <a:pt x="1" y="1"/>
                  </a:moveTo>
                  <a:lnTo>
                    <a:pt x="1" y="2323"/>
                  </a:lnTo>
                  <a:lnTo>
                    <a:pt x="453" y="2323"/>
                  </a:lnTo>
                  <a:lnTo>
                    <a:pt x="4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a:off x="4388291" y="4713958"/>
              <a:ext cx="86311" cy="16831"/>
            </a:xfrm>
            <a:custGeom>
              <a:rect b="b" l="l" r="r" t="t"/>
              <a:pathLst>
                <a:path extrusionOk="0" h="453" w="2323">
                  <a:moveTo>
                    <a:pt x="1" y="1"/>
                  </a:moveTo>
                  <a:lnTo>
                    <a:pt x="1" y="453"/>
                  </a:lnTo>
                  <a:lnTo>
                    <a:pt x="2323" y="453"/>
                  </a:lnTo>
                  <a:lnTo>
                    <a:pt x="23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3"/>
            <p:cNvSpPr/>
            <p:nvPr/>
          </p:nvSpPr>
          <p:spPr>
            <a:xfrm>
              <a:off x="1923273" y="1251245"/>
              <a:ext cx="16831" cy="86274"/>
            </a:xfrm>
            <a:custGeom>
              <a:rect b="b" l="l" r="r" t="t"/>
              <a:pathLst>
                <a:path extrusionOk="0" h="2322" w="453">
                  <a:moveTo>
                    <a:pt x="1" y="0"/>
                  </a:moveTo>
                  <a:lnTo>
                    <a:pt x="1" y="2322"/>
                  </a:lnTo>
                  <a:lnTo>
                    <a:pt x="453" y="2322"/>
                  </a:lnTo>
                  <a:lnTo>
                    <a:pt x="4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3"/>
            <p:cNvSpPr/>
            <p:nvPr/>
          </p:nvSpPr>
          <p:spPr>
            <a:xfrm>
              <a:off x="1888309" y="1286171"/>
              <a:ext cx="86311" cy="16868"/>
            </a:xfrm>
            <a:custGeom>
              <a:rect b="b" l="l" r="r" t="t"/>
              <a:pathLst>
                <a:path extrusionOk="0" h="454" w="2323">
                  <a:moveTo>
                    <a:pt x="1" y="1"/>
                  </a:moveTo>
                  <a:lnTo>
                    <a:pt x="1" y="453"/>
                  </a:lnTo>
                  <a:lnTo>
                    <a:pt x="2323" y="453"/>
                  </a:lnTo>
                  <a:lnTo>
                    <a:pt x="23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3"/>
            <p:cNvSpPr/>
            <p:nvPr/>
          </p:nvSpPr>
          <p:spPr>
            <a:xfrm>
              <a:off x="3097855" y="1150745"/>
              <a:ext cx="16831" cy="85828"/>
            </a:xfrm>
            <a:custGeom>
              <a:rect b="b" l="l" r="r" t="t"/>
              <a:pathLst>
                <a:path extrusionOk="0" h="2310" w="453">
                  <a:moveTo>
                    <a:pt x="0" y="0"/>
                  </a:moveTo>
                  <a:lnTo>
                    <a:pt x="0" y="2310"/>
                  </a:lnTo>
                  <a:lnTo>
                    <a:pt x="453" y="2310"/>
                  </a:lnTo>
                  <a:lnTo>
                    <a:pt x="4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3"/>
            <p:cNvSpPr/>
            <p:nvPr/>
          </p:nvSpPr>
          <p:spPr>
            <a:xfrm>
              <a:off x="3062891" y="1185225"/>
              <a:ext cx="86311" cy="16868"/>
            </a:xfrm>
            <a:custGeom>
              <a:rect b="b" l="l" r="r" t="t"/>
              <a:pathLst>
                <a:path extrusionOk="0" h="454" w="2323">
                  <a:moveTo>
                    <a:pt x="1" y="1"/>
                  </a:moveTo>
                  <a:lnTo>
                    <a:pt x="1" y="453"/>
                  </a:lnTo>
                  <a:lnTo>
                    <a:pt x="2323" y="453"/>
                  </a:lnTo>
                  <a:lnTo>
                    <a:pt x="23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3"/>
            <p:cNvSpPr/>
            <p:nvPr/>
          </p:nvSpPr>
          <p:spPr>
            <a:xfrm>
              <a:off x="4455990" y="1713676"/>
              <a:ext cx="30133" cy="154416"/>
            </a:xfrm>
            <a:custGeom>
              <a:rect b="b" l="l" r="r" t="t"/>
              <a:pathLst>
                <a:path extrusionOk="0" h="4156" w="811">
                  <a:moveTo>
                    <a:pt x="1" y="1"/>
                  </a:moveTo>
                  <a:lnTo>
                    <a:pt x="1" y="4156"/>
                  </a:lnTo>
                  <a:lnTo>
                    <a:pt x="810" y="4156"/>
                  </a:lnTo>
                  <a:lnTo>
                    <a:pt x="8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3"/>
            <p:cNvSpPr/>
            <p:nvPr/>
          </p:nvSpPr>
          <p:spPr>
            <a:xfrm>
              <a:off x="4393605" y="1776061"/>
              <a:ext cx="154453" cy="30096"/>
            </a:xfrm>
            <a:custGeom>
              <a:rect b="b" l="l" r="r" t="t"/>
              <a:pathLst>
                <a:path extrusionOk="0" h="810" w="4157">
                  <a:moveTo>
                    <a:pt x="1" y="0"/>
                  </a:moveTo>
                  <a:lnTo>
                    <a:pt x="1" y="810"/>
                  </a:lnTo>
                  <a:lnTo>
                    <a:pt x="4156" y="810"/>
                  </a:lnTo>
                  <a:lnTo>
                    <a:pt x="41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3"/>
            <p:cNvSpPr/>
            <p:nvPr/>
          </p:nvSpPr>
          <p:spPr>
            <a:xfrm>
              <a:off x="4789987" y="4308163"/>
              <a:ext cx="16423" cy="84973"/>
            </a:xfrm>
            <a:custGeom>
              <a:rect b="b" l="l" r="r" t="t"/>
              <a:pathLst>
                <a:path extrusionOk="0" h="2287" w="442">
                  <a:moveTo>
                    <a:pt x="1" y="0"/>
                  </a:moveTo>
                  <a:lnTo>
                    <a:pt x="1" y="2286"/>
                  </a:lnTo>
                  <a:lnTo>
                    <a:pt x="441" y="2286"/>
                  </a:lnTo>
                  <a:lnTo>
                    <a:pt x="4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3"/>
            <p:cNvSpPr/>
            <p:nvPr/>
          </p:nvSpPr>
          <p:spPr>
            <a:xfrm>
              <a:off x="4755506" y="4342198"/>
              <a:ext cx="85419" cy="16868"/>
            </a:xfrm>
            <a:custGeom>
              <a:rect b="b" l="l" r="r" t="t"/>
              <a:pathLst>
                <a:path extrusionOk="0" h="454" w="2299">
                  <a:moveTo>
                    <a:pt x="0" y="1"/>
                  </a:moveTo>
                  <a:lnTo>
                    <a:pt x="0" y="453"/>
                  </a:lnTo>
                  <a:lnTo>
                    <a:pt x="2298" y="453"/>
                  </a:lnTo>
                  <a:lnTo>
                    <a:pt x="22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3"/>
            <p:cNvSpPr/>
            <p:nvPr/>
          </p:nvSpPr>
          <p:spPr>
            <a:xfrm>
              <a:off x="697004" y="1448678"/>
              <a:ext cx="30096" cy="154416"/>
            </a:xfrm>
            <a:custGeom>
              <a:rect b="b" l="l" r="r" t="t"/>
              <a:pathLst>
                <a:path extrusionOk="0" h="4156" w="810">
                  <a:moveTo>
                    <a:pt x="0" y="1"/>
                  </a:moveTo>
                  <a:lnTo>
                    <a:pt x="0" y="4156"/>
                  </a:lnTo>
                  <a:lnTo>
                    <a:pt x="810" y="4156"/>
                  </a:lnTo>
                  <a:lnTo>
                    <a:pt x="8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3"/>
            <p:cNvSpPr/>
            <p:nvPr/>
          </p:nvSpPr>
          <p:spPr>
            <a:xfrm>
              <a:off x="635065" y="1510617"/>
              <a:ext cx="154416" cy="30133"/>
            </a:xfrm>
            <a:custGeom>
              <a:rect b="b" l="l" r="r" t="t"/>
              <a:pathLst>
                <a:path extrusionOk="0" h="811" w="4156">
                  <a:moveTo>
                    <a:pt x="0" y="1"/>
                  </a:moveTo>
                  <a:lnTo>
                    <a:pt x="0" y="810"/>
                  </a:lnTo>
                  <a:lnTo>
                    <a:pt x="4156" y="810"/>
                  </a:lnTo>
                  <a:lnTo>
                    <a:pt x="41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3"/>
            <p:cNvSpPr/>
            <p:nvPr/>
          </p:nvSpPr>
          <p:spPr>
            <a:xfrm>
              <a:off x="2382932" y="2258719"/>
              <a:ext cx="624687" cy="503004"/>
            </a:xfrm>
            <a:custGeom>
              <a:rect b="b" l="l" r="r" t="t"/>
              <a:pathLst>
                <a:path extrusionOk="0" h="13538" w="16813">
                  <a:moveTo>
                    <a:pt x="14681" y="0"/>
                  </a:moveTo>
                  <a:cubicBezTo>
                    <a:pt x="9097" y="5251"/>
                    <a:pt x="6335" y="10311"/>
                    <a:pt x="6335" y="10311"/>
                  </a:cubicBezTo>
                  <a:lnTo>
                    <a:pt x="3632" y="5763"/>
                  </a:lnTo>
                  <a:lnTo>
                    <a:pt x="1" y="5763"/>
                  </a:lnTo>
                  <a:lnTo>
                    <a:pt x="5764" y="13537"/>
                  </a:lnTo>
                  <a:lnTo>
                    <a:pt x="7442" y="13537"/>
                  </a:lnTo>
                  <a:cubicBezTo>
                    <a:pt x="11574" y="4727"/>
                    <a:pt x="16813" y="0"/>
                    <a:pt x="168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3"/>
            <p:cNvSpPr/>
            <p:nvPr/>
          </p:nvSpPr>
          <p:spPr>
            <a:xfrm>
              <a:off x="2295800" y="2060937"/>
              <a:ext cx="820642" cy="820642"/>
            </a:xfrm>
            <a:custGeom>
              <a:rect b="b" l="l" r="r" t="t"/>
              <a:pathLst>
                <a:path extrusionOk="0" fill="none" h="22087" w="22087">
                  <a:moveTo>
                    <a:pt x="22086" y="11050"/>
                  </a:moveTo>
                  <a:cubicBezTo>
                    <a:pt x="22086" y="17146"/>
                    <a:pt x="17145" y="22087"/>
                    <a:pt x="11049" y="22087"/>
                  </a:cubicBezTo>
                  <a:cubicBezTo>
                    <a:pt x="4953" y="22087"/>
                    <a:pt x="0" y="17146"/>
                    <a:pt x="0" y="11050"/>
                  </a:cubicBezTo>
                  <a:cubicBezTo>
                    <a:pt x="0" y="4954"/>
                    <a:pt x="4953" y="1"/>
                    <a:pt x="11049" y="1"/>
                  </a:cubicBezTo>
                  <a:cubicBezTo>
                    <a:pt x="17145" y="1"/>
                    <a:pt x="22086" y="4954"/>
                    <a:pt x="22086" y="11050"/>
                  </a:cubicBezTo>
                  <a:close/>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23"/>
          <p:cNvGrpSpPr/>
          <p:nvPr/>
        </p:nvGrpSpPr>
        <p:grpSpPr>
          <a:xfrm>
            <a:off x="5157216" y="1465519"/>
            <a:ext cx="3712850" cy="682514"/>
            <a:chOff x="5157216" y="1465519"/>
            <a:chExt cx="3712850" cy="682514"/>
          </a:xfrm>
        </p:grpSpPr>
        <p:sp>
          <p:nvSpPr>
            <p:cNvPr id="730" name="Google Shape;730;p23"/>
            <p:cNvSpPr/>
            <p:nvPr/>
          </p:nvSpPr>
          <p:spPr>
            <a:xfrm>
              <a:off x="5542385" y="1466487"/>
              <a:ext cx="3327682" cy="681546"/>
            </a:xfrm>
            <a:custGeom>
              <a:rect b="b" l="l" r="r" t="t"/>
              <a:pathLst>
                <a:path extrusionOk="0" h="25301" w="94799">
                  <a:moveTo>
                    <a:pt x="1" y="0"/>
                  </a:moveTo>
                  <a:lnTo>
                    <a:pt x="1" y="25301"/>
                  </a:lnTo>
                  <a:lnTo>
                    <a:pt x="94798" y="25301"/>
                  </a:lnTo>
                  <a:lnTo>
                    <a:pt x="947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3"/>
            <p:cNvSpPr/>
            <p:nvPr/>
          </p:nvSpPr>
          <p:spPr>
            <a:xfrm>
              <a:off x="5157216" y="1465519"/>
              <a:ext cx="681249" cy="681249"/>
            </a:xfrm>
            <a:custGeom>
              <a:rect b="b" l="l" r="r" t="t"/>
              <a:pathLst>
                <a:path extrusionOk="0" h="25290" w="25290">
                  <a:moveTo>
                    <a:pt x="12645" y="0"/>
                  </a:moveTo>
                  <a:cubicBezTo>
                    <a:pt x="5656" y="0"/>
                    <a:pt x="0" y="5668"/>
                    <a:pt x="0" y="12645"/>
                  </a:cubicBezTo>
                  <a:cubicBezTo>
                    <a:pt x="0" y="19634"/>
                    <a:pt x="5656" y="25289"/>
                    <a:pt x="12645" y="25289"/>
                  </a:cubicBezTo>
                  <a:cubicBezTo>
                    <a:pt x="19634" y="25289"/>
                    <a:pt x="25289" y="19634"/>
                    <a:pt x="25289" y="12645"/>
                  </a:cubicBezTo>
                  <a:cubicBezTo>
                    <a:pt x="25289" y="5668"/>
                    <a:pt x="19634" y="0"/>
                    <a:pt x="12645"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3"/>
            <p:cNvSpPr/>
            <p:nvPr/>
          </p:nvSpPr>
          <p:spPr>
            <a:xfrm>
              <a:off x="5219738" y="1528068"/>
              <a:ext cx="556179" cy="556475"/>
            </a:xfrm>
            <a:custGeom>
              <a:rect b="b" l="l" r="r" t="t"/>
              <a:pathLst>
                <a:path extrusionOk="0" fill="none" h="20658" w="20647">
                  <a:moveTo>
                    <a:pt x="20646" y="10323"/>
                  </a:moveTo>
                  <a:cubicBezTo>
                    <a:pt x="20646" y="16026"/>
                    <a:pt x="16027" y="20657"/>
                    <a:pt x="10324" y="20657"/>
                  </a:cubicBezTo>
                  <a:cubicBezTo>
                    <a:pt x="4621" y="20657"/>
                    <a:pt x="1" y="16026"/>
                    <a:pt x="1" y="10323"/>
                  </a:cubicBezTo>
                  <a:cubicBezTo>
                    <a:pt x="1" y="4620"/>
                    <a:pt x="4621" y="0"/>
                    <a:pt x="10324" y="0"/>
                  </a:cubicBezTo>
                  <a:cubicBezTo>
                    <a:pt x="16027" y="0"/>
                    <a:pt x="20646" y="4620"/>
                    <a:pt x="20646" y="10323"/>
                  </a:cubicBezTo>
                  <a:close/>
                </a:path>
              </a:pathLst>
            </a:custGeom>
            <a:noFill/>
            <a:ln cap="flat" cmpd="sng" w="9525">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3"/>
            <p:cNvSpPr/>
            <p:nvPr/>
          </p:nvSpPr>
          <p:spPr>
            <a:xfrm>
              <a:off x="5248615" y="1556918"/>
              <a:ext cx="498425" cy="498425"/>
            </a:xfrm>
            <a:custGeom>
              <a:rect b="b" l="l" r="r" t="t"/>
              <a:pathLst>
                <a:path extrusionOk="0" h="18503" w="18503">
                  <a:moveTo>
                    <a:pt x="9252" y="1"/>
                  </a:moveTo>
                  <a:cubicBezTo>
                    <a:pt x="4144" y="1"/>
                    <a:pt x="0" y="4144"/>
                    <a:pt x="0" y="9252"/>
                  </a:cubicBezTo>
                  <a:cubicBezTo>
                    <a:pt x="0" y="14359"/>
                    <a:pt x="4144" y="18503"/>
                    <a:pt x="9252" y="18503"/>
                  </a:cubicBezTo>
                  <a:cubicBezTo>
                    <a:pt x="14359" y="18503"/>
                    <a:pt x="18503" y="14359"/>
                    <a:pt x="18503" y="9252"/>
                  </a:cubicBezTo>
                  <a:cubicBezTo>
                    <a:pt x="18503" y="4144"/>
                    <a:pt x="14359" y="1"/>
                    <a:pt x="92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3"/>
            <p:cNvSpPr/>
            <p:nvPr/>
          </p:nvSpPr>
          <p:spPr>
            <a:xfrm>
              <a:off x="5339071" y="1745831"/>
              <a:ext cx="119010" cy="119010"/>
            </a:xfrm>
            <a:custGeom>
              <a:rect b="b" l="l" r="r" t="t"/>
              <a:pathLst>
                <a:path extrusionOk="0" fill="none" h="4418" w="4418">
                  <a:moveTo>
                    <a:pt x="4417" y="2203"/>
                  </a:moveTo>
                  <a:cubicBezTo>
                    <a:pt x="4417" y="3429"/>
                    <a:pt x="3429" y="4418"/>
                    <a:pt x="2215" y="4418"/>
                  </a:cubicBezTo>
                  <a:cubicBezTo>
                    <a:pt x="1000" y="4418"/>
                    <a:pt x="0" y="3429"/>
                    <a:pt x="0" y="2203"/>
                  </a:cubicBezTo>
                  <a:cubicBezTo>
                    <a:pt x="0" y="989"/>
                    <a:pt x="1000" y="0"/>
                    <a:pt x="2215" y="0"/>
                  </a:cubicBezTo>
                  <a:cubicBezTo>
                    <a:pt x="3429" y="0"/>
                    <a:pt x="4417" y="989"/>
                    <a:pt x="4417" y="2203"/>
                  </a:cubicBezTo>
                  <a:close/>
                </a:path>
              </a:pathLst>
            </a:custGeom>
            <a:noFill/>
            <a:ln cap="rnd" cmpd="sng" w="11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3"/>
            <p:cNvSpPr/>
            <p:nvPr/>
          </p:nvSpPr>
          <p:spPr>
            <a:xfrm>
              <a:off x="5458054" y="1806117"/>
              <a:ext cx="167443" cy="27"/>
            </a:xfrm>
            <a:custGeom>
              <a:rect b="b" l="l" r="r" t="t"/>
              <a:pathLst>
                <a:path extrusionOk="0" fill="none" h="1" w="6216">
                  <a:moveTo>
                    <a:pt x="6215" y="1"/>
                  </a:moveTo>
                  <a:lnTo>
                    <a:pt x="0" y="1"/>
                  </a:lnTo>
                </a:path>
              </a:pathLst>
            </a:custGeom>
            <a:noFill/>
            <a:ln cap="rnd" cmpd="sng" w="11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3"/>
            <p:cNvSpPr/>
            <p:nvPr/>
          </p:nvSpPr>
          <p:spPr>
            <a:xfrm>
              <a:off x="5568067" y="1810292"/>
              <a:ext cx="27" cy="41726"/>
            </a:xfrm>
            <a:custGeom>
              <a:rect b="b" l="l" r="r" t="t"/>
              <a:pathLst>
                <a:path extrusionOk="0" fill="none" h="1549" w="1">
                  <a:moveTo>
                    <a:pt x="0" y="1548"/>
                  </a:moveTo>
                  <a:lnTo>
                    <a:pt x="0" y="0"/>
                  </a:lnTo>
                </a:path>
              </a:pathLst>
            </a:custGeom>
            <a:noFill/>
            <a:ln cap="rnd" cmpd="sng" w="11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3"/>
            <p:cNvSpPr/>
            <p:nvPr/>
          </p:nvSpPr>
          <p:spPr>
            <a:xfrm>
              <a:off x="5614238" y="1810292"/>
              <a:ext cx="27" cy="41726"/>
            </a:xfrm>
            <a:custGeom>
              <a:rect b="b" l="l" r="r" t="t"/>
              <a:pathLst>
                <a:path extrusionOk="0" fill="none" h="1549" w="1">
                  <a:moveTo>
                    <a:pt x="1" y="1548"/>
                  </a:moveTo>
                  <a:lnTo>
                    <a:pt x="1" y="0"/>
                  </a:lnTo>
                </a:path>
              </a:pathLst>
            </a:custGeom>
            <a:noFill/>
            <a:ln cap="rnd" cmpd="sng" w="11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3"/>
            <p:cNvSpPr txBox="1"/>
            <p:nvPr/>
          </p:nvSpPr>
          <p:spPr>
            <a:xfrm>
              <a:off x="5934375" y="1653050"/>
              <a:ext cx="2900700" cy="30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300">
                  <a:solidFill>
                    <a:schemeClr val="dk1"/>
                  </a:solidFill>
                </a:rPr>
                <a:t>HIPAA (Health Insurance Portability and Accountability Act)</a:t>
              </a:r>
              <a:endParaRPr b="1" sz="1600">
                <a:solidFill>
                  <a:schemeClr val="dk1"/>
                </a:solidFill>
                <a:latin typeface="Fira Sans"/>
                <a:ea typeface="Fira Sans"/>
                <a:cs typeface="Fira Sans"/>
                <a:sym typeface="Fira Sans"/>
              </a:endParaRPr>
            </a:p>
          </p:txBody>
        </p:sp>
      </p:grpSp>
      <p:grpSp>
        <p:nvGrpSpPr>
          <p:cNvPr id="739" name="Google Shape;739;p23"/>
          <p:cNvGrpSpPr/>
          <p:nvPr/>
        </p:nvGrpSpPr>
        <p:grpSpPr>
          <a:xfrm>
            <a:off x="5157216" y="3233519"/>
            <a:ext cx="3712850" cy="683180"/>
            <a:chOff x="5157216" y="3233519"/>
            <a:chExt cx="3712850" cy="683180"/>
          </a:xfrm>
        </p:grpSpPr>
        <p:grpSp>
          <p:nvGrpSpPr>
            <p:cNvPr id="740" name="Google Shape;740;p23"/>
            <p:cNvGrpSpPr/>
            <p:nvPr/>
          </p:nvGrpSpPr>
          <p:grpSpPr>
            <a:xfrm>
              <a:off x="5157216" y="3233519"/>
              <a:ext cx="3712850" cy="683180"/>
              <a:chOff x="5157216" y="3334819"/>
              <a:chExt cx="3712850" cy="683180"/>
            </a:xfrm>
          </p:grpSpPr>
          <p:sp>
            <p:nvSpPr>
              <p:cNvPr id="741" name="Google Shape;741;p23"/>
              <p:cNvSpPr/>
              <p:nvPr/>
            </p:nvSpPr>
            <p:spPr>
              <a:xfrm>
                <a:off x="5542385" y="3336427"/>
                <a:ext cx="3327682" cy="681573"/>
              </a:xfrm>
              <a:custGeom>
                <a:rect b="b" l="l" r="r" t="t"/>
                <a:pathLst>
                  <a:path extrusionOk="0" h="25302" w="94799">
                    <a:moveTo>
                      <a:pt x="1" y="0"/>
                    </a:moveTo>
                    <a:lnTo>
                      <a:pt x="1" y="25301"/>
                    </a:lnTo>
                    <a:lnTo>
                      <a:pt x="94798" y="25301"/>
                    </a:lnTo>
                    <a:lnTo>
                      <a:pt x="947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3"/>
              <p:cNvSpPr/>
              <p:nvPr/>
            </p:nvSpPr>
            <p:spPr>
              <a:xfrm>
                <a:off x="5157216" y="3334819"/>
                <a:ext cx="681249" cy="681249"/>
              </a:xfrm>
              <a:custGeom>
                <a:rect b="b" l="l" r="r" t="t"/>
                <a:pathLst>
                  <a:path extrusionOk="0" h="25290" w="25290">
                    <a:moveTo>
                      <a:pt x="12645" y="1"/>
                    </a:moveTo>
                    <a:cubicBezTo>
                      <a:pt x="5656" y="1"/>
                      <a:pt x="0" y="5656"/>
                      <a:pt x="0" y="12645"/>
                    </a:cubicBezTo>
                    <a:cubicBezTo>
                      <a:pt x="0" y="19634"/>
                      <a:pt x="5656" y="25290"/>
                      <a:pt x="12645" y="25290"/>
                    </a:cubicBezTo>
                    <a:cubicBezTo>
                      <a:pt x="19634" y="25290"/>
                      <a:pt x="25289" y="19634"/>
                      <a:pt x="25289" y="12645"/>
                    </a:cubicBezTo>
                    <a:cubicBezTo>
                      <a:pt x="25289" y="5656"/>
                      <a:pt x="19634" y="1"/>
                      <a:pt x="1264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3"/>
              <p:cNvSpPr/>
              <p:nvPr/>
            </p:nvSpPr>
            <p:spPr>
              <a:xfrm>
                <a:off x="5219738" y="3397368"/>
                <a:ext cx="556179" cy="556152"/>
              </a:xfrm>
              <a:custGeom>
                <a:rect b="b" l="l" r="r" t="t"/>
                <a:pathLst>
                  <a:path extrusionOk="0" fill="none" h="20646" w="20647">
                    <a:moveTo>
                      <a:pt x="20646" y="10323"/>
                    </a:moveTo>
                    <a:cubicBezTo>
                      <a:pt x="20646" y="16026"/>
                      <a:pt x="16027" y="20646"/>
                      <a:pt x="10324" y="20646"/>
                    </a:cubicBezTo>
                    <a:cubicBezTo>
                      <a:pt x="4621" y="20646"/>
                      <a:pt x="1" y="16026"/>
                      <a:pt x="1" y="10323"/>
                    </a:cubicBezTo>
                    <a:cubicBezTo>
                      <a:pt x="1" y="4620"/>
                      <a:pt x="4621" y="0"/>
                      <a:pt x="10324" y="0"/>
                    </a:cubicBezTo>
                    <a:cubicBezTo>
                      <a:pt x="16027" y="0"/>
                      <a:pt x="20646" y="4620"/>
                      <a:pt x="20646" y="10323"/>
                    </a:cubicBezTo>
                    <a:close/>
                  </a:path>
                </a:pathLst>
              </a:custGeom>
              <a:noFill/>
              <a:ln cap="flat" cmpd="sng" w="9525">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3"/>
              <p:cNvSpPr/>
              <p:nvPr/>
            </p:nvSpPr>
            <p:spPr>
              <a:xfrm>
                <a:off x="5248615" y="3426245"/>
                <a:ext cx="498425" cy="498425"/>
              </a:xfrm>
              <a:custGeom>
                <a:rect b="b" l="l" r="r" t="t"/>
                <a:pathLst>
                  <a:path extrusionOk="0" h="18503" w="18503">
                    <a:moveTo>
                      <a:pt x="9252" y="0"/>
                    </a:moveTo>
                    <a:cubicBezTo>
                      <a:pt x="4144" y="0"/>
                      <a:pt x="0" y="4143"/>
                      <a:pt x="0" y="9251"/>
                    </a:cubicBezTo>
                    <a:cubicBezTo>
                      <a:pt x="0" y="14359"/>
                      <a:pt x="4144" y="18502"/>
                      <a:pt x="9252" y="18502"/>
                    </a:cubicBezTo>
                    <a:cubicBezTo>
                      <a:pt x="14359" y="18502"/>
                      <a:pt x="18503" y="14359"/>
                      <a:pt x="18503" y="9251"/>
                    </a:cubicBezTo>
                    <a:cubicBezTo>
                      <a:pt x="18503" y="4143"/>
                      <a:pt x="14359" y="0"/>
                      <a:pt x="9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3"/>
              <p:cNvSpPr/>
              <p:nvPr/>
            </p:nvSpPr>
            <p:spPr>
              <a:xfrm>
                <a:off x="5366332" y="3637112"/>
                <a:ext cx="43315" cy="36419"/>
              </a:xfrm>
              <a:custGeom>
                <a:rect b="b" l="l" r="r" t="t"/>
                <a:pathLst>
                  <a:path extrusionOk="0" h="1352" w="1608">
                    <a:moveTo>
                      <a:pt x="804" y="161"/>
                    </a:moveTo>
                    <a:cubicBezTo>
                      <a:pt x="1128" y="161"/>
                      <a:pt x="1453" y="375"/>
                      <a:pt x="1453" y="804"/>
                    </a:cubicBezTo>
                    <a:lnTo>
                      <a:pt x="1453" y="1197"/>
                    </a:lnTo>
                    <a:lnTo>
                      <a:pt x="155" y="1197"/>
                    </a:lnTo>
                    <a:lnTo>
                      <a:pt x="155" y="804"/>
                    </a:lnTo>
                    <a:cubicBezTo>
                      <a:pt x="155" y="375"/>
                      <a:pt x="479" y="161"/>
                      <a:pt x="804" y="161"/>
                    </a:cubicBezTo>
                    <a:close/>
                    <a:moveTo>
                      <a:pt x="804" y="0"/>
                    </a:moveTo>
                    <a:cubicBezTo>
                      <a:pt x="402" y="0"/>
                      <a:pt x="0" y="268"/>
                      <a:pt x="0" y="804"/>
                    </a:cubicBezTo>
                    <a:lnTo>
                      <a:pt x="0" y="1352"/>
                    </a:lnTo>
                    <a:lnTo>
                      <a:pt x="1607" y="1352"/>
                    </a:lnTo>
                    <a:lnTo>
                      <a:pt x="1607" y="804"/>
                    </a:lnTo>
                    <a:cubicBezTo>
                      <a:pt x="1607" y="268"/>
                      <a:pt x="1206" y="0"/>
                      <a:pt x="80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3"/>
              <p:cNvSpPr/>
              <p:nvPr/>
            </p:nvSpPr>
            <p:spPr>
              <a:xfrm>
                <a:off x="5358951" y="3668063"/>
                <a:ext cx="58077" cy="46844"/>
              </a:xfrm>
              <a:custGeom>
                <a:rect b="b" l="l" r="r" t="t"/>
                <a:pathLst>
                  <a:path extrusionOk="0" h="1739" w="2156">
                    <a:moveTo>
                      <a:pt x="143" y="0"/>
                    </a:moveTo>
                    <a:cubicBezTo>
                      <a:pt x="60" y="0"/>
                      <a:pt x="0" y="72"/>
                      <a:pt x="0" y="155"/>
                    </a:cubicBezTo>
                    <a:lnTo>
                      <a:pt x="0" y="1584"/>
                    </a:lnTo>
                    <a:cubicBezTo>
                      <a:pt x="0" y="1667"/>
                      <a:pt x="60" y="1739"/>
                      <a:pt x="143" y="1739"/>
                    </a:cubicBezTo>
                    <a:lnTo>
                      <a:pt x="2000" y="1739"/>
                    </a:lnTo>
                    <a:cubicBezTo>
                      <a:pt x="2084" y="1739"/>
                      <a:pt x="2155" y="1667"/>
                      <a:pt x="2155" y="1584"/>
                    </a:cubicBezTo>
                    <a:lnTo>
                      <a:pt x="2155" y="155"/>
                    </a:lnTo>
                    <a:cubicBezTo>
                      <a:pt x="2155" y="72"/>
                      <a:pt x="2084" y="0"/>
                      <a:pt x="200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3"/>
              <p:cNvSpPr/>
              <p:nvPr/>
            </p:nvSpPr>
            <p:spPr>
              <a:xfrm>
                <a:off x="5381713" y="3679296"/>
                <a:ext cx="14465" cy="25348"/>
              </a:xfrm>
              <a:custGeom>
                <a:rect b="b" l="l" r="r" t="t"/>
                <a:pathLst>
                  <a:path extrusionOk="0" h="941" w="537">
                    <a:moveTo>
                      <a:pt x="215" y="0"/>
                    </a:moveTo>
                    <a:cubicBezTo>
                      <a:pt x="96" y="12"/>
                      <a:pt x="1" y="107"/>
                      <a:pt x="1" y="226"/>
                    </a:cubicBezTo>
                    <a:cubicBezTo>
                      <a:pt x="12" y="298"/>
                      <a:pt x="36" y="357"/>
                      <a:pt x="84" y="393"/>
                    </a:cubicBezTo>
                    <a:cubicBezTo>
                      <a:pt x="108" y="417"/>
                      <a:pt x="120" y="441"/>
                      <a:pt x="120" y="476"/>
                    </a:cubicBezTo>
                    <a:lnTo>
                      <a:pt x="48" y="881"/>
                    </a:lnTo>
                    <a:cubicBezTo>
                      <a:pt x="48" y="905"/>
                      <a:pt x="72" y="941"/>
                      <a:pt x="96" y="941"/>
                    </a:cubicBezTo>
                    <a:lnTo>
                      <a:pt x="346" y="941"/>
                    </a:lnTo>
                    <a:cubicBezTo>
                      <a:pt x="382" y="941"/>
                      <a:pt x="405" y="905"/>
                      <a:pt x="393" y="881"/>
                    </a:cubicBezTo>
                    <a:lnTo>
                      <a:pt x="334" y="476"/>
                    </a:lnTo>
                    <a:cubicBezTo>
                      <a:pt x="334" y="441"/>
                      <a:pt x="346" y="417"/>
                      <a:pt x="370" y="393"/>
                    </a:cubicBezTo>
                    <a:cubicBezTo>
                      <a:pt x="536" y="262"/>
                      <a:pt x="429" y="0"/>
                      <a:pt x="215" y="0"/>
                    </a:cubicBezTo>
                    <a:close/>
                  </a:path>
                </a:pathLst>
              </a:custGeom>
              <a:solidFill>
                <a:srgbClr val="323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3"/>
              <p:cNvSpPr/>
              <p:nvPr/>
            </p:nvSpPr>
            <p:spPr>
              <a:xfrm>
                <a:off x="5309224" y="3600719"/>
                <a:ext cx="156857" cy="156857"/>
              </a:xfrm>
              <a:custGeom>
                <a:rect b="b" l="l" r="r" t="t"/>
                <a:pathLst>
                  <a:path extrusionOk="0" fill="none" h="5823" w="5823">
                    <a:moveTo>
                      <a:pt x="4870" y="1179"/>
                    </a:moveTo>
                    <a:cubicBezTo>
                      <a:pt x="5823" y="2250"/>
                      <a:pt x="5728" y="3905"/>
                      <a:pt x="4644" y="4870"/>
                    </a:cubicBezTo>
                    <a:cubicBezTo>
                      <a:pt x="3573" y="5822"/>
                      <a:pt x="1918" y="5727"/>
                      <a:pt x="953" y="4643"/>
                    </a:cubicBezTo>
                    <a:cubicBezTo>
                      <a:pt x="1" y="3572"/>
                      <a:pt x="96" y="1917"/>
                      <a:pt x="1179" y="953"/>
                    </a:cubicBezTo>
                    <a:cubicBezTo>
                      <a:pt x="2251" y="0"/>
                      <a:pt x="3906" y="95"/>
                      <a:pt x="4870" y="1179"/>
                    </a:cubicBezTo>
                    <a:close/>
                  </a:path>
                </a:pathLst>
              </a:custGeom>
              <a:noFill/>
              <a:ln cap="flat" cmpd="sng" w="7450">
                <a:solidFill>
                  <a:srgbClr val="F5F5F5"/>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3"/>
              <p:cNvSpPr/>
              <p:nvPr/>
            </p:nvSpPr>
            <p:spPr>
              <a:xfrm>
                <a:off x="5428531" y="3727083"/>
                <a:ext cx="29874" cy="31113"/>
              </a:xfrm>
              <a:custGeom>
                <a:rect b="b" l="l" r="r" t="t"/>
                <a:pathLst>
                  <a:path extrusionOk="0" h="1155" w="1109">
                    <a:moveTo>
                      <a:pt x="418" y="0"/>
                    </a:moveTo>
                    <a:lnTo>
                      <a:pt x="1" y="369"/>
                    </a:lnTo>
                    <a:lnTo>
                      <a:pt x="691" y="1155"/>
                    </a:lnTo>
                    <a:lnTo>
                      <a:pt x="1108" y="774"/>
                    </a:lnTo>
                    <a:lnTo>
                      <a:pt x="41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3"/>
              <p:cNvSpPr/>
              <p:nvPr/>
            </p:nvSpPr>
            <p:spPr>
              <a:xfrm>
                <a:off x="5441380" y="3743407"/>
                <a:ext cx="81648" cy="79493"/>
              </a:xfrm>
              <a:custGeom>
                <a:rect b="b" l="l" r="r" t="t"/>
                <a:pathLst>
                  <a:path extrusionOk="0" h="2951" w="3031">
                    <a:moveTo>
                      <a:pt x="798" y="1"/>
                    </a:moveTo>
                    <a:cubicBezTo>
                      <a:pt x="772" y="1"/>
                      <a:pt x="747" y="10"/>
                      <a:pt x="726" y="25"/>
                    </a:cubicBezTo>
                    <a:lnTo>
                      <a:pt x="60" y="620"/>
                    </a:lnTo>
                    <a:cubicBezTo>
                      <a:pt x="12" y="668"/>
                      <a:pt x="0" y="739"/>
                      <a:pt x="48" y="787"/>
                    </a:cubicBezTo>
                    <a:lnTo>
                      <a:pt x="1762" y="2716"/>
                    </a:lnTo>
                    <a:cubicBezTo>
                      <a:pt x="1889" y="2882"/>
                      <a:pt x="2045" y="2951"/>
                      <a:pt x="2197" y="2951"/>
                    </a:cubicBezTo>
                    <a:cubicBezTo>
                      <a:pt x="2631" y="2951"/>
                      <a:pt x="3031" y="2392"/>
                      <a:pt x="2608" y="1978"/>
                    </a:cubicBezTo>
                    <a:lnTo>
                      <a:pt x="893" y="49"/>
                    </a:lnTo>
                    <a:cubicBezTo>
                      <a:pt x="866" y="15"/>
                      <a:pt x="832" y="1"/>
                      <a:pt x="79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3"/>
              <p:cNvSpPr txBox="1"/>
              <p:nvPr/>
            </p:nvSpPr>
            <p:spPr>
              <a:xfrm>
                <a:off x="5934381" y="3518800"/>
                <a:ext cx="2759100" cy="30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200">
                    <a:solidFill>
                      <a:schemeClr val="dk1"/>
                    </a:solidFill>
                  </a:rPr>
                  <a:t>HITECH (Health Information Technology for Economic and Clinical Health Act)</a:t>
                </a:r>
                <a:endParaRPr b="1" sz="1500">
                  <a:solidFill>
                    <a:schemeClr val="dk1"/>
                  </a:solidFill>
                  <a:latin typeface="Fira Sans"/>
                  <a:ea typeface="Fira Sans"/>
                  <a:cs typeface="Fira Sans"/>
                  <a:sym typeface="Fira Sans"/>
                </a:endParaRPr>
              </a:p>
            </p:txBody>
          </p:sp>
        </p:grpSp>
        <p:sp>
          <p:nvSpPr>
            <p:cNvPr id="752" name="Google Shape;752;p23"/>
            <p:cNvSpPr/>
            <p:nvPr/>
          </p:nvSpPr>
          <p:spPr>
            <a:xfrm>
              <a:off x="5494675" y="3539480"/>
              <a:ext cx="61761" cy="46143"/>
            </a:xfrm>
            <a:custGeom>
              <a:rect b="b" l="l" r="r" t="t"/>
              <a:pathLst>
                <a:path extrusionOk="0" h="2990" w="4002">
                  <a:moveTo>
                    <a:pt x="1" y="1"/>
                  </a:moveTo>
                  <a:lnTo>
                    <a:pt x="870" y="2989"/>
                  </a:lnTo>
                  <a:lnTo>
                    <a:pt x="1287" y="2989"/>
                  </a:lnTo>
                  <a:lnTo>
                    <a:pt x="1989" y="715"/>
                  </a:lnTo>
                  <a:lnTo>
                    <a:pt x="2715" y="2989"/>
                  </a:lnTo>
                  <a:lnTo>
                    <a:pt x="3132" y="2989"/>
                  </a:lnTo>
                  <a:lnTo>
                    <a:pt x="4001" y="1"/>
                  </a:lnTo>
                  <a:lnTo>
                    <a:pt x="3489" y="1"/>
                  </a:lnTo>
                  <a:lnTo>
                    <a:pt x="2918" y="2275"/>
                  </a:lnTo>
                  <a:lnTo>
                    <a:pt x="2203" y="1"/>
                  </a:lnTo>
                  <a:lnTo>
                    <a:pt x="1799" y="1"/>
                  </a:lnTo>
                  <a:lnTo>
                    <a:pt x="1096" y="2227"/>
                  </a:lnTo>
                  <a:lnTo>
                    <a:pt x="5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3"/>
            <p:cNvSpPr/>
            <p:nvPr/>
          </p:nvSpPr>
          <p:spPr>
            <a:xfrm>
              <a:off x="5560278" y="3539480"/>
              <a:ext cx="61745" cy="46143"/>
            </a:xfrm>
            <a:custGeom>
              <a:rect b="b" l="l" r="r" t="t"/>
              <a:pathLst>
                <a:path extrusionOk="0" h="2990" w="4001">
                  <a:moveTo>
                    <a:pt x="0" y="1"/>
                  </a:moveTo>
                  <a:lnTo>
                    <a:pt x="870" y="2989"/>
                  </a:lnTo>
                  <a:lnTo>
                    <a:pt x="1286" y="2989"/>
                  </a:lnTo>
                  <a:lnTo>
                    <a:pt x="1989" y="715"/>
                  </a:lnTo>
                  <a:lnTo>
                    <a:pt x="2715" y="2989"/>
                  </a:lnTo>
                  <a:lnTo>
                    <a:pt x="3132" y="2989"/>
                  </a:lnTo>
                  <a:lnTo>
                    <a:pt x="4001" y="1"/>
                  </a:lnTo>
                  <a:lnTo>
                    <a:pt x="3489" y="1"/>
                  </a:lnTo>
                  <a:lnTo>
                    <a:pt x="2917" y="2275"/>
                  </a:lnTo>
                  <a:lnTo>
                    <a:pt x="2203" y="1"/>
                  </a:lnTo>
                  <a:lnTo>
                    <a:pt x="1798" y="1"/>
                  </a:lnTo>
                  <a:lnTo>
                    <a:pt x="1096" y="2227"/>
                  </a:lnTo>
                  <a:lnTo>
                    <a:pt x="5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3"/>
            <p:cNvSpPr/>
            <p:nvPr/>
          </p:nvSpPr>
          <p:spPr>
            <a:xfrm>
              <a:off x="5625866" y="3539480"/>
              <a:ext cx="61761" cy="46143"/>
            </a:xfrm>
            <a:custGeom>
              <a:rect b="b" l="l" r="r" t="t"/>
              <a:pathLst>
                <a:path extrusionOk="0" h="2990" w="4002">
                  <a:moveTo>
                    <a:pt x="1" y="1"/>
                  </a:moveTo>
                  <a:lnTo>
                    <a:pt x="870" y="2989"/>
                  </a:lnTo>
                  <a:lnTo>
                    <a:pt x="1287" y="2989"/>
                  </a:lnTo>
                  <a:lnTo>
                    <a:pt x="1989" y="715"/>
                  </a:lnTo>
                  <a:lnTo>
                    <a:pt x="2716" y="2989"/>
                  </a:lnTo>
                  <a:lnTo>
                    <a:pt x="3132" y="2989"/>
                  </a:lnTo>
                  <a:lnTo>
                    <a:pt x="4001" y="1"/>
                  </a:lnTo>
                  <a:lnTo>
                    <a:pt x="3489" y="1"/>
                  </a:lnTo>
                  <a:lnTo>
                    <a:pt x="2918" y="2275"/>
                  </a:lnTo>
                  <a:lnTo>
                    <a:pt x="2204" y="1"/>
                  </a:lnTo>
                  <a:lnTo>
                    <a:pt x="1799" y="1"/>
                  </a:lnTo>
                  <a:lnTo>
                    <a:pt x="1096" y="2227"/>
                  </a:lnTo>
                  <a:lnTo>
                    <a:pt x="5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24"/>
          <p:cNvSpPr txBox="1"/>
          <p:nvPr>
            <p:ph type="title"/>
          </p:nvPr>
        </p:nvSpPr>
        <p:spPr>
          <a:xfrm>
            <a:off x="1724225" y="292625"/>
            <a:ext cx="5735400" cy="5727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Cybersecurity Best Practices</a:t>
            </a:r>
            <a:endParaRPr/>
          </a:p>
        </p:txBody>
      </p:sp>
      <p:sp>
        <p:nvSpPr>
          <p:cNvPr id="760" name="Google Shape;760;p24"/>
          <p:cNvSpPr/>
          <p:nvPr/>
        </p:nvSpPr>
        <p:spPr>
          <a:xfrm>
            <a:off x="7251750" y="3267224"/>
            <a:ext cx="1406003" cy="1348974"/>
          </a:xfrm>
          <a:custGeom>
            <a:rect b="b" l="l" r="r" t="t"/>
            <a:pathLst>
              <a:path extrusionOk="0" h="48019" w="42077">
                <a:moveTo>
                  <a:pt x="1393" y="0"/>
                </a:moveTo>
                <a:cubicBezTo>
                  <a:pt x="619" y="0"/>
                  <a:pt x="0" y="620"/>
                  <a:pt x="0" y="1382"/>
                </a:cubicBezTo>
                <a:lnTo>
                  <a:pt x="0" y="46637"/>
                </a:lnTo>
                <a:cubicBezTo>
                  <a:pt x="0" y="47399"/>
                  <a:pt x="619" y="48018"/>
                  <a:pt x="1393" y="48018"/>
                </a:cubicBezTo>
                <a:lnTo>
                  <a:pt x="40696" y="48018"/>
                </a:lnTo>
                <a:cubicBezTo>
                  <a:pt x="41458" y="48018"/>
                  <a:pt x="42077" y="47399"/>
                  <a:pt x="42077" y="46637"/>
                </a:cubicBezTo>
                <a:lnTo>
                  <a:pt x="42077" y="1382"/>
                </a:lnTo>
                <a:cubicBezTo>
                  <a:pt x="42077" y="620"/>
                  <a:pt x="41458" y="0"/>
                  <a:pt x="406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4"/>
          <p:cNvSpPr/>
          <p:nvPr/>
        </p:nvSpPr>
        <p:spPr>
          <a:xfrm>
            <a:off x="7690572" y="2740014"/>
            <a:ext cx="527990" cy="527990"/>
          </a:xfrm>
          <a:custGeom>
            <a:rect b="b" l="l" r="r" t="t"/>
            <a:pathLst>
              <a:path extrusionOk="0" h="15801" w="15801">
                <a:moveTo>
                  <a:pt x="7894" y="1"/>
                </a:moveTo>
                <a:cubicBezTo>
                  <a:pt x="3537" y="1"/>
                  <a:pt x="1" y="3537"/>
                  <a:pt x="1" y="7895"/>
                </a:cubicBezTo>
                <a:cubicBezTo>
                  <a:pt x="1" y="12252"/>
                  <a:pt x="3537" y="15800"/>
                  <a:pt x="7894" y="15800"/>
                </a:cubicBezTo>
                <a:cubicBezTo>
                  <a:pt x="12264" y="15800"/>
                  <a:pt x="15800" y="12252"/>
                  <a:pt x="15800" y="7895"/>
                </a:cubicBezTo>
                <a:cubicBezTo>
                  <a:pt x="15800" y="3537"/>
                  <a:pt x="12264" y="1"/>
                  <a:pt x="78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4"/>
          <p:cNvSpPr/>
          <p:nvPr/>
        </p:nvSpPr>
        <p:spPr>
          <a:xfrm>
            <a:off x="7713662" y="2780279"/>
            <a:ext cx="464301" cy="447126"/>
          </a:xfrm>
          <a:custGeom>
            <a:rect b="b" l="l" r="r" t="t"/>
            <a:pathLst>
              <a:path extrusionOk="0" h="13381" w="13895">
                <a:moveTo>
                  <a:pt x="7215" y="0"/>
                </a:moveTo>
                <a:cubicBezTo>
                  <a:pt x="5472" y="0"/>
                  <a:pt x="3759" y="681"/>
                  <a:pt x="2477" y="1963"/>
                </a:cubicBezTo>
                <a:cubicBezTo>
                  <a:pt x="572" y="3868"/>
                  <a:pt x="0" y="6749"/>
                  <a:pt x="1024" y="9249"/>
                </a:cubicBezTo>
                <a:cubicBezTo>
                  <a:pt x="2060" y="11750"/>
                  <a:pt x="4501" y="13381"/>
                  <a:pt x="7203" y="13381"/>
                </a:cubicBezTo>
                <a:cubicBezTo>
                  <a:pt x="10894" y="13369"/>
                  <a:pt x="13895" y="10380"/>
                  <a:pt x="13895" y="6690"/>
                </a:cubicBezTo>
                <a:cubicBezTo>
                  <a:pt x="13895" y="3987"/>
                  <a:pt x="12264" y="1546"/>
                  <a:pt x="9775" y="510"/>
                </a:cubicBezTo>
                <a:cubicBezTo>
                  <a:pt x="8947" y="167"/>
                  <a:pt x="8077" y="0"/>
                  <a:pt x="7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a:ea typeface="Fira Sans"/>
                <a:cs typeface="Fira Sans"/>
                <a:sym typeface="Fira Sans"/>
              </a:rPr>
              <a:t>04</a:t>
            </a:r>
            <a:endParaRPr b="1" sz="1800">
              <a:latin typeface="Fira Sans"/>
              <a:ea typeface="Fira Sans"/>
              <a:cs typeface="Fira Sans"/>
              <a:sym typeface="Fira Sans"/>
            </a:endParaRPr>
          </a:p>
        </p:txBody>
      </p:sp>
      <p:sp>
        <p:nvSpPr>
          <p:cNvPr id="763" name="Google Shape;763;p24"/>
          <p:cNvSpPr/>
          <p:nvPr/>
        </p:nvSpPr>
        <p:spPr>
          <a:xfrm>
            <a:off x="2741125" y="3237449"/>
            <a:ext cx="1406036" cy="1378746"/>
          </a:xfrm>
          <a:custGeom>
            <a:rect b="b" l="l" r="r" t="t"/>
            <a:pathLst>
              <a:path extrusionOk="0" h="48019" w="42078">
                <a:moveTo>
                  <a:pt x="1263" y="0"/>
                </a:moveTo>
                <a:cubicBezTo>
                  <a:pt x="560" y="0"/>
                  <a:pt x="1" y="560"/>
                  <a:pt x="1" y="1262"/>
                </a:cubicBezTo>
                <a:lnTo>
                  <a:pt x="1" y="46756"/>
                </a:lnTo>
                <a:cubicBezTo>
                  <a:pt x="1" y="47459"/>
                  <a:pt x="560" y="48018"/>
                  <a:pt x="1263" y="48018"/>
                </a:cubicBezTo>
                <a:lnTo>
                  <a:pt x="40803" y="48018"/>
                </a:lnTo>
                <a:cubicBezTo>
                  <a:pt x="41506" y="48018"/>
                  <a:pt x="42077" y="47459"/>
                  <a:pt x="42077" y="46756"/>
                </a:cubicBezTo>
                <a:lnTo>
                  <a:pt x="42077" y="1262"/>
                </a:lnTo>
                <a:cubicBezTo>
                  <a:pt x="42077" y="560"/>
                  <a:pt x="41506" y="0"/>
                  <a:pt x="408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4"/>
          <p:cNvSpPr/>
          <p:nvPr/>
        </p:nvSpPr>
        <p:spPr>
          <a:xfrm>
            <a:off x="3179968" y="2742019"/>
            <a:ext cx="527957" cy="527957"/>
          </a:xfrm>
          <a:custGeom>
            <a:rect b="b" l="l" r="r" t="t"/>
            <a:pathLst>
              <a:path extrusionOk="0" h="15800" w="15800">
                <a:moveTo>
                  <a:pt x="7906" y="0"/>
                </a:moveTo>
                <a:cubicBezTo>
                  <a:pt x="3536" y="0"/>
                  <a:pt x="0" y="3536"/>
                  <a:pt x="0" y="7906"/>
                </a:cubicBezTo>
                <a:cubicBezTo>
                  <a:pt x="0" y="12264"/>
                  <a:pt x="3536" y="15800"/>
                  <a:pt x="7906" y="15800"/>
                </a:cubicBezTo>
                <a:cubicBezTo>
                  <a:pt x="12264" y="15800"/>
                  <a:pt x="15800" y="12264"/>
                  <a:pt x="15800" y="7906"/>
                </a:cubicBezTo>
                <a:cubicBezTo>
                  <a:pt x="15800" y="3536"/>
                  <a:pt x="12264" y="0"/>
                  <a:pt x="7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3203025" y="2782652"/>
            <a:ext cx="464736" cy="446759"/>
          </a:xfrm>
          <a:custGeom>
            <a:rect b="b" l="l" r="r" t="t"/>
            <a:pathLst>
              <a:path extrusionOk="0" h="13370" w="13908">
                <a:moveTo>
                  <a:pt x="7212" y="0"/>
                </a:moveTo>
                <a:cubicBezTo>
                  <a:pt x="5472" y="0"/>
                  <a:pt x="3763" y="678"/>
                  <a:pt x="2489" y="1951"/>
                </a:cubicBezTo>
                <a:cubicBezTo>
                  <a:pt x="572" y="3868"/>
                  <a:pt x="1" y="6749"/>
                  <a:pt x="1037" y="9250"/>
                </a:cubicBezTo>
                <a:cubicBezTo>
                  <a:pt x="2073" y="11738"/>
                  <a:pt x="4513" y="13369"/>
                  <a:pt x="7216" y="13369"/>
                </a:cubicBezTo>
                <a:cubicBezTo>
                  <a:pt x="10907" y="13369"/>
                  <a:pt x="13895" y="10381"/>
                  <a:pt x="13907" y="6690"/>
                </a:cubicBezTo>
                <a:cubicBezTo>
                  <a:pt x="13907" y="3975"/>
                  <a:pt x="12276" y="1546"/>
                  <a:pt x="9776" y="511"/>
                </a:cubicBezTo>
                <a:cubicBezTo>
                  <a:pt x="8947" y="167"/>
                  <a:pt x="8076" y="0"/>
                  <a:pt x="72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Fira Sans"/>
                <a:ea typeface="Fira Sans"/>
                <a:cs typeface="Fira Sans"/>
                <a:sym typeface="Fira Sans"/>
              </a:rPr>
              <a:t>02</a:t>
            </a:r>
            <a:endParaRPr/>
          </a:p>
        </p:txBody>
      </p:sp>
      <p:grpSp>
        <p:nvGrpSpPr>
          <p:cNvPr id="766" name="Google Shape;766;p24"/>
          <p:cNvGrpSpPr/>
          <p:nvPr/>
        </p:nvGrpSpPr>
        <p:grpSpPr>
          <a:xfrm>
            <a:off x="2712091" y="1276337"/>
            <a:ext cx="1464112" cy="1464112"/>
            <a:chOff x="2712091" y="1276337"/>
            <a:chExt cx="1464112" cy="1464112"/>
          </a:xfrm>
        </p:grpSpPr>
        <p:sp>
          <p:nvSpPr>
            <p:cNvPr id="767" name="Google Shape;767;p24"/>
            <p:cNvSpPr/>
            <p:nvPr/>
          </p:nvSpPr>
          <p:spPr>
            <a:xfrm>
              <a:off x="2712091" y="1276337"/>
              <a:ext cx="1464112" cy="1464112"/>
            </a:xfrm>
            <a:custGeom>
              <a:rect b="b" l="l" r="r" t="t"/>
              <a:pathLst>
                <a:path extrusionOk="0" h="43816" w="43816">
                  <a:moveTo>
                    <a:pt x="21908" y="1"/>
                  </a:moveTo>
                  <a:cubicBezTo>
                    <a:pt x="9812" y="1"/>
                    <a:pt x="1" y="9800"/>
                    <a:pt x="1" y="21908"/>
                  </a:cubicBezTo>
                  <a:cubicBezTo>
                    <a:pt x="1" y="34005"/>
                    <a:pt x="9812" y="43816"/>
                    <a:pt x="21908" y="43816"/>
                  </a:cubicBezTo>
                  <a:cubicBezTo>
                    <a:pt x="34005" y="43816"/>
                    <a:pt x="43816" y="34005"/>
                    <a:pt x="43816" y="21908"/>
                  </a:cubicBezTo>
                  <a:cubicBezTo>
                    <a:pt x="43816" y="9800"/>
                    <a:pt x="34005" y="1"/>
                    <a:pt x="219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4"/>
            <p:cNvSpPr/>
            <p:nvPr/>
          </p:nvSpPr>
          <p:spPr>
            <a:xfrm>
              <a:off x="2749917" y="1364887"/>
              <a:ext cx="1337569" cy="1286845"/>
            </a:xfrm>
            <a:custGeom>
              <a:rect b="b" l="l" r="r" t="t"/>
              <a:pathLst>
                <a:path extrusionOk="0" h="38511" w="40029">
                  <a:moveTo>
                    <a:pt x="20781" y="0"/>
                  </a:moveTo>
                  <a:cubicBezTo>
                    <a:pt x="15770" y="0"/>
                    <a:pt x="10842" y="1959"/>
                    <a:pt x="7156" y="5637"/>
                  </a:cubicBezTo>
                  <a:cubicBezTo>
                    <a:pt x="1655" y="11150"/>
                    <a:pt x="0" y="19425"/>
                    <a:pt x="2988" y="26628"/>
                  </a:cubicBezTo>
                  <a:cubicBezTo>
                    <a:pt x="5965" y="33819"/>
                    <a:pt x="12990" y="38511"/>
                    <a:pt x="20776" y="38511"/>
                  </a:cubicBezTo>
                  <a:cubicBezTo>
                    <a:pt x="31409" y="38499"/>
                    <a:pt x="40017" y="29890"/>
                    <a:pt x="40029" y="19258"/>
                  </a:cubicBezTo>
                  <a:cubicBezTo>
                    <a:pt x="40029" y="11471"/>
                    <a:pt x="35338" y="4447"/>
                    <a:pt x="28146" y="1470"/>
                  </a:cubicBezTo>
                  <a:cubicBezTo>
                    <a:pt x="25764" y="480"/>
                    <a:pt x="23262" y="0"/>
                    <a:pt x="207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4"/>
            <p:cNvSpPr/>
            <p:nvPr/>
          </p:nvSpPr>
          <p:spPr>
            <a:xfrm>
              <a:off x="3339492" y="2092331"/>
              <a:ext cx="117788" cy="334618"/>
            </a:xfrm>
            <a:custGeom>
              <a:rect b="b" l="l" r="r" t="t"/>
              <a:pathLst>
                <a:path extrusionOk="0" h="10014" w="3525">
                  <a:moveTo>
                    <a:pt x="632" y="0"/>
                  </a:moveTo>
                  <a:lnTo>
                    <a:pt x="1" y="10014"/>
                  </a:lnTo>
                  <a:lnTo>
                    <a:pt x="3525" y="10014"/>
                  </a:lnTo>
                  <a:lnTo>
                    <a:pt x="29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4"/>
            <p:cNvSpPr/>
            <p:nvPr/>
          </p:nvSpPr>
          <p:spPr>
            <a:xfrm>
              <a:off x="2932096" y="1683733"/>
              <a:ext cx="932980" cy="646146"/>
            </a:xfrm>
            <a:custGeom>
              <a:rect b="b" l="l" r="r" t="t"/>
              <a:pathLst>
                <a:path extrusionOk="0" h="19337" w="27921">
                  <a:moveTo>
                    <a:pt x="429" y="1"/>
                  </a:moveTo>
                  <a:cubicBezTo>
                    <a:pt x="191" y="1"/>
                    <a:pt x="1" y="191"/>
                    <a:pt x="1" y="429"/>
                  </a:cubicBezTo>
                  <a:lnTo>
                    <a:pt x="1" y="18908"/>
                  </a:lnTo>
                  <a:cubicBezTo>
                    <a:pt x="1" y="19146"/>
                    <a:pt x="191" y="19336"/>
                    <a:pt x="429" y="19336"/>
                  </a:cubicBezTo>
                  <a:lnTo>
                    <a:pt x="27480" y="19336"/>
                  </a:lnTo>
                  <a:cubicBezTo>
                    <a:pt x="27718" y="19336"/>
                    <a:pt x="27921" y="19146"/>
                    <a:pt x="27921" y="18908"/>
                  </a:cubicBezTo>
                  <a:lnTo>
                    <a:pt x="27921" y="429"/>
                  </a:lnTo>
                  <a:cubicBezTo>
                    <a:pt x="27921" y="191"/>
                    <a:pt x="27718" y="1"/>
                    <a:pt x="274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4"/>
            <p:cNvSpPr/>
            <p:nvPr/>
          </p:nvSpPr>
          <p:spPr>
            <a:xfrm>
              <a:off x="2966313" y="1718751"/>
              <a:ext cx="864179" cy="518033"/>
            </a:xfrm>
            <a:custGeom>
              <a:rect b="b" l="l" r="r" t="t"/>
              <a:pathLst>
                <a:path extrusionOk="0" h="15503" w="25862">
                  <a:moveTo>
                    <a:pt x="191" y="0"/>
                  </a:moveTo>
                  <a:cubicBezTo>
                    <a:pt x="84" y="0"/>
                    <a:pt x="1" y="84"/>
                    <a:pt x="1" y="191"/>
                  </a:cubicBezTo>
                  <a:lnTo>
                    <a:pt x="1" y="15324"/>
                  </a:lnTo>
                  <a:cubicBezTo>
                    <a:pt x="1" y="15419"/>
                    <a:pt x="84" y="15502"/>
                    <a:pt x="191" y="15502"/>
                  </a:cubicBezTo>
                  <a:lnTo>
                    <a:pt x="25682" y="15502"/>
                  </a:lnTo>
                  <a:cubicBezTo>
                    <a:pt x="25778" y="15502"/>
                    <a:pt x="25861" y="15419"/>
                    <a:pt x="25861" y="15324"/>
                  </a:cubicBezTo>
                  <a:lnTo>
                    <a:pt x="25861" y="191"/>
                  </a:lnTo>
                  <a:cubicBezTo>
                    <a:pt x="25861" y="84"/>
                    <a:pt x="25778" y="0"/>
                    <a:pt x="256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4"/>
            <p:cNvSpPr/>
            <p:nvPr/>
          </p:nvSpPr>
          <p:spPr>
            <a:xfrm>
              <a:off x="2966313" y="1812648"/>
              <a:ext cx="864179" cy="424538"/>
            </a:xfrm>
            <a:custGeom>
              <a:rect b="b" l="l" r="r" t="t"/>
              <a:pathLst>
                <a:path extrusionOk="0" h="12705" w="25862">
                  <a:moveTo>
                    <a:pt x="1" y="0"/>
                  </a:moveTo>
                  <a:lnTo>
                    <a:pt x="1" y="12276"/>
                  </a:lnTo>
                  <a:cubicBezTo>
                    <a:pt x="24" y="12518"/>
                    <a:pt x="237" y="12705"/>
                    <a:pt x="478" y="12705"/>
                  </a:cubicBezTo>
                  <a:cubicBezTo>
                    <a:pt x="486" y="12705"/>
                    <a:pt x="493" y="12705"/>
                    <a:pt x="501" y="12704"/>
                  </a:cubicBezTo>
                  <a:lnTo>
                    <a:pt x="25361" y="12704"/>
                  </a:lnTo>
                  <a:cubicBezTo>
                    <a:pt x="25368" y="12705"/>
                    <a:pt x="25376" y="12705"/>
                    <a:pt x="25383" y="12705"/>
                  </a:cubicBezTo>
                  <a:cubicBezTo>
                    <a:pt x="25624" y="12705"/>
                    <a:pt x="25838" y="12518"/>
                    <a:pt x="25861" y="12276"/>
                  </a:cubicBezTo>
                  <a:lnTo>
                    <a:pt x="258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4"/>
            <p:cNvSpPr/>
            <p:nvPr/>
          </p:nvSpPr>
          <p:spPr>
            <a:xfrm>
              <a:off x="3089247" y="2403057"/>
              <a:ext cx="618278" cy="23892"/>
            </a:xfrm>
            <a:custGeom>
              <a:rect b="b" l="l" r="r" t="t"/>
              <a:pathLst>
                <a:path extrusionOk="0" h="715" w="18503">
                  <a:moveTo>
                    <a:pt x="275" y="0"/>
                  </a:moveTo>
                  <a:cubicBezTo>
                    <a:pt x="120" y="0"/>
                    <a:pt x="1" y="131"/>
                    <a:pt x="1" y="274"/>
                  </a:cubicBezTo>
                  <a:lnTo>
                    <a:pt x="1" y="441"/>
                  </a:lnTo>
                  <a:cubicBezTo>
                    <a:pt x="1" y="595"/>
                    <a:pt x="120" y="715"/>
                    <a:pt x="275" y="715"/>
                  </a:cubicBezTo>
                  <a:lnTo>
                    <a:pt x="18241" y="715"/>
                  </a:lnTo>
                  <a:cubicBezTo>
                    <a:pt x="18384" y="715"/>
                    <a:pt x="18503" y="595"/>
                    <a:pt x="18503" y="441"/>
                  </a:cubicBezTo>
                  <a:lnTo>
                    <a:pt x="18503" y="274"/>
                  </a:lnTo>
                  <a:cubicBezTo>
                    <a:pt x="18503" y="131"/>
                    <a:pt x="18384" y="0"/>
                    <a:pt x="182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4"/>
            <p:cNvSpPr/>
            <p:nvPr/>
          </p:nvSpPr>
          <p:spPr>
            <a:xfrm>
              <a:off x="3378888" y="2268963"/>
              <a:ext cx="34651" cy="29806"/>
            </a:xfrm>
            <a:custGeom>
              <a:rect b="b" l="l" r="r" t="t"/>
              <a:pathLst>
                <a:path extrusionOk="0" h="892" w="1037">
                  <a:moveTo>
                    <a:pt x="596" y="1"/>
                  </a:moveTo>
                  <a:cubicBezTo>
                    <a:pt x="191" y="1"/>
                    <a:pt x="0" y="477"/>
                    <a:pt x="274" y="763"/>
                  </a:cubicBezTo>
                  <a:cubicBezTo>
                    <a:pt x="367" y="851"/>
                    <a:pt x="479" y="891"/>
                    <a:pt x="588" y="891"/>
                  </a:cubicBezTo>
                  <a:cubicBezTo>
                    <a:pt x="818" y="891"/>
                    <a:pt x="1036" y="715"/>
                    <a:pt x="1036" y="441"/>
                  </a:cubicBezTo>
                  <a:cubicBezTo>
                    <a:pt x="1036" y="203"/>
                    <a:pt x="834" y="1"/>
                    <a:pt x="5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4"/>
            <p:cNvSpPr/>
            <p:nvPr/>
          </p:nvSpPr>
          <p:spPr>
            <a:xfrm>
              <a:off x="2860488" y="1909718"/>
              <a:ext cx="208510" cy="71642"/>
            </a:xfrm>
            <a:custGeom>
              <a:rect b="b" l="l" r="r" t="t"/>
              <a:pathLst>
                <a:path extrusionOk="0" h="2144" w="6240">
                  <a:moveTo>
                    <a:pt x="132" y="0"/>
                  </a:moveTo>
                  <a:cubicBezTo>
                    <a:pt x="60" y="0"/>
                    <a:pt x="1" y="60"/>
                    <a:pt x="1" y="131"/>
                  </a:cubicBezTo>
                  <a:lnTo>
                    <a:pt x="1" y="2013"/>
                  </a:lnTo>
                  <a:cubicBezTo>
                    <a:pt x="1" y="2084"/>
                    <a:pt x="60" y="2144"/>
                    <a:pt x="132" y="2144"/>
                  </a:cubicBezTo>
                  <a:lnTo>
                    <a:pt x="6109" y="2144"/>
                  </a:lnTo>
                  <a:cubicBezTo>
                    <a:pt x="6180" y="2144"/>
                    <a:pt x="6239" y="2084"/>
                    <a:pt x="6239" y="2013"/>
                  </a:cubicBezTo>
                  <a:lnTo>
                    <a:pt x="6239" y="131"/>
                  </a:lnTo>
                  <a:cubicBezTo>
                    <a:pt x="6239" y="60"/>
                    <a:pt x="6180" y="0"/>
                    <a:pt x="61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4"/>
            <p:cNvSpPr/>
            <p:nvPr/>
          </p:nvSpPr>
          <p:spPr>
            <a:xfrm>
              <a:off x="3077719" y="1909718"/>
              <a:ext cx="208109" cy="71642"/>
            </a:xfrm>
            <a:custGeom>
              <a:rect b="b" l="l" r="r" t="t"/>
              <a:pathLst>
                <a:path extrusionOk="0" h="2144" w="6228">
                  <a:moveTo>
                    <a:pt x="119" y="0"/>
                  </a:moveTo>
                  <a:cubicBezTo>
                    <a:pt x="48" y="0"/>
                    <a:pt x="0" y="60"/>
                    <a:pt x="0" y="131"/>
                  </a:cubicBezTo>
                  <a:lnTo>
                    <a:pt x="0" y="2013"/>
                  </a:lnTo>
                  <a:cubicBezTo>
                    <a:pt x="0" y="2084"/>
                    <a:pt x="48" y="2144"/>
                    <a:pt x="119" y="2144"/>
                  </a:cubicBezTo>
                  <a:lnTo>
                    <a:pt x="6096" y="2144"/>
                  </a:lnTo>
                  <a:cubicBezTo>
                    <a:pt x="6168" y="2144"/>
                    <a:pt x="6227" y="2084"/>
                    <a:pt x="6227" y="2013"/>
                  </a:cubicBezTo>
                  <a:lnTo>
                    <a:pt x="6227" y="131"/>
                  </a:lnTo>
                  <a:cubicBezTo>
                    <a:pt x="6227" y="60"/>
                    <a:pt x="6168" y="0"/>
                    <a:pt x="60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4"/>
            <p:cNvSpPr/>
            <p:nvPr/>
          </p:nvSpPr>
          <p:spPr>
            <a:xfrm>
              <a:off x="3294148" y="1910119"/>
              <a:ext cx="208510" cy="71642"/>
            </a:xfrm>
            <a:custGeom>
              <a:rect b="b" l="l" r="r" t="t"/>
              <a:pathLst>
                <a:path extrusionOk="0" h="2144" w="6240">
                  <a:moveTo>
                    <a:pt x="131" y="0"/>
                  </a:moveTo>
                  <a:cubicBezTo>
                    <a:pt x="60" y="0"/>
                    <a:pt x="0" y="60"/>
                    <a:pt x="0" y="131"/>
                  </a:cubicBezTo>
                  <a:lnTo>
                    <a:pt x="0" y="2012"/>
                  </a:lnTo>
                  <a:cubicBezTo>
                    <a:pt x="0" y="2084"/>
                    <a:pt x="60" y="2143"/>
                    <a:pt x="131" y="2143"/>
                  </a:cubicBezTo>
                  <a:lnTo>
                    <a:pt x="6108" y="2143"/>
                  </a:lnTo>
                  <a:cubicBezTo>
                    <a:pt x="6180" y="2143"/>
                    <a:pt x="6239" y="2084"/>
                    <a:pt x="6239" y="2012"/>
                  </a:cubicBezTo>
                  <a:lnTo>
                    <a:pt x="6239" y="131"/>
                  </a:lnTo>
                  <a:cubicBezTo>
                    <a:pt x="6239" y="60"/>
                    <a:pt x="6180" y="0"/>
                    <a:pt x="6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4"/>
            <p:cNvSpPr/>
            <p:nvPr/>
          </p:nvSpPr>
          <p:spPr>
            <a:xfrm>
              <a:off x="3510977" y="1910119"/>
              <a:ext cx="208510" cy="71642"/>
            </a:xfrm>
            <a:custGeom>
              <a:rect b="b" l="l" r="r" t="t"/>
              <a:pathLst>
                <a:path extrusionOk="0" h="2144" w="6240">
                  <a:moveTo>
                    <a:pt x="131" y="0"/>
                  </a:moveTo>
                  <a:cubicBezTo>
                    <a:pt x="60" y="0"/>
                    <a:pt x="0" y="60"/>
                    <a:pt x="0" y="131"/>
                  </a:cubicBezTo>
                  <a:lnTo>
                    <a:pt x="0" y="2012"/>
                  </a:lnTo>
                  <a:cubicBezTo>
                    <a:pt x="0" y="2084"/>
                    <a:pt x="60" y="2143"/>
                    <a:pt x="131" y="2143"/>
                  </a:cubicBezTo>
                  <a:lnTo>
                    <a:pt x="6108" y="2143"/>
                  </a:lnTo>
                  <a:cubicBezTo>
                    <a:pt x="6180" y="2143"/>
                    <a:pt x="6239" y="2084"/>
                    <a:pt x="6239" y="2012"/>
                  </a:cubicBezTo>
                  <a:lnTo>
                    <a:pt x="6239" y="131"/>
                  </a:lnTo>
                  <a:cubicBezTo>
                    <a:pt x="6239" y="60"/>
                    <a:pt x="6180" y="0"/>
                    <a:pt x="6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4"/>
            <p:cNvSpPr/>
            <p:nvPr/>
          </p:nvSpPr>
          <p:spPr>
            <a:xfrm>
              <a:off x="3727807" y="1910119"/>
              <a:ext cx="208510" cy="71642"/>
            </a:xfrm>
            <a:custGeom>
              <a:rect b="b" l="l" r="r" t="t"/>
              <a:pathLst>
                <a:path extrusionOk="0" h="2144" w="6240">
                  <a:moveTo>
                    <a:pt x="131" y="0"/>
                  </a:moveTo>
                  <a:cubicBezTo>
                    <a:pt x="60" y="0"/>
                    <a:pt x="0" y="60"/>
                    <a:pt x="0" y="131"/>
                  </a:cubicBezTo>
                  <a:lnTo>
                    <a:pt x="0" y="2012"/>
                  </a:lnTo>
                  <a:cubicBezTo>
                    <a:pt x="0" y="2084"/>
                    <a:pt x="60" y="2143"/>
                    <a:pt x="131" y="2143"/>
                  </a:cubicBezTo>
                  <a:lnTo>
                    <a:pt x="6108" y="2143"/>
                  </a:lnTo>
                  <a:cubicBezTo>
                    <a:pt x="6180" y="2143"/>
                    <a:pt x="6239" y="2084"/>
                    <a:pt x="6239" y="2012"/>
                  </a:cubicBezTo>
                  <a:lnTo>
                    <a:pt x="6239" y="131"/>
                  </a:lnTo>
                  <a:cubicBezTo>
                    <a:pt x="6239" y="60"/>
                    <a:pt x="6180" y="0"/>
                    <a:pt x="6108" y="0"/>
                  </a:cubicBezTo>
                  <a:close/>
                </a:path>
              </a:pathLst>
            </a:custGeom>
            <a:solidFill>
              <a:srgbClr val="43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4"/>
            <p:cNvSpPr/>
            <p:nvPr/>
          </p:nvSpPr>
          <p:spPr>
            <a:xfrm>
              <a:off x="2969120" y="1826582"/>
              <a:ext cx="208476" cy="71642"/>
            </a:xfrm>
            <a:custGeom>
              <a:rect b="b" l="l" r="r" t="t"/>
              <a:pathLst>
                <a:path extrusionOk="0" h="2144" w="6239">
                  <a:moveTo>
                    <a:pt x="131" y="0"/>
                  </a:moveTo>
                  <a:cubicBezTo>
                    <a:pt x="60" y="0"/>
                    <a:pt x="0" y="60"/>
                    <a:pt x="0" y="131"/>
                  </a:cubicBezTo>
                  <a:lnTo>
                    <a:pt x="0" y="2012"/>
                  </a:lnTo>
                  <a:cubicBezTo>
                    <a:pt x="0" y="2084"/>
                    <a:pt x="60" y="2143"/>
                    <a:pt x="131" y="2143"/>
                  </a:cubicBezTo>
                  <a:lnTo>
                    <a:pt x="6108" y="2143"/>
                  </a:lnTo>
                  <a:cubicBezTo>
                    <a:pt x="6179" y="2143"/>
                    <a:pt x="6239" y="2084"/>
                    <a:pt x="6239" y="2012"/>
                  </a:cubicBezTo>
                  <a:lnTo>
                    <a:pt x="6239" y="131"/>
                  </a:lnTo>
                  <a:cubicBezTo>
                    <a:pt x="6239" y="60"/>
                    <a:pt x="6179" y="0"/>
                    <a:pt x="6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4"/>
            <p:cNvSpPr/>
            <p:nvPr/>
          </p:nvSpPr>
          <p:spPr>
            <a:xfrm>
              <a:off x="3185916" y="1826582"/>
              <a:ext cx="208109" cy="71642"/>
            </a:xfrm>
            <a:custGeom>
              <a:rect b="b" l="l" r="r" t="t"/>
              <a:pathLst>
                <a:path extrusionOk="0" h="2144" w="6228">
                  <a:moveTo>
                    <a:pt x="132" y="0"/>
                  </a:moveTo>
                  <a:cubicBezTo>
                    <a:pt x="60" y="0"/>
                    <a:pt x="1" y="60"/>
                    <a:pt x="1" y="131"/>
                  </a:cubicBezTo>
                  <a:lnTo>
                    <a:pt x="1" y="2012"/>
                  </a:lnTo>
                  <a:cubicBezTo>
                    <a:pt x="1" y="2084"/>
                    <a:pt x="60" y="2143"/>
                    <a:pt x="132" y="2143"/>
                  </a:cubicBezTo>
                  <a:lnTo>
                    <a:pt x="6109" y="2143"/>
                  </a:lnTo>
                  <a:cubicBezTo>
                    <a:pt x="6180" y="2143"/>
                    <a:pt x="6228" y="2084"/>
                    <a:pt x="6228" y="2012"/>
                  </a:cubicBezTo>
                  <a:lnTo>
                    <a:pt x="6228" y="131"/>
                  </a:lnTo>
                  <a:cubicBezTo>
                    <a:pt x="6228" y="60"/>
                    <a:pt x="6180" y="0"/>
                    <a:pt x="61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4"/>
            <p:cNvSpPr/>
            <p:nvPr/>
          </p:nvSpPr>
          <p:spPr>
            <a:xfrm>
              <a:off x="3402746" y="1826949"/>
              <a:ext cx="208510" cy="71675"/>
            </a:xfrm>
            <a:custGeom>
              <a:rect b="b" l="l" r="r" t="t"/>
              <a:pathLst>
                <a:path extrusionOk="0" h="2145" w="6240">
                  <a:moveTo>
                    <a:pt x="132" y="1"/>
                  </a:moveTo>
                  <a:cubicBezTo>
                    <a:pt x="60" y="1"/>
                    <a:pt x="1" y="60"/>
                    <a:pt x="1" y="132"/>
                  </a:cubicBezTo>
                  <a:lnTo>
                    <a:pt x="1" y="2013"/>
                  </a:lnTo>
                  <a:cubicBezTo>
                    <a:pt x="1" y="2085"/>
                    <a:pt x="60" y="2144"/>
                    <a:pt x="132" y="2144"/>
                  </a:cubicBezTo>
                  <a:lnTo>
                    <a:pt x="6109" y="2144"/>
                  </a:lnTo>
                  <a:cubicBezTo>
                    <a:pt x="6180" y="2144"/>
                    <a:pt x="6240" y="2085"/>
                    <a:pt x="6240" y="2013"/>
                  </a:cubicBezTo>
                  <a:lnTo>
                    <a:pt x="6240" y="132"/>
                  </a:lnTo>
                  <a:cubicBezTo>
                    <a:pt x="6240" y="60"/>
                    <a:pt x="6180" y="1"/>
                    <a:pt x="6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4"/>
            <p:cNvSpPr/>
            <p:nvPr/>
          </p:nvSpPr>
          <p:spPr>
            <a:xfrm>
              <a:off x="3619576" y="1826949"/>
              <a:ext cx="208109" cy="71675"/>
            </a:xfrm>
            <a:custGeom>
              <a:rect b="b" l="l" r="r" t="t"/>
              <a:pathLst>
                <a:path extrusionOk="0" h="2145" w="6228">
                  <a:moveTo>
                    <a:pt x="120" y="1"/>
                  </a:moveTo>
                  <a:cubicBezTo>
                    <a:pt x="60" y="1"/>
                    <a:pt x="1" y="60"/>
                    <a:pt x="1" y="132"/>
                  </a:cubicBezTo>
                  <a:lnTo>
                    <a:pt x="1" y="2013"/>
                  </a:lnTo>
                  <a:cubicBezTo>
                    <a:pt x="1" y="2085"/>
                    <a:pt x="60" y="2144"/>
                    <a:pt x="120" y="2144"/>
                  </a:cubicBezTo>
                  <a:lnTo>
                    <a:pt x="6109" y="2144"/>
                  </a:lnTo>
                  <a:cubicBezTo>
                    <a:pt x="6180" y="2144"/>
                    <a:pt x="6228" y="2085"/>
                    <a:pt x="6228" y="2013"/>
                  </a:cubicBezTo>
                  <a:lnTo>
                    <a:pt x="6228" y="132"/>
                  </a:lnTo>
                  <a:cubicBezTo>
                    <a:pt x="6228" y="60"/>
                    <a:pt x="6180" y="1"/>
                    <a:pt x="6109" y="1"/>
                  </a:cubicBezTo>
                  <a:close/>
                </a:path>
              </a:pathLst>
            </a:custGeom>
            <a:solidFill>
              <a:srgbClr val="435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4"/>
            <p:cNvSpPr/>
            <p:nvPr/>
          </p:nvSpPr>
          <p:spPr>
            <a:xfrm>
              <a:off x="2969120" y="2158760"/>
              <a:ext cx="208476" cy="71642"/>
            </a:xfrm>
            <a:custGeom>
              <a:rect b="b" l="l" r="r" t="t"/>
              <a:pathLst>
                <a:path extrusionOk="0" h="2144" w="6239">
                  <a:moveTo>
                    <a:pt x="131" y="1"/>
                  </a:moveTo>
                  <a:cubicBezTo>
                    <a:pt x="60" y="1"/>
                    <a:pt x="0" y="60"/>
                    <a:pt x="0" y="132"/>
                  </a:cubicBezTo>
                  <a:lnTo>
                    <a:pt x="0" y="2013"/>
                  </a:lnTo>
                  <a:cubicBezTo>
                    <a:pt x="0" y="2084"/>
                    <a:pt x="60" y="2144"/>
                    <a:pt x="131" y="2144"/>
                  </a:cubicBezTo>
                  <a:lnTo>
                    <a:pt x="6108" y="2144"/>
                  </a:lnTo>
                  <a:cubicBezTo>
                    <a:pt x="6179" y="2144"/>
                    <a:pt x="6239" y="2084"/>
                    <a:pt x="6239" y="2013"/>
                  </a:cubicBezTo>
                  <a:lnTo>
                    <a:pt x="6239" y="132"/>
                  </a:lnTo>
                  <a:cubicBezTo>
                    <a:pt x="6239" y="60"/>
                    <a:pt x="6179" y="1"/>
                    <a:pt x="61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4"/>
            <p:cNvSpPr/>
            <p:nvPr/>
          </p:nvSpPr>
          <p:spPr>
            <a:xfrm>
              <a:off x="3185916" y="2158760"/>
              <a:ext cx="208109" cy="71642"/>
            </a:xfrm>
            <a:custGeom>
              <a:rect b="b" l="l" r="r" t="t"/>
              <a:pathLst>
                <a:path extrusionOk="0" h="2144" w="6228">
                  <a:moveTo>
                    <a:pt x="132" y="1"/>
                  </a:moveTo>
                  <a:cubicBezTo>
                    <a:pt x="60" y="1"/>
                    <a:pt x="1" y="60"/>
                    <a:pt x="1" y="132"/>
                  </a:cubicBezTo>
                  <a:lnTo>
                    <a:pt x="1" y="2013"/>
                  </a:lnTo>
                  <a:cubicBezTo>
                    <a:pt x="1" y="2084"/>
                    <a:pt x="60" y="2144"/>
                    <a:pt x="132" y="2144"/>
                  </a:cubicBezTo>
                  <a:lnTo>
                    <a:pt x="6109" y="2144"/>
                  </a:lnTo>
                  <a:cubicBezTo>
                    <a:pt x="6180" y="2144"/>
                    <a:pt x="6228" y="2084"/>
                    <a:pt x="6228" y="2013"/>
                  </a:cubicBezTo>
                  <a:lnTo>
                    <a:pt x="6228" y="132"/>
                  </a:lnTo>
                  <a:cubicBezTo>
                    <a:pt x="6228" y="60"/>
                    <a:pt x="6180" y="1"/>
                    <a:pt x="6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4"/>
            <p:cNvSpPr/>
            <p:nvPr/>
          </p:nvSpPr>
          <p:spPr>
            <a:xfrm>
              <a:off x="3402746" y="2159161"/>
              <a:ext cx="208510" cy="71642"/>
            </a:xfrm>
            <a:custGeom>
              <a:rect b="b" l="l" r="r" t="t"/>
              <a:pathLst>
                <a:path extrusionOk="0" h="2144" w="6240">
                  <a:moveTo>
                    <a:pt x="132" y="1"/>
                  </a:moveTo>
                  <a:cubicBezTo>
                    <a:pt x="60" y="1"/>
                    <a:pt x="1" y="60"/>
                    <a:pt x="1" y="132"/>
                  </a:cubicBezTo>
                  <a:lnTo>
                    <a:pt x="1" y="2013"/>
                  </a:lnTo>
                  <a:cubicBezTo>
                    <a:pt x="1" y="2084"/>
                    <a:pt x="60" y="2144"/>
                    <a:pt x="132" y="2144"/>
                  </a:cubicBezTo>
                  <a:lnTo>
                    <a:pt x="6109" y="2144"/>
                  </a:lnTo>
                  <a:cubicBezTo>
                    <a:pt x="6180" y="2144"/>
                    <a:pt x="6240" y="2084"/>
                    <a:pt x="6240" y="2013"/>
                  </a:cubicBezTo>
                  <a:lnTo>
                    <a:pt x="6240" y="132"/>
                  </a:lnTo>
                  <a:cubicBezTo>
                    <a:pt x="6240" y="60"/>
                    <a:pt x="6180" y="1"/>
                    <a:pt x="6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4"/>
            <p:cNvSpPr/>
            <p:nvPr/>
          </p:nvSpPr>
          <p:spPr>
            <a:xfrm>
              <a:off x="3619576" y="2159161"/>
              <a:ext cx="208109" cy="71642"/>
            </a:xfrm>
            <a:custGeom>
              <a:rect b="b" l="l" r="r" t="t"/>
              <a:pathLst>
                <a:path extrusionOk="0" h="2144" w="6228">
                  <a:moveTo>
                    <a:pt x="120" y="1"/>
                  </a:moveTo>
                  <a:cubicBezTo>
                    <a:pt x="60" y="1"/>
                    <a:pt x="1" y="60"/>
                    <a:pt x="1" y="132"/>
                  </a:cubicBezTo>
                  <a:lnTo>
                    <a:pt x="1" y="2013"/>
                  </a:lnTo>
                  <a:cubicBezTo>
                    <a:pt x="1" y="2084"/>
                    <a:pt x="60" y="2144"/>
                    <a:pt x="120" y="2144"/>
                  </a:cubicBezTo>
                  <a:lnTo>
                    <a:pt x="6109" y="2144"/>
                  </a:lnTo>
                  <a:cubicBezTo>
                    <a:pt x="6180" y="2144"/>
                    <a:pt x="6228" y="2084"/>
                    <a:pt x="6228" y="2013"/>
                  </a:cubicBezTo>
                  <a:lnTo>
                    <a:pt x="6228" y="132"/>
                  </a:lnTo>
                  <a:cubicBezTo>
                    <a:pt x="6228" y="60"/>
                    <a:pt x="6180" y="1"/>
                    <a:pt x="6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4"/>
            <p:cNvSpPr/>
            <p:nvPr/>
          </p:nvSpPr>
          <p:spPr>
            <a:xfrm>
              <a:off x="2860488" y="2075624"/>
              <a:ext cx="208510" cy="71642"/>
            </a:xfrm>
            <a:custGeom>
              <a:rect b="b" l="l" r="r" t="t"/>
              <a:pathLst>
                <a:path extrusionOk="0" h="2144" w="6240">
                  <a:moveTo>
                    <a:pt x="132" y="0"/>
                  </a:moveTo>
                  <a:cubicBezTo>
                    <a:pt x="60" y="0"/>
                    <a:pt x="1" y="60"/>
                    <a:pt x="1" y="131"/>
                  </a:cubicBezTo>
                  <a:lnTo>
                    <a:pt x="1" y="2012"/>
                  </a:lnTo>
                  <a:cubicBezTo>
                    <a:pt x="1" y="2084"/>
                    <a:pt x="60" y="2143"/>
                    <a:pt x="132" y="2143"/>
                  </a:cubicBezTo>
                  <a:lnTo>
                    <a:pt x="6109" y="2143"/>
                  </a:lnTo>
                  <a:cubicBezTo>
                    <a:pt x="6180" y="2143"/>
                    <a:pt x="6239" y="2084"/>
                    <a:pt x="6239" y="2012"/>
                  </a:cubicBezTo>
                  <a:lnTo>
                    <a:pt x="6239" y="131"/>
                  </a:lnTo>
                  <a:cubicBezTo>
                    <a:pt x="6239" y="60"/>
                    <a:pt x="6180" y="0"/>
                    <a:pt x="61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4"/>
            <p:cNvSpPr/>
            <p:nvPr/>
          </p:nvSpPr>
          <p:spPr>
            <a:xfrm>
              <a:off x="3077719" y="2075624"/>
              <a:ext cx="208109" cy="71642"/>
            </a:xfrm>
            <a:custGeom>
              <a:rect b="b" l="l" r="r" t="t"/>
              <a:pathLst>
                <a:path extrusionOk="0" h="2144" w="6228">
                  <a:moveTo>
                    <a:pt x="119" y="0"/>
                  </a:moveTo>
                  <a:cubicBezTo>
                    <a:pt x="48" y="0"/>
                    <a:pt x="0" y="60"/>
                    <a:pt x="0" y="131"/>
                  </a:cubicBezTo>
                  <a:lnTo>
                    <a:pt x="0" y="2012"/>
                  </a:lnTo>
                  <a:cubicBezTo>
                    <a:pt x="0" y="2084"/>
                    <a:pt x="48" y="2143"/>
                    <a:pt x="119" y="2143"/>
                  </a:cubicBezTo>
                  <a:lnTo>
                    <a:pt x="6096" y="2143"/>
                  </a:lnTo>
                  <a:cubicBezTo>
                    <a:pt x="6168" y="2143"/>
                    <a:pt x="6227" y="2084"/>
                    <a:pt x="6227" y="2012"/>
                  </a:cubicBezTo>
                  <a:lnTo>
                    <a:pt x="6227" y="131"/>
                  </a:lnTo>
                  <a:cubicBezTo>
                    <a:pt x="6227" y="60"/>
                    <a:pt x="6168" y="0"/>
                    <a:pt x="60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4"/>
            <p:cNvSpPr/>
            <p:nvPr/>
          </p:nvSpPr>
          <p:spPr>
            <a:xfrm>
              <a:off x="3294148" y="2076426"/>
              <a:ext cx="208510" cy="71241"/>
            </a:xfrm>
            <a:custGeom>
              <a:rect b="b" l="l" r="r" t="t"/>
              <a:pathLst>
                <a:path extrusionOk="0" h="2132" w="6240">
                  <a:moveTo>
                    <a:pt x="131" y="0"/>
                  </a:moveTo>
                  <a:cubicBezTo>
                    <a:pt x="60" y="0"/>
                    <a:pt x="0" y="48"/>
                    <a:pt x="0" y="119"/>
                  </a:cubicBezTo>
                  <a:lnTo>
                    <a:pt x="0" y="2000"/>
                  </a:lnTo>
                  <a:cubicBezTo>
                    <a:pt x="0" y="2072"/>
                    <a:pt x="60" y="2131"/>
                    <a:pt x="131" y="2131"/>
                  </a:cubicBezTo>
                  <a:lnTo>
                    <a:pt x="6108" y="2131"/>
                  </a:lnTo>
                  <a:cubicBezTo>
                    <a:pt x="6180" y="2131"/>
                    <a:pt x="6239" y="2072"/>
                    <a:pt x="6239" y="2000"/>
                  </a:cubicBezTo>
                  <a:lnTo>
                    <a:pt x="6239" y="119"/>
                  </a:lnTo>
                  <a:cubicBezTo>
                    <a:pt x="6239" y="48"/>
                    <a:pt x="6180" y="0"/>
                    <a:pt x="6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4"/>
            <p:cNvSpPr/>
            <p:nvPr/>
          </p:nvSpPr>
          <p:spPr>
            <a:xfrm>
              <a:off x="3510977" y="2076426"/>
              <a:ext cx="208510" cy="71241"/>
            </a:xfrm>
            <a:custGeom>
              <a:rect b="b" l="l" r="r" t="t"/>
              <a:pathLst>
                <a:path extrusionOk="0" h="2132" w="6240">
                  <a:moveTo>
                    <a:pt x="131" y="0"/>
                  </a:moveTo>
                  <a:cubicBezTo>
                    <a:pt x="60" y="0"/>
                    <a:pt x="0" y="48"/>
                    <a:pt x="0" y="119"/>
                  </a:cubicBezTo>
                  <a:lnTo>
                    <a:pt x="0" y="2000"/>
                  </a:lnTo>
                  <a:cubicBezTo>
                    <a:pt x="0" y="2072"/>
                    <a:pt x="60" y="2131"/>
                    <a:pt x="131" y="2131"/>
                  </a:cubicBezTo>
                  <a:lnTo>
                    <a:pt x="6108" y="2131"/>
                  </a:lnTo>
                  <a:cubicBezTo>
                    <a:pt x="6180" y="2131"/>
                    <a:pt x="6239" y="2072"/>
                    <a:pt x="6239" y="2000"/>
                  </a:cubicBezTo>
                  <a:lnTo>
                    <a:pt x="6239" y="119"/>
                  </a:lnTo>
                  <a:cubicBezTo>
                    <a:pt x="6239" y="48"/>
                    <a:pt x="6180" y="0"/>
                    <a:pt x="6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4"/>
            <p:cNvSpPr/>
            <p:nvPr/>
          </p:nvSpPr>
          <p:spPr>
            <a:xfrm>
              <a:off x="3727807" y="2076426"/>
              <a:ext cx="208510" cy="71241"/>
            </a:xfrm>
            <a:custGeom>
              <a:rect b="b" l="l" r="r" t="t"/>
              <a:pathLst>
                <a:path extrusionOk="0" h="2132" w="6240">
                  <a:moveTo>
                    <a:pt x="131" y="0"/>
                  </a:moveTo>
                  <a:cubicBezTo>
                    <a:pt x="60" y="0"/>
                    <a:pt x="0" y="48"/>
                    <a:pt x="0" y="119"/>
                  </a:cubicBezTo>
                  <a:lnTo>
                    <a:pt x="0" y="2000"/>
                  </a:lnTo>
                  <a:cubicBezTo>
                    <a:pt x="0" y="2072"/>
                    <a:pt x="60" y="2131"/>
                    <a:pt x="131" y="2131"/>
                  </a:cubicBezTo>
                  <a:lnTo>
                    <a:pt x="6108" y="2131"/>
                  </a:lnTo>
                  <a:cubicBezTo>
                    <a:pt x="6180" y="2131"/>
                    <a:pt x="6239" y="2072"/>
                    <a:pt x="6239" y="2000"/>
                  </a:cubicBezTo>
                  <a:lnTo>
                    <a:pt x="6239" y="119"/>
                  </a:lnTo>
                  <a:cubicBezTo>
                    <a:pt x="6239" y="48"/>
                    <a:pt x="6180" y="0"/>
                    <a:pt x="61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4"/>
            <p:cNvSpPr/>
            <p:nvPr/>
          </p:nvSpPr>
          <p:spPr>
            <a:xfrm>
              <a:off x="2969120" y="1992855"/>
              <a:ext cx="208476" cy="71274"/>
            </a:xfrm>
            <a:custGeom>
              <a:rect b="b" l="l" r="r" t="t"/>
              <a:pathLst>
                <a:path extrusionOk="0" h="2133" w="6239">
                  <a:moveTo>
                    <a:pt x="131" y="1"/>
                  </a:moveTo>
                  <a:cubicBezTo>
                    <a:pt x="60" y="1"/>
                    <a:pt x="0" y="60"/>
                    <a:pt x="0" y="132"/>
                  </a:cubicBezTo>
                  <a:lnTo>
                    <a:pt x="0" y="2013"/>
                  </a:lnTo>
                  <a:cubicBezTo>
                    <a:pt x="0" y="2084"/>
                    <a:pt x="60" y="2132"/>
                    <a:pt x="131" y="2132"/>
                  </a:cubicBezTo>
                  <a:lnTo>
                    <a:pt x="6108" y="2132"/>
                  </a:lnTo>
                  <a:cubicBezTo>
                    <a:pt x="6179" y="2132"/>
                    <a:pt x="6239" y="2084"/>
                    <a:pt x="6239" y="2013"/>
                  </a:cubicBezTo>
                  <a:lnTo>
                    <a:pt x="6239" y="132"/>
                  </a:lnTo>
                  <a:cubicBezTo>
                    <a:pt x="6239" y="60"/>
                    <a:pt x="6179" y="1"/>
                    <a:pt x="61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4"/>
            <p:cNvSpPr/>
            <p:nvPr/>
          </p:nvSpPr>
          <p:spPr>
            <a:xfrm>
              <a:off x="3185916" y="1992855"/>
              <a:ext cx="208109" cy="71274"/>
            </a:xfrm>
            <a:custGeom>
              <a:rect b="b" l="l" r="r" t="t"/>
              <a:pathLst>
                <a:path extrusionOk="0" h="2133" w="6228">
                  <a:moveTo>
                    <a:pt x="132" y="1"/>
                  </a:moveTo>
                  <a:cubicBezTo>
                    <a:pt x="60" y="1"/>
                    <a:pt x="1" y="60"/>
                    <a:pt x="1" y="132"/>
                  </a:cubicBezTo>
                  <a:lnTo>
                    <a:pt x="1" y="2013"/>
                  </a:lnTo>
                  <a:cubicBezTo>
                    <a:pt x="1" y="2084"/>
                    <a:pt x="60" y="2132"/>
                    <a:pt x="132" y="2132"/>
                  </a:cubicBezTo>
                  <a:lnTo>
                    <a:pt x="6109" y="2132"/>
                  </a:lnTo>
                  <a:cubicBezTo>
                    <a:pt x="6180" y="2132"/>
                    <a:pt x="6228" y="2084"/>
                    <a:pt x="6228" y="2013"/>
                  </a:cubicBezTo>
                  <a:lnTo>
                    <a:pt x="6228" y="132"/>
                  </a:lnTo>
                  <a:cubicBezTo>
                    <a:pt x="6228" y="60"/>
                    <a:pt x="6180" y="1"/>
                    <a:pt x="6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4"/>
            <p:cNvSpPr/>
            <p:nvPr/>
          </p:nvSpPr>
          <p:spPr>
            <a:xfrm>
              <a:off x="3402746" y="1993256"/>
              <a:ext cx="208510" cy="71241"/>
            </a:xfrm>
            <a:custGeom>
              <a:rect b="b" l="l" r="r" t="t"/>
              <a:pathLst>
                <a:path extrusionOk="0" h="2132" w="6240">
                  <a:moveTo>
                    <a:pt x="132" y="1"/>
                  </a:moveTo>
                  <a:cubicBezTo>
                    <a:pt x="60" y="1"/>
                    <a:pt x="1" y="60"/>
                    <a:pt x="1" y="120"/>
                  </a:cubicBezTo>
                  <a:lnTo>
                    <a:pt x="1" y="2013"/>
                  </a:lnTo>
                  <a:cubicBezTo>
                    <a:pt x="1" y="2084"/>
                    <a:pt x="60" y="2132"/>
                    <a:pt x="132" y="2132"/>
                  </a:cubicBezTo>
                  <a:lnTo>
                    <a:pt x="6109" y="2132"/>
                  </a:lnTo>
                  <a:cubicBezTo>
                    <a:pt x="6180" y="2132"/>
                    <a:pt x="6240" y="2084"/>
                    <a:pt x="6240" y="2013"/>
                  </a:cubicBezTo>
                  <a:lnTo>
                    <a:pt x="6240" y="120"/>
                  </a:lnTo>
                  <a:cubicBezTo>
                    <a:pt x="6240" y="60"/>
                    <a:pt x="6180" y="1"/>
                    <a:pt x="6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4"/>
            <p:cNvSpPr/>
            <p:nvPr/>
          </p:nvSpPr>
          <p:spPr>
            <a:xfrm>
              <a:off x="3619576" y="1993256"/>
              <a:ext cx="208109" cy="71241"/>
            </a:xfrm>
            <a:custGeom>
              <a:rect b="b" l="l" r="r" t="t"/>
              <a:pathLst>
                <a:path extrusionOk="0" h="2132" w="6228">
                  <a:moveTo>
                    <a:pt x="120" y="1"/>
                  </a:moveTo>
                  <a:cubicBezTo>
                    <a:pt x="60" y="1"/>
                    <a:pt x="1" y="60"/>
                    <a:pt x="1" y="120"/>
                  </a:cubicBezTo>
                  <a:lnTo>
                    <a:pt x="1" y="2013"/>
                  </a:lnTo>
                  <a:cubicBezTo>
                    <a:pt x="1" y="2084"/>
                    <a:pt x="60" y="2132"/>
                    <a:pt x="120" y="2132"/>
                  </a:cubicBezTo>
                  <a:lnTo>
                    <a:pt x="6109" y="2132"/>
                  </a:lnTo>
                  <a:cubicBezTo>
                    <a:pt x="6180" y="2132"/>
                    <a:pt x="6228" y="2084"/>
                    <a:pt x="6228" y="2013"/>
                  </a:cubicBezTo>
                  <a:lnTo>
                    <a:pt x="6228" y="120"/>
                  </a:lnTo>
                  <a:cubicBezTo>
                    <a:pt x="6228" y="60"/>
                    <a:pt x="6180" y="1"/>
                    <a:pt x="6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4"/>
            <p:cNvSpPr/>
            <p:nvPr/>
          </p:nvSpPr>
          <p:spPr>
            <a:xfrm>
              <a:off x="3015667" y="1970199"/>
              <a:ext cx="219637" cy="262809"/>
            </a:xfrm>
            <a:custGeom>
              <a:rect b="b" l="l" r="r" t="t"/>
              <a:pathLst>
                <a:path extrusionOk="0" h="7865" w="6573">
                  <a:moveTo>
                    <a:pt x="3108" y="0"/>
                  </a:moveTo>
                  <a:cubicBezTo>
                    <a:pt x="3060" y="1096"/>
                    <a:pt x="1738" y="2155"/>
                    <a:pt x="1846" y="3251"/>
                  </a:cubicBezTo>
                  <a:cubicBezTo>
                    <a:pt x="1619" y="2989"/>
                    <a:pt x="1607" y="2572"/>
                    <a:pt x="1429" y="2274"/>
                  </a:cubicBezTo>
                  <a:cubicBezTo>
                    <a:pt x="953" y="3131"/>
                    <a:pt x="619" y="4251"/>
                    <a:pt x="1226" y="5072"/>
                  </a:cubicBezTo>
                  <a:cubicBezTo>
                    <a:pt x="881" y="4929"/>
                    <a:pt x="417" y="4715"/>
                    <a:pt x="262" y="4417"/>
                  </a:cubicBezTo>
                  <a:cubicBezTo>
                    <a:pt x="0" y="4763"/>
                    <a:pt x="143" y="6096"/>
                    <a:pt x="226" y="6346"/>
                  </a:cubicBezTo>
                  <a:cubicBezTo>
                    <a:pt x="405" y="6882"/>
                    <a:pt x="786" y="7311"/>
                    <a:pt x="1286" y="7561"/>
                  </a:cubicBezTo>
                  <a:cubicBezTo>
                    <a:pt x="1655" y="7739"/>
                    <a:pt x="2060" y="7834"/>
                    <a:pt x="2477" y="7846"/>
                  </a:cubicBezTo>
                  <a:cubicBezTo>
                    <a:pt x="2688" y="7854"/>
                    <a:pt x="2919" y="7864"/>
                    <a:pt x="3155" y="7864"/>
                  </a:cubicBezTo>
                  <a:cubicBezTo>
                    <a:pt x="3610" y="7864"/>
                    <a:pt x="4085" y="7829"/>
                    <a:pt x="4477" y="7680"/>
                  </a:cubicBezTo>
                  <a:cubicBezTo>
                    <a:pt x="6215" y="7061"/>
                    <a:pt x="6572" y="4679"/>
                    <a:pt x="6382" y="3941"/>
                  </a:cubicBezTo>
                  <a:lnTo>
                    <a:pt x="6382" y="3941"/>
                  </a:lnTo>
                  <a:cubicBezTo>
                    <a:pt x="6185" y="4161"/>
                    <a:pt x="5321" y="5015"/>
                    <a:pt x="4979" y="5015"/>
                  </a:cubicBezTo>
                  <a:cubicBezTo>
                    <a:pt x="4970" y="5015"/>
                    <a:pt x="4961" y="5014"/>
                    <a:pt x="4953" y="5013"/>
                  </a:cubicBezTo>
                  <a:cubicBezTo>
                    <a:pt x="5310" y="4775"/>
                    <a:pt x="5417" y="3453"/>
                    <a:pt x="5024" y="2631"/>
                  </a:cubicBezTo>
                  <a:lnTo>
                    <a:pt x="5024" y="2631"/>
                  </a:lnTo>
                  <a:cubicBezTo>
                    <a:pt x="4905" y="2893"/>
                    <a:pt x="5013" y="3893"/>
                    <a:pt x="4703" y="3989"/>
                  </a:cubicBezTo>
                  <a:cubicBezTo>
                    <a:pt x="4774" y="2810"/>
                    <a:pt x="4060" y="1869"/>
                    <a:pt x="3917" y="1453"/>
                  </a:cubicBezTo>
                  <a:cubicBezTo>
                    <a:pt x="3751" y="1643"/>
                    <a:pt x="3762" y="1965"/>
                    <a:pt x="3762" y="2191"/>
                  </a:cubicBezTo>
                  <a:cubicBezTo>
                    <a:pt x="3631" y="1227"/>
                    <a:pt x="3536" y="905"/>
                    <a:pt x="31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4"/>
            <p:cNvSpPr/>
            <p:nvPr/>
          </p:nvSpPr>
          <p:spPr>
            <a:xfrm>
              <a:off x="3059407" y="2096308"/>
              <a:ext cx="121397" cy="137302"/>
            </a:xfrm>
            <a:custGeom>
              <a:rect b="b" l="l" r="r" t="t"/>
              <a:pathLst>
                <a:path extrusionOk="0" h="4109" w="3633">
                  <a:moveTo>
                    <a:pt x="1989" y="0"/>
                  </a:moveTo>
                  <a:lnTo>
                    <a:pt x="1989" y="0"/>
                  </a:lnTo>
                  <a:cubicBezTo>
                    <a:pt x="1584" y="560"/>
                    <a:pt x="1418" y="1251"/>
                    <a:pt x="1501" y="1929"/>
                  </a:cubicBezTo>
                  <a:cubicBezTo>
                    <a:pt x="1239" y="1774"/>
                    <a:pt x="1048" y="1513"/>
                    <a:pt x="977" y="1215"/>
                  </a:cubicBezTo>
                  <a:cubicBezTo>
                    <a:pt x="846" y="1536"/>
                    <a:pt x="775" y="1894"/>
                    <a:pt x="787" y="2239"/>
                  </a:cubicBezTo>
                  <a:cubicBezTo>
                    <a:pt x="775" y="2501"/>
                    <a:pt x="882" y="2739"/>
                    <a:pt x="1072" y="2906"/>
                  </a:cubicBezTo>
                  <a:cubicBezTo>
                    <a:pt x="656" y="2846"/>
                    <a:pt x="310" y="2548"/>
                    <a:pt x="191" y="2144"/>
                  </a:cubicBezTo>
                  <a:lnTo>
                    <a:pt x="191" y="2144"/>
                  </a:lnTo>
                  <a:cubicBezTo>
                    <a:pt x="1" y="2596"/>
                    <a:pt x="286" y="3346"/>
                    <a:pt x="703" y="3656"/>
                  </a:cubicBezTo>
                  <a:cubicBezTo>
                    <a:pt x="1107" y="3957"/>
                    <a:pt x="1526" y="4108"/>
                    <a:pt x="1952" y="4108"/>
                  </a:cubicBezTo>
                  <a:cubicBezTo>
                    <a:pt x="2268" y="4108"/>
                    <a:pt x="2587" y="4025"/>
                    <a:pt x="2906" y="3858"/>
                  </a:cubicBezTo>
                  <a:cubicBezTo>
                    <a:pt x="3632" y="3489"/>
                    <a:pt x="3596" y="2453"/>
                    <a:pt x="3632" y="2239"/>
                  </a:cubicBezTo>
                  <a:lnTo>
                    <a:pt x="3632" y="2239"/>
                  </a:lnTo>
                  <a:cubicBezTo>
                    <a:pt x="3492" y="2433"/>
                    <a:pt x="3216" y="2627"/>
                    <a:pt x="2962" y="2627"/>
                  </a:cubicBezTo>
                  <a:cubicBezTo>
                    <a:pt x="2935" y="2627"/>
                    <a:pt x="2908" y="2624"/>
                    <a:pt x="2882" y="2620"/>
                  </a:cubicBezTo>
                  <a:cubicBezTo>
                    <a:pt x="3192" y="2334"/>
                    <a:pt x="3239" y="1822"/>
                    <a:pt x="3275" y="1429"/>
                  </a:cubicBezTo>
                  <a:lnTo>
                    <a:pt x="3275" y="1429"/>
                  </a:lnTo>
                  <a:cubicBezTo>
                    <a:pt x="3049" y="1560"/>
                    <a:pt x="2894" y="1941"/>
                    <a:pt x="2453" y="2048"/>
                  </a:cubicBezTo>
                  <a:cubicBezTo>
                    <a:pt x="1977" y="1489"/>
                    <a:pt x="1989" y="262"/>
                    <a:pt x="19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4"/>
            <p:cNvSpPr/>
            <p:nvPr/>
          </p:nvSpPr>
          <p:spPr>
            <a:xfrm>
              <a:off x="3545996" y="1605775"/>
              <a:ext cx="463900" cy="463900"/>
            </a:xfrm>
            <a:custGeom>
              <a:rect b="b" l="l" r="r" t="t"/>
              <a:pathLst>
                <a:path extrusionOk="0" h="13883" w="13883">
                  <a:moveTo>
                    <a:pt x="6941" y="0"/>
                  </a:moveTo>
                  <a:cubicBezTo>
                    <a:pt x="3108" y="0"/>
                    <a:pt x="0" y="3108"/>
                    <a:pt x="0" y="6941"/>
                  </a:cubicBezTo>
                  <a:cubicBezTo>
                    <a:pt x="0" y="10775"/>
                    <a:pt x="3108" y="13883"/>
                    <a:pt x="6941" y="13883"/>
                  </a:cubicBezTo>
                  <a:cubicBezTo>
                    <a:pt x="10775" y="13883"/>
                    <a:pt x="13883" y="10775"/>
                    <a:pt x="13883" y="6941"/>
                  </a:cubicBezTo>
                  <a:cubicBezTo>
                    <a:pt x="13883" y="3108"/>
                    <a:pt x="10775" y="0"/>
                    <a:pt x="69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4"/>
            <p:cNvSpPr/>
            <p:nvPr/>
          </p:nvSpPr>
          <p:spPr>
            <a:xfrm>
              <a:off x="3569053" y="1644069"/>
              <a:ext cx="402651" cy="387414"/>
            </a:xfrm>
            <a:custGeom>
              <a:rect b="b" l="l" r="r" t="t"/>
              <a:pathLst>
                <a:path extrusionOk="0" h="11594" w="12050">
                  <a:moveTo>
                    <a:pt x="6267" y="0"/>
                  </a:moveTo>
                  <a:cubicBezTo>
                    <a:pt x="4754" y="0"/>
                    <a:pt x="3265" y="591"/>
                    <a:pt x="2156" y="1700"/>
                  </a:cubicBezTo>
                  <a:cubicBezTo>
                    <a:pt x="501" y="3355"/>
                    <a:pt x="1" y="5843"/>
                    <a:pt x="894" y="8010"/>
                  </a:cubicBezTo>
                  <a:cubicBezTo>
                    <a:pt x="1787" y="10177"/>
                    <a:pt x="3906" y="11594"/>
                    <a:pt x="6251" y="11594"/>
                  </a:cubicBezTo>
                  <a:cubicBezTo>
                    <a:pt x="9442" y="11594"/>
                    <a:pt x="12050" y="8998"/>
                    <a:pt x="12050" y="5795"/>
                  </a:cubicBezTo>
                  <a:cubicBezTo>
                    <a:pt x="12050" y="3450"/>
                    <a:pt x="10645" y="1342"/>
                    <a:pt x="8478" y="438"/>
                  </a:cubicBezTo>
                  <a:cubicBezTo>
                    <a:pt x="7763" y="143"/>
                    <a:pt x="7012" y="0"/>
                    <a:pt x="62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4"/>
            <p:cNvSpPr/>
            <p:nvPr/>
          </p:nvSpPr>
          <p:spPr>
            <a:xfrm>
              <a:off x="3625558" y="1815421"/>
              <a:ext cx="307953" cy="222043"/>
            </a:xfrm>
            <a:custGeom>
              <a:rect b="b" l="l" r="r" t="t"/>
              <a:pathLst>
                <a:path extrusionOk="0" h="6645" w="9216">
                  <a:moveTo>
                    <a:pt x="5906" y="1"/>
                  </a:moveTo>
                  <a:lnTo>
                    <a:pt x="2786" y="36"/>
                  </a:lnTo>
                  <a:cubicBezTo>
                    <a:pt x="2786" y="36"/>
                    <a:pt x="1131" y="1263"/>
                    <a:pt x="774" y="1739"/>
                  </a:cubicBezTo>
                  <a:cubicBezTo>
                    <a:pt x="0" y="2787"/>
                    <a:pt x="1060" y="6644"/>
                    <a:pt x="1060" y="6644"/>
                  </a:cubicBezTo>
                  <a:lnTo>
                    <a:pt x="8228" y="6644"/>
                  </a:lnTo>
                  <a:cubicBezTo>
                    <a:pt x="8228" y="6644"/>
                    <a:pt x="9216" y="2370"/>
                    <a:pt x="8097" y="1251"/>
                  </a:cubicBezTo>
                  <a:cubicBezTo>
                    <a:pt x="7751" y="906"/>
                    <a:pt x="5906" y="1"/>
                    <a:pt x="5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4"/>
            <p:cNvSpPr/>
            <p:nvPr/>
          </p:nvSpPr>
          <p:spPr>
            <a:xfrm>
              <a:off x="3682831" y="1652155"/>
              <a:ext cx="169514" cy="224983"/>
            </a:xfrm>
            <a:custGeom>
              <a:rect b="b" l="l" r="r" t="t"/>
              <a:pathLst>
                <a:path extrusionOk="0" h="6733" w="5073">
                  <a:moveTo>
                    <a:pt x="2522" y="0"/>
                  </a:moveTo>
                  <a:cubicBezTo>
                    <a:pt x="2461" y="0"/>
                    <a:pt x="2398" y="2"/>
                    <a:pt x="2334" y="5"/>
                  </a:cubicBezTo>
                  <a:cubicBezTo>
                    <a:pt x="1632" y="41"/>
                    <a:pt x="1108" y="493"/>
                    <a:pt x="715" y="1053"/>
                  </a:cubicBezTo>
                  <a:cubicBezTo>
                    <a:pt x="132" y="1910"/>
                    <a:pt x="1" y="3017"/>
                    <a:pt x="382" y="3994"/>
                  </a:cubicBezTo>
                  <a:cubicBezTo>
                    <a:pt x="632" y="4660"/>
                    <a:pt x="1001" y="5399"/>
                    <a:pt x="1489" y="5851"/>
                  </a:cubicBezTo>
                  <a:cubicBezTo>
                    <a:pt x="1668" y="6113"/>
                    <a:pt x="2596" y="6732"/>
                    <a:pt x="2596" y="6732"/>
                  </a:cubicBezTo>
                  <a:cubicBezTo>
                    <a:pt x="2596" y="6732"/>
                    <a:pt x="2601" y="6733"/>
                    <a:pt x="2611" y="6733"/>
                  </a:cubicBezTo>
                  <a:cubicBezTo>
                    <a:pt x="2691" y="6733"/>
                    <a:pt x="3111" y="6685"/>
                    <a:pt x="3930" y="5792"/>
                  </a:cubicBezTo>
                  <a:cubicBezTo>
                    <a:pt x="4847" y="4779"/>
                    <a:pt x="5073" y="3077"/>
                    <a:pt x="5037" y="2493"/>
                  </a:cubicBezTo>
                  <a:cubicBezTo>
                    <a:pt x="5002" y="1927"/>
                    <a:pt x="4608" y="0"/>
                    <a:pt x="2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4"/>
            <p:cNvSpPr/>
            <p:nvPr/>
          </p:nvSpPr>
          <p:spPr>
            <a:xfrm>
              <a:off x="3698770" y="1698836"/>
              <a:ext cx="140443" cy="174694"/>
            </a:xfrm>
            <a:custGeom>
              <a:rect b="b" l="l" r="r" t="t"/>
              <a:pathLst>
                <a:path extrusionOk="0" h="5228" w="4203">
                  <a:moveTo>
                    <a:pt x="1938" y="1"/>
                  </a:moveTo>
                  <a:cubicBezTo>
                    <a:pt x="1927" y="1"/>
                    <a:pt x="1916" y="1"/>
                    <a:pt x="1905" y="1"/>
                  </a:cubicBezTo>
                  <a:cubicBezTo>
                    <a:pt x="583" y="13"/>
                    <a:pt x="0" y="1966"/>
                    <a:pt x="0" y="1966"/>
                  </a:cubicBezTo>
                  <a:cubicBezTo>
                    <a:pt x="0" y="1966"/>
                    <a:pt x="274" y="3716"/>
                    <a:pt x="1226" y="4525"/>
                  </a:cubicBezTo>
                  <a:cubicBezTo>
                    <a:pt x="1369" y="4728"/>
                    <a:pt x="2107" y="5228"/>
                    <a:pt x="2107" y="5228"/>
                  </a:cubicBezTo>
                  <a:cubicBezTo>
                    <a:pt x="2107" y="5228"/>
                    <a:pt x="2429" y="5109"/>
                    <a:pt x="3167" y="4466"/>
                  </a:cubicBezTo>
                  <a:cubicBezTo>
                    <a:pt x="3989" y="3763"/>
                    <a:pt x="4203" y="2323"/>
                    <a:pt x="4167" y="1858"/>
                  </a:cubicBezTo>
                  <a:cubicBezTo>
                    <a:pt x="4144" y="1398"/>
                    <a:pt x="3230" y="1"/>
                    <a:pt x="1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4"/>
            <p:cNvSpPr/>
            <p:nvPr/>
          </p:nvSpPr>
          <p:spPr>
            <a:xfrm>
              <a:off x="3717449" y="1778063"/>
              <a:ext cx="103085" cy="109935"/>
            </a:xfrm>
            <a:custGeom>
              <a:rect b="b" l="l" r="r" t="t"/>
              <a:pathLst>
                <a:path extrusionOk="0" h="3290" w="3085">
                  <a:moveTo>
                    <a:pt x="1532" y="1"/>
                  </a:moveTo>
                  <a:cubicBezTo>
                    <a:pt x="1135" y="1"/>
                    <a:pt x="732" y="102"/>
                    <a:pt x="763" y="321"/>
                  </a:cubicBezTo>
                  <a:cubicBezTo>
                    <a:pt x="822" y="714"/>
                    <a:pt x="810" y="1392"/>
                    <a:pt x="596" y="1476"/>
                  </a:cubicBezTo>
                  <a:cubicBezTo>
                    <a:pt x="529" y="1504"/>
                    <a:pt x="440" y="1513"/>
                    <a:pt x="352" y="1513"/>
                  </a:cubicBezTo>
                  <a:cubicBezTo>
                    <a:pt x="175" y="1513"/>
                    <a:pt x="1" y="1476"/>
                    <a:pt x="1" y="1476"/>
                  </a:cubicBezTo>
                  <a:lnTo>
                    <a:pt x="1" y="1476"/>
                  </a:lnTo>
                  <a:cubicBezTo>
                    <a:pt x="1" y="1476"/>
                    <a:pt x="1105" y="3290"/>
                    <a:pt x="1614" y="3290"/>
                  </a:cubicBezTo>
                  <a:cubicBezTo>
                    <a:pt x="1629" y="3290"/>
                    <a:pt x="1642" y="3288"/>
                    <a:pt x="1656" y="3286"/>
                  </a:cubicBezTo>
                  <a:cubicBezTo>
                    <a:pt x="2132" y="3190"/>
                    <a:pt x="3084" y="1583"/>
                    <a:pt x="3084" y="1583"/>
                  </a:cubicBezTo>
                  <a:cubicBezTo>
                    <a:pt x="2822" y="1535"/>
                    <a:pt x="2572" y="1476"/>
                    <a:pt x="2334" y="1392"/>
                  </a:cubicBezTo>
                  <a:cubicBezTo>
                    <a:pt x="2180" y="1309"/>
                    <a:pt x="2263" y="607"/>
                    <a:pt x="2275" y="261"/>
                  </a:cubicBezTo>
                  <a:cubicBezTo>
                    <a:pt x="2286" y="93"/>
                    <a:pt x="1912" y="1"/>
                    <a:pt x="1532" y="1"/>
                  </a:cubicBezTo>
                  <a:close/>
                </a:path>
              </a:pathLst>
            </a:custGeom>
            <a:solidFill>
              <a:srgbClr val="E8B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4"/>
            <p:cNvSpPr/>
            <p:nvPr/>
          </p:nvSpPr>
          <p:spPr>
            <a:xfrm>
              <a:off x="3717449" y="1826582"/>
              <a:ext cx="102684" cy="61417"/>
            </a:xfrm>
            <a:custGeom>
              <a:rect b="b" l="l" r="r" t="t"/>
              <a:pathLst>
                <a:path extrusionOk="0" h="1838" w="3073">
                  <a:moveTo>
                    <a:pt x="2477" y="0"/>
                  </a:moveTo>
                  <a:cubicBezTo>
                    <a:pt x="2389" y="367"/>
                    <a:pt x="1948" y="679"/>
                    <a:pt x="1491" y="679"/>
                  </a:cubicBezTo>
                  <a:cubicBezTo>
                    <a:pt x="1146" y="679"/>
                    <a:pt x="792" y="501"/>
                    <a:pt x="572" y="36"/>
                  </a:cubicBezTo>
                  <a:cubicBezTo>
                    <a:pt x="477" y="54"/>
                    <a:pt x="382" y="63"/>
                    <a:pt x="286" y="63"/>
                  </a:cubicBezTo>
                  <a:cubicBezTo>
                    <a:pt x="191" y="63"/>
                    <a:pt x="96" y="54"/>
                    <a:pt x="1" y="36"/>
                  </a:cubicBezTo>
                  <a:lnTo>
                    <a:pt x="1" y="36"/>
                  </a:lnTo>
                  <a:cubicBezTo>
                    <a:pt x="1" y="36"/>
                    <a:pt x="1105" y="1838"/>
                    <a:pt x="1603" y="1838"/>
                  </a:cubicBezTo>
                  <a:cubicBezTo>
                    <a:pt x="1617" y="1838"/>
                    <a:pt x="1631" y="1837"/>
                    <a:pt x="1644" y="1834"/>
                  </a:cubicBezTo>
                  <a:cubicBezTo>
                    <a:pt x="2120" y="1738"/>
                    <a:pt x="3072" y="143"/>
                    <a:pt x="3072" y="143"/>
                  </a:cubicBezTo>
                  <a:cubicBezTo>
                    <a:pt x="3072" y="143"/>
                    <a:pt x="2703" y="60"/>
                    <a:pt x="2477" y="0"/>
                  </a:cubicBezTo>
                  <a:close/>
                </a:path>
              </a:pathLst>
            </a:custGeom>
            <a:solidFill>
              <a:srgbClr val="4751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4"/>
            <p:cNvSpPr/>
            <p:nvPr/>
          </p:nvSpPr>
          <p:spPr>
            <a:xfrm>
              <a:off x="3741909" y="1778364"/>
              <a:ext cx="51760" cy="51092"/>
            </a:xfrm>
            <a:custGeom>
              <a:rect b="b" l="l" r="r" t="t"/>
              <a:pathLst>
                <a:path extrusionOk="0" h="1529" w="1549">
                  <a:moveTo>
                    <a:pt x="778" y="1"/>
                  </a:moveTo>
                  <a:cubicBezTo>
                    <a:pt x="388" y="1"/>
                    <a:pt x="1" y="96"/>
                    <a:pt x="31" y="312"/>
                  </a:cubicBezTo>
                  <a:cubicBezTo>
                    <a:pt x="90" y="621"/>
                    <a:pt x="78" y="943"/>
                    <a:pt x="7" y="1253"/>
                  </a:cubicBezTo>
                  <a:cubicBezTo>
                    <a:pt x="247" y="1436"/>
                    <a:pt x="532" y="1529"/>
                    <a:pt x="817" y="1529"/>
                  </a:cubicBezTo>
                  <a:cubicBezTo>
                    <a:pt x="1068" y="1529"/>
                    <a:pt x="1320" y="1457"/>
                    <a:pt x="1543" y="1312"/>
                  </a:cubicBezTo>
                  <a:cubicBezTo>
                    <a:pt x="1459" y="1098"/>
                    <a:pt x="1519" y="550"/>
                    <a:pt x="1543" y="252"/>
                  </a:cubicBezTo>
                  <a:cubicBezTo>
                    <a:pt x="1549" y="93"/>
                    <a:pt x="1162" y="1"/>
                    <a:pt x="778" y="1"/>
                  </a:cubicBezTo>
                  <a:close/>
                </a:path>
              </a:pathLst>
            </a:custGeom>
            <a:solidFill>
              <a:srgbClr val="E8B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4"/>
            <p:cNvSpPr/>
            <p:nvPr/>
          </p:nvSpPr>
          <p:spPr>
            <a:xfrm>
              <a:off x="3711868" y="1696464"/>
              <a:ext cx="111840" cy="129349"/>
            </a:xfrm>
            <a:custGeom>
              <a:rect b="b" l="l" r="r" t="t"/>
              <a:pathLst>
                <a:path extrusionOk="0" h="3871" w="3347">
                  <a:moveTo>
                    <a:pt x="1656" y="1"/>
                  </a:moveTo>
                  <a:cubicBezTo>
                    <a:pt x="763" y="13"/>
                    <a:pt x="37" y="632"/>
                    <a:pt x="1" y="1406"/>
                  </a:cubicBezTo>
                  <a:lnTo>
                    <a:pt x="1" y="1429"/>
                  </a:lnTo>
                  <a:cubicBezTo>
                    <a:pt x="1" y="1548"/>
                    <a:pt x="13" y="1668"/>
                    <a:pt x="37" y="1787"/>
                  </a:cubicBezTo>
                  <a:cubicBezTo>
                    <a:pt x="132" y="2382"/>
                    <a:pt x="596" y="3834"/>
                    <a:pt x="1680" y="3870"/>
                  </a:cubicBezTo>
                  <a:cubicBezTo>
                    <a:pt x="1688" y="3870"/>
                    <a:pt x="1697" y="3870"/>
                    <a:pt x="1705" y="3870"/>
                  </a:cubicBezTo>
                  <a:cubicBezTo>
                    <a:pt x="2770" y="3870"/>
                    <a:pt x="3216" y="2377"/>
                    <a:pt x="3311" y="1787"/>
                  </a:cubicBezTo>
                  <a:cubicBezTo>
                    <a:pt x="3335" y="1656"/>
                    <a:pt x="3347" y="1537"/>
                    <a:pt x="3347" y="1406"/>
                  </a:cubicBezTo>
                  <a:cubicBezTo>
                    <a:pt x="3311" y="644"/>
                    <a:pt x="2585" y="24"/>
                    <a:pt x="16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4"/>
            <p:cNvSpPr/>
            <p:nvPr/>
          </p:nvSpPr>
          <p:spPr>
            <a:xfrm>
              <a:off x="3711868" y="1696865"/>
              <a:ext cx="112241" cy="85576"/>
            </a:xfrm>
            <a:custGeom>
              <a:rect b="b" l="l" r="r" t="t"/>
              <a:pathLst>
                <a:path extrusionOk="0" h="2561" w="3359">
                  <a:moveTo>
                    <a:pt x="1656" y="1"/>
                  </a:moveTo>
                  <a:cubicBezTo>
                    <a:pt x="763" y="12"/>
                    <a:pt x="37" y="632"/>
                    <a:pt x="1" y="1406"/>
                  </a:cubicBezTo>
                  <a:lnTo>
                    <a:pt x="1" y="1417"/>
                  </a:lnTo>
                  <a:cubicBezTo>
                    <a:pt x="1" y="1536"/>
                    <a:pt x="13" y="1656"/>
                    <a:pt x="37" y="1775"/>
                  </a:cubicBezTo>
                  <a:cubicBezTo>
                    <a:pt x="84" y="2037"/>
                    <a:pt x="156" y="2287"/>
                    <a:pt x="251" y="2537"/>
                  </a:cubicBezTo>
                  <a:cubicBezTo>
                    <a:pt x="523" y="2316"/>
                    <a:pt x="1044" y="2209"/>
                    <a:pt x="1585" y="2209"/>
                  </a:cubicBezTo>
                  <a:cubicBezTo>
                    <a:pt x="2156" y="2209"/>
                    <a:pt x="2748" y="2328"/>
                    <a:pt x="3097" y="2560"/>
                  </a:cubicBezTo>
                  <a:cubicBezTo>
                    <a:pt x="3216" y="2310"/>
                    <a:pt x="3299" y="2048"/>
                    <a:pt x="3347" y="1775"/>
                  </a:cubicBezTo>
                  <a:cubicBezTo>
                    <a:pt x="3359" y="1644"/>
                    <a:pt x="3359" y="1525"/>
                    <a:pt x="3347" y="1406"/>
                  </a:cubicBezTo>
                  <a:cubicBezTo>
                    <a:pt x="3311" y="632"/>
                    <a:pt x="2585" y="12"/>
                    <a:pt x="16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4"/>
            <p:cNvSpPr/>
            <p:nvPr/>
          </p:nvSpPr>
          <p:spPr>
            <a:xfrm>
              <a:off x="3696197" y="1662113"/>
              <a:ext cx="149799" cy="75384"/>
            </a:xfrm>
            <a:custGeom>
              <a:rect b="b" l="l" r="r" t="t"/>
              <a:pathLst>
                <a:path extrusionOk="0" h="2256" w="4483">
                  <a:moveTo>
                    <a:pt x="2261" y="0"/>
                  </a:moveTo>
                  <a:cubicBezTo>
                    <a:pt x="1244" y="0"/>
                    <a:pt x="1" y="575"/>
                    <a:pt x="434" y="2255"/>
                  </a:cubicBezTo>
                  <a:cubicBezTo>
                    <a:pt x="434" y="2255"/>
                    <a:pt x="979" y="1906"/>
                    <a:pt x="2013" y="1906"/>
                  </a:cubicBezTo>
                  <a:cubicBezTo>
                    <a:pt x="2530" y="1906"/>
                    <a:pt x="3169" y="1993"/>
                    <a:pt x="3923" y="2255"/>
                  </a:cubicBezTo>
                  <a:cubicBezTo>
                    <a:pt x="4482" y="850"/>
                    <a:pt x="3470" y="124"/>
                    <a:pt x="2554" y="17"/>
                  </a:cubicBezTo>
                  <a:cubicBezTo>
                    <a:pt x="2459" y="6"/>
                    <a:pt x="2361" y="0"/>
                    <a:pt x="2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4"/>
            <p:cNvSpPr/>
            <p:nvPr/>
          </p:nvSpPr>
          <p:spPr>
            <a:xfrm>
              <a:off x="3564274" y="1731884"/>
              <a:ext cx="428113" cy="218033"/>
            </a:xfrm>
            <a:custGeom>
              <a:rect b="b" l="l" r="r" t="t"/>
              <a:pathLst>
                <a:path extrusionOk="0" h="6525" w="12812">
                  <a:moveTo>
                    <a:pt x="560" y="0"/>
                  </a:moveTo>
                  <a:lnTo>
                    <a:pt x="1" y="1334"/>
                  </a:lnTo>
                  <a:lnTo>
                    <a:pt x="12252" y="6525"/>
                  </a:lnTo>
                  <a:lnTo>
                    <a:pt x="12812" y="5180"/>
                  </a:lnTo>
                  <a:lnTo>
                    <a:pt x="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1" name="Google Shape;811;p24"/>
          <p:cNvSpPr/>
          <p:nvPr/>
        </p:nvSpPr>
        <p:spPr>
          <a:xfrm>
            <a:off x="486250" y="3226600"/>
            <a:ext cx="1406003" cy="1389636"/>
          </a:xfrm>
          <a:custGeom>
            <a:rect b="b" l="l" r="r" t="t"/>
            <a:pathLst>
              <a:path extrusionOk="0" h="48352" w="42077">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4"/>
          <p:cNvSpPr/>
          <p:nvPr/>
        </p:nvSpPr>
        <p:spPr>
          <a:xfrm>
            <a:off x="925068" y="2741217"/>
            <a:ext cx="527990" cy="527957"/>
          </a:xfrm>
          <a:custGeom>
            <a:rect b="b" l="l" r="r" t="t"/>
            <a:pathLst>
              <a:path extrusionOk="0" h="15800" w="15801">
                <a:moveTo>
                  <a:pt x="7906" y="0"/>
                </a:moveTo>
                <a:cubicBezTo>
                  <a:pt x="3537" y="0"/>
                  <a:pt x="1" y="3537"/>
                  <a:pt x="1" y="7894"/>
                </a:cubicBezTo>
                <a:cubicBezTo>
                  <a:pt x="1" y="12264"/>
                  <a:pt x="3537" y="15800"/>
                  <a:pt x="7906" y="15800"/>
                </a:cubicBezTo>
                <a:cubicBezTo>
                  <a:pt x="12264" y="15800"/>
                  <a:pt x="15800" y="12264"/>
                  <a:pt x="15800" y="7894"/>
                </a:cubicBezTo>
                <a:cubicBezTo>
                  <a:pt x="15800" y="3537"/>
                  <a:pt x="12264" y="0"/>
                  <a:pt x="79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4"/>
          <p:cNvSpPr/>
          <p:nvPr/>
        </p:nvSpPr>
        <p:spPr>
          <a:xfrm>
            <a:off x="948157" y="2781482"/>
            <a:ext cx="464702" cy="447126"/>
          </a:xfrm>
          <a:custGeom>
            <a:rect b="b" l="l" r="r" t="t"/>
            <a:pathLst>
              <a:path extrusionOk="0" h="13381" w="13907">
                <a:moveTo>
                  <a:pt x="7218" y="0"/>
                </a:moveTo>
                <a:cubicBezTo>
                  <a:pt x="5479" y="0"/>
                  <a:pt x="3771" y="680"/>
                  <a:pt x="2489" y="1962"/>
                </a:cubicBezTo>
                <a:cubicBezTo>
                  <a:pt x="572" y="3879"/>
                  <a:pt x="0" y="6749"/>
                  <a:pt x="1036" y="9249"/>
                </a:cubicBezTo>
                <a:cubicBezTo>
                  <a:pt x="2072" y="11749"/>
                  <a:pt x="4513" y="13381"/>
                  <a:pt x="7215" y="13381"/>
                </a:cubicBezTo>
                <a:cubicBezTo>
                  <a:pt x="10906" y="13381"/>
                  <a:pt x="13895" y="10380"/>
                  <a:pt x="13907" y="6689"/>
                </a:cubicBezTo>
                <a:cubicBezTo>
                  <a:pt x="13907" y="3987"/>
                  <a:pt x="12276" y="1546"/>
                  <a:pt x="9775" y="510"/>
                </a:cubicBezTo>
                <a:cubicBezTo>
                  <a:pt x="8947" y="167"/>
                  <a:pt x="8079" y="0"/>
                  <a:pt x="72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Fira Sans"/>
                <a:ea typeface="Fira Sans"/>
                <a:cs typeface="Fira Sans"/>
                <a:sym typeface="Fira Sans"/>
              </a:rPr>
              <a:t>01</a:t>
            </a:r>
            <a:endParaRPr/>
          </a:p>
        </p:txBody>
      </p:sp>
      <p:sp>
        <p:nvSpPr>
          <p:cNvPr id="814" name="Google Shape;814;p24"/>
          <p:cNvSpPr/>
          <p:nvPr/>
        </p:nvSpPr>
        <p:spPr>
          <a:xfrm>
            <a:off x="4996425" y="3231623"/>
            <a:ext cx="1406036" cy="1348942"/>
          </a:xfrm>
          <a:custGeom>
            <a:rect b="b" l="l" r="r" t="t"/>
            <a:pathLst>
              <a:path extrusionOk="0" h="48198" w="42078">
                <a:moveTo>
                  <a:pt x="1382" y="1"/>
                </a:moveTo>
                <a:cubicBezTo>
                  <a:pt x="608" y="1"/>
                  <a:pt x="0" y="620"/>
                  <a:pt x="0" y="1382"/>
                </a:cubicBezTo>
                <a:lnTo>
                  <a:pt x="0" y="46828"/>
                </a:lnTo>
                <a:cubicBezTo>
                  <a:pt x="0" y="47590"/>
                  <a:pt x="608" y="48197"/>
                  <a:pt x="1382" y="48197"/>
                </a:cubicBezTo>
                <a:lnTo>
                  <a:pt x="40696" y="48197"/>
                </a:lnTo>
                <a:cubicBezTo>
                  <a:pt x="41458" y="48197"/>
                  <a:pt x="42077" y="47590"/>
                  <a:pt x="42077" y="46828"/>
                </a:cubicBezTo>
                <a:lnTo>
                  <a:pt x="42077" y="1382"/>
                </a:lnTo>
                <a:cubicBezTo>
                  <a:pt x="42077" y="620"/>
                  <a:pt x="41458" y="1"/>
                  <a:pt x="406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4"/>
          <p:cNvSpPr/>
          <p:nvPr/>
        </p:nvSpPr>
        <p:spPr>
          <a:xfrm>
            <a:off x="5435237" y="2742019"/>
            <a:ext cx="527990" cy="527957"/>
          </a:xfrm>
          <a:custGeom>
            <a:rect b="b" l="l" r="r" t="t"/>
            <a:pathLst>
              <a:path extrusionOk="0" h="15800" w="15801">
                <a:moveTo>
                  <a:pt x="7895" y="0"/>
                </a:moveTo>
                <a:cubicBezTo>
                  <a:pt x="3537" y="0"/>
                  <a:pt x="1" y="3536"/>
                  <a:pt x="1" y="7906"/>
                </a:cubicBezTo>
                <a:cubicBezTo>
                  <a:pt x="1" y="12264"/>
                  <a:pt x="3537" y="15800"/>
                  <a:pt x="7895" y="15800"/>
                </a:cubicBezTo>
                <a:cubicBezTo>
                  <a:pt x="12264" y="15800"/>
                  <a:pt x="15801" y="12264"/>
                  <a:pt x="15801" y="7906"/>
                </a:cubicBezTo>
                <a:cubicBezTo>
                  <a:pt x="15801" y="3536"/>
                  <a:pt x="12264" y="0"/>
                  <a:pt x="78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4"/>
          <p:cNvSpPr/>
          <p:nvPr/>
        </p:nvSpPr>
        <p:spPr>
          <a:xfrm>
            <a:off x="5458327" y="2782652"/>
            <a:ext cx="464335" cy="446759"/>
          </a:xfrm>
          <a:custGeom>
            <a:rect b="b" l="l" r="r" t="t"/>
            <a:pathLst>
              <a:path extrusionOk="0" h="13370" w="13896">
                <a:moveTo>
                  <a:pt x="7212" y="0"/>
                </a:moveTo>
                <a:cubicBezTo>
                  <a:pt x="5470" y="0"/>
                  <a:pt x="3758" y="678"/>
                  <a:pt x="2477" y="1951"/>
                </a:cubicBezTo>
                <a:cubicBezTo>
                  <a:pt x="572" y="3868"/>
                  <a:pt x="1" y="6749"/>
                  <a:pt x="1036" y="9250"/>
                </a:cubicBezTo>
                <a:cubicBezTo>
                  <a:pt x="2072" y="11738"/>
                  <a:pt x="4501" y="13369"/>
                  <a:pt x="7204" y="13369"/>
                </a:cubicBezTo>
                <a:cubicBezTo>
                  <a:pt x="10907" y="13369"/>
                  <a:pt x="13895" y="10381"/>
                  <a:pt x="13895" y="6690"/>
                </a:cubicBezTo>
                <a:cubicBezTo>
                  <a:pt x="13895" y="3975"/>
                  <a:pt x="12276" y="1546"/>
                  <a:pt x="9776" y="511"/>
                </a:cubicBezTo>
                <a:cubicBezTo>
                  <a:pt x="8946" y="167"/>
                  <a:pt x="8076" y="0"/>
                  <a:pt x="72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Fira Sans"/>
                <a:ea typeface="Fira Sans"/>
                <a:cs typeface="Fira Sans"/>
                <a:sym typeface="Fira Sans"/>
              </a:rPr>
              <a:t>03</a:t>
            </a:r>
            <a:endParaRPr/>
          </a:p>
        </p:txBody>
      </p:sp>
      <p:grpSp>
        <p:nvGrpSpPr>
          <p:cNvPr id="817" name="Google Shape;817;p24"/>
          <p:cNvGrpSpPr/>
          <p:nvPr/>
        </p:nvGrpSpPr>
        <p:grpSpPr>
          <a:xfrm>
            <a:off x="4966993" y="1276337"/>
            <a:ext cx="1464513" cy="1464112"/>
            <a:chOff x="4966993" y="1276337"/>
            <a:chExt cx="1464513" cy="1464112"/>
          </a:xfrm>
        </p:grpSpPr>
        <p:sp>
          <p:nvSpPr>
            <p:cNvPr id="818" name="Google Shape;818;p24"/>
            <p:cNvSpPr/>
            <p:nvPr/>
          </p:nvSpPr>
          <p:spPr>
            <a:xfrm>
              <a:off x="4966993" y="1276337"/>
              <a:ext cx="1464513" cy="1464112"/>
            </a:xfrm>
            <a:custGeom>
              <a:rect b="b" l="l" r="r" t="t"/>
              <a:pathLst>
                <a:path extrusionOk="0" h="43816" w="43828">
                  <a:moveTo>
                    <a:pt x="21908" y="1"/>
                  </a:moveTo>
                  <a:cubicBezTo>
                    <a:pt x="9811" y="1"/>
                    <a:pt x="0" y="9800"/>
                    <a:pt x="0" y="21908"/>
                  </a:cubicBezTo>
                  <a:cubicBezTo>
                    <a:pt x="0" y="34005"/>
                    <a:pt x="9811" y="43816"/>
                    <a:pt x="21908" y="43816"/>
                  </a:cubicBezTo>
                  <a:cubicBezTo>
                    <a:pt x="34016" y="43816"/>
                    <a:pt x="43827" y="34005"/>
                    <a:pt x="43827" y="21908"/>
                  </a:cubicBezTo>
                  <a:cubicBezTo>
                    <a:pt x="43827" y="9800"/>
                    <a:pt x="34016" y="1"/>
                    <a:pt x="219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4"/>
            <p:cNvSpPr/>
            <p:nvPr/>
          </p:nvSpPr>
          <p:spPr>
            <a:xfrm>
              <a:off x="5005186" y="1364887"/>
              <a:ext cx="1337602" cy="1286845"/>
            </a:xfrm>
            <a:custGeom>
              <a:rect b="b" l="l" r="r" t="t"/>
              <a:pathLst>
                <a:path extrusionOk="0" h="38511" w="40030">
                  <a:moveTo>
                    <a:pt x="20776" y="0"/>
                  </a:moveTo>
                  <a:cubicBezTo>
                    <a:pt x="15765" y="0"/>
                    <a:pt x="10843" y="1959"/>
                    <a:pt x="7156" y="5637"/>
                  </a:cubicBezTo>
                  <a:cubicBezTo>
                    <a:pt x="1643" y="11150"/>
                    <a:pt x="0" y="19425"/>
                    <a:pt x="2977" y="26628"/>
                  </a:cubicBezTo>
                  <a:cubicBezTo>
                    <a:pt x="5965" y="33819"/>
                    <a:pt x="12978" y="38511"/>
                    <a:pt x="20765" y="38511"/>
                  </a:cubicBezTo>
                  <a:cubicBezTo>
                    <a:pt x="31397" y="38499"/>
                    <a:pt x="40017" y="29890"/>
                    <a:pt x="40029" y="19258"/>
                  </a:cubicBezTo>
                  <a:cubicBezTo>
                    <a:pt x="40029" y="11471"/>
                    <a:pt x="35338" y="4447"/>
                    <a:pt x="28147" y="1470"/>
                  </a:cubicBezTo>
                  <a:cubicBezTo>
                    <a:pt x="25761" y="480"/>
                    <a:pt x="23257" y="0"/>
                    <a:pt x="207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4"/>
            <p:cNvSpPr/>
            <p:nvPr/>
          </p:nvSpPr>
          <p:spPr>
            <a:xfrm>
              <a:off x="5630982" y="2092331"/>
              <a:ext cx="117821" cy="334618"/>
            </a:xfrm>
            <a:custGeom>
              <a:rect b="b" l="l" r="r" t="t"/>
              <a:pathLst>
                <a:path extrusionOk="0" h="10014" w="3526">
                  <a:moveTo>
                    <a:pt x="632" y="0"/>
                  </a:moveTo>
                  <a:lnTo>
                    <a:pt x="1" y="10014"/>
                  </a:lnTo>
                  <a:lnTo>
                    <a:pt x="3525" y="10014"/>
                  </a:lnTo>
                  <a:lnTo>
                    <a:pt x="28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4"/>
            <p:cNvSpPr/>
            <p:nvPr/>
          </p:nvSpPr>
          <p:spPr>
            <a:xfrm>
              <a:off x="5223185" y="1683733"/>
              <a:ext cx="933014" cy="646146"/>
            </a:xfrm>
            <a:custGeom>
              <a:rect b="b" l="l" r="r" t="t"/>
              <a:pathLst>
                <a:path extrusionOk="0" h="19337" w="27922">
                  <a:moveTo>
                    <a:pt x="441" y="1"/>
                  </a:moveTo>
                  <a:cubicBezTo>
                    <a:pt x="203" y="1"/>
                    <a:pt x="1" y="191"/>
                    <a:pt x="1" y="429"/>
                  </a:cubicBezTo>
                  <a:lnTo>
                    <a:pt x="1" y="18908"/>
                  </a:lnTo>
                  <a:cubicBezTo>
                    <a:pt x="1" y="19146"/>
                    <a:pt x="203" y="19336"/>
                    <a:pt x="441" y="19336"/>
                  </a:cubicBezTo>
                  <a:lnTo>
                    <a:pt x="27492" y="19336"/>
                  </a:lnTo>
                  <a:cubicBezTo>
                    <a:pt x="27731" y="19336"/>
                    <a:pt x="27921" y="19146"/>
                    <a:pt x="27921" y="18908"/>
                  </a:cubicBezTo>
                  <a:lnTo>
                    <a:pt x="27921" y="429"/>
                  </a:lnTo>
                  <a:cubicBezTo>
                    <a:pt x="27921" y="191"/>
                    <a:pt x="27731" y="1"/>
                    <a:pt x="274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4"/>
            <p:cNvSpPr/>
            <p:nvPr/>
          </p:nvSpPr>
          <p:spPr>
            <a:xfrm>
              <a:off x="5257803" y="1719152"/>
              <a:ext cx="864179" cy="517632"/>
            </a:xfrm>
            <a:custGeom>
              <a:rect b="b" l="l" r="r" t="t"/>
              <a:pathLst>
                <a:path extrusionOk="0" h="15491" w="25862">
                  <a:moveTo>
                    <a:pt x="191" y="0"/>
                  </a:moveTo>
                  <a:cubicBezTo>
                    <a:pt x="84" y="0"/>
                    <a:pt x="1" y="72"/>
                    <a:pt x="1" y="179"/>
                  </a:cubicBezTo>
                  <a:lnTo>
                    <a:pt x="1" y="15312"/>
                  </a:lnTo>
                  <a:cubicBezTo>
                    <a:pt x="1" y="15407"/>
                    <a:pt x="84" y="15490"/>
                    <a:pt x="191" y="15490"/>
                  </a:cubicBezTo>
                  <a:lnTo>
                    <a:pt x="25671" y="15490"/>
                  </a:lnTo>
                  <a:cubicBezTo>
                    <a:pt x="25778" y="15490"/>
                    <a:pt x="25861" y="15407"/>
                    <a:pt x="25861" y="15312"/>
                  </a:cubicBezTo>
                  <a:lnTo>
                    <a:pt x="25861" y="179"/>
                  </a:lnTo>
                  <a:cubicBezTo>
                    <a:pt x="25861" y="72"/>
                    <a:pt x="25778" y="0"/>
                    <a:pt x="256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4"/>
            <p:cNvSpPr/>
            <p:nvPr/>
          </p:nvSpPr>
          <p:spPr>
            <a:xfrm>
              <a:off x="5380737" y="2403057"/>
              <a:ext cx="618311" cy="23892"/>
            </a:xfrm>
            <a:custGeom>
              <a:rect b="b" l="l" r="r" t="t"/>
              <a:pathLst>
                <a:path extrusionOk="0" h="715" w="18504">
                  <a:moveTo>
                    <a:pt x="275" y="0"/>
                  </a:moveTo>
                  <a:cubicBezTo>
                    <a:pt x="120" y="0"/>
                    <a:pt x="1" y="131"/>
                    <a:pt x="1" y="274"/>
                  </a:cubicBezTo>
                  <a:lnTo>
                    <a:pt x="1" y="441"/>
                  </a:lnTo>
                  <a:cubicBezTo>
                    <a:pt x="1" y="595"/>
                    <a:pt x="120" y="715"/>
                    <a:pt x="275" y="715"/>
                  </a:cubicBezTo>
                  <a:lnTo>
                    <a:pt x="18229" y="715"/>
                  </a:lnTo>
                  <a:cubicBezTo>
                    <a:pt x="18384" y="715"/>
                    <a:pt x="18503" y="595"/>
                    <a:pt x="18503" y="441"/>
                  </a:cubicBezTo>
                  <a:lnTo>
                    <a:pt x="18503" y="274"/>
                  </a:lnTo>
                  <a:cubicBezTo>
                    <a:pt x="18503" y="131"/>
                    <a:pt x="18384" y="0"/>
                    <a:pt x="182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4"/>
            <p:cNvSpPr/>
            <p:nvPr/>
          </p:nvSpPr>
          <p:spPr>
            <a:xfrm>
              <a:off x="5669977" y="2268963"/>
              <a:ext cx="35052" cy="29806"/>
            </a:xfrm>
            <a:custGeom>
              <a:rect b="b" l="l" r="r" t="t"/>
              <a:pathLst>
                <a:path extrusionOk="0" h="892" w="1049">
                  <a:moveTo>
                    <a:pt x="608" y="1"/>
                  </a:moveTo>
                  <a:cubicBezTo>
                    <a:pt x="203" y="1"/>
                    <a:pt x="1" y="477"/>
                    <a:pt x="286" y="763"/>
                  </a:cubicBezTo>
                  <a:cubicBezTo>
                    <a:pt x="379" y="851"/>
                    <a:pt x="491" y="891"/>
                    <a:pt x="600" y="891"/>
                  </a:cubicBezTo>
                  <a:cubicBezTo>
                    <a:pt x="830" y="891"/>
                    <a:pt x="1048" y="715"/>
                    <a:pt x="1048" y="441"/>
                  </a:cubicBezTo>
                  <a:cubicBezTo>
                    <a:pt x="1048" y="203"/>
                    <a:pt x="846" y="1"/>
                    <a:pt x="6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4"/>
            <p:cNvSpPr/>
            <p:nvPr/>
          </p:nvSpPr>
          <p:spPr>
            <a:xfrm>
              <a:off x="5305152" y="1773251"/>
              <a:ext cx="124571" cy="77222"/>
            </a:xfrm>
            <a:custGeom>
              <a:rect b="b" l="l" r="r" t="t"/>
              <a:pathLst>
                <a:path extrusionOk="0" h="2311" w="3728">
                  <a:moveTo>
                    <a:pt x="1" y="1"/>
                  </a:moveTo>
                  <a:lnTo>
                    <a:pt x="1" y="2310"/>
                  </a:lnTo>
                  <a:lnTo>
                    <a:pt x="3727" y="2310"/>
                  </a:lnTo>
                  <a:lnTo>
                    <a:pt x="37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4"/>
            <p:cNvSpPr/>
            <p:nvPr/>
          </p:nvSpPr>
          <p:spPr>
            <a:xfrm>
              <a:off x="5305152" y="1763695"/>
              <a:ext cx="66462" cy="19949"/>
            </a:xfrm>
            <a:custGeom>
              <a:rect b="b" l="l" r="r" t="t"/>
              <a:pathLst>
                <a:path extrusionOk="0" h="597" w="1989">
                  <a:moveTo>
                    <a:pt x="1" y="1"/>
                  </a:moveTo>
                  <a:lnTo>
                    <a:pt x="1" y="596"/>
                  </a:lnTo>
                  <a:lnTo>
                    <a:pt x="1989" y="596"/>
                  </a:lnTo>
                  <a:cubicBezTo>
                    <a:pt x="1989" y="263"/>
                    <a:pt x="1727" y="1"/>
                    <a:pt x="1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4"/>
            <p:cNvSpPr/>
            <p:nvPr/>
          </p:nvSpPr>
          <p:spPr>
            <a:xfrm>
              <a:off x="5305152" y="1783610"/>
              <a:ext cx="124571" cy="72043"/>
            </a:xfrm>
            <a:custGeom>
              <a:rect b="b" l="l" r="r" t="t"/>
              <a:pathLst>
                <a:path extrusionOk="0" h="2156" w="3728">
                  <a:moveTo>
                    <a:pt x="1" y="0"/>
                  </a:moveTo>
                  <a:lnTo>
                    <a:pt x="1" y="2155"/>
                  </a:lnTo>
                  <a:lnTo>
                    <a:pt x="3727" y="2155"/>
                  </a:lnTo>
                  <a:lnTo>
                    <a:pt x="37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4"/>
            <p:cNvSpPr/>
            <p:nvPr/>
          </p:nvSpPr>
          <p:spPr>
            <a:xfrm>
              <a:off x="5398647" y="1765299"/>
              <a:ext cx="31076" cy="18345"/>
            </a:xfrm>
            <a:custGeom>
              <a:rect b="b" l="l" r="r" t="t"/>
              <a:pathLst>
                <a:path extrusionOk="0" h="549" w="930">
                  <a:moveTo>
                    <a:pt x="501" y="0"/>
                  </a:moveTo>
                  <a:lnTo>
                    <a:pt x="1" y="548"/>
                  </a:lnTo>
                  <a:lnTo>
                    <a:pt x="929" y="548"/>
                  </a:lnTo>
                  <a:lnTo>
                    <a:pt x="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4"/>
            <p:cNvSpPr/>
            <p:nvPr/>
          </p:nvSpPr>
          <p:spPr>
            <a:xfrm>
              <a:off x="5305152" y="1908916"/>
              <a:ext cx="124571" cy="77222"/>
            </a:xfrm>
            <a:custGeom>
              <a:rect b="b" l="l" r="r" t="t"/>
              <a:pathLst>
                <a:path extrusionOk="0" h="2311" w="3728">
                  <a:moveTo>
                    <a:pt x="1" y="1"/>
                  </a:moveTo>
                  <a:lnTo>
                    <a:pt x="1" y="2310"/>
                  </a:lnTo>
                  <a:lnTo>
                    <a:pt x="3727" y="2310"/>
                  </a:lnTo>
                  <a:lnTo>
                    <a:pt x="37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4"/>
            <p:cNvSpPr/>
            <p:nvPr/>
          </p:nvSpPr>
          <p:spPr>
            <a:xfrm>
              <a:off x="5305152" y="1899360"/>
              <a:ext cx="66462" cy="19548"/>
            </a:xfrm>
            <a:custGeom>
              <a:rect b="b" l="l" r="r" t="t"/>
              <a:pathLst>
                <a:path extrusionOk="0" h="585" w="1989">
                  <a:moveTo>
                    <a:pt x="1" y="1"/>
                  </a:moveTo>
                  <a:lnTo>
                    <a:pt x="1" y="584"/>
                  </a:lnTo>
                  <a:lnTo>
                    <a:pt x="1989" y="584"/>
                  </a:lnTo>
                  <a:cubicBezTo>
                    <a:pt x="1989" y="263"/>
                    <a:pt x="1727" y="1"/>
                    <a:pt x="1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4"/>
            <p:cNvSpPr/>
            <p:nvPr/>
          </p:nvSpPr>
          <p:spPr>
            <a:xfrm>
              <a:off x="5305152" y="1918874"/>
              <a:ext cx="124571" cy="72043"/>
            </a:xfrm>
            <a:custGeom>
              <a:rect b="b" l="l" r="r" t="t"/>
              <a:pathLst>
                <a:path extrusionOk="0" h="2156" w="3728">
                  <a:moveTo>
                    <a:pt x="1" y="0"/>
                  </a:moveTo>
                  <a:lnTo>
                    <a:pt x="1" y="2155"/>
                  </a:lnTo>
                  <a:lnTo>
                    <a:pt x="3727" y="2155"/>
                  </a:lnTo>
                  <a:lnTo>
                    <a:pt x="37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4"/>
            <p:cNvSpPr/>
            <p:nvPr/>
          </p:nvSpPr>
          <p:spPr>
            <a:xfrm>
              <a:off x="5299973" y="2044180"/>
              <a:ext cx="124571" cy="77222"/>
            </a:xfrm>
            <a:custGeom>
              <a:rect b="b" l="l" r="r" t="t"/>
              <a:pathLst>
                <a:path extrusionOk="0" h="2311" w="3728">
                  <a:moveTo>
                    <a:pt x="1" y="1"/>
                  </a:moveTo>
                  <a:lnTo>
                    <a:pt x="1" y="2311"/>
                  </a:lnTo>
                  <a:lnTo>
                    <a:pt x="3728" y="2311"/>
                  </a:lnTo>
                  <a:lnTo>
                    <a:pt x="37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4"/>
            <p:cNvSpPr/>
            <p:nvPr/>
          </p:nvSpPr>
          <p:spPr>
            <a:xfrm>
              <a:off x="5299973" y="2034623"/>
              <a:ext cx="66496" cy="19548"/>
            </a:xfrm>
            <a:custGeom>
              <a:rect b="b" l="l" r="r" t="t"/>
              <a:pathLst>
                <a:path extrusionOk="0" h="585" w="1990">
                  <a:moveTo>
                    <a:pt x="1" y="1"/>
                  </a:moveTo>
                  <a:lnTo>
                    <a:pt x="1" y="584"/>
                  </a:lnTo>
                  <a:lnTo>
                    <a:pt x="1989" y="584"/>
                  </a:lnTo>
                  <a:cubicBezTo>
                    <a:pt x="1989" y="263"/>
                    <a:pt x="1727" y="1"/>
                    <a:pt x="1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4"/>
            <p:cNvSpPr/>
            <p:nvPr/>
          </p:nvSpPr>
          <p:spPr>
            <a:xfrm>
              <a:off x="5299973" y="2054138"/>
              <a:ext cx="124571" cy="72444"/>
            </a:xfrm>
            <a:custGeom>
              <a:rect b="b" l="l" r="r" t="t"/>
              <a:pathLst>
                <a:path extrusionOk="0" h="2168" w="3728">
                  <a:moveTo>
                    <a:pt x="1" y="0"/>
                  </a:moveTo>
                  <a:lnTo>
                    <a:pt x="1" y="2167"/>
                  </a:lnTo>
                  <a:lnTo>
                    <a:pt x="3728" y="2167"/>
                  </a:lnTo>
                  <a:lnTo>
                    <a:pt x="37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4"/>
            <p:cNvSpPr/>
            <p:nvPr/>
          </p:nvSpPr>
          <p:spPr>
            <a:xfrm>
              <a:off x="5474232" y="1773251"/>
              <a:ext cx="124571" cy="77222"/>
            </a:xfrm>
            <a:custGeom>
              <a:rect b="b" l="l" r="r" t="t"/>
              <a:pathLst>
                <a:path extrusionOk="0" h="2311" w="3728">
                  <a:moveTo>
                    <a:pt x="1" y="1"/>
                  </a:moveTo>
                  <a:lnTo>
                    <a:pt x="1" y="2310"/>
                  </a:lnTo>
                  <a:lnTo>
                    <a:pt x="3727" y="2310"/>
                  </a:lnTo>
                  <a:lnTo>
                    <a:pt x="37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4"/>
            <p:cNvSpPr/>
            <p:nvPr/>
          </p:nvSpPr>
          <p:spPr>
            <a:xfrm>
              <a:off x="5474232" y="1763695"/>
              <a:ext cx="66496" cy="19949"/>
            </a:xfrm>
            <a:custGeom>
              <a:rect b="b" l="l" r="r" t="t"/>
              <a:pathLst>
                <a:path extrusionOk="0" h="597" w="1990">
                  <a:moveTo>
                    <a:pt x="1" y="1"/>
                  </a:moveTo>
                  <a:lnTo>
                    <a:pt x="1" y="596"/>
                  </a:lnTo>
                  <a:lnTo>
                    <a:pt x="1989" y="596"/>
                  </a:lnTo>
                  <a:cubicBezTo>
                    <a:pt x="1989" y="263"/>
                    <a:pt x="1727" y="1"/>
                    <a:pt x="1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4"/>
            <p:cNvSpPr/>
            <p:nvPr/>
          </p:nvSpPr>
          <p:spPr>
            <a:xfrm>
              <a:off x="5474232" y="1783610"/>
              <a:ext cx="124571" cy="72043"/>
            </a:xfrm>
            <a:custGeom>
              <a:rect b="b" l="l" r="r" t="t"/>
              <a:pathLst>
                <a:path extrusionOk="0" h="2156" w="3728">
                  <a:moveTo>
                    <a:pt x="1" y="0"/>
                  </a:moveTo>
                  <a:lnTo>
                    <a:pt x="1" y="2155"/>
                  </a:lnTo>
                  <a:lnTo>
                    <a:pt x="3727" y="2155"/>
                  </a:lnTo>
                  <a:lnTo>
                    <a:pt x="37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4"/>
            <p:cNvSpPr/>
            <p:nvPr/>
          </p:nvSpPr>
          <p:spPr>
            <a:xfrm>
              <a:off x="5567727" y="1764497"/>
              <a:ext cx="31076" cy="18345"/>
            </a:xfrm>
            <a:custGeom>
              <a:rect b="b" l="l" r="r" t="t"/>
              <a:pathLst>
                <a:path extrusionOk="0" h="549" w="930">
                  <a:moveTo>
                    <a:pt x="501" y="1"/>
                  </a:moveTo>
                  <a:lnTo>
                    <a:pt x="1" y="548"/>
                  </a:lnTo>
                  <a:lnTo>
                    <a:pt x="929" y="548"/>
                  </a:lnTo>
                  <a:lnTo>
                    <a:pt x="9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4"/>
            <p:cNvSpPr/>
            <p:nvPr/>
          </p:nvSpPr>
          <p:spPr>
            <a:xfrm>
              <a:off x="5398647" y="1899761"/>
              <a:ext cx="31076" cy="18345"/>
            </a:xfrm>
            <a:custGeom>
              <a:rect b="b" l="l" r="r" t="t"/>
              <a:pathLst>
                <a:path extrusionOk="0" h="549" w="930">
                  <a:moveTo>
                    <a:pt x="501" y="1"/>
                  </a:moveTo>
                  <a:lnTo>
                    <a:pt x="1" y="548"/>
                  </a:lnTo>
                  <a:lnTo>
                    <a:pt x="929" y="548"/>
                  </a:lnTo>
                  <a:lnTo>
                    <a:pt x="9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4"/>
            <p:cNvSpPr/>
            <p:nvPr/>
          </p:nvSpPr>
          <p:spPr>
            <a:xfrm>
              <a:off x="5393468" y="2036227"/>
              <a:ext cx="31076" cy="17944"/>
            </a:xfrm>
            <a:custGeom>
              <a:rect b="b" l="l" r="r" t="t"/>
              <a:pathLst>
                <a:path extrusionOk="0" h="537" w="930">
                  <a:moveTo>
                    <a:pt x="501" y="1"/>
                  </a:moveTo>
                  <a:lnTo>
                    <a:pt x="1" y="536"/>
                  </a:lnTo>
                  <a:lnTo>
                    <a:pt x="930" y="536"/>
                  </a:lnTo>
                  <a:lnTo>
                    <a:pt x="9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4"/>
            <p:cNvSpPr/>
            <p:nvPr/>
          </p:nvSpPr>
          <p:spPr>
            <a:xfrm>
              <a:off x="5821548" y="1517025"/>
              <a:ext cx="408231" cy="312764"/>
            </a:xfrm>
            <a:custGeom>
              <a:rect b="b" l="l" r="r" t="t"/>
              <a:pathLst>
                <a:path extrusionOk="0" h="9360" w="12217">
                  <a:moveTo>
                    <a:pt x="6109" y="1"/>
                  </a:moveTo>
                  <a:cubicBezTo>
                    <a:pt x="6008" y="1"/>
                    <a:pt x="5906" y="49"/>
                    <a:pt x="5847" y="144"/>
                  </a:cubicBezTo>
                  <a:lnTo>
                    <a:pt x="2966" y="4549"/>
                  </a:lnTo>
                  <a:lnTo>
                    <a:pt x="132" y="8871"/>
                  </a:lnTo>
                  <a:cubicBezTo>
                    <a:pt x="1" y="9074"/>
                    <a:pt x="144" y="9347"/>
                    <a:pt x="406" y="9359"/>
                  </a:cubicBezTo>
                  <a:lnTo>
                    <a:pt x="11812" y="9359"/>
                  </a:lnTo>
                  <a:cubicBezTo>
                    <a:pt x="12062" y="9347"/>
                    <a:pt x="12217" y="9074"/>
                    <a:pt x="12074" y="8871"/>
                  </a:cubicBezTo>
                  <a:lnTo>
                    <a:pt x="9252" y="4549"/>
                  </a:lnTo>
                  <a:lnTo>
                    <a:pt x="6371" y="144"/>
                  </a:lnTo>
                  <a:cubicBezTo>
                    <a:pt x="6311" y="49"/>
                    <a:pt x="6210" y="1"/>
                    <a:pt x="61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4"/>
            <p:cNvSpPr/>
            <p:nvPr/>
          </p:nvSpPr>
          <p:spPr>
            <a:xfrm>
              <a:off x="5866123" y="1561300"/>
              <a:ext cx="318712" cy="243829"/>
            </a:xfrm>
            <a:custGeom>
              <a:rect b="b" l="l" r="r" t="t"/>
              <a:pathLst>
                <a:path extrusionOk="0" h="7297" w="9538">
                  <a:moveTo>
                    <a:pt x="4769" y="1"/>
                  </a:moveTo>
                  <a:cubicBezTo>
                    <a:pt x="4715" y="1"/>
                    <a:pt x="4662" y="27"/>
                    <a:pt x="4632" y="81"/>
                  </a:cubicBezTo>
                  <a:lnTo>
                    <a:pt x="72" y="7046"/>
                  </a:lnTo>
                  <a:cubicBezTo>
                    <a:pt x="0" y="7153"/>
                    <a:pt x="84" y="7296"/>
                    <a:pt x="215" y="7296"/>
                  </a:cubicBezTo>
                  <a:lnTo>
                    <a:pt x="9323" y="7296"/>
                  </a:lnTo>
                  <a:cubicBezTo>
                    <a:pt x="9454" y="7296"/>
                    <a:pt x="9537" y="7153"/>
                    <a:pt x="9466" y="7046"/>
                  </a:cubicBezTo>
                  <a:lnTo>
                    <a:pt x="4906" y="81"/>
                  </a:lnTo>
                  <a:cubicBezTo>
                    <a:pt x="4876" y="27"/>
                    <a:pt x="4822" y="1"/>
                    <a:pt x="47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4"/>
            <p:cNvSpPr/>
            <p:nvPr/>
          </p:nvSpPr>
          <p:spPr>
            <a:xfrm>
              <a:off x="6004562" y="1626058"/>
              <a:ext cx="41802" cy="118590"/>
            </a:xfrm>
            <a:custGeom>
              <a:rect b="b" l="l" r="r" t="t"/>
              <a:pathLst>
                <a:path extrusionOk="0" h="3549" w="1251">
                  <a:moveTo>
                    <a:pt x="203" y="0"/>
                  </a:moveTo>
                  <a:cubicBezTo>
                    <a:pt x="96" y="0"/>
                    <a:pt x="1" y="96"/>
                    <a:pt x="13" y="215"/>
                  </a:cubicBezTo>
                  <a:lnTo>
                    <a:pt x="227" y="3334"/>
                  </a:lnTo>
                  <a:cubicBezTo>
                    <a:pt x="227" y="3453"/>
                    <a:pt x="334" y="3548"/>
                    <a:pt x="453" y="3548"/>
                  </a:cubicBezTo>
                  <a:lnTo>
                    <a:pt x="810" y="3548"/>
                  </a:lnTo>
                  <a:cubicBezTo>
                    <a:pt x="930" y="3548"/>
                    <a:pt x="1025" y="3453"/>
                    <a:pt x="1037" y="3334"/>
                  </a:cubicBezTo>
                  <a:lnTo>
                    <a:pt x="1239" y="215"/>
                  </a:lnTo>
                  <a:cubicBezTo>
                    <a:pt x="1251" y="96"/>
                    <a:pt x="1156" y="0"/>
                    <a:pt x="10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4"/>
            <p:cNvSpPr/>
            <p:nvPr/>
          </p:nvSpPr>
          <p:spPr>
            <a:xfrm>
              <a:off x="6004161" y="1752567"/>
              <a:ext cx="37458" cy="31978"/>
            </a:xfrm>
            <a:custGeom>
              <a:rect b="b" l="l" r="r" t="t"/>
              <a:pathLst>
                <a:path extrusionOk="0" h="957" w="1121">
                  <a:moveTo>
                    <a:pt x="644" y="0"/>
                  </a:moveTo>
                  <a:cubicBezTo>
                    <a:pt x="215" y="0"/>
                    <a:pt x="1" y="512"/>
                    <a:pt x="299" y="810"/>
                  </a:cubicBezTo>
                  <a:cubicBezTo>
                    <a:pt x="400" y="911"/>
                    <a:pt x="523" y="957"/>
                    <a:pt x="642" y="957"/>
                  </a:cubicBezTo>
                  <a:cubicBezTo>
                    <a:pt x="888" y="957"/>
                    <a:pt x="1120" y="765"/>
                    <a:pt x="1120" y="477"/>
                  </a:cubicBezTo>
                  <a:cubicBezTo>
                    <a:pt x="1120" y="215"/>
                    <a:pt x="906" y="0"/>
                    <a:pt x="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4"/>
            <p:cNvSpPr/>
            <p:nvPr/>
          </p:nvSpPr>
          <p:spPr>
            <a:xfrm>
              <a:off x="5864519" y="2142855"/>
              <a:ext cx="102283" cy="105057"/>
            </a:xfrm>
            <a:custGeom>
              <a:rect b="b" l="l" r="r" t="t"/>
              <a:pathLst>
                <a:path extrusionOk="0" h="3144" w="3061">
                  <a:moveTo>
                    <a:pt x="691" y="0"/>
                  </a:moveTo>
                  <a:lnTo>
                    <a:pt x="1" y="655"/>
                  </a:lnTo>
                  <a:lnTo>
                    <a:pt x="2382" y="3144"/>
                  </a:lnTo>
                  <a:lnTo>
                    <a:pt x="3061" y="2489"/>
                  </a:lnTo>
                  <a:lnTo>
                    <a:pt x="6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4"/>
            <p:cNvSpPr/>
            <p:nvPr/>
          </p:nvSpPr>
          <p:spPr>
            <a:xfrm>
              <a:off x="5916647" y="2201765"/>
              <a:ext cx="231967" cy="234005"/>
            </a:xfrm>
            <a:custGeom>
              <a:rect b="b" l="l" r="r" t="t"/>
              <a:pathLst>
                <a:path extrusionOk="0" h="7003" w="6942">
                  <a:moveTo>
                    <a:pt x="876" y="1"/>
                  </a:moveTo>
                  <a:cubicBezTo>
                    <a:pt x="680" y="1"/>
                    <a:pt x="484" y="75"/>
                    <a:pt x="334" y="226"/>
                  </a:cubicBezTo>
                  <a:cubicBezTo>
                    <a:pt x="12" y="523"/>
                    <a:pt x="1" y="1024"/>
                    <a:pt x="310" y="1333"/>
                  </a:cubicBezTo>
                  <a:lnTo>
                    <a:pt x="5501" y="6762"/>
                  </a:lnTo>
                  <a:cubicBezTo>
                    <a:pt x="5654" y="6922"/>
                    <a:pt x="5861" y="7002"/>
                    <a:pt x="6070" y="7002"/>
                  </a:cubicBezTo>
                  <a:cubicBezTo>
                    <a:pt x="6266" y="7002"/>
                    <a:pt x="6464" y="6931"/>
                    <a:pt x="6620" y="6786"/>
                  </a:cubicBezTo>
                  <a:cubicBezTo>
                    <a:pt x="6930" y="6488"/>
                    <a:pt x="6942" y="5988"/>
                    <a:pt x="6644" y="5679"/>
                  </a:cubicBezTo>
                  <a:lnTo>
                    <a:pt x="1453" y="250"/>
                  </a:lnTo>
                  <a:cubicBezTo>
                    <a:pt x="1294" y="84"/>
                    <a:pt x="1084" y="1"/>
                    <a:pt x="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4"/>
            <p:cNvSpPr/>
            <p:nvPr/>
          </p:nvSpPr>
          <p:spPr>
            <a:xfrm>
              <a:off x="5520378" y="1826515"/>
              <a:ext cx="413410" cy="395634"/>
            </a:xfrm>
            <a:custGeom>
              <a:rect b="b" l="l" r="r" t="t"/>
              <a:pathLst>
                <a:path extrusionOk="0" h="11840" w="12372">
                  <a:moveTo>
                    <a:pt x="6402" y="1422"/>
                  </a:moveTo>
                  <a:cubicBezTo>
                    <a:pt x="8749" y="1422"/>
                    <a:pt x="10985" y="3281"/>
                    <a:pt x="10919" y="6027"/>
                  </a:cubicBezTo>
                  <a:cubicBezTo>
                    <a:pt x="10849" y="8471"/>
                    <a:pt x="8837" y="10410"/>
                    <a:pt x="6407" y="10410"/>
                  </a:cubicBezTo>
                  <a:cubicBezTo>
                    <a:pt x="6363" y="10410"/>
                    <a:pt x="6319" y="10409"/>
                    <a:pt x="6276" y="10408"/>
                  </a:cubicBezTo>
                  <a:cubicBezTo>
                    <a:pt x="2287" y="10265"/>
                    <a:pt x="441" y="5384"/>
                    <a:pt x="3347" y="2657"/>
                  </a:cubicBezTo>
                  <a:cubicBezTo>
                    <a:pt x="4252" y="1803"/>
                    <a:pt x="5338" y="1422"/>
                    <a:pt x="6402" y="1422"/>
                  </a:cubicBezTo>
                  <a:close/>
                  <a:moveTo>
                    <a:pt x="6395" y="1"/>
                  </a:moveTo>
                  <a:cubicBezTo>
                    <a:pt x="4048" y="1"/>
                    <a:pt x="1914" y="1384"/>
                    <a:pt x="965" y="3526"/>
                  </a:cubicBezTo>
                  <a:cubicBezTo>
                    <a:pt x="1" y="5717"/>
                    <a:pt x="441" y="8277"/>
                    <a:pt x="2096" y="10003"/>
                  </a:cubicBezTo>
                  <a:cubicBezTo>
                    <a:pt x="3237" y="11202"/>
                    <a:pt x="4797" y="11840"/>
                    <a:pt x="6385" y="11840"/>
                  </a:cubicBezTo>
                  <a:cubicBezTo>
                    <a:pt x="7101" y="11840"/>
                    <a:pt x="7822" y="11710"/>
                    <a:pt x="8514" y="11444"/>
                  </a:cubicBezTo>
                  <a:cubicBezTo>
                    <a:pt x="10752" y="10575"/>
                    <a:pt x="12241" y="8455"/>
                    <a:pt x="12300" y="6062"/>
                  </a:cubicBezTo>
                  <a:cubicBezTo>
                    <a:pt x="12372" y="2788"/>
                    <a:pt x="9776" y="85"/>
                    <a:pt x="6514" y="2"/>
                  </a:cubicBezTo>
                  <a:cubicBezTo>
                    <a:pt x="6474" y="1"/>
                    <a:pt x="6434" y="1"/>
                    <a:pt x="63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4"/>
            <p:cNvSpPr/>
            <p:nvPr/>
          </p:nvSpPr>
          <p:spPr>
            <a:xfrm>
              <a:off x="5728855" y="1955363"/>
              <a:ext cx="90354" cy="44709"/>
            </a:xfrm>
            <a:custGeom>
              <a:rect b="b" l="l" r="r" t="t"/>
              <a:pathLst>
                <a:path extrusionOk="0" h="1338" w="2704">
                  <a:moveTo>
                    <a:pt x="2229" y="1"/>
                  </a:moveTo>
                  <a:cubicBezTo>
                    <a:pt x="2209" y="1"/>
                    <a:pt x="2192" y="10"/>
                    <a:pt x="2180" y="27"/>
                  </a:cubicBezTo>
                  <a:cubicBezTo>
                    <a:pt x="2156" y="51"/>
                    <a:pt x="2156" y="99"/>
                    <a:pt x="2180" y="123"/>
                  </a:cubicBezTo>
                  <a:cubicBezTo>
                    <a:pt x="2299" y="266"/>
                    <a:pt x="2418" y="420"/>
                    <a:pt x="2513" y="587"/>
                  </a:cubicBezTo>
                  <a:cubicBezTo>
                    <a:pt x="2108" y="706"/>
                    <a:pt x="441" y="1182"/>
                    <a:pt x="108" y="1182"/>
                  </a:cubicBezTo>
                  <a:cubicBezTo>
                    <a:pt x="1" y="1182"/>
                    <a:pt x="1" y="1337"/>
                    <a:pt x="108" y="1337"/>
                  </a:cubicBezTo>
                  <a:lnTo>
                    <a:pt x="108" y="1325"/>
                  </a:lnTo>
                  <a:cubicBezTo>
                    <a:pt x="513" y="1325"/>
                    <a:pt x="2549" y="718"/>
                    <a:pt x="2632" y="694"/>
                  </a:cubicBezTo>
                  <a:cubicBezTo>
                    <a:pt x="2680" y="682"/>
                    <a:pt x="2704" y="623"/>
                    <a:pt x="2680" y="587"/>
                  </a:cubicBezTo>
                  <a:cubicBezTo>
                    <a:pt x="2561" y="385"/>
                    <a:pt x="2430" y="194"/>
                    <a:pt x="2287" y="27"/>
                  </a:cubicBezTo>
                  <a:cubicBezTo>
                    <a:pt x="2269" y="10"/>
                    <a:pt x="2248" y="1"/>
                    <a:pt x="2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4"/>
            <p:cNvSpPr/>
            <p:nvPr/>
          </p:nvSpPr>
          <p:spPr>
            <a:xfrm>
              <a:off x="5800095" y="1954661"/>
              <a:ext cx="7986" cy="6817"/>
            </a:xfrm>
            <a:custGeom>
              <a:rect b="b" l="l" r="r" t="t"/>
              <a:pathLst>
                <a:path extrusionOk="0" h="204" w="239">
                  <a:moveTo>
                    <a:pt x="119" y="1"/>
                  </a:moveTo>
                  <a:cubicBezTo>
                    <a:pt x="48" y="1"/>
                    <a:pt x="0" y="48"/>
                    <a:pt x="0" y="96"/>
                  </a:cubicBezTo>
                  <a:cubicBezTo>
                    <a:pt x="0" y="156"/>
                    <a:pt x="48" y="203"/>
                    <a:pt x="119" y="203"/>
                  </a:cubicBezTo>
                  <a:cubicBezTo>
                    <a:pt x="179" y="203"/>
                    <a:pt x="238" y="156"/>
                    <a:pt x="238" y="96"/>
                  </a:cubicBezTo>
                  <a:cubicBezTo>
                    <a:pt x="238" y="48"/>
                    <a:pt x="179" y="1"/>
                    <a:pt x="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4"/>
            <p:cNvSpPr/>
            <p:nvPr/>
          </p:nvSpPr>
          <p:spPr>
            <a:xfrm>
              <a:off x="5758460" y="2010364"/>
              <a:ext cx="73881" cy="26298"/>
            </a:xfrm>
            <a:custGeom>
              <a:rect b="b" l="l" r="r" t="t"/>
              <a:pathLst>
                <a:path extrusionOk="0" h="787" w="2211">
                  <a:moveTo>
                    <a:pt x="2032" y="1"/>
                  </a:moveTo>
                  <a:lnTo>
                    <a:pt x="103" y="263"/>
                  </a:lnTo>
                  <a:cubicBezTo>
                    <a:pt x="0" y="274"/>
                    <a:pt x="18" y="406"/>
                    <a:pt x="104" y="406"/>
                  </a:cubicBezTo>
                  <a:cubicBezTo>
                    <a:pt x="107" y="406"/>
                    <a:pt x="111" y="406"/>
                    <a:pt x="115" y="405"/>
                  </a:cubicBezTo>
                  <a:lnTo>
                    <a:pt x="1972" y="167"/>
                  </a:lnTo>
                  <a:lnTo>
                    <a:pt x="2056" y="727"/>
                  </a:lnTo>
                  <a:cubicBezTo>
                    <a:pt x="2068" y="763"/>
                    <a:pt x="2091" y="786"/>
                    <a:pt x="2127" y="786"/>
                  </a:cubicBezTo>
                  <a:lnTo>
                    <a:pt x="2151" y="786"/>
                  </a:lnTo>
                  <a:cubicBezTo>
                    <a:pt x="2187" y="775"/>
                    <a:pt x="2210" y="739"/>
                    <a:pt x="2210" y="703"/>
                  </a:cubicBezTo>
                  <a:lnTo>
                    <a:pt x="2115" y="72"/>
                  </a:lnTo>
                  <a:cubicBezTo>
                    <a:pt x="2103" y="25"/>
                    <a:pt x="2068" y="1"/>
                    <a:pt x="20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4"/>
            <p:cNvSpPr/>
            <p:nvPr/>
          </p:nvSpPr>
          <p:spPr>
            <a:xfrm>
              <a:off x="5825558" y="2030246"/>
              <a:ext cx="8387" cy="6817"/>
            </a:xfrm>
            <a:custGeom>
              <a:rect b="b" l="l" r="r" t="t"/>
              <a:pathLst>
                <a:path extrusionOk="0" h="204" w="251">
                  <a:moveTo>
                    <a:pt x="119" y="1"/>
                  </a:moveTo>
                  <a:cubicBezTo>
                    <a:pt x="60" y="1"/>
                    <a:pt x="0" y="37"/>
                    <a:pt x="0" y="96"/>
                  </a:cubicBezTo>
                  <a:cubicBezTo>
                    <a:pt x="0" y="156"/>
                    <a:pt x="60" y="203"/>
                    <a:pt x="119" y="203"/>
                  </a:cubicBezTo>
                  <a:cubicBezTo>
                    <a:pt x="191" y="203"/>
                    <a:pt x="250" y="156"/>
                    <a:pt x="250" y="96"/>
                  </a:cubicBezTo>
                  <a:cubicBezTo>
                    <a:pt x="250" y="37"/>
                    <a:pt x="191" y="1"/>
                    <a:pt x="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4"/>
            <p:cNvSpPr/>
            <p:nvPr/>
          </p:nvSpPr>
          <p:spPr>
            <a:xfrm>
              <a:off x="5751142" y="2051197"/>
              <a:ext cx="70439" cy="24861"/>
            </a:xfrm>
            <a:custGeom>
              <a:rect b="b" l="l" r="r" t="t"/>
              <a:pathLst>
                <a:path extrusionOk="0" h="744" w="2108">
                  <a:moveTo>
                    <a:pt x="2043" y="0"/>
                  </a:moveTo>
                  <a:cubicBezTo>
                    <a:pt x="2038" y="0"/>
                    <a:pt x="2032" y="2"/>
                    <a:pt x="2025" y="5"/>
                  </a:cubicBezTo>
                  <a:lnTo>
                    <a:pt x="72" y="160"/>
                  </a:lnTo>
                  <a:cubicBezTo>
                    <a:pt x="24" y="160"/>
                    <a:pt x="1" y="196"/>
                    <a:pt x="1" y="243"/>
                  </a:cubicBezTo>
                  <a:cubicBezTo>
                    <a:pt x="12" y="279"/>
                    <a:pt x="36" y="303"/>
                    <a:pt x="84" y="303"/>
                  </a:cubicBezTo>
                  <a:lnTo>
                    <a:pt x="1953" y="160"/>
                  </a:lnTo>
                  <a:lnTo>
                    <a:pt x="1941" y="672"/>
                  </a:lnTo>
                  <a:cubicBezTo>
                    <a:pt x="1929" y="707"/>
                    <a:pt x="1965" y="743"/>
                    <a:pt x="2001" y="743"/>
                  </a:cubicBezTo>
                  <a:cubicBezTo>
                    <a:pt x="2048" y="743"/>
                    <a:pt x="2084" y="707"/>
                    <a:pt x="2084" y="672"/>
                  </a:cubicBezTo>
                  <a:lnTo>
                    <a:pt x="2108" y="76"/>
                  </a:lnTo>
                  <a:cubicBezTo>
                    <a:pt x="2108" y="53"/>
                    <a:pt x="2096" y="29"/>
                    <a:pt x="2084" y="17"/>
                  </a:cubicBezTo>
                  <a:cubicBezTo>
                    <a:pt x="2067" y="9"/>
                    <a:pt x="2056" y="0"/>
                    <a:pt x="20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4"/>
            <p:cNvSpPr/>
            <p:nvPr/>
          </p:nvSpPr>
          <p:spPr>
            <a:xfrm>
              <a:off x="5812826" y="2069809"/>
              <a:ext cx="9156" cy="6950"/>
            </a:xfrm>
            <a:custGeom>
              <a:rect b="b" l="l" r="r" t="t"/>
              <a:pathLst>
                <a:path extrusionOk="0" h="208" w="274">
                  <a:moveTo>
                    <a:pt x="147" y="0"/>
                  </a:moveTo>
                  <a:cubicBezTo>
                    <a:pt x="134" y="0"/>
                    <a:pt x="120" y="2"/>
                    <a:pt x="107" y="8"/>
                  </a:cubicBezTo>
                  <a:cubicBezTo>
                    <a:pt x="48" y="20"/>
                    <a:pt x="0" y="79"/>
                    <a:pt x="24" y="139"/>
                  </a:cubicBezTo>
                  <a:cubicBezTo>
                    <a:pt x="33" y="183"/>
                    <a:pt x="74" y="207"/>
                    <a:pt x="119" y="207"/>
                  </a:cubicBezTo>
                  <a:cubicBezTo>
                    <a:pt x="135" y="207"/>
                    <a:pt x="151" y="204"/>
                    <a:pt x="167" y="198"/>
                  </a:cubicBezTo>
                  <a:cubicBezTo>
                    <a:pt x="226" y="186"/>
                    <a:pt x="274" y="127"/>
                    <a:pt x="250" y="67"/>
                  </a:cubicBezTo>
                  <a:cubicBezTo>
                    <a:pt x="241" y="30"/>
                    <a:pt x="195" y="0"/>
                    <a:pt x="1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4"/>
            <p:cNvSpPr/>
            <p:nvPr/>
          </p:nvSpPr>
          <p:spPr>
            <a:xfrm>
              <a:off x="5658048" y="1955664"/>
              <a:ext cx="90354" cy="44810"/>
            </a:xfrm>
            <a:custGeom>
              <a:rect b="b" l="l" r="r" t="t"/>
              <a:pathLst>
                <a:path extrusionOk="0" h="1341" w="2704">
                  <a:moveTo>
                    <a:pt x="471" y="1"/>
                  </a:moveTo>
                  <a:cubicBezTo>
                    <a:pt x="453" y="1"/>
                    <a:pt x="435" y="7"/>
                    <a:pt x="417" y="18"/>
                  </a:cubicBezTo>
                  <a:cubicBezTo>
                    <a:pt x="274" y="197"/>
                    <a:pt x="143" y="388"/>
                    <a:pt x="24" y="590"/>
                  </a:cubicBezTo>
                  <a:cubicBezTo>
                    <a:pt x="0" y="626"/>
                    <a:pt x="24" y="673"/>
                    <a:pt x="72" y="697"/>
                  </a:cubicBezTo>
                  <a:cubicBezTo>
                    <a:pt x="155" y="721"/>
                    <a:pt x="2191" y="1328"/>
                    <a:pt x="2596" y="1328"/>
                  </a:cubicBezTo>
                  <a:lnTo>
                    <a:pt x="2596" y="1340"/>
                  </a:lnTo>
                  <a:cubicBezTo>
                    <a:pt x="2703" y="1340"/>
                    <a:pt x="2703" y="1185"/>
                    <a:pt x="2596" y="1185"/>
                  </a:cubicBezTo>
                  <a:cubicBezTo>
                    <a:pt x="2263" y="1173"/>
                    <a:pt x="596" y="697"/>
                    <a:pt x="191" y="578"/>
                  </a:cubicBezTo>
                  <a:cubicBezTo>
                    <a:pt x="286" y="423"/>
                    <a:pt x="393" y="268"/>
                    <a:pt x="524" y="126"/>
                  </a:cubicBezTo>
                  <a:cubicBezTo>
                    <a:pt x="548" y="102"/>
                    <a:pt x="548" y="54"/>
                    <a:pt x="524" y="18"/>
                  </a:cubicBezTo>
                  <a:cubicBezTo>
                    <a:pt x="506" y="7"/>
                    <a:pt x="489" y="1"/>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4"/>
            <p:cNvSpPr/>
            <p:nvPr/>
          </p:nvSpPr>
          <p:spPr>
            <a:xfrm>
              <a:off x="5669175" y="1954661"/>
              <a:ext cx="7986" cy="6817"/>
            </a:xfrm>
            <a:custGeom>
              <a:rect b="b" l="l" r="r" t="t"/>
              <a:pathLst>
                <a:path extrusionOk="0" h="204" w="239">
                  <a:moveTo>
                    <a:pt x="120" y="1"/>
                  </a:moveTo>
                  <a:cubicBezTo>
                    <a:pt x="48" y="1"/>
                    <a:pt x="1" y="48"/>
                    <a:pt x="1" y="96"/>
                  </a:cubicBezTo>
                  <a:cubicBezTo>
                    <a:pt x="1" y="156"/>
                    <a:pt x="48" y="203"/>
                    <a:pt x="120" y="203"/>
                  </a:cubicBezTo>
                  <a:cubicBezTo>
                    <a:pt x="179" y="203"/>
                    <a:pt x="239" y="156"/>
                    <a:pt x="239" y="96"/>
                  </a:cubicBezTo>
                  <a:cubicBezTo>
                    <a:pt x="239" y="48"/>
                    <a:pt x="179"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4"/>
            <p:cNvSpPr/>
            <p:nvPr/>
          </p:nvSpPr>
          <p:spPr>
            <a:xfrm>
              <a:off x="5644515" y="2010765"/>
              <a:ext cx="74315" cy="25897"/>
            </a:xfrm>
            <a:custGeom>
              <a:rect b="b" l="l" r="r" t="t"/>
              <a:pathLst>
                <a:path extrusionOk="0" h="775" w="2224">
                  <a:moveTo>
                    <a:pt x="191" y="1"/>
                  </a:moveTo>
                  <a:cubicBezTo>
                    <a:pt x="155" y="1"/>
                    <a:pt x="120" y="24"/>
                    <a:pt x="108" y="60"/>
                  </a:cubicBezTo>
                  <a:lnTo>
                    <a:pt x="13" y="691"/>
                  </a:lnTo>
                  <a:cubicBezTo>
                    <a:pt x="1" y="739"/>
                    <a:pt x="36" y="774"/>
                    <a:pt x="72" y="774"/>
                  </a:cubicBezTo>
                  <a:lnTo>
                    <a:pt x="84" y="774"/>
                  </a:lnTo>
                  <a:cubicBezTo>
                    <a:pt x="120" y="774"/>
                    <a:pt x="155" y="751"/>
                    <a:pt x="155" y="715"/>
                  </a:cubicBezTo>
                  <a:lnTo>
                    <a:pt x="251" y="155"/>
                  </a:lnTo>
                  <a:lnTo>
                    <a:pt x="2108" y="405"/>
                  </a:lnTo>
                  <a:cubicBezTo>
                    <a:pt x="2112" y="406"/>
                    <a:pt x="2115" y="406"/>
                    <a:pt x="2118" y="406"/>
                  </a:cubicBezTo>
                  <a:cubicBezTo>
                    <a:pt x="2205" y="406"/>
                    <a:pt x="2223" y="262"/>
                    <a:pt x="2120" y="251"/>
                  </a:cubicBez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4"/>
            <p:cNvSpPr/>
            <p:nvPr/>
          </p:nvSpPr>
          <p:spPr>
            <a:xfrm>
              <a:off x="5643312" y="2030246"/>
              <a:ext cx="8020" cy="6817"/>
            </a:xfrm>
            <a:custGeom>
              <a:rect b="b" l="l" r="r" t="t"/>
              <a:pathLst>
                <a:path extrusionOk="0" h="204" w="240">
                  <a:moveTo>
                    <a:pt x="120" y="1"/>
                  </a:moveTo>
                  <a:cubicBezTo>
                    <a:pt x="49" y="1"/>
                    <a:pt x="1" y="37"/>
                    <a:pt x="1" y="96"/>
                  </a:cubicBezTo>
                  <a:cubicBezTo>
                    <a:pt x="1" y="156"/>
                    <a:pt x="49" y="203"/>
                    <a:pt x="120" y="203"/>
                  </a:cubicBezTo>
                  <a:cubicBezTo>
                    <a:pt x="191" y="203"/>
                    <a:pt x="239" y="156"/>
                    <a:pt x="239" y="96"/>
                  </a:cubicBezTo>
                  <a:cubicBezTo>
                    <a:pt x="239" y="37"/>
                    <a:pt x="191"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4"/>
            <p:cNvSpPr/>
            <p:nvPr/>
          </p:nvSpPr>
          <p:spPr>
            <a:xfrm>
              <a:off x="5655676" y="2051364"/>
              <a:ext cx="70439" cy="24694"/>
            </a:xfrm>
            <a:custGeom>
              <a:rect b="b" l="l" r="r" t="t"/>
              <a:pathLst>
                <a:path extrusionOk="0" h="739" w="2108">
                  <a:moveTo>
                    <a:pt x="83" y="0"/>
                  </a:moveTo>
                  <a:cubicBezTo>
                    <a:pt x="60" y="0"/>
                    <a:pt x="36" y="0"/>
                    <a:pt x="24" y="12"/>
                  </a:cubicBezTo>
                  <a:cubicBezTo>
                    <a:pt x="12" y="36"/>
                    <a:pt x="0" y="48"/>
                    <a:pt x="0" y="71"/>
                  </a:cubicBezTo>
                  <a:lnTo>
                    <a:pt x="24" y="667"/>
                  </a:lnTo>
                  <a:cubicBezTo>
                    <a:pt x="36" y="702"/>
                    <a:pt x="60" y="738"/>
                    <a:pt x="95" y="738"/>
                  </a:cubicBezTo>
                  <a:lnTo>
                    <a:pt x="107" y="738"/>
                  </a:lnTo>
                  <a:cubicBezTo>
                    <a:pt x="143" y="738"/>
                    <a:pt x="179" y="702"/>
                    <a:pt x="167" y="667"/>
                  </a:cubicBezTo>
                  <a:lnTo>
                    <a:pt x="155" y="155"/>
                  </a:lnTo>
                  <a:lnTo>
                    <a:pt x="2024" y="298"/>
                  </a:lnTo>
                  <a:cubicBezTo>
                    <a:pt x="2060" y="298"/>
                    <a:pt x="2096" y="274"/>
                    <a:pt x="2107" y="238"/>
                  </a:cubicBezTo>
                  <a:cubicBezTo>
                    <a:pt x="2107" y="202"/>
                    <a:pt x="2072" y="167"/>
                    <a:pt x="2036" y="155"/>
                  </a:cubicBezTo>
                  <a:lnTo>
                    <a:pt x="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4"/>
            <p:cNvSpPr/>
            <p:nvPr/>
          </p:nvSpPr>
          <p:spPr>
            <a:xfrm>
              <a:off x="5655275" y="2070344"/>
              <a:ext cx="9156" cy="6984"/>
            </a:xfrm>
            <a:custGeom>
              <a:rect b="b" l="l" r="r" t="t"/>
              <a:pathLst>
                <a:path extrusionOk="0" h="209" w="274">
                  <a:moveTo>
                    <a:pt x="136" y="1"/>
                  </a:moveTo>
                  <a:cubicBezTo>
                    <a:pt x="85" y="1"/>
                    <a:pt x="34" y="25"/>
                    <a:pt x="24" y="75"/>
                  </a:cubicBezTo>
                  <a:cubicBezTo>
                    <a:pt x="0" y="123"/>
                    <a:pt x="48" y="182"/>
                    <a:pt x="107" y="206"/>
                  </a:cubicBezTo>
                  <a:cubicBezTo>
                    <a:pt x="117" y="208"/>
                    <a:pt x="127" y="209"/>
                    <a:pt x="138" y="209"/>
                  </a:cubicBezTo>
                  <a:cubicBezTo>
                    <a:pt x="189" y="209"/>
                    <a:pt x="240" y="184"/>
                    <a:pt x="250" y="134"/>
                  </a:cubicBezTo>
                  <a:cubicBezTo>
                    <a:pt x="274" y="87"/>
                    <a:pt x="226" y="27"/>
                    <a:pt x="167" y="4"/>
                  </a:cubicBezTo>
                  <a:cubicBezTo>
                    <a:pt x="157" y="2"/>
                    <a:pt x="147" y="1"/>
                    <a:pt x="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4"/>
            <p:cNvSpPr/>
            <p:nvPr/>
          </p:nvSpPr>
          <p:spPr>
            <a:xfrm>
              <a:off x="5712949" y="1951888"/>
              <a:ext cx="51359" cy="43807"/>
            </a:xfrm>
            <a:custGeom>
              <a:rect b="b" l="l" r="r" t="t"/>
              <a:pathLst>
                <a:path extrusionOk="0" h="1311" w="1537">
                  <a:moveTo>
                    <a:pt x="763" y="0"/>
                  </a:moveTo>
                  <a:cubicBezTo>
                    <a:pt x="346" y="0"/>
                    <a:pt x="1" y="286"/>
                    <a:pt x="1" y="655"/>
                  </a:cubicBezTo>
                  <a:cubicBezTo>
                    <a:pt x="1" y="1013"/>
                    <a:pt x="346" y="1310"/>
                    <a:pt x="763" y="1310"/>
                  </a:cubicBezTo>
                  <a:cubicBezTo>
                    <a:pt x="1191" y="1310"/>
                    <a:pt x="1536" y="1013"/>
                    <a:pt x="1536" y="655"/>
                  </a:cubicBezTo>
                  <a:cubicBezTo>
                    <a:pt x="1536" y="286"/>
                    <a:pt x="1191" y="0"/>
                    <a:pt x="7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4"/>
            <p:cNvSpPr/>
            <p:nvPr/>
          </p:nvSpPr>
          <p:spPr>
            <a:xfrm>
              <a:off x="5720100" y="1951888"/>
              <a:ext cx="9189" cy="9189"/>
            </a:xfrm>
            <a:custGeom>
              <a:rect b="b" l="l" r="r" t="t"/>
              <a:pathLst>
                <a:path extrusionOk="0" h="275" w="275">
                  <a:moveTo>
                    <a:pt x="144" y="0"/>
                  </a:moveTo>
                  <a:cubicBezTo>
                    <a:pt x="60" y="0"/>
                    <a:pt x="1" y="60"/>
                    <a:pt x="1" y="131"/>
                  </a:cubicBezTo>
                  <a:cubicBezTo>
                    <a:pt x="1" y="203"/>
                    <a:pt x="60" y="274"/>
                    <a:pt x="144" y="274"/>
                  </a:cubicBezTo>
                  <a:cubicBezTo>
                    <a:pt x="215" y="274"/>
                    <a:pt x="275" y="203"/>
                    <a:pt x="275" y="131"/>
                  </a:cubicBezTo>
                  <a:cubicBezTo>
                    <a:pt x="275" y="60"/>
                    <a:pt x="215" y="0"/>
                    <a:pt x="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4"/>
            <p:cNvSpPr/>
            <p:nvPr/>
          </p:nvSpPr>
          <p:spPr>
            <a:xfrm>
              <a:off x="5747567" y="1951888"/>
              <a:ext cx="9189" cy="9189"/>
            </a:xfrm>
            <a:custGeom>
              <a:rect b="b" l="l" r="r" t="t"/>
              <a:pathLst>
                <a:path extrusionOk="0" h="275" w="275">
                  <a:moveTo>
                    <a:pt x="143" y="0"/>
                  </a:moveTo>
                  <a:cubicBezTo>
                    <a:pt x="72" y="0"/>
                    <a:pt x="0" y="60"/>
                    <a:pt x="0" y="131"/>
                  </a:cubicBezTo>
                  <a:cubicBezTo>
                    <a:pt x="0" y="203"/>
                    <a:pt x="72" y="274"/>
                    <a:pt x="143" y="274"/>
                  </a:cubicBezTo>
                  <a:cubicBezTo>
                    <a:pt x="215" y="274"/>
                    <a:pt x="274" y="203"/>
                    <a:pt x="274" y="131"/>
                  </a:cubicBezTo>
                  <a:cubicBezTo>
                    <a:pt x="274" y="60"/>
                    <a:pt x="215" y="0"/>
                    <a:pt x="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4"/>
            <p:cNvSpPr/>
            <p:nvPr/>
          </p:nvSpPr>
          <p:spPr>
            <a:xfrm>
              <a:off x="5673553" y="1967393"/>
              <a:ext cx="128948" cy="135297"/>
            </a:xfrm>
            <a:custGeom>
              <a:rect b="b" l="l" r="r" t="t"/>
              <a:pathLst>
                <a:path extrusionOk="0" h="4049" w="3859">
                  <a:moveTo>
                    <a:pt x="1930" y="1"/>
                  </a:moveTo>
                  <a:cubicBezTo>
                    <a:pt x="858" y="1"/>
                    <a:pt x="1" y="906"/>
                    <a:pt x="1" y="2025"/>
                  </a:cubicBezTo>
                  <a:cubicBezTo>
                    <a:pt x="1" y="3144"/>
                    <a:pt x="858" y="4049"/>
                    <a:pt x="1930" y="4049"/>
                  </a:cubicBezTo>
                  <a:cubicBezTo>
                    <a:pt x="2989" y="4049"/>
                    <a:pt x="3858" y="3144"/>
                    <a:pt x="3858" y="2025"/>
                  </a:cubicBezTo>
                  <a:cubicBezTo>
                    <a:pt x="3858" y="906"/>
                    <a:pt x="2989" y="1"/>
                    <a:pt x="19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4"/>
            <p:cNvSpPr/>
            <p:nvPr/>
          </p:nvSpPr>
          <p:spPr>
            <a:xfrm>
              <a:off x="5674756" y="1967793"/>
              <a:ext cx="64491" cy="134128"/>
            </a:xfrm>
            <a:custGeom>
              <a:rect b="b" l="l" r="r" t="t"/>
              <a:pathLst>
                <a:path extrusionOk="0" h="4014" w="1930">
                  <a:moveTo>
                    <a:pt x="1897" y="1"/>
                  </a:moveTo>
                  <a:cubicBezTo>
                    <a:pt x="847" y="1"/>
                    <a:pt x="1" y="913"/>
                    <a:pt x="1" y="2013"/>
                  </a:cubicBezTo>
                  <a:cubicBezTo>
                    <a:pt x="1" y="2930"/>
                    <a:pt x="572" y="3846"/>
                    <a:pt x="1667" y="4013"/>
                  </a:cubicBezTo>
                  <a:cubicBezTo>
                    <a:pt x="1727" y="2656"/>
                    <a:pt x="1929" y="1"/>
                    <a:pt x="1917" y="1"/>
                  </a:cubicBezTo>
                  <a:cubicBezTo>
                    <a:pt x="1911" y="1"/>
                    <a:pt x="1904" y="1"/>
                    <a:pt x="18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4"/>
            <p:cNvSpPr/>
            <p:nvPr/>
          </p:nvSpPr>
          <p:spPr>
            <a:xfrm>
              <a:off x="5739213" y="1967793"/>
              <a:ext cx="64491" cy="134128"/>
            </a:xfrm>
            <a:custGeom>
              <a:rect b="b" l="l" r="r" t="t"/>
              <a:pathLst>
                <a:path extrusionOk="0" h="4014" w="1930">
                  <a:moveTo>
                    <a:pt x="21" y="1"/>
                  </a:moveTo>
                  <a:cubicBezTo>
                    <a:pt x="14" y="1"/>
                    <a:pt x="7" y="1"/>
                    <a:pt x="0" y="1"/>
                  </a:cubicBezTo>
                  <a:cubicBezTo>
                    <a:pt x="0" y="1"/>
                    <a:pt x="203" y="2656"/>
                    <a:pt x="262" y="4013"/>
                  </a:cubicBezTo>
                  <a:cubicBezTo>
                    <a:pt x="1358" y="3846"/>
                    <a:pt x="1929" y="2930"/>
                    <a:pt x="1929" y="2013"/>
                  </a:cubicBezTo>
                  <a:cubicBezTo>
                    <a:pt x="1929" y="913"/>
                    <a:pt x="1083" y="1"/>
                    <a:pt x="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24"/>
          <p:cNvGrpSpPr/>
          <p:nvPr/>
        </p:nvGrpSpPr>
        <p:grpSpPr>
          <a:xfrm>
            <a:off x="506000" y="3445625"/>
            <a:ext cx="1366500" cy="1023825"/>
            <a:chOff x="506000" y="3445625"/>
            <a:chExt cx="1366500" cy="1023825"/>
          </a:xfrm>
        </p:grpSpPr>
        <p:sp>
          <p:nvSpPr>
            <p:cNvPr id="867" name="Google Shape;867;p24"/>
            <p:cNvSpPr txBox="1"/>
            <p:nvPr/>
          </p:nvSpPr>
          <p:spPr>
            <a:xfrm>
              <a:off x="514550" y="3445625"/>
              <a:ext cx="1349400" cy="3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000000"/>
                </a:solidFill>
                <a:latin typeface="Fira Sans"/>
                <a:ea typeface="Fira Sans"/>
                <a:cs typeface="Fira Sans"/>
                <a:sym typeface="Fira Sans"/>
              </a:endParaRPr>
            </a:p>
          </p:txBody>
        </p:sp>
        <p:sp>
          <p:nvSpPr>
            <p:cNvPr id="868" name="Google Shape;868;p24"/>
            <p:cNvSpPr txBox="1"/>
            <p:nvPr/>
          </p:nvSpPr>
          <p:spPr>
            <a:xfrm>
              <a:off x="506000" y="3715850"/>
              <a:ext cx="1366500" cy="7536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sz="1500">
                  <a:latin typeface="Fira Sans"/>
                  <a:ea typeface="Fira Sans"/>
                  <a:cs typeface="Fira Sans"/>
                  <a:sym typeface="Fira Sans"/>
                </a:rPr>
                <a:t>Staff training and awareness</a:t>
              </a:r>
              <a:endParaRPr b="1" sz="1500">
                <a:solidFill>
                  <a:srgbClr val="000000"/>
                </a:solidFill>
                <a:latin typeface="Fira Sans"/>
                <a:ea typeface="Fira Sans"/>
                <a:cs typeface="Fira Sans"/>
                <a:sym typeface="Fira Sans"/>
              </a:endParaRPr>
            </a:p>
          </p:txBody>
        </p:sp>
      </p:grpSp>
      <p:grpSp>
        <p:nvGrpSpPr>
          <p:cNvPr id="869" name="Google Shape;869;p24"/>
          <p:cNvGrpSpPr/>
          <p:nvPr/>
        </p:nvGrpSpPr>
        <p:grpSpPr>
          <a:xfrm>
            <a:off x="2760900" y="3445650"/>
            <a:ext cx="1366500" cy="1023900"/>
            <a:chOff x="2760900" y="3445650"/>
            <a:chExt cx="1366500" cy="1023900"/>
          </a:xfrm>
        </p:grpSpPr>
        <p:sp>
          <p:nvSpPr>
            <p:cNvPr id="870" name="Google Shape;870;p24"/>
            <p:cNvSpPr txBox="1"/>
            <p:nvPr/>
          </p:nvSpPr>
          <p:spPr>
            <a:xfrm>
              <a:off x="2769448" y="3445650"/>
              <a:ext cx="1349400" cy="3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000000"/>
                </a:solidFill>
                <a:latin typeface="Fira Sans"/>
                <a:ea typeface="Fira Sans"/>
                <a:cs typeface="Fira Sans"/>
                <a:sym typeface="Fira Sans"/>
              </a:endParaRPr>
            </a:p>
          </p:txBody>
        </p:sp>
        <p:sp>
          <p:nvSpPr>
            <p:cNvPr id="871" name="Google Shape;871;p24"/>
            <p:cNvSpPr txBox="1"/>
            <p:nvPr/>
          </p:nvSpPr>
          <p:spPr>
            <a:xfrm>
              <a:off x="2760900" y="3740850"/>
              <a:ext cx="1366500" cy="7287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a:latin typeface="Fira Sans"/>
                  <a:ea typeface="Fira Sans"/>
                  <a:cs typeface="Fira Sans"/>
                  <a:sym typeface="Fira Sans"/>
                </a:rPr>
                <a:t>Multi-Factor Authentication (MFA)</a:t>
              </a:r>
              <a:endParaRPr b="1">
                <a:solidFill>
                  <a:srgbClr val="000000"/>
                </a:solidFill>
                <a:latin typeface="Fira Sans"/>
                <a:ea typeface="Fira Sans"/>
                <a:cs typeface="Fira Sans"/>
                <a:sym typeface="Fira Sans"/>
              </a:endParaRPr>
            </a:p>
          </p:txBody>
        </p:sp>
      </p:grpSp>
      <p:grpSp>
        <p:nvGrpSpPr>
          <p:cNvPr id="872" name="Google Shape;872;p24"/>
          <p:cNvGrpSpPr/>
          <p:nvPr/>
        </p:nvGrpSpPr>
        <p:grpSpPr>
          <a:xfrm>
            <a:off x="5016000" y="3445625"/>
            <a:ext cx="1366500" cy="1023800"/>
            <a:chOff x="5016000" y="3445625"/>
            <a:chExt cx="1366500" cy="1023800"/>
          </a:xfrm>
        </p:grpSpPr>
        <p:sp>
          <p:nvSpPr>
            <p:cNvPr id="873" name="Google Shape;873;p24"/>
            <p:cNvSpPr txBox="1"/>
            <p:nvPr/>
          </p:nvSpPr>
          <p:spPr>
            <a:xfrm>
              <a:off x="5024540" y="3445625"/>
              <a:ext cx="1349400" cy="3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000000"/>
                </a:solidFill>
                <a:latin typeface="Fira Sans"/>
                <a:ea typeface="Fira Sans"/>
                <a:cs typeface="Fira Sans"/>
                <a:sym typeface="Fira Sans"/>
              </a:endParaRPr>
            </a:p>
          </p:txBody>
        </p:sp>
        <p:sp>
          <p:nvSpPr>
            <p:cNvPr id="874" name="Google Shape;874;p24"/>
            <p:cNvSpPr txBox="1"/>
            <p:nvPr/>
          </p:nvSpPr>
          <p:spPr>
            <a:xfrm flipH="1">
              <a:off x="5016000" y="3757525"/>
              <a:ext cx="1366500" cy="7119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sz="1500">
                  <a:latin typeface="Fira Sans"/>
                  <a:ea typeface="Fira Sans"/>
                  <a:cs typeface="Fira Sans"/>
                  <a:sym typeface="Fira Sans"/>
                </a:rPr>
                <a:t>Encrypting all data</a:t>
              </a:r>
              <a:endParaRPr b="1" sz="1500">
                <a:solidFill>
                  <a:srgbClr val="000000"/>
                </a:solidFill>
                <a:latin typeface="Fira Sans"/>
                <a:ea typeface="Fira Sans"/>
                <a:cs typeface="Fira Sans"/>
                <a:sym typeface="Fira Sans"/>
              </a:endParaRPr>
            </a:p>
          </p:txBody>
        </p:sp>
      </p:grpSp>
      <p:grpSp>
        <p:nvGrpSpPr>
          <p:cNvPr id="875" name="Google Shape;875;p24"/>
          <p:cNvGrpSpPr/>
          <p:nvPr/>
        </p:nvGrpSpPr>
        <p:grpSpPr>
          <a:xfrm>
            <a:off x="7271009" y="3445650"/>
            <a:ext cx="1367100" cy="1023950"/>
            <a:chOff x="7271009" y="3445650"/>
            <a:chExt cx="1367100" cy="1023950"/>
          </a:xfrm>
        </p:grpSpPr>
        <p:sp>
          <p:nvSpPr>
            <p:cNvPr id="876" name="Google Shape;876;p24"/>
            <p:cNvSpPr txBox="1"/>
            <p:nvPr/>
          </p:nvSpPr>
          <p:spPr>
            <a:xfrm>
              <a:off x="7271009" y="3445650"/>
              <a:ext cx="1367100" cy="3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000000"/>
                </a:solidFill>
                <a:latin typeface="Fira Sans"/>
                <a:ea typeface="Fira Sans"/>
                <a:cs typeface="Fira Sans"/>
                <a:sym typeface="Fira Sans"/>
              </a:endParaRPr>
            </a:p>
          </p:txBody>
        </p:sp>
        <p:sp>
          <p:nvSpPr>
            <p:cNvPr id="877" name="Google Shape;877;p24"/>
            <p:cNvSpPr txBox="1"/>
            <p:nvPr/>
          </p:nvSpPr>
          <p:spPr>
            <a:xfrm flipH="1">
              <a:off x="7271300" y="3774200"/>
              <a:ext cx="1366500" cy="6954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sz="1500">
                  <a:latin typeface="Fira Sans"/>
                  <a:ea typeface="Fira Sans"/>
                  <a:cs typeface="Fira Sans"/>
                  <a:sym typeface="Fira Sans"/>
                </a:rPr>
                <a:t>Updating outdated software</a:t>
              </a:r>
              <a:endParaRPr b="1" sz="1500">
                <a:solidFill>
                  <a:srgbClr val="000000"/>
                </a:solidFill>
                <a:latin typeface="Fira Sans"/>
                <a:ea typeface="Fira Sans"/>
                <a:cs typeface="Fira Sans"/>
                <a:sym typeface="Fira Sans"/>
              </a:endParaRPr>
            </a:p>
          </p:txBody>
        </p:sp>
      </p:grpSp>
      <p:grpSp>
        <p:nvGrpSpPr>
          <p:cNvPr id="878" name="Google Shape;878;p24"/>
          <p:cNvGrpSpPr/>
          <p:nvPr/>
        </p:nvGrpSpPr>
        <p:grpSpPr>
          <a:xfrm>
            <a:off x="7222294" y="1276337"/>
            <a:ext cx="1464513" cy="1464112"/>
            <a:chOff x="7222294" y="1276337"/>
            <a:chExt cx="1464513" cy="1464112"/>
          </a:xfrm>
        </p:grpSpPr>
        <p:sp>
          <p:nvSpPr>
            <p:cNvPr id="879" name="Google Shape;879;p24"/>
            <p:cNvSpPr/>
            <p:nvPr/>
          </p:nvSpPr>
          <p:spPr>
            <a:xfrm>
              <a:off x="7222294" y="1276337"/>
              <a:ext cx="1464513" cy="1464112"/>
            </a:xfrm>
            <a:custGeom>
              <a:rect b="b" l="l" r="r" t="t"/>
              <a:pathLst>
                <a:path extrusionOk="0" h="43816" w="43828">
                  <a:moveTo>
                    <a:pt x="21908" y="1"/>
                  </a:moveTo>
                  <a:cubicBezTo>
                    <a:pt x="9812" y="1"/>
                    <a:pt x="1" y="9800"/>
                    <a:pt x="1" y="21908"/>
                  </a:cubicBezTo>
                  <a:cubicBezTo>
                    <a:pt x="1" y="34005"/>
                    <a:pt x="9812" y="43816"/>
                    <a:pt x="21908" y="43816"/>
                  </a:cubicBezTo>
                  <a:cubicBezTo>
                    <a:pt x="34017" y="43816"/>
                    <a:pt x="43828" y="34005"/>
                    <a:pt x="43828" y="21908"/>
                  </a:cubicBezTo>
                  <a:cubicBezTo>
                    <a:pt x="43828" y="9800"/>
                    <a:pt x="34017" y="1"/>
                    <a:pt x="219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4"/>
            <p:cNvSpPr/>
            <p:nvPr/>
          </p:nvSpPr>
          <p:spPr>
            <a:xfrm>
              <a:off x="7260488" y="1364887"/>
              <a:ext cx="1337602" cy="1286845"/>
            </a:xfrm>
            <a:custGeom>
              <a:rect b="b" l="l" r="r" t="t"/>
              <a:pathLst>
                <a:path extrusionOk="0" h="38511" w="40030">
                  <a:moveTo>
                    <a:pt x="20770" y="0"/>
                  </a:moveTo>
                  <a:cubicBezTo>
                    <a:pt x="15760" y="0"/>
                    <a:pt x="10835" y="1959"/>
                    <a:pt x="7157" y="5637"/>
                  </a:cubicBezTo>
                  <a:cubicBezTo>
                    <a:pt x="1644" y="11150"/>
                    <a:pt x="1" y="19425"/>
                    <a:pt x="2978" y="26628"/>
                  </a:cubicBezTo>
                  <a:cubicBezTo>
                    <a:pt x="5954" y="33819"/>
                    <a:pt x="12979" y="38511"/>
                    <a:pt x="20765" y="38511"/>
                  </a:cubicBezTo>
                  <a:cubicBezTo>
                    <a:pt x="31398" y="38499"/>
                    <a:pt x="40018" y="29890"/>
                    <a:pt x="40030" y="19258"/>
                  </a:cubicBezTo>
                  <a:cubicBezTo>
                    <a:pt x="40030" y="11471"/>
                    <a:pt x="35339" y="4447"/>
                    <a:pt x="28135" y="1470"/>
                  </a:cubicBezTo>
                  <a:cubicBezTo>
                    <a:pt x="25754" y="480"/>
                    <a:pt x="23251" y="0"/>
                    <a:pt x="207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4"/>
            <p:cNvSpPr/>
            <p:nvPr/>
          </p:nvSpPr>
          <p:spPr>
            <a:xfrm>
              <a:off x="7900652" y="2092331"/>
              <a:ext cx="117788" cy="334618"/>
            </a:xfrm>
            <a:custGeom>
              <a:rect b="b" l="l" r="r" t="t"/>
              <a:pathLst>
                <a:path extrusionOk="0" h="10014" w="3525">
                  <a:moveTo>
                    <a:pt x="631" y="0"/>
                  </a:moveTo>
                  <a:lnTo>
                    <a:pt x="0" y="10014"/>
                  </a:lnTo>
                  <a:lnTo>
                    <a:pt x="3524" y="10014"/>
                  </a:lnTo>
                  <a:lnTo>
                    <a:pt x="28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4"/>
            <p:cNvSpPr/>
            <p:nvPr/>
          </p:nvSpPr>
          <p:spPr>
            <a:xfrm>
              <a:off x="7493257" y="1683733"/>
              <a:ext cx="932980" cy="646146"/>
            </a:xfrm>
            <a:custGeom>
              <a:rect b="b" l="l" r="r" t="t"/>
              <a:pathLst>
                <a:path extrusionOk="0" h="19337" w="27921">
                  <a:moveTo>
                    <a:pt x="429" y="1"/>
                  </a:moveTo>
                  <a:cubicBezTo>
                    <a:pt x="191" y="1"/>
                    <a:pt x="0" y="191"/>
                    <a:pt x="0" y="429"/>
                  </a:cubicBezTo>
                  <a:lnTo>
                    <a:pt x="0" y="18908"/>
                  </a:lnTo>
                  <a:cubicBezTo>
                    <a:pt x="0" y="19146"/>
                    <a:pt x="191" y="19336"/>
                    <a:pt x="429" y="19336"/>
                  </a:cubicBezTo>
                  <a:lnTo>
                    <a:pt x="27480" y="19336"/>
                  </a:lnTo>
                  <a:cubicBezTo>
                    <a:pt x="27718" y="19336"/>
                    <a:pt x="27920" y="19146"/>
                    <a:pt x="27920" y="18908"/>
                  </a:cubicBezTo>
                  <a:lnTo>
                    <a:pt x="27920" y="429"/>
                  </a:lnTo>
                  <a:cubicBezTo>
                    <a:pt x="27920" y="191"/>
                    <a:pt x="27718" y="1"/>
                    <a:pt x="274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4"/>
            <p:cNvSpPr/>
            <p:nvPr/>
          </p:nvSpPr>
          <p:spPr>
            <a:xfrm>
              <a:off x="7527474" y="1719152"/>
              <a:ext cx="864145" cy="517632"/>
            </a:xfrm>
            <a:custGeom>
              <a:rect b="b" l="l" r="r" t="t"/>
              <a:pathLst>
                <a:path extrusionOk="0" h="15491" w="25861">
                  <a:moveTo>
                    <a:pt x="191" y="0"/>
                  </a:moveTo>
                  <a:cubicBezTo>
                    <a:pt x="83" y="0"/>
                    <a:pt x="0" y="72"/>
                    <a:pt x="0" y="179"/>
                  </a:cubicBezTo>
                  <a:lnTo>
                    <a:pt x="0" y="15312"/>
                  </a:lnTo>
                  <a:cubicBezTo>
                    <a:pt x="0" y="15407"/>
                    <a:pt x="83" y="15490"/>
                    <a:pt x="191" y="15490"/>
                  </a:cubicBezTo>
                  <a:lnTo>
                    <a:pt x="25670" y="15490"/>
                  </a:lnTo>
                  <a:cubicBezTo>
                    <a:pt x="25777" y="15490"/>
                    <a:pt x="25860" y="15407"/>
                    <a:pt x="25860" y="15312"/>
                  </a:cubicBezTo>
                  <a:lnTo>
                    <a:pt x="25860" y="179"/>
                  </a:lnTo>
                  <a:cubicBezTo>
                    <a:pt x="25860" y="72"/>
                    <a:pt x="25777" y="0"/>
                    <a:pt x="256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4"/>
            <p:cNvSpPr/>
            <p:nvPr/>
          </p:nvSpPr>
          <p:spPr>
            <a:xfrm>
              <a:off x="7650407" y="2403057"/>
              <a:ext cx="618278" cy="23892"/>
            </a:xfrm>
            <a:custGeom>
              <a:rect b="b" l="l" r="r" t="t"/>
              <a:pathLst>
                <a:path extrusionOk="0" h="715" w="18503">
                  <a:moveTo>
                    <a:pt x="274" y="0"/>
                  </a:moveTo>
                  <a:cubicBezTo>
                    <a:pt x="119" y="0"/>
                    <a:pt x="0" y="131"/>
                    <a:pt x="0" y="274"/>
                  </a:cubicBezTo>
                  <a:lnTo>
                    <a:pt x="0" y="441"/>
                  </a:lnTo>
                  <a:cubicBezTo>
                    <a:pt x="0" y="595"/>
                    <a:pt x="119" y="715"/>
                    <a:pt x="274" y="715"/>
                  </a:cubicBezTo>
                  <a:lnTo>
                    <a:pt x="18229" y="715"/>
                  </a:lnTo>
                  <a:cubicBezTo>
                    <a:pt x="18383" y="715"/>
                    <a:pt x="18502" y="595"/>
                    <a:pt x="18502" y="441"/>
                  </a:cubicBezTo>
                  <a:lnTo>
                    <a:pt x="18502" y="274"/>
                  </a:lnTo>
                  <a:cubicBezTo>
                    <a:pt x="18502" y="131"/>
                    <a:pt x="18383" y="0"/>
                    <a:pt x="182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4"/>
            <p:cNvSpPr/>
            <p:nvPr/>
          </p:nvSpPr>
          <p:spPr>
            <a:xfrm>
              <a:off x="7939614" y="2268963"/>
              <a:ext cx="35052" cy="29806"/>
            </a:xfrm>
            <a:custGeom>
              <a:rect b="b" l="l" r="r" t="t"/>
              <a:pathLst>
                <a:path extrusionOk="0" h="892" w="1049">
                  <a:moveTo>
                    <a:pt x="608" y="1"/>
                  </a:moveTo>
                  <a:cubicBezTo>
                    <a:pt x="203" y="1"/>
                    <a:pt x="1" y="477"/>
                    <a:pt x="287" y="763"/>
                  </a:cubicBezTo>
                  <a:cubicBezTo>
                    <a:pt x="379" y="851"/>
                    <a:pt x="491" y="891"/>
                    <a:pt x="601" y="891"/>
                  </a:cubicBezTo>
                  <a:cubicBezTo>
                    <a:pt x="830" y="891"/>
                    <a:pt x="1049" y="715"/>
                    <a:pt x="1049" y="441"/>
                  </a:cubicBezTo>
                  <a:cubicBezTo>
                    <a:pt x="1049" y="203"/>
                    <a:pt x="846" y="1"/>
                    <a:pt x="6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4"/>
            <p:cNvSpPr/>
            <p:nvPr/>
          </p:nvSpPr>
          <p:spPr>
            <a:xfrm>
              <a:off x="7773742" y="1927629"/>
              <a:ext cx="371608" cy="34250"/>
            </a:xfrm>
            <a:custGeom>
              <a:rect b="b" l="l" r="r" t="t"/>
              <a:pathLst>
                <a:path extrusionOk="0" h="1025" w="11121">
                  <a:moveTo>
                    <a:pt x="512" y="0"/>
                  </a:moveTo>
                  <a:cubicBezTo>
                    <a:pt x="226" y="0"/>
                    <a:pt x="0" y="226"/>
                    <a:pt x="0" y="512"/>
                  </a:cubicBezTo>
                  <a:cubicBezTo>
                    <a:pt x="0" y="786"/>
                    <a:pt x="226" y="1024"/>
                    <a:pt x="512" y="1024"/>
                  </a:cubicBezTo>
                  <a:lnTo>
                    <a:pt x="10620" y="1024"/>
                  </a:lnTo>
                  <a:cubicBezTo>
                    <a:pt x="10894" y="1024"/>
                    <a:pt x="11120" y="786"/>
                    <a:pt x="11120" y="512"/>
                  </a:cubicBezTo>
                  <a:cubicBezTo>
                    <a:pt x="11120" y="226"/>
                    <a:pt x="10894" y="0"/>
                    <a:pt x="106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4"/>
            <p:cNvSpPr/>
            <p:nvPr/>
          </p:nvSpPr>
          <p:spPr>
            <a:xfrm>
              <a:off x="7773742" y="1983331"/>
              <a:ext cx="371608" cy="34217"/>
            </a:xfrm>
            <a:custGeom>
              <a:rect b="b" l="l" r="r" t="t"/>
              <a:pathLst>
                <a:path extrusionOk="0" h="1024" w="11121">
                  <a:moveTo>
                    <a:pt x="512" y="0"/>
                  </a:moveTo>
                  <a:cubicBezTo>
                    <a:pt x="226" y="0"/>
                    <a:pt x="0" y="226"/>
                    <a:pt x="0" y="512"/>
                  </a:cubicBezTo>
                  <a:cubicBezTo>
                    <a:pt x="0" y="798"/>
                    <a:pt x="226" y="1024"/>
                    <a:pt x="512" y="1024"/>
                  </a:cubicBezTo>
                  <a:lnTo>
                    <a:pt x="10620" y="1024"/>
                  </a:lnTo>
                  <a:cubicBezTo>
                    <a:pt x="10894" y="1024"/>
                    <a:pt x="11120" y="798"/>
                    <a:pt x="11120" y="512"/>
                  </a:cubicBezTo>
                  <a:cubicBezTo>
                    <a:pt x="11120" y="226"/>
                    <a:pt x="10894" y="0"/>
                    <a:pt x="106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4"/>
            <p:cNvSpPr/>
            <p:nvPr/>
          </p:nvSpPr>
          <p:spPr>
            <a:xfrm>
              <a:off x="7795194" y="1995261"/>
              <a:ext cx="9991" cy="9958"/>
            </a:xfrm>
            <a:custGeom>
              <a:rect b="b" l="l" r="r" t="t"/>
              <a:pathLst>
                <a:path extrusionOk="0" h="298" w="299">
                  <a:moveTo>
                    <a:pt x="144" y="0"/>
                  </a:moveTo>
                  <a:cubicBezTo>
                    <a:pt x="72" y="0"/>
                    <a:pt x="1" y="72"/>
                    <a:pt x="1" y="143"/>
                  </a:cubicBezTo>
                  <a:cubicBezTo>
                    <a:pt x="1" y="226"/>
                    <a:pt x="72" y="298"/>
                    <a:pt x="144" y="298"/>
                  </a:cubicBezTo>
                  <a:cubicBezTo>
                    <a:pt x="227" y="298"/>
                    <a:pt x="299" y="226"/>
                    <a:pt x="299" y="143"/>
                  </a:cubicBezTo>
                  <a:cubicBezTo>
                    <a:pt x="299" y="72"/>
                    <a:pt x="227"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4"/>
            <p:cNvSpPr/>
            <p:nvPr/>
          </p:nvSpPr>
          <p:spPr>
            <a:xfrm>
              <a:off x="7816680" y="1996063"/>
              <a:ext cx="9590" cy="9557"/>
            </a:xfrm>
            <a:custGeom>
              <a:rect b="b" l="l" r="r" t="t"/>
              <a:pathLst>
                <a:path extrusionOk="0" h="286" w="287">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4"/>
            <p:cNvSpPr/>
            <p:nvPr/>
          </p:nvSpPr>
          <p:spPr>
            <a:xfrm>
              <a:off x="7837765" y="1996063"/>
              <a:ext cx="9590" cy="9557"/>
            </a:xfrm>
            <a:custGeom>
              <a:rect b="b" l="l" r="r" t="t"/>
              <a:pathLst>
                <a:path extrusionOk="0" h="286" w="287">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4"/>
            <p:cNvSpPr/>
            <p:nvPr/>
          </p:nvSpPr>
          <p:spPr>
            <a:xfrm>
              <a:off x="7858850" y="1996063"/>
              <a:ext cx="9991" cy="9557"/>
            </a:xfrm>
            <a:custGeom>
              <a:rect b="b" l="l" r="r" t="t"/>
              <a:pathLst>
                <a:path extrusionOk="0" h="286" w="299">
                  <a:moveTo>
                    <a:pt x="144" y="0"/>
                  </a:moveTo>
                  <a:cubicBezTo>
                    <a:pt x="72" y="0"/>
                    <a:pt x="1" y="60"/>
                    <a:pt x="1" y="143"/>
                  </a:cubicBezTo>
                  <a:cubicBezTo>
                    <a:pt x="1" y="226"/>
                    <a:pt x="72" y="286"/>
                    <a:pt x="144" y="286"/>
                  </a:cubicBezTo>
                  <a:cubicBezTo>
                    <a:pt x="227" y="286"/>
                    <a:pt x="299" y="226"/>
                    <a:pt x="299" y="143"/>
                  </a:cubicBezTo>
                  <a:cubicBezTo>
                    <a:pt x="299" y="60"/>
                    <a:pt x="227"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4"/>
            <p:cNvSpPr/>
            <p:nvPr/>
          </p:nvSpPr>
          <p:spPr>
            <a:xfrm>
              <a:off x="7880336" y="1996063"/>
              <a:ext cx="9590" cy="9557"/>
            </a:xfrm>
            <a:custGeom>
              <a:rect b="b" l="l" r="r" t="t"/>
              <a:pathLst>
                <a:path extrusionOk="0" h="286" w="287">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4"/>
            <p:cNvSpPr/>
            <p:nvPr/>
          </p:nvSpPr>
          <p:spPr>
            <a:xfrm>
              <a:off x="7916157" y="2036227"/>
              <a:ext cx="86779" cy="59312"/>
            </a:xfrm>
            <a:custGeom>
              <a:rect b="b" l="l" r="r" t="t"/>
              <a:pathLst>
                <a:path extrusionOk="0" h="1775" w="2597">
                  <a:moveTo>
                    <a:pt x="1298" y="1"/>
                  </a:moveTo>
                  <a:cubicBezTo>
                    <a:pt x="584" y="1"/>
                    <a:pt x="0" y="572"/>
                    <a:pt x="0" y="1298"/>
                  </a:cubicBezTo>
                  <a:lnTo>
                    <a:pt x="0" y="1775"/>
                  </a:lnTo>
                  <a:lnTo>
                    <a:pt x="441" y="1775"/>
                  </a:lnTo>
                  <a:lnTo>
                    <a:pt x="441" y="1298"/>
                  </a:lnTo>
                  <a:cubicBezTo>
                    <a:pt x="441" y="822"/>
                    <a:pt x="822" y="429"/>
                    <a:pt x="1298" y="429"/>
                  </a:cubicBezTo>
                  <a:cubicBezTo>
                    <a:pt x="1775" y="429"/>
                    <a:pt x="2156" y="822"/>
                    <a:pt x="2167" y="1298"/>
                  </a:cubicBezTo>
                  <a:lnTo>
                    <a:pt x="2167" y="1775"/>
                  </a:lnTo>
                  <a:lnTo>
                    <a:pt x="2596" y="1775"/>
                  </a:lnTo>
                  <a:lnTo>
                    <a:pt x="2596" y="1298"/>
                  </a:lnTo>
                  <a:cubicBezTo>
                    <a:pt x="2596" y="572"/>
                    <a:pt x="2013" y="1"/>
                    <a:pt x="12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4"/>
            <p:cNvSpPr/>
            <p:nvPr/>
          </p:nvSpPr>
          <p:spPr>
            <a:xfrm>
              <a:off x="7900652" y="2095506"/>
              <a:ext cx="117788" cy="86378"/>
            </a:xfrm>
            <a:custGeom>
              <a:rect b="b" l="l" r="r" t="t"/>
              <a:pathLst>
                <a:path extrusionOk="0" h="2585" w="3525">
                  <a:moveTo>
                    <a:pt x="393" y="1"/>
                  </a:moveTo>
                  <a:cubicBezTo>
                    <a:pt x="179" y="1"/>
                    <a:pt x="0" y="179"/>
                    <a:pt x="0" y="405"/>
                  </a:cubicBezTo>
                  <a:lnTo>
                    <a:pt x="0" y="2191"/>
                  </a:lnTo>
                  <a:cubicBezTo>
                    <a:pt x="0" y="2418"/>
                    <a:pt x="179" y="2584"/>
                    <a:pt x="393" y="2584"/>
                  </a:cubicBezTo>
                  <a:lnTo>
                    <a:pt x="3131" y="2584"/>
                  </a:lnTo>
                  <a:cubicBezTo>
                    <a:pt x="3346" y="2584"/>
                    <a:pt x="3524" y="2418"/>
                    <a:pt x="3524" y="2191"/>
                  </a:cubicBezTo>
                  <a:lnTo>
                    <a:pt x="3524" y="405"/>
                  </a:lnTo>
                  <a:cubicBezTo>
                    <a:pt x="3524" y="179"/>
                    <a:pt x="3346" y="1"/>
                    <a:pt x="31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4"/>
            <p:cNvSpPr/>
            <p:nvPr/>
          </p:nvSpPr>
          <p:spPr>
            <a:xfrm>
              <a:off x="7949171" y="2120567"/>
              <a:ext cx="20717" cy="20717"/>
            </a:xfrm>
            <a:custGeom>
              <a:rect b="b" l="l" r="r" t="t"/>
              <a:pathLst>
                <a:path extrusionOk="0" h="620" w="620">
                  <a:moveTo>
                    <a:pt x="310" y="1"/>
                  </a:moveTo>
                  <a:cubicBezTo>
                    <a:pt x="144" y="1"/>
                    <a:pt x="1" y="144"/>
                    <a:pt x="1" y="310"/>
                  </a:cubicBezTo>
                  <a:cubicBezTo>
                    <a:pt x="1" y="489"/>
                    <a:pt x="144" y="620"/>
                    <a:pt x="310" y="620"/>
                  </a:cubicBezTo>
                  <a:cubicBezTo>
                    <a:pt x="489" y="620"/>
                    <a:pt x="620" y="489"/>
                    <a:pt x="620" y="310"/>
                  </a:cubicBezTo>
                  <a:cubicBezTo>
                    <a:pt x="620" y="144"/>
                    <a:pt x="489" y="1"/>
                    <a:pt x="3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4"/>
            <p:cNvSpPr/>
            <p:nvPr/>
          </p:nvSpPr>
          <p:spPr>
            <a:xfrm>
              <a:off x="7948770" y="2134501"/>
              <a:ext cx="21920" cy="25496"/>
            </a:xfrm>
            <a:custGeom>
              <a:rect b="b" l="l" r="r" t="t"/>
              <a:pathLst>
                <a:path extrusionOk="0" h="763" w="656">
                  <a:moveTo>
                    <a:pt x="275" y="0"/>
                  </a:moveTo>
                  <a:lnTo>
                    <a:pt x="1" y="762"/>
                  </a:lnTo>
                  <a:lnTo>
                    <a:pt x="656" y="762"/>
                  </a:lnTo>
                  <a:lnTo>
                    <a:pt x="3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4"/>
            <p:cNvSpPr/>
            <p:nvPr/>
          </p:nvSpPr>
          <p:spPr>
            <a:xfrm>
              <a:off x="7879166" y="1746987"/>
              <a:ext cx="161161" cy="161161"/>
            </a:xfrm>
            <a:custGeom>
              <a:rect b="b" l="l" r="r" t="t"/>
              <a:pathLst>
                <a:path extrusionOk="0" h="4823" w="4823">
                  <a:moveTo>
                    <a:pt x="2405" y="1"/>
                  </a:moveTo>
                  <a:cubicBezTo>
                    <a:pt x="1072" y="1"/>
                    <a:pt x="0" y="1084"/>
                    <a:pt x="0" y="2418"/>
                  </a:cubicBezTo>
                  <a:cubicBezTo>
                    <a:pt x="0" y="3739"/>
                    <a:pt x="1072" y="4823"/>
                    <a:pt x="2405" y="4823"/>
                  </a:cubicBezTo>
                  <a:cubicBezTo>
                    <a:pt x="3739" y="4823"/>
                    <a:pt x="4822" y="3739"/>
                    <a:pt x="4822" y="2418"/>
                  </a:cubicBezTo>
                  <a:cubicBezTo>
                    <a:pt x="4822" y="1084"/>
                    <a:pt x="3739" y="1"/>
                    <a:pt x="24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4"/>
            <p:cNvSpPr/>
            <p:nvPr/>
          </p:nvSpPr>
          <p:spPr>
            <a:xfrm>
              <a:off x="8101543" y="1627228"/>
              <a:ext cx="358911" cy="234774"/>
            </a:xfrm>
            <a:custGeom>
              <a:rect b="b" l="l" r="r" t="t"/>
              <a:pathLst>
                <a:path extrusionOk="0" h="7026" w="10741">
                  <a:moveTo>
                    <a:pt x="167" y="1"/>
                  </a:moveTo>
                  <a:cubicBezTo>
                    <a:pt x="72" y="1"/>
                    <a:pt x="1" y="72"/>
                    <a:pt x="1" y="168"/>
                  </a:cubicBezTo>
                  <a:lnTo>
                    <a:pt x="1" y="6859"/>
                  </a:lnTo>
                  <a:cubicBezTo>
                    <a:pt x="1" y="6954"/>
                    <a:pt x="72" y="7026"/>
                    <a:pt x="167" y="7026"/>
                  </a:cubicBezTo>
                  <a:lnTo>
                    <a:pt x="10574" y="7026"/>
                  </a:lnTo>
                  <a:cubicBezTo>
                    <a:pt x="10669" y="7026"/>
                    <a:pt x="10740" y="6954"/>
                    <a:pt x="10740" y="6859"/>
                  </a:cubicBezTo>
                  <a:lnTo>
                    <a:pt x="10740" y="168"/>
                  </a:lnTo>
                  <a:cubicBezTo>
                    <a:pt x="10740" y="72"/>
                    <a:pt x="10669" y="1"/>
                    <a:pt x="105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4"/>
            <p:cNvSpPr/>
            <p:nvPr/>
          </p:nvSpPr>
          <p:spPr>
            <a:xfrm>
              <a:off x="8136161" y="1647945"/>
              <a:ext cx="110637" cy="110637"/>
            </a:xfrm>
            <a:custGeom>
              <a:rect b="b" l="l" r="r" t="t"/>
              <a:pathLst>
                <a:path extrusionOk="0" h="3311" w="3311">
                  <a:moveTo>
                    <a:pt x="1656" y="0"/>
                  </a:moveTo>
                  <a:cubicBezTo>
                    <a:pt x="739" y="0"/>
                    <a:pt x="1" y="738"/>
                    <a:pt x="1" y="1655"/>
                  </a:cubicBezTo>
                  <a:cubicBezTo>
                    <a:pt x="1" y="2572"/>
                    <a:pt x="739" y="3310"/>
                    <a:pt x="1656" y="3310"/>
                  </a:cubicBezTo>
                  <a:cubicBezTo>
                    <a:pt x="2572" y="3310"/>
                    <a:pt x="3311" y="2572"/>
                    <a:pt x="3311" y="1655"/>
                  </a:cubicBezTo>
                  <a:cubicBezTo>
                    <a:pt x="3311" y="738"/>
                    <a:pt x="2572" y="0"/>
                    <a:pt x="16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4"/>
            <p:cNvSpPr/>
            <p:nvPr/>
          </p:nvSpPr>
          <p:spPr>
            <a:xfrm>
              <a:off x="8164798" y="1694492"/>
              <a:ext cx="46981" cy="51359"/>
            </a:xfrm>
            <a:custGeom>
              <a:rect b="b" l="l" r="r" t="t"/>
              <a:pathLst>
                <a:path extrusionOk="0" h="1537" w="1406">
                  <a:moveTo>
                    <a:pt x="525" y="0"/>
                  </a:moveTo>
                  <a:cubicBezTo>
                    <a:pt x="525" y="179"/>
                    <a:pt x="513" y="345"/>
                    <a:pt x="501" y="512"/>
                  </a:cubicBezTo>
                  <a:cubicBezTo>
                    <a:pt x="322" y="548"/>
                    <a:pt x="156" y="607"/>
                    <a:pt x="1" y="703"/>
                  </a:cubicBezTo>
                  <a:cubicBezTo>
                    <a:pt x="25" y="976"/>
                    <a:pt x="72" y="1262"/>
                    <a:pt x="132" y="1536"/>
                  </a:cubicBezTo>
                  <a:lnTo>
                    <a:pt x="1406" y="1512"/>
                  </a:lnTo>
                  <a:cubicBezTo>
                    <a:pt x="1370" y="1226"/>
                    <a:pt x="1370" y="929"/>
                    <a:pt x="1394" y="631"/>
                  </a:cubicBezTo>
                  <a:cubicBezTo>
                    <a:pt x="1394" y="607"/>
                    <a:pt x="1346" y="584"/>
                    <a:pt x="1156" y="548"/>
                  </a:cubicBezTo>
                  <a:cubicBezTo>
                    <a:pt x="1084" y="441"/>
                    <a:pt x="1132" y="119"/>
                    <a:pt x="1132" y="119"/>
                  </a:cubicBezTo>
                  <a:cubicBezTo>
                    <a:pt x="918" y="119"/>
                    <a:pt x="715" y="83"/>
                    <a:pt x="525" y="0"/>
                  </a:cubicBezTo>
                  <a:close/>
                </a:path>
              </a:pathLst>
            </a:custGeom>
            <a:solidFill>
              <a:srgbClr val="E8B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4"/>
            <p:cNvSpPr/>
            <p:nvPr/>
          </p:nvSpPr>
          <p:spPr>
            <a:xfrm>
              <a:off x="8182307" y="1694492"/>
              <a:ext cx="20316" cy="11194"/>
            </a:xfrm>
            <a:custGeom>
              <a:rect b="b" l="l" r="r" t="t"/>
              <a:pathLst>
                <a:path extrusionOk="0" h="335" w="608">
                  <a:moveTo>
                    <a:pt x="1" y="0"/>
                  </a:moveTo>
                  <a:lnTo>
                    <a:pt x="1" y="83"/>
                  </a:lnTo>
                  <a:cubicBezTo>
                    <a:pt x="66" y="270"/>
                    <a:pt x="334" y="335"/>
                    <a:pt x="543" y="335"/>
                  </a:cubicBezTo>
                  <a:cubicBezTo>
                    <a:pt x="561" y="335"/>
                    <a:pt x="579" y="334"/>
                    <a:pt x="596" y="334"/>
                  </a:cubicBezTo>
                  <a:cubicBezTo>
                    <a:pt x="596" y="226"/>
                    <a:pt x="608" y="119"/>
                    <a:pt x="608" y="119"/>
                  </a:cubicBezTo>
                  <a:cubicBezTo>
                    <a:pt x="394" y="119"/>
                    <a:pt x="191" y="83"/>
                    <a:pt x="1" y="0"/>
                  </a:cubicBezTo>
                  <a:close/>
                </a:path>
              </a:pathLst>
            </a:custGeom>
            <a:solidFill>
              <a:srgbClr val="E8B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4"/>
            <p:cNvSpPr/>
            <p:nvPr/>
          </p:nvSpPr>
          <p:spPr>
            <a:xfrm>
              <a:off x="8168407" y="1664552"/>
              <a:ext cx="41000" cy="38761"/>
            </a:xfrm>
            <a:custGeom>
              <a:rect b="b" l="l" r="r" t="t"/>
              <a:pathLst>
                <a:path extrusionOk="0" h="1160" w="1227">
                  <a:moveTo>
                    <a:pt x="710" y="1"/>
                  </a:moveTo>
                  <a:cubicBezTo>
                    <a:pt x="664" y="1"/>
                    <a:pt x="618" y="5"/>
                    <a:pt x="572" y="15"/>
                  </a:cubicBezTo>
                  <a:cubicBezTo>
                    <a:pt x="0" y="122"/>
                    <a:pt x="143" y="587"/>
                    <a:pt x="143" y="587"/>
                  </a:cubicBezTo>
                  <a:cubicBezTo>
                    <a:pt x="245" y="917"/>
                    <a:pt x="696" y="1160"/>
                    <a:pt x="860" y="1160"/>
                  </a:cubicBezTo>
                  <a:cubicBezTo>
                    <a:pt x="868" y="1160"/>
                    <a:pt x="875" y="1159"/>
                    <a:pt x="881" y="1158"/>
                  </a:cubicBezTo>
                  <a:cubicBezTo>
                    <a:pt x="941" y="1158"/>
                    <a:pt x="1143" y="1075"/>
                    <a:pt x="1203" y="694"/>
                  </a:cubicBezTo>
                  <a:cubicBezTo>
                    <a:pt x="1226" y="575"/>
                    <a:pt x="1226" y="444"/>
                    <a:pt x="1203" y="325"/>
                  </a:cubicBezTo>
                  <a:cubicBezTo>
                    <a:pt x="1163" y="125"/>
                    <a:pt x="947" y="1"/>
                    <a:pt x="710" y="1"/>
                  </a:cubicBezTo>
                  <a:close/>
                </a:path>
              </a:pathLst>
            </a:custGeom>
            <a:solidFill>
              <a:srgbClr val="E8B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4"/>
            <p:cNvSpPr/>
            <p:nvPr/>
          </p:nvSpPr>
          <p:spPr>
            <a:xfrm>
              <a:off x="8171213" y="1681293"/>
              <a:ext cx="7151" cy="9256"/>
            </a:xfrm>
            <a:custGeom>
              <a:rect b="b" l="l" r="r" t="t"/>
              <a:pathLst>
                <a:path extrusionOk="0" h="277" w="214">
                  <a:moveTo>
                    <a:pt x="88" y="0"/>
                  </a:moveTo>
                  <a:cubicBezTo>
                    <a:pt x="38" y="0"/>
                    <a:pt x="1" y="44"/>
                    <a:pt x="11" y="97"/>
                  </a:cubicBezTo>
                  <a:cubicBezTo>
                    <a:pt x="23" y="145"/>
                    <a:pt x="47" y="205"/>
                    <a:pt x="95" y="240"/>
                  </a:cubicBezTo>
                  <a:cubicBezTo>
                    <a:pt x="130" y="264"/>
                    <a:pt x="166" y="276"/>
                    <a:pt x="214" y="276"/>
                  </a:cubicBezTo>
                  <a:lnTo>
                    <a:pt x="142" y="38"/>
                  </a:lnTo>
                  <a:cubicBezTo>
                    <a:pt x="130" y="14"/>
                    <a:pt x="118" y="2"/>
                    <a:pt x="107" y="2"/>
                  </a:cubicBezTo>
                  <a:cubicBezTo>
                    <a:pt x="100" y="1"/>
                    <a:pt x="94" y="0"/>
                    <a:pt x="88" y="0"/>
                  </a:cubicBezTo>
                  <a:close/>
                </a:path>
              </a:pathLst>
            </a:custGeom>
            <a:solidFill>
              <a:srgbClr val="E8B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4"/>
            <p:cNvSpPr/>
            <p:nvPr/>
          </p:nvSpPr>
          <p:spPr>
            <a:xfrm>
              <a:off x="8155312" y="1711600"/>
              <a:ext cx="74299" cy="49270"/>
            </a:xfrm>
            <a:custGeom>
              <a:rect b="b" l="l" r="r" t="t"/>
              <a:pathLst>
                <a:path extrusionOk="0" h="1785" w="2692">
                  <a:moveTo>
                    <a:pt x="965" y="0"/>
                  </a:moveTo>
                  <a:cubicBezTo>
                    <a:pt x="786" y="36"/>
                    <a:pt x="322" y="95"/>
                    <a:pt x="132" y="429"/>
                  </a:cubicBezTo>
                  <a:cubicBezTo>
                    <a:pt x="48" y="560"/>
                    <a:pt x="1" y="1191"/>
                    <a:pt x="13" y="1524"/>
                  </a:cubicBezTo>
                  <a:cubicBezTo>
                    <a:pt x="142" y="1595"/>
                    <a:pt x="690" y="1785"/>
                    <a:pt x="1281" y="1785"/>
                  </a:cubicBezTo>
                  <a:cubicBezTo>
                    <a:pt x="1781" y="1785"/>
                    <a:pt x="2311" y="1649"/>
                    <a:pt x="2644" y="1191"/>
                  </a:cubicBezTo>
                  <a:cubicBezTo>
                    <a:pt x="2608" y="1048"/>
                    <a:pt x="2691" y="453"/>
                    <a:pt x="2358" y="191"/>
                  </a:cubicBezTo>
                  <a:cubicBezTo>
                    <a:pt x="2179" y="36"/>
                    <a:pt x="1918" y="24"/>
                    <a:pt x="1620" y="24"/>
                  </a:cubicBezTo>
                  <a:cubicBezTo>
                    <a:pt x="1630" y="150"/>
                    <a:pt x="1520" y="202"/>
                    <a:pt x="1386" y="202"/>
                  </a:cubicBezTo>
                  <a:cubicBezTo>
                    <a:pt x="1217" y="202"/>
                    <a:pt x="1012" y="120"/>
                    <a:pt x="9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4"/>
            <p:cNvSpPr/>
            <p:nvPr/>
          </p:nvSpPr>
          <p:spPr>
            <a:xfrm>
              <a:off x="8165733" y="1651888"/>
              <a:ext cx="50590" cy="39430"/>
            </a:xfrm>
            <a:custGeom>
              <a:rect b="b" l="l" r="r" t="t"/>
              <a:pathLst>
                <a:path extrusionOk="0" h="1180" w="1514">
                  <a:moveTo>
                    <a:pt x="757" y="1"/>
                  </a:moveTo>
                  <a:cubicBezTo>
                    <a:pt x="340" y="1"/>
                    <a:pt x="1" y="287"/>
                    <a:pt x="199" y="894"/>
                  </a:cubicBezTo>
                  <a:cubicBezTo>
                    <a:pt x="309" y="1170"/>
                    <a:pt x="409" y="1180"/>
                    <a:pt x="424" y="1180"/>
                  </a:cubicBezTo>
                  <a:cubicBezTo>
                    <a:pt x="425" y="1180"/>
                    <a:pt x="425" y="1180"/>
                    <a:pt x="425" y="1180"/>
                  </a:cubicBezTo>
                  <a:lnTo>
                    <a:pt x="378" y="799"/>
                  </a:lnTo>
                  <a:lnTo>
                    <a:pt x="378" y="799"/>
                  </a:lnTo>
                  <a:cubicBezTo>
                    <a:pt x="378" y="799"/>
                    <a:pt x="504" y="874"/>
                    <a:pt x="643" y="874"/>
                  </a:cubicBezTo>
                  <a:cubicBezTo>
                    <a:pt x="745" y="874"/>
                    <a:pt x="855" y="833"/>
                    <a:pt x="925" y="692"/>
                  </a:cubicBezTo>
                  <a:cubicBezTo>
                    <a:pt x="985" y="787"/>
                    <a:pt x="1080" y="835"/>
                    <a:pt x="1187" y="835"/>
                  </a:cubicBezTo>
                  <a:cubicBezTo>
                    <a:pt x="1216" y="837"/>
                    <a:pt x="1242" y="839"/>
                    <a:pt x="1266" y="839"/>
                  </a:cubicBezTo>
                  <a:cubicBezTo>
                    <a:pt x="1446" y="839"/>
                    <a:pt x="1514" y="757"/>
                    <a:pt x="1461" y="537"/>
                  </a:cubicBezTo>
                  <a:cubicBezTo>
                    <a:pt x="1425" y="454"/>
                    <a:pt x="1378" y="370"/>
                    <a:pt x="1306" y="299"/>
                  </a:cubicBezTo>
                  <a:cubicBezTo>
                    <a:pt x="1247" y="204"/>
                    <a:pt x="1211" y="13"/>
                    <a:pt x="783" y="1"/>
                  </a:cubicBezTo>
                  <a:cubicBezTo>
                    <a:pt x="774" y="1"/>
                    <a:pt x="765" y="1"/>
                    <a:pt x="757" y="1"/>
                  </a:cubicBezTo>
                  <a:close/>
                </a:path>
              </a:pathLst>
            </a:custGeom>
            <a:solidFill>
              <a:srgbClr val="3C2B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4"/>
            <p:cNvSpPr/>
            <p:nvPr/>
          </p:nvSpPr>
          <p:spPr>
            <a:xfrm>
              <a:off x="8127005" y="1774053"/>
              <a:ext cx="306783" cy="11562"/>
            </a:xfrm>
            <a:custGeom>
              <a:rect b="b" l="l" r="r" t="t"/>
              <a:pathLst>
                <a:path extrusionOk="0" h="346" w="9181">
                  <a:moveTo>
                    <a:pt x="167" y="0"/>
                  </a:moveTo>
                  <a:cubicBezTo>
                    <a:pt x="72" y="0"/>
                    <a:pt x="1" y="84"/>
                    <a:pt x="1" y="179"/>
                  </a:cubicBezTo>
                  <a:cubicBezTo>
                    <a:pt x="1" y="274"/>
                    <a:pt x="72" y="346"/>
                    <a:pt x="167" y="346"/>
                  </a:cubicBezTo>
                  <a:lnTo>
                    <a:pt x="9002" y="346"/>
                  </a:lnTo>
                  <a:cubicBezTo>
                    <a:pt x="9097" y="346"/>
                    <a:pt x="9181" y="274"/>
                    <a:pt x="9181" y="179"/>
                  </a:cubicBezTo>
                  <a:cubicBezTo>
                    <a:pt x="9181" y="84"/>
                    <a:pt x="9097" y="0"/>
                    <a:pt x="90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4"/>
            <p:cNvSpPr/>
            <p:nvPr/>
          </p:nvSpPr>
          <p:spPr>
            <a:xfrm>
              <a:off x="8127005" y="1809473"/>
              <a:ext cx="306783" cy="11562"/>
            </a:xfrm>
            <a:custGeom>
              <a:rect b="b" l="l" r="r" t="t"/>
              <a:pathLst>
                <a:path extrusionOk="0" h="346" w="9181">
                  <a:moveTo>
                    <a:pt x="179" y="0"/>
                  </a:moveTo>
                  <a:cubicBezTo>
                    <a:pt x="72" y="0"/>
                    <a:pt x="1" y="71"/>
                    <a:pt x="1" y="179"/>
                  </a:cubicBezTo>
                  <a:cubicBezTo>
                    <a:pt x="1" y="274"/>
                    <a:pt x="72" y="345"/>
                    <a:pt x="179" y="345"/>
                  </a:cubicBezTo>
                  <a:lnTo>
                    <a:pt x="9002" y="345"/>
                  </a:lnTo>
                  <a:cubicBezTo>
                    <a:pt x="9097" y="345"/>
                    <a:pt x="9181" y="274"/>
                    <a:pt x="9181" y="179"/>
                  </a:cubicBezTo>
                  <a:cubicBezTo>
                    <a:pt x="9181" y="71"/>
                    <a:pt x="9097" y="0"/>
                    <a:pt x="90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4"/>
            <p:cNvSpPr/>
            <p:nvPr/>
          </p:nvSpPr>
          <p:spPr>
            <a:xfrm>
              <a:off x="8278977" y="1703614"/>
              <a:ext cx="154812" cy="11595"/>
            </a:xfrm>
            <a:custGeom>
              <a:rect b="b" l="l" r="r" t="t"/>
              <a:pathLst>
                <a:path extrusionOk="0" h="347" w="4633">
                  <a:moveTo>
                    <a:pt x="168" y="1"/>
                  </a:moveTo>
                  <a:cubicBezTo>
                    <a:pt x="72" y="1"/>
                    <a:pt x="1" y="72"/>
                    <a:pt x="1" y="168"/>
                  </a:cubicBezTo>
                  <a:cubicBezTo>
                    <a:pt x="1" y="263"/>
                    <a:pt x="72" y="346"/>
                    <a:pt x="168" y="346"/>
                  </a:cubicBezTo>
                  <a:lnTo>
                    <a:pt x="4454" y="346"/>
                  </a:lnTo>
                  <a:cubicBezTo>
                    <a:pt x="4549" y="346"/>
                    <a:pt x="4633" y="263"/>
                    <a:pt x="4633" y="168"/>
                  </a:cubicBezTo>
                  <a:cubicBezTo>
                    <a:pt x="4633" y="72"/>
                    <a:pt x="4549" y="1"/>
                    <a:pt x="44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4"/>
            <p:cNvSpPr/>
            <p:nvPr/>
          </p:nvSpPr>
          <p:spPr>
            <a:xfrm>
              <a:off x="8278609" y="1668228"/>
              <a:ext cx="155179" cy="11562"/>
            </a:xfrm>
            <a:custGeom>
              <a:rect b="b" l="l" r="r" t="t"/>
              <a:pathLst>
                <a:path extrusionOk="0" h="346" w="4644">
                  <a:moveTo>
                    <a:pt x="179" y="0"/>
                  </a:moveTo>
                  <a:cubicBezTo>
                    <a:pt x="83" y="0"/>
                    <a:pt x="12" y="72"/>
                    <a:pt x="12" y="167"/>
                  </a:cubicBezTo>
                  <a:cubicBezTo>
                    <a:pt x="0" y="262"/>
                    <a:pt x="83" y="346"/>
                    <a:pt x="179" y="346"/>
                  </a:cubicBezTo>
                  <a:lnTo>
                    <a:pt x="4465" y="346"/>
                  </a:lnTo>
                  <a:cubicBezTo>
                    <a:pt x="4560" y="346"/>
                    <a:pt x="4644" y="262"/>
                    <a:pt x="4644" y="167"/>
                  </a:cubicBezTo>
                  <a:cubicBezTo>
                    <a:pt x="4644" y="72"/>
                    <a:pt x="4560" y="0"/>
                    <a:pt x="44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4"/>
            <p:cNvSpPr/>
            <p:nvPr/>
          </p:nvSpPr>
          <p:spPr>
            <a:xfrm>
              <a:off x="8278977" y="1738633"/>
              <a:ext cx="154812" cy="11963"/>
            </a:xfrm>
            <a:custGeom>
              <a:rect b="b" l="l" r="r" t="t"/>
              <a:pathLst>
                <a:path extrusionOk="0" h="358" w="4633">
                  <a:moveTo>
                    <a:pt x="168" y="1"/>
                  </a:moveTo>
                  <a:cubicBezTo>
                    <a:pt x="72" y="1"/>
                    <a:pt x="1" y="84"/>
                    <a:pt x="1" y="179"/>
                  </a:cubicBezTo>
                  <a:cubicBezTo>
                    <a:pt x="1" y="275"/>
                    <a:pt x="72" y="358"/>
                    <a:pt x="168" y="358"/>
                  </a:cubicBezTo>
                  <a:lnTo>
                    <a:pt x="4454" y="358"/>
                  </a:lnTo>
                  <a:cubicBezTo>
                    <a:pt x="4549" y="358"/>
                    <a:pt x="4633" y="275"/>
                    <a:pt x="4633" y="179"/>
                  </a:cubicBezTo>
                  <a:cubicBezTo>
                    <a:pt x="4633" y="84"/>
                    <a:pt x="4549" y="1"/>
                    <a:pt x="44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4"/>
            <p:cNvSpPr/>
            <p:nvPr/>
          </p:nvSpPr>
          <p:spPr>
            <a:xfrm>
              <a:off x="7393379" y="2011166"/>
              <a:ext cx="420962" cy="451971"/>
            </a:xfrm>
            <a:custGeom>
              <a:rect b="b" l="l" r="r" t="t"/>
              <a:pathLst>
                <a:path extrusionOk="0" h="13526" w="12598">
                  <a:moveTo>
                    <a:pt x="6299" y="1"/>
                  </a:moveTo>
                  <a:cubicBezTo>
                    <a:pt x="5751" y="655"/>
                    <a:pt x="5061" y="1405"/>
                    <a:pt x="3906" y="1894"/>
                  </a:cubicBezTo>
                  <a:cubicBezTo>
                    <a:pt x="2674" y="2407"/>
                    <a:pt x="1752" y="2442"/>
                    <a:pt x="949" y="2442"/>
                  </a:cubicBezTo>
                  <a:cubicBezTo>
                    <a:pt x="821" y="2442"/>
                    <a:pt x="695" y="2441"/>
                    <a:pt x="572" y="2441"/>
                  </a:cubicBezTo>
                  <a:cubicBezTo>
                    <a:pt x="1" y="8061"/>
                    <a:pt x="2477" y="13347"/>
                    <a:pt x="6299" y="13526"/>
                  </a:cubicBezTo>
                  <a:cubicBezTo>
                    <a:pt x="10121" y="13359"/>
                    <a:pt x="12597" y="8061"/>
                    <a:pt x="12026" y="2441"/>
                  </a:cubicBezTo>
                  <a:cubicBezTo>
                    <a:pt x="11903" y="2441"/>
                    <a:pt x="11777" y="2442"/>
                    <a:pt x="11649" y="2442"/>
                  </a:cubicBezTo>
                  <a:cubicBezTo>
                    <a:pt x="10846" y="2442"/>
                    <a:pt x="9924" y="2407"/>
                    <a:pt x="8692" y="1894"/>
                  </a:cubicBezTo>
                  <a:cubicBezTo>
                    <a:pt x="7537" y="1405"/>
                    <a:pt x="6847" y="655"/>
                    <a:pt x="6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4"/>
            <p:cNvSpPr/>
            <p:nvPr/>
          </p:nvSpPr>
          <p:spPr>
            <a:xfrm>
              <a:off x="7523497" y="2219642"/>
              <a:ext cx="160760" cy="35052"/>
            </a:xfrm>
            <a:custGeom>
              <a:rect b="b" l="l" r="r" t="t"/>
              <a:pathLst>
                <a:path extrusionOk="0" h="1049" w="4811">
                  <a:moveTo>
                    <a:pt x="512" y="0"/>
                  </a:moveTo>
                  <a:cubicBezTo>
                    <a:pt x="226" y="0"/>
                    <a:pt x="0" y="238"/>
                    <a:pt x="0" y="524"/>
                  </a:cubicBezTo>
                  <a:cubicBezTo>
                    <a:pt x="0" y="810"/>
                    <a:pt x="226" y="1048"/>
                    <a:pt x="512" y="1048"/>
                  </a:cubicBezTo>
                  <a:lnTo>
                    <a:pt x="4298" y="1048"/>
                  </a:lnTo>
                  <a:cubicBezTo>
                    <a:pt x="4584" y="1048"/>
                    <a:pt x="4810" y="810"/>
                    <a:pt x="4810" y="524"/>
                  </a:cubicBezTo>
                  <a:cubicBezTo>
                    <a:pt x="4810" y="238"/>
                    <a:pt x="4584" y="0"/>
                    <a:pt x="42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4"/>
            <p:cNvSpPr/>
            <p:nvPr/>
          </p:nvSpPr>
          <p:spPr>
            <a:xfrm>
              <a:off x="7586351" y="2156789"/>
              <a:ext cx="35019" cy="160760"/>
            </a:xfrm>
            <a:custGeom>
              <a:rect b="b" l="l" r="r" t="t"/>
              <a:pathLst>
                <a:path extrusionOk="0" h="4811" w="1048">
                  <a:moveTo>
                    <a:pt x="524" y="0"/>
                  </a:moveTo>
                  <a:cubicBezTo>
                    <a:pt x="238" y="0"/>
                    <a:pt x="0" y="226"/>
                    <a:pt x="0" y="512"/>
                  </a:cubicBezTo>
                  <a:lnTo>
                    <a:pt x="0" y="4286"/>
                  </a:lnTo>
                  <a:cubicBezTo>
                    <a:pt x="0" y="4584"/>
                    <a:pt x="238" y="4810"/>
                    <a:pt x="524" y="4810"/>
                  </a:cubicBezTo>
                  <a:cubicBezTo>
                    <a:pt x="810" y="4810"/>
                    <a:pt x="1048" y="4584"/>
                    <a:pt x="1048" y="4286"/>
                  </a:cubicBezTo>
                  <a:lnTo>
                    <a:pt x="1048" y="512"/>
                  </a:lnTo>
                  <a:cubicBezTo>
                    <a:pt x="1048" y="226"/>
                    <a:pt x="810" y="0"/>
                    <a:pt x="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4" name="Google Shape;914;p24"/>
            <p:cNvGrpSpPr/>
            <p:nvPr/>
          </p:nvGrpSpPr>
          <p:grpSpPr>
            <a:xfrm>
              <a:off x="7908410" y="1777853"/>
              <a:ext cx="102674" cy="128333"/>
              <a:chOff x="6633934" y="1531372"/>
              <a:chExt cx="163884" cy="204841"/>
            </a:xfrm>
          </p:grpSpPr>
          <p:sp>
            <p:nvSpPr>
              <p:cNvPr id="915" name="Google Shape;915;p24"/>
              <p:cNvSpPr/>
              <p:nvPr/>
            </p:nvSpPr>
            <p:spPr>
              <a:xfrm>
                <a:off x="6664666" y="1531372"/>
                <a:ext cx="102450" cy="102450"/>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4"/>
              <p:cNvSpPr/>
              <p:nvPr/>
            </p:nvSpPr>
            <p:spPr>
              <a:xfrm>
                <a:off x="6633934" y="1631930"/>
                <a:ext cx="163884" cy="104282"/>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7" name="Google Shape;917;p24"/>
          <p:cNvGrpSpPr/>
          <p:nvPr/>
        </p:nvGrpSpPr>
        <p:grpSpPr>
          <a:xfrm>
            <a:off x="457191" y="1276337"/>
            <a:ext cx="1464112" cy="1464112"/>
            <a:chOff x="457191" y="1276337"/>
            <a:chExt cx="1464112" cy="1464112"/>
          </a:xfrm>
        </p:grpSpPr>
        <p:sp>
          <p:nvSpPr>
            <p:cNvPr id="918" name="Google Shape;918;p24"/>
            <p:cNvSpPr/>
            <p:nvPr/>
          </p:nvSpPr>
          <p:spPr>
            <a:xfrm>
              <a:off x="457191" y="1276337"/>
              <a:ext cx="1464112" cy="1464112"/>
            </a:xfrm>
            <a:custGeom>
              <a:rect b="b" l="l" r="r" t="t"/>
              <a:pathLst>
                <a:path extrusionOk="0" h="43816" w="43816">
                  <a:moveTo>
                    <a:pt x="21908" y="1"/>
                  </a:moveTo>
                  <a:cubicBezTo>
                    <a:pt x="9812" y="1"/>
                    <a:pt x="1" y="9800"/>
                    <a:pt x="1" y="21908"/>
                  </a:cubicBezTo>
                  <a:cubicBezTo>
                    <a:pt x="1" y="34005"/>
                    <a:pt x="9812" y="43816"/>
                    <a:pt x="21908" y="43816"/>
                  </a:cubicBezTo>
                  <a:cubicBezTo>
                    <a:pt x="34005" y="43816"/>
                    <a:pt x="43816" y="34005"/>
                    <a:pt x="43816" y="21908"/>
                  </a:cubicBezTo>
                  <a:cubicBezTo>
                    <a:pt x="43816" y="9800"/>
                    <a:pt x="34005" y="1"/>
                    <a:pt x="219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4"/>
            <p:cNvSpPr/>
            <p:nvPr/>
          </p:nvSpPr>
          <p:spPr>
            <a:xfrm>
              <a:off x="495017" y="1364887"/>
              <a:ext cx="1337569" cy="1286845"/>
            </a:xfrm>
            <a:custGeom>
              <a:rect b="b" l="l" r="r" t="t"/>
              <a:pathLst>
                <a:path extrusionOk="0" h="38511" w="40029">
                  <a:moveTo>
                    <a:pt x="20781" y="0"/>
                  </a:moveTo>
                  <a:cubicBezTo>
                    <a:pt x="15770" y="0"/>
                    <a:pt x="10842" y="1959"/>
                    <a:pt x="7156" y="5637"/>
                  </a:cubicBezTo>
                  <a:cubicBezTo>
                    <a:pt x="1655" y="11150"/>
                    <a:pt x="0" y="19425"/>
                    <a:pt x="2988" y="26628"/>
                  </a:cubicBezTo>
                  <a:cubicBezTo>
                    <a:pt x="5965" y="33819"/>
                    <a:pt x="12990" y="38511"/>
                    <a:pt x="20776" y="38511"/>
                  </a:cubicBezTo>
                  <a:cubicBezTo>
                    <a:pt x="31409" y="38499"/>
                    <a:pt x="40017" y="29890"/>
                    <a:pt x="40029" y="19258"/>
                  </a:cubicBezTo>
                  <a:cubicBezTo>
                    <a:pt x="40029" y="11471"/>
                    <a:pt x="35338" y="4447"/>
                    <a:pt x="28146" y="1470"/>
                  </a:cubicBezTo>
                  <a:cubicBezTo>
                    <a:pt x="25764" y="480"/>
                    <a:pt x="23262" y="0"/>
                    <a:pt x="207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4"/>
            <p:cNvSpPr/>
            <p:nvPr/>
          </p:nvSpPr>
          <p:spPr>
            <a:xfrm>
              <a:off x="1117237" y="2056510"/>
              <a:ext cx="117788" cy="334618"/>
            </a:xfrm>
            <a:custGeom>
              <a:rect b="b" l="l" r="r" t="t"/>
              <a:pathLst>
                <a:path extrusionOk="0" h="10014" w="3525">
                  <a:moveTo>
                    <a:pt x="631" y="1"/>
                  </a:moveTo>
                  <a:lnTo>
                    <a:pt x="0" y="10014"/>
                  </a:lnTo>
                  <a:lnTo>
                    <a:pt x="3525" y="10014"/>
                  </a:lnTo>
                  <a:lnTo>
                    <a:pt x="28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4"/>
            <p:cNvSpPr/>
            <p:nvPr/>
          </p:nvSpPr>
          <p:spPr>
            <a:xfrm>
              <a:off x="709842" y="1647945"/>
              <a:ext cx="932980" cy="646112"/>
            </a:xfrm>
            <a:custGeom>
              <a:rect b="b" l="l" r="r" t="t"/>
              <a:pathLst>
                <a:path extrusionOk="0" h="19336" w="27921">
                  <a:moveTo>
                    <a:pt x="429" y="0"/>
                  </a:moveTo>
                  <a:cubicBezTo>
                    <a:pt x="191" y="0"/>
                    <a:pt x="0" y="191"/>
                    <a:pt x="0" y="429"/>
                  </a:cubicBezTo>
                  <a:lnTo>
                    <a:pt x="0" y="18895"/>
                  </a:lnTo>
                  <a:cubicBezTo>
                    <a:pt x="0" y="19133"/>
                    <a:pt x="191" y="19336"/>
                    <a:pt x="429" y="19336"/>
                  </a:cubicBezTo>
                  <a:lnTo>
                    <a:pt x="27480" y="19336"/>
                  </a:lnTo>
                  <a:cubicBezTo>
                    <a:pt x="27718" y="19336"/>
                    <a:pt x="27921" y="19133"/>
                    <a:pt x="27921" y="18895"/>
                  </a:cubicBezTo>
                  <a:lnTo>
                    <a:pt x="27921" y="429"/>
                  </a:lnTo>
                  <a:cubicBezTo>
                    <a:pt x="27921" y="191"/>
                    <a:pt x="27718" y="0"/>
                    <a:pt x="274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4"/>
            <p:cNvSpPr/>
            <p:nvPr/>
          </p:nvSpPr>
          <p:spPr>
            <a:xfrm>
              <a:off x="744059" y="1682931"/>
              <a:ext cx="864145" cy="518033"/>
            </a:xfrm>
            <a:custGeom>
              <a:rect b="b" l="l" r="r" t="t"/>
              <a:pathLst>
                <a:path extrusionOk="0" h="15503" w="25861">
                  <a:moveTo>
                    <a:pt x="191" y="1"/>
                  </a:moveTo>
                  <a:cubicBezTo>
                    <a:pt x="84" y="1"/>
                    <a:pt x="0" y="84"/>
                    <a:pt x="0" y="191"/>
                  </a:cubicBezTo>
                  <a:lnTo>
                    <a:pt x="0" y="15312"/>
                  </a:lnTo>
                  <a:cubicBezTo>
                    <a:pt x="0" y="15419"/>
                    <a:pt x="84" y="15503"/>
                    <a:pt x="191" y="15503"/>
                  </a:cubicBezTo>
                  <a:lnTo>
                    <a:pt x="25670" y="15503"/>
                  </a:lnTo>
                  <a:cubicBezTo>
                    <a:pt x="25777" y="15503"/>
                    <a:pt x="25861" y="15419"/>
                    <a:pt x="25861" y="15312"/>
                  </a:cubicBezTo>
                  <a:lnTo>
                    <a:pt x="25861" y="191"/>
                  </a:lnTo>
                  <a:cubicBezTo>
                    <a:pt x="25861" y="84"/>
                    <a:pt x="25777" y="1"/>
                    <a:pt x="25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4"/>
            <p:cNvSpPr/>
            <p:nvPr/>
          </p:nvSpPr>
          <p:spPr>
            <a:xfrm>
              <a:off x="866992" y="2367236"/>
              <a:ext cx="618278" cy="23892"/>
            </a:xfrm>
            <a:custGeom>
              <a:rect b="b" l="l" r="r" t="t"/>
              <a:pathLst>
                <a:path extrusionOk="0" h="715" w="18503">
                  <a:moveTo>
                    <a:pt x="274" y="1"/>
                  </a:moveTo>
                  <a:cubicBezTo>
                    <a:pt x="119" y="1"/>
                    <a:pt x="0" y="120"/>
                    <a:pt x="0" y="274"/>
                  </a:cubicBezTo>
                  <a:lnTo>
                    <a:pt x="0" y="441"/>
                  </a:lnTo>
                  <a:cubicBezTo>
                    <a:pt x="0" y="584"/>
                    <a:pt x="119" y="715"/>
                    <a:pt x="274" y="715"/>
                  </a:cubicBezTo>
                  <a:lnTo>
                    <a:pt x="18229" y="715"/>
                  </a:lnTo>
                  <a:cubicBezTo>
                    <a:pt x="18384" y="715"/>
                    <a:pt x="18503" y="596"/>
                    <a:pt x="18503" y="441"/>
                  </a:cubicBezTo>
                  <a:lnTo>
                    <a:pt x="18503" y="274"/>
                  </a:lnTo>
                  <a:cubicBezTo>
                    <a:pt x="18503" y="120"/>
                    <a:pt x="18384" y="1"/>
                    <a:pt x="182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4"/>
            <p:cNvSpPr/>
            <p:nvPr/>
          </p:nvSpPr>
          <p:spPr>
            <a:xfrm>
              <a:off x="1156233" y="2232774"/>
              <a:ext cx="35019" cy="29973"/>
            </a:xfrm>
            <a:custGeom>
              <a:rect b="b" l="l" r="r" t="t"/>
              <a:pathLst>
                <a:path extrusionOk="0" h="897" w="1048">
                  <a:moveTo>
                    <a:pt x="607" y="0"/>
                  </a:moveTo>
                  <a:cubicBezTo>
                    <a:pt x="203" y="0"/>
                    <a:pt x="0" y="488"/>
                    <a:pt x="286" y="762"/>
                  </a:cubicBezTo>
                  <a:cubicBezTo>
                    <a:pt x="379" y="855"/>
                    <a:pt x="492" y="896"/>
                    <a:pt x="602" y="896"/>
                  </a:cubicBezTo>
                  <a:cubicBezTo>
                    <a:pt x="831" y="896"/>
                    <a:pt x="1048" y="718"/>
                    <a:pt x="1048" y="453"/>
                  </a:cubicBezTo>
                  <a:cubicBezTo>
                    <a:pt x="1048" y="203"/>
                    <a:pt x="846" y="0"/>
                    <a:pt x="6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4"/>
            <p:cNvSpPr/>
            <p:nvPr/>
          </p:nvSpPr>
          <p:spPr>
            <a:xfrm>
              <a:off x="990327" y="1891808"/>
              <a:ext cx="371608" cy="33849"/>
            </a:xfrm>
            <a:custGeom>
              <a:rect b="b" l="l" r="r" t="t"/>
              <a:pathLst>
                <a:path extrusionOk="0" h="1013" w="11121">
                  <a:moveTo>
                    <a:pt x="512" y="1"/>
                  </a:moveTo>
                  <a:cubicBezTo>
                    <a:pt x="227" y="1"/>
                    <a:pt x="0" y="227"/>
                    <a:pt x="0" y="501"/>
                  </a:cubicBezTo>
                  <a:cubicBezTo>
                    <a:pt x="0" y="786"/>
                    <a:pt x="227" y="1013"/>
                    <a:pt x="512" y="1013"/>
                  </a:cubicBezTo>
                  <a:lnTo>
                    <a:pt x="10621" y="1013"/>
                  </a:lnTo>
                  <a:cubicBezTo>
                    <a:pt x="10895" y="1013"/>
                    <a:pt x="11121" y="786"/>
                    <a:pt x="11121" y="501"/>
                  </a:cubicBezTo>
                  <a:cubicBezTo>
                    <a:pt x="11121" y="227"/>
                    <a:pt x="10895" y="1"/>
                    <a:pt x="106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4"/>
            <p:cNvSpPr/>
            <p:nvPr/>
          </p:nvSpPr>
          <p:spPr>
            <a:xfrm>
              <a:off x="990327" y="1947511"/>
              <a:ext cx="371608" cy="34250"/>
            </a:xfrm>
            <a:custGeom>
              <a:rect b="b" l="l" r="r" t="t"/>
              <a:pathLst>
                <a:path extrusionOk="0" h="1025" w="11121">
                  <a:moveTo>
                    <a:pt x="512" y="1"/>
                  </a:moveTo>
                  <a:cubicBezTo>
                    <a:pt x="227" y="1"/>
                    <a:pt x="0" y="227"/>
                    <a:pt x="0" y="512"/>
                  </a:cubicBezTo>
                  <a:cubicBezTo>
                    <a:pt x="0" y="786"/>
                    <a:pt x="227" y="1013"/>
                    <a:pt x="512" y="1024"/>
                  </a:cubicBezTo>
                  <a:lnTo>
                    <a:pt x="10621" y="1024"/>
                  </a:lnTo>
                  <a:cubicBezTo>
                    <a:pt x="10895" y="1013"/>
                    <a:pt x="11121" y="786"/>
                    <a:pt x="11121" y="512"/>
                  </a:cubicBezTo>
                  <a:cubicBezTo>
                    <a:pt x="11121" y="227"/>
                    <a:pt x="10895" y="1"/>
                    <a:pt x="106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4"/>
            <p:cNvSpPr/>
            <p:nvPr/>
          </p:nvSpPr>
          <p:spPr>
            <a:xfrm>
              <a:off x="1011813" y="1959440"/>
              <a:ext cx="9557" cy="9590"/>
            </a:xfrm>
            <a:custGeom>
              <a:rect b="b" l="l" r="r" t="t"/>
              <a:pathLst>
                <a:path extrusionOk="0" h="287" w="286">
                  <a:moveTo>
                    <a:pt x="143" y="1"/>
                  </a:moveTo>
                  <a:cubicBezTo>
                    <a:pt x="60" y="1"/>
                    <a:pt x="0" y="60"/>
                    <a:pt x="0" y="144"/>
                  </a:cubicBezTo>
                  <a:cubicBezTo>
                    <a:pt x="0" y="227"/>
                    <a:pt x="60" y="286"/>
                    <a:pt x="143" y="286"/>
                  </a:cubicBezTo>
                  <a:cubicBezTo>
                    <a:pt x="226" y="286"/>
                    <a:pt x="286" y="227"/>
                    <a:pt x="286" y="144"/>
                  </a:cubicBezTo>
                  <a:cubicBezTo>
                    <a:pt x="286" y="60"/>
                    <a:pt x="226" y="1"/>
                    <a:pt x="1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4"/>
            <p:cNvSpPr/>
            <p:nvPr/>
          </p:nvSpPr>
          <p:spPr>
            <a:xfrm>
              <a:off x="1032898" y="1959841"/>
              <a:ext cx="9958" cy="9991"/>
            </a:xfrm>
            <a:custGeom>
              <a:rect b="b" l="l" r="r" t="t"/>
              <a:pathLst>
                <a:path extrusionOk="0" h="299" w="298">
                  <a:moveTo>
                    <a:pt x="155" y="1"/>
                  </a:moveTo>
                  <a:cubicBezTo>
                    <a:pt x="72" y="1"/>
                    <a:pt x="0" y="72"/>
                    <a:pt x="0" y="143"/>
                  </a:cubicBezTo>
                  <a:cubicBezTo>
                    <a:pt x="0" y="227"/>
                    <a:pt x="72" y="298"/>
                    <a:pt x="155" y="298"/>
                  </a:cubicBezTo>
                  <a:cubicBezTo>
                    <a:pt x="226" y="298"/>
                    <a:pt x="298" y="227"/>
                    <a:pt x="298" y="143"/>
                  </a:cubicBezTo>
                  <a:cubicBezTo>
                    <a:pt x="298" y="72"/>
                    <a:pt x="226"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4"/>
            <p:cNvSpPr/>
            <p:nvPr/>
          </p:nvSpPr>
          <p:spPr>
            <a:xfrm>
              <a:off x="1054384" y="1959841"/>
              <a:ext cx="9557" cy="9991"/>
            </a:xfrm>
            <a:custGeom>
              <a:rect b="b" l="l" r="r" t="t"/>
              <a:pathLst>
                <a:path extrusionOk="0" h="299" w="286">
                  <a:moveTo>
                    <a:pt x="143" y="1"/>
                  </a:moveTo>
                  <a:cubicBezTo>
                    <a:pt x="60" y="1"/>
                    <a:pt x="0" y="72"/>
                    <a:pt x="0" y="143"/>
                  </a:cubicBezTo>
                  <a:cubicBezTo>
                    <a:pt x="0" y="227"/>
                    <a:pt x="60" y="298"/>
                    <a:pt x="143" y="298"/>
                  </a:cubicBezTo>
                  <a:cubicBezTo>
                    <a:pt x="226" y="298"/>
                    <a:pt x="286" y="227"/>
                    <a:pt x="286" y="143"/>
                  </a:cubicBezTo>
                  <a:cubicBezTo>
                    <a:pt x="286" y="72"/>
                    <a:pt x="226" y="1"/>
                    <a:pt x="1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4"/>
            <p:cNvSpPr/>
            <p:nvPr/>
          </p:nvSpPr>
          <p:spPr>
            <a:xfrm>
              <a:off x="1075469" y="1959841"/>
              <a:ext cx="9958" cy="9991"/>
            </a:xfrm>
            <a:custGeom>
              <a:rect b="b" l="l" r="r" t="t"/>
              <a:pathLst>
                <a:path extrusionOk="0" h="299" w="298">
                  <a:moveTo>
                    <a:pt x="143" y="1"/>
                  </a:moveTo>
                  <a:cubicBezTo>
                    <a:pt x="72" y="1"/>
                    <a:pt x="0" y="72"/>
                    <a:pt x="0" y="143"/>
                  </a:cubicBezTo>
                  <a:cubicBezTo>
                    <a:pt x="0" y="227"/>
                    <a:pt x="72" y="298"/>
                    <a:pt x="143" y="298"/>
                  </a:cubicBezTo>
                  <a:cubicBezTo>
                    <a:pt x="226" y="298"/>
                    <a:pt x="298" y="227"/>
                    <a:pt x="298" y="143"/>
                  </a:cubicBezTo>
                  <a:cubicBezTo>
                    <a:pt x="298" y="72"/>
                    <a:pt x="226" y="1"/>
                    <a:pt x="1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4"/>
            <p:cNvSpPr/>
            <p:nvPr/>
          </p:nvSpPr>
          <p:spPr>
            <a:xfrm>
              <a:off x="1096954" y="1959841"/>
              <a:ext cx="9557" cy="9991"/>
            </a:xfrm>
            <a:custGeom>
              <a:rect b="b" l="l" r="r" t="t"/>
              <a:pathLst>
                <a:path extrusionOk="0" h="299" w="286">
                  <a:moveTo>
                    <a:pt x="143" y="1"/>
                  </a:moveTo>
                  <a:cubicBezTo>
                    <a:pt x="60" y="1"/>
                    <a:pt x="0" y="72"/>
                    <a:pt x="0" y="143"/>
                  </a:cubicBezTo>
                  <a:cubicBezTo>
                    <a:pt x="0" y="227"/>
                    <a:pt x="60" y="298"/>
                    <a:pt x="143" y="298"/>
                  </a:cubicBezTo>
                  <a:cubicBezTo>
                    <a:pt x="226" y="298"/>
                    <a:pt x="286" y="227"/>
                    <a:pt x="286" y="143"/>
                  </a:cubicBezTo>
                  <a:cubicBezTo>
                    <a:pt x="286" y="72"/>
                    <a:pt x="226" y="1"/>
                    <a:pt x="1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4"/>
            <p:cNvSpPr/>
            <p:nvPr/>
          </p:nvSpPr>
          <p:spPr>
            <a:xfrm>
              <a:off x="1132742" y="2000407"/>
              <a:ext cx="86779" cy="59345"/>
            </a:xfrm>
            <a:custGeom>
              <a:rect b="b" l="l" r="r" t="t"/>
              <a:pathLst>
                <a:path extrusionOk="0" h="1776" w="2597">
                  <a:moveTo>
                    <a:pt x="1277" y="1"/>
                  </a:moveTo>
                  <a:cubicBezTo>
                    <a:pt x="572" y="1"/>
                    <a:pt x="1" y="580"/>
                    <a:pt x="1" y="1287"/>
                  </a:cubicBezTo>
                  <a:lnTo>
                    <a:pt x="1" y="1775"/>
                  </a:lnTo>
                  <a:lnTo>
                    <a:pt x="441" y="1775"/>
                  </a:lnTo>
                  <a:lnTo>
                    <a:pt x="441" y="1287"/>
                  </a:lnTo>
                  <a:cubicBezTo>
                    <a:pt x="441" y="811"/>
                    <a:pt x="822" y="430"/>
                    <a:pt x="1299" y="430"/>
                  </a:cubicBezTo>
                  <a:cubicBezTo>
                    <a:pt x="1775" y="430"/>
                    <a:pt x="2156" y="811"/>
                    <a:pt x="2156" y="1287"/>
                  </a:cubicBezTo>
                  <a:lnTo>
                    <a:pt x="2156" y="1775"/>
                  </a:lnTo>
                  <a:lnTo>
                    <a:pt x="2596" y="1775"/>
                  </a:lnTo>
                  <a:lnTo>
                    <a:pt x="2596" y="1287"/>
                  </a:lnTo>
                  <a:cubicBezTo>
                    <a:pt x="2596" y="573"/>
                    <a:pt x="2013" y="1"/>
                    <a:pt x="1299" y="1"/>
                  </a:cubicBezTo>
                  <a:cubicBezTo>
                    <a:pt x="1291" y="1"/>
                    <a:pt x="1284" y="1"/>
                    <a:pt x="12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4"/>
            <p:cNvSpPr/>
            <p:nvPr/>
          </p:nvSpPr>
          <p:spPr>
            <a:xfrm>
              <a:off x="1117237" y="2059718"/>
              <a:ext cx="117788" cy="86344"/>
            </a:xfrm>
            <a:custGeom>
              <a:rect b="b" l="l" r="r" t="t"/>
              <a:pathLst>
                <a:path extrusionOk="0" h="2584" w="3525">
                  <a:moveTo>
                    <a:pt x="393" y="0"/>
                  </a:moveTo>
                  <a:cubicBezTo>
                    <a:pt x="179" y="0"/>
                    <a:pt x="0" y="179"/>
                    <a:pt x="0" y="393"/>
                  </a:cubicBezTo>
                  <a:lnTo>
                    <a:pt x="0" y="2191"/>
                  </a:lnTo>
                  <a:cubicBezTo>
                    <a:pt x="0" y="2405"/>
                    <a:pt x="179" y="2584"/>
                    <a:pt x="393" y="2584"/>
                  </a:cubicBezTo>
                  <a:lnTo>
                    <a:pt x="3132" y="2584"/>
                  </a:lnTo>
                  <a:cubicBezTo>
                    <a:pt x="3346" y="2584"/>
                    <a:pt x="3525" y="2405"/>
                    <a:pt x="3525" y="2191"/>
                  </a:cubicBezTo>
                  <a:lnTo>
                    <a:pt x="3525" y="393"/>
                  </a:lnTo>
                  <a:cubicBezTo>
                    <a:pt x="3525" y="179"/>
                    <a:pt x="3346" y="0"/>
                    <a:pt x="31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4"/>
            <p:cNvSpPr/>
            <p:nvPr/>
          </p:nvSpPr>
          <p:spPr>
            <a:xfrm>
              <a:off x="1165756" y="2084779"/>
              <a:ext cx="20751" cy="20717"/>
            </a:xfrm>
            <a:custGeom>
              <a:rect b="b" l="l" r="r" t="t"/>
              <a:pathLst>
                <a:path extrusionOk="0" h="620" w="621">
                  <a:moveTo>
                    <a:pt x="311" y="0"/>
                  </a:moveTo>
                  <a:cubicBezTo>
                    <a:pt x="144" y="0"/>
                    <a:pt x="1" y="131"/>
                    <a:pt x="1" y="310"/>
                  </a:cubicBezTo>
                  <a:cubicBezTo>
                    <a:pt x="1" y="476"/>
                    <a:pt x="144" y="619"/>
                    <a:pt x="311" y="619"/>
                  </a:cubicBezTo>
                  <a:cubicBezTo>
                    <a:pt x="477" y="619"/>
                    <a:pt x="620" y="476"/>
                    <a:pt x="620" y="310"/>
                  </a:cubicBezTo>
                  <a:cubicBezTo>
                    <a:pt x="620" y="131"/>
                    <a:pt x="477" y="0"/>
                    <a:pt x="311" y="0"/>
                  </a:cubicBezTo>
                  <a:close/>
                </a:path>
              </a:pathLst>
            </a:custGeom>
            <a:solidFill>
              <a:srgbClr val="D9E9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4"/>
            <p:cNvSpPr/>
            <p:nvPr/>
          </p:nvSpPr>
          <p:spPr>
            <a:xfrm>
              <a:off x="1165388" y="2098680"/>
              <a:ext cx="21887" cy="25095"/>
            </a:xfrm>
            <a:custGeom>
              <a:rect b="b" l="l" r="r" t="t"/>
              <a:pathLst>
                <a:path extrusionOk="0" h="751" w="655">
                  <a:moveTo>
                    <a:pt x="274" y="1"/>
                  </a:moveTo>
                  <a:lnTo>
                    <a:pt x="0" y="751"/>
                  </a:lnTo>
                  <a:lnTo>
                    <a:pt x="655" y="751"/>
                  </a:lnTo>
                  <a:lnTo>
                    <a:pt x="357" y="1"/>
                  </a:lnTo>
                  <a:close/>
                </a:path>
              </a:pathLst>
            </a:custGeom>
            <a:solidFill>
              <a:srgbClr val="D9E9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4"/>
            <p:cNvSpPr/>
            <p:nvPr/>
          </p:nvSpPr>
          <p:spPr>
            <a:xfrm>
              <a:off x="1095350" y="1711200"/>
              <a:ext cx="161161" cy="161161"/>
            </a:xfrm>
            <a:custGeom>
              <a:rect b="b" l="l" r="r" t="t"/>
              <a:pathLst>
                <a:path extrusionOk="0" h="4823" w="4823">
                  <a:moveTo>
                    <a:pt x="2418" y="0"/>
                  </a:moveTo>
                  <a:cubicBezTo>
                    <a:pt x="1084" y="0"/>
                    <a:pt x="1" y="1084"/>
                    <a:pt x="1" y="2405"/>
                  </a:cubicBezTo>
                  <a:cubicBezTo>
                    <a:pt x="1" y="3739"/>
                    <a:pt x="1084" y="4822"/>
                    <a:pt x="2418" y="4822"/>
                  </a:cubicBezTo>
                  <a:cubicBezTo>
                    <a:pt x="3751" y="4822"/>
                    <a:pt x="4823" y="3739"/>
                    <a:pt x="4823" y="2405"/>
                  </a:cubicBezTo>
                  <a:cubicBezTo>
                    <a:pt x="4823" y="1084"/>
                    <a:pt x="3751" y="0"/>
                    <a:pt x="24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4"/>
            <p:cNvSpPr/>
            <p:nvPr/>
          </p:nvSpPr>
          <p:spPr>
            <a:xfrm>
              <a:off x="1371860" y="1842487"/>
              <a:ext cx="292047" cy="122165"/>
            </a:xfrm>
            <a:custGeom>
              <a:rect b="b" l="l" r="r" t="t"/>
              <a:pathLst>
                <a:path extrusionOk="0" fill="none" h="3656" w="8740">
                  <a:moveTo>
                    <a:pt x="0" y="3655"/>
                  </a:moveTo>
                  <a:lnTo>
                    <a:pt x="8740" y="3620"/>
                  </a:lnTo>
                  <a:lnTo>
                    <a:pt x="8740" y="0"/>
                  </a:lnTo>
                </a:path>
              </a:pathLst>
            </a:custGeom>
            <a:noFill/>
            <a:ln cap="flat" cmpd="sng" w="9525">
              <a:solidFill>
                <a:schemeClr val="accent3"/>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4"/>
            <p:cNvSpPr/>
            <p:nvPr/>
          </p:nvSpPr>
          <p:spPr>
            <a:xfrm>
              <a:off x="1533388" y="1778431"/>
              <a:ext cx="106527" cy="91022"/>
            </a:xfrm>
            <a:custGeom>
              <a:rect b="b" l="l" r="r" t="t"/>
              <a:pathLst>
                <a:path extrusionOk="0" h="2724" w="3188">
                  <a:moveTo>
                    <a:pt x="1155" y="1020"/>
                  </a:moveTo>
                  <a:cubicBezTo>
                    <a:pt x="1331" y="1020"/>
                    <a:pt x="1501" y="1156"/>
                    <a:pt x="1501" y="1358"/>
                  </a:cubicBezTo>
                  <a:cubicBezTo>
                    <a:pt x="1501" y="1548"/>
                    <a:pt x="1346" y="1691"/>
                    <a:pt x="1155" y="1691"/>
                  </a:cubicBezTo>
                  <a:lnTo>
                    <a:pt x="1155" y="1703"/>
                  </a:lnTo>
                  <a:cubicBezTo>
                    <a:pt x="858" y="1703"/>
                    <a:pt x="703" y="1334"/>
                    <a:pt x="917" y="1120"/>
                  </a:cubicBezTo>
                  <a:cubicBezTo>
                    <a:pt x="986" y="1051"/>
                    <a:pt x="1071" y="1020"/>
                    <a:pt x="1155" y="1020"/>
                  </a:cubicBezTo>
                  <a:close/>
                  <a:moveTo>
                    <a:pt x="1822" y="0"/>
                  </a:moveTo>
                  <a:cubicBezTo>
                    <a:pt x="608" y="0"/>
                    <a:pt x="0" y="1477"/>
                    <a:pt x="858" y="2322"/>
                  </a:cubicBezTo>
                  <a:cubicBezTo>
                    <a:pt x="1135" y="2599"/>
                    <a:pt x="1477" y="2723"/>
                    <a:pt x="1812" y="2723"/>
                  </a:cubicBezTo>
                  <a:cubicBezTo>
                    <a:pt x="2514" y="2723"/>
                    <a:pt x="3187" y="2180"/>
                    <a:pt x="3179" y="1358"/>
                  </a:cubicBezTo>
                  <a:cubicBezTo>
                    <a:pt x="3179" y="608"/>
                    <a:pt x="2572" y="0"/>
                    <a:pt x="18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4"/>
            <p:cNvSpPr/>
            <p:nvPr/>
          </p:nvSpPr>
          <p:spPr>
            <a:xfrm>
              <a:off x="1622907" y="1810643"/>
              <a:ext cx="142448" cy="26298"/>
            </a:xfrm>
            <a:custGeom>
              <a:rect b="b" l="l" r="r" t="t"/>
              <a:pathLst>
                <a:path extrusionOk="0" h="787" w="4263">
                  <a:moveTo>
                    <a:pt x="0" y="1"/>
                  </a:moveTo>
                  <a:lnTo>
                    <a:pt x="0" y="787"/>
                  </a:lnTo>
                  <a:lnTo>
                    <a:pt x="4263" y="787"/>
                  </a:lnTo>
                  <a:lnTo>
                    <a:pt x="3870" y="144"/>
                  </a:lnTo>
                  <a:lnTo>
                    <a:pt x="3453" y="48"/>
                  </a:lnTo>
                  <a:lnTo>
                    <a:pt x="3453" y="310"/>
                  </a:lnTo>
                  <a:lnTo>
                    <a:pt x="3239" y="60"/>
                  </a:lnTo>
                  <a:lnTo>
                    <a:pt x="2989" y="48"/>
                  </a:lnTo>
                  <a:lnTo>
                    <a:pt x="2989" y="310"/>
                  </a:lnTo>
                  <a:lnTo>
                    <a:pt x="2655" y="48"/>
                  </a:lnTo>
                  <a:lnTo>
                    <a:pt x="2501" y="48"/>
                  </a:lnTo>
                  <a:lnTo>
                    <a:pt x="2524" y="310"/>
                  </a:lnTo>
                  <a:lnTo>
                    <a:pt x="2227" y="310"/>
                  </a:lnTo>
                  <a:lnTo>
                    <a:pt x="2227" y="1"/>
                  </a:lnTo>
                  <a:lnTo>
                    <a:pt x="1989" y="1"/>
                  </a:lnTo>
                  <a:lnTo>
                    <a:pt x="1929" y="310"/>
                  </a:lnTo>
                  <a:lnTo>
                    <a:pt x="15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0" name="Google Shape;940;p24"/>
            <p:cNvGrpSpPr/>
            <p:nvPr/>
          </p:nvGrpSpPr>
          <p:grpSpPr>
            <a:xfrm>
              <a:off x="1126435" y="1744416"/>
              <a:ext cx="102674" cy="128333"/>
              <a:chOff x="6633934" y="1531372"/>
              <a:chExt cx="163884" cy="204841"/>
            </a:xfrm>
          </p:grpSpPr>
          <p:sp>
            <p:nvSpPr>
              <p:cNvPr id="941" name="Google Shape;941;p24"/>
              <p:cNvSpPr/>
              <p:nvPr/>
            </p:nvSpPr>
            <p:spPr>
              <a:xfrm>
                <a:off x="6664666" y="1531372"/>
                <a:ext cx="102450" cy="102450"/>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4"/>
              <p:cNvSpPr/>
              <p:nvPr/>
            </p:nvSpPr>
            <p:spPr>
              <a:xfrm>
                <a:off x="6633934" y="1631930"/>
                <a:ext cx="163884" cy="104282"/>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25"/>
          <p:cNvSpPr txBox="1"/>
          <p:nvPr>
            <p:ph type="title"/>
          </p:nvPr>
        </p:nvSpPr>
        <p:spPr>
          <a:xfrm>
            <a:off x="2524525" y="292625"/>
            <a:ext cx="4118100" cy="5727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Telehealth = New Risks</a:t>
            </a:r>
            <a:endParaRPr/>
          </a:p>
        </p:txBody>
      </p:sp>
      <p:grpSp>
        <p:nvGrpSpPr>
          <p:cNvPr id="948" name="Google Shape;948;p25"/>
          <p:cNvGrpSpPr/>
          <p:nvPr/>
        </p:nvGrpSpPr>
        <p:grpSpPr>
          <a:xfrm>
            <a:off x="1341530" y="2786289"/>
            <a:ext cx="2257786" cy="351534"/>
            <a:chOff x="1341530" y="2712139"/>
            <a:chExt cx="2257786" cy="351534"/>
          </a:xfrm>
        </p:grpSpPr>
        <p:sp>
          <p:nvSpPr>
            <p:cNvPr id="949" name="Google Shape;949;p25"/>
            <p:cNvSpPr/>
            <p:nvPr/>
          </p:nvSpPr>
          <p:spPr>
            <a:xfrm>
              <a:off x="1370850" y="2734875"/>
              <a:ext cx="2200310" cy="294494"/>
            </a:xfrm>
            <a:custGeom>
              <a:rect b="b" l="l" r="r" t="t"/>
              <a:pathLst>
                <a:path extrusionOk="0" fill="none" h="11479" w="47971">
                  <a:moveTo>
                    <a:pt x="0" y="11478"/>
                  </a:moveTo>
                  <a:lnTo>
                    <a:pt x="0" y="4584"/>
                  </a:lnTo>
                  <a:cubicBezTo>
                    <a:pt x="0" y="3584"/>
                    <a:pt x="810" y="2775"/>
                    <a:pt x="1798" y="2775"/>
                  </a:cubicBezTo>
                  <a:lnTo>
                    <a:pt x="47078" y="2775"/>
                  </a:lnTo>
                  <a:cubicBezTo>
                    <a:pt x="47578" y="2775"/>
                    <a:pt x="47971" y="2382"/>
                    <a:pt x="47971" y="1882"/>
                  </a:cubicBezTo>
                  <a:lnTo>
                    <a:pt x="47971"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5"/>
            <p:cNvSpPr/>
            <p:nvPr/>
          </p:nvSpPr>
          <p:spPr>
            <a:xfrm>
              <a:off x="3542942" y="2712139"/>
              <a:ext cx="56374" cy="45061"/>
            </a:xfrm>
            <a:custGeom>
              <a:rect b="b" l="l" r="r" t="t"/>
              <a:pathLst>
                <a:path extrusionOk="0" h="1199" w="1500">
                  <a:moveTo>
                    <a:pt x="801" y="1"/>
                  </a:moveTo>
                  <a:cubicBezTo>
                    <a:pt x="306" y="1"/>
                    <a:pt x="0" y="634"/>
                    <a:pt x="389" y="1022"/>
                  </a:cubicBezTo>
                  <a:cubicBezTo>
                    <a:pt x="512" y="1145"/>
                    <a:pt x="659" y="1198"/>
                    <a:pt x="803" y="1198"/>
                  </a:cubicBezTo>
                  <a:cubicBezTo>
                    <a:pt x="1161" y="1198"/>
                    <a:pt x="1499" y="867"/>
                    <a:pt x="1389" y="451"/>
                  </a:cubicBezTo>
                  <a:cubicBezTo>
                    <a:pt x="1341" y="236"/>
                    <a:pt x="1175" y="70"/>
                    <a:pt x="960" y="22"/>
                  </a:cubicBezTo>
                  <a:cubicBezTo>
                    <a:pt x="906" y="8"/>
                    <a:pt x="852" y="1"/>
                    <a:pt x="8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5"/>
            <p:cNvSpPr/>
            <p:nvPr/>
          </p:nvSpPr>
          <p:spPr>
            <a:xfrm>
              <a:off x="1341530" y="3018498"/>
              <a:ext cx="61447" cy="45174"/>
            </a:xfrm>
            <a:custGeom>
              <a:rect b="b" l="l" r="r" t="t"/>
              <a:pathLst>
                <a:path extrusionOk="0" h="1202" w="1635">
                  <a:moveTo>
                    <a:pt x="819" y="1"/>
                  </a:moveTo>
                  <a:cubicBezTo>
                    <a:pt x="346" y="1"/>
                    <a:pt x="1"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25"/>
          <p:cNvGrpSpPr/>
          <p:nvPr/>
        </p:nvGrpSpPr>
        <p:grpSpPr>
          <a:xfrm>
            <a:off x="2942467" y="2786289"/>
            <a:ext cx="1213680" cy="351534"/>
            <a:chOff x="2984242" y="2712139"/>
            <a:chExt cx="1213680" cy="351534"/>
          </a:xfrm>
        </p:grpSpPr>
        <p:sp>
          <p:nvSpPr>
            <p:cNvPr id="953" name="Google Shape;953;p25"/>
            <p:cNvSpPr/>
            <p:nvPr/>
          </p:nvSpPr>
          <p:spPr>
            <a:xfrm>
              <a:off x="3013950" y="2734875"/>
              <a:ext cx="1156002" cy="294494"/>
            </a:xfrm>
            <a:custGeom>
              <a:rect b="b" l="l" r="r" t="t"/>
              <a:pathLst>
                <a:path extrusionOk="0" fill="none" h="11479" w="24111">
                  <a:moveTo>
                    <a:pt x="1" y="11478"/>
                  </a:moveTo>
                  <a:lnTo>
                    <a:pt x="1" y="7906"/>
                  </a:lnTo>
                  <a:cubicBezTo>
                    <a:pt x="1" y="6918"/>
                    <a:pt x="977" y="6108"/>
                    <a:pt x="2191" y="6108"/>
                  </a:cubicBezTo>
                  <a:lnTo>
                    <a:pt x="23004" y="6108"/>
                  </a:lnTo>
                  <a:cubicBezTo>
                    <a:pt x="23611" y="6108"/>
                    <a:pt x="24111" y="5704"/>
                    <a:pt x="24111" y="5216"/>
                  </a:cubicBezTo>
                  <a:lnTo>
                    <a:pt x="24111"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5"/>
            <p:cNvSpPr/>
            <p:nvPr/>
          </p:nvSpPr>
          <p:spPr>
            <a:xfrm>
              <a:off x="2984242" y="3018498"/>
              <a:ext cx="61072" cy="45174"/>
            </a:xfrm>
            <a:custGeom>
              <a:rect b="b" l="l" r="r" t="t"/>
              <a:pathLst>
                <a:path extrusionOk="0" h="1202" w="1625">
                  <a:moveTo>
                    <a:pt x="811" y="1"/>
                  </a:moveTo>
                  <a:cubicBezTo>
                    <a:pt x="341" y="1"/>
                    <a:pt x="0" y="546"/>
                    <a:pt x="367" y="1042"/>
                  </a:cubicBezTo>
                  <a:cubicBezTo>
                    <a:pt x="515" y="1153"/>
                    <a:pt x="666" y="1202"/>
                    <a:pt x="807" y="1202"/>
                  </a:cubicBezTo>
                  <a:cubicBezTo>
                    <a:pt x="1279" y="1202"/>
                    <a:pt x="1625" y="656"/>
                    <a:pt x="1248" y="161"/>
                  </a:cubicBezTo>
                  <a:cubicBezTo>
                    <a:pt x="1101" y="49"/>
                    <a:pt x="950" y="1"/>
                    <a:pt x="8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5"/>
            <p:cNvSpPr/>
            <p:nvPr/>
          </p:nvSpPr>
          <p:spPr>
            <a:xfrm>
              <a:off x="4142000" y="2712139"/>
              <a:ext cx="55923" cy="45061"/>
            </a:xfrm>
            <a:custGeom>
              <a:rect b="b" l="l" r="r" t="t"/>
              <a:pathLst>
                <a:path extrusionOk="0" h="1199" w="1488">
                  <a:moveTo>
                    <a:pt x="790" y="1"/>
                  </a:moveTo>
                  <a:cubicBezTo>
                    <a:pt x="296" y="1"/>
                    <a:pt x="0" y="634"/>
                    <a:pt x="389" y="1022"/>
                  </a:cubicBezTo>
                  <a:cubicBezTo>
                    <a:pt x="508" y="1145"/>
                    <a:pt x="653" y="1198"/>
                    <a:pt x="795" y="1198"/>
                  </a:cubicBezTo>
                  <a:cubicBezTo>
                    <a:pt x="1149" y="1198"/>
                    <a:pt x="1487" y="867"/>
                    <a:pt x="1377" y="451"/>
                  </a:cubicBezTo>
                  <a:cubicBezTo>
                    <a:pt x="1329" y="236"/>
                    <a:pt x="1163" y="70"/>
                    <a:pt x="948" y="22"/>
                  </a:cubicBezTo>
                  <a:cubicBezTo>
                    <a:pt x="894" y="8"/>
                    <a:pt x="841" y="1"/>
                    <a:pt x="7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6" name="Google Shape;956;p25"/>
          <p:cNvGrpSpPr/>
          <p:nvPr/>
        </p:nvGrpSpPr>
        <p:grpSpPr>
          <a:xfrm>
            <a:off x="5018400" y="2786289"/>
            <a:ext cx="1183934" cy="351534"/>
            <a:chOff x="4977138" y="2712139"/>
            <a:chExt cx="1183934" cy="351534"/>
          </a:xfrm>
        </p:grpSpPr>
        <p:sp>
          <p:nvSpPr>
            <p:cNvPr id="957" name="Google Shape;957;p25"/>
            <p:cNvSpPr/>
            <p:nvPr/>
          </p:nvSpPr>
          <p:spPr>
            <a:xfrm>
              <a:off x="5005825" y="2734875"/>
              <a:ext cx="1124429" cy="294494"/>
            </a:xfrm>
            <a:custGeom>
              <a:rect b="b" l="l" r="r" t="t"/>
              <a:pathLst>
                <a:path extrusionOk="0" fill="none" h="11479" w="23766">
                  <a:moveTo>
                    <a:pt x="23765" y="11478"/>
                  </a:moveTo>
                  <a:lnTo>
                    <a:pt x="23765" y="7906"/>
                  </a:lnTo>
                  <a:cubicBezTo>
                    <a:pt x="23765" y="6918"/>
                    <a:pt x="22813" y="6108"/>
                    <a:pt x="21634" y="6108"/>
                  </a:cubicBezTo>
                  <a:lnTo>
                    <a:pt x="1060" y="6108"/>
                  </a:lnTo>
                  <a:cubicBezTo>
                    <a:pt x="465" y="6108"/>
                    <a:pt x="1" y="5704"/>
                    <a:pt x="1" y="5216"/>
                  </a:cubicBezTo>
                  <a:lnTo>
                    <a:pt x="1"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5"/>
            <p:cNvSpPr/>
            <p:nvPr/>
          </p:nvSpPr>
          <p:spPr>
            <a:xfrm>
              <a:off x="6099625" y="3018498"/>
              <a:ext cx="61447" cy="45174"/>
            </a:xfrm>
            <a:custGeom>
              <a:rect b="b" l="l" r="r" t="t"/>
              <a:pathLst>
                <a:path extrusionOk="0" h="1202" w="1635">
                  <a:moveTo>
                    <a:pt x="819" y="1"/>
                  </a:moveTo>
                  <a:cubicBezTo>
                    <a:pt x="346" y="1"/>
                    <a:pt x="1"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5"/>
            <p:cNvSpPr/>
            <p:nvPr/>
          </p:nvSpPr>
          <p:spPr>
            <a:xfrm>
              <a:off x="4977138" y="2712139"/>
              <a:ext cx="56073" cy="45061"/>
            </a:xfrm>
            <a:custGeom>
              <a:rect b="b" l="l" r="r" t="t"/>
              <a:pathLst>
                <a:path extrusionOk="0" h="1199" w="1492">
                  <a:moveTo>
                    <a:pt x="790" y="1"/>
                  </a:moveTo>
                  <a:cubicBezTo>
                    <a:pt x="297" y="1"/>
                    <a:pt x="1" y="634"/>
                    <a:pt x="389" y="1022"/>
                  </a:cubicBezTo>
                  <a:cubicBezTo>
                    <a:pt x="512" y="1145"/>
                    <a:pt x="658" y="1198"/>
                    <a:pt x="801" y="1198"/>
                  </a:cubicBezTo>
                  <a:cubicBezTo>
                    <a:pt x="1157" y="1198"/>
                    <a:pt x="1491" y="867"/>
                    <a:pt x="1389" y="451"/>
                  </a:cubicBezTo>
                  <a:cubicBezTo>
                    <a:pt x="1330" y="236"/>
                    <a:pt x="1163" y="70"/>
                    <a:pt x="949" y="22"/>
                  </a:cubicBezTo>
                  <a:cubicBezTo>
                    <a:pt x="894" y="8"/>
                    <a:pt x="841" y="1"/>
                    <a:pt x="7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0" name="Google Shape;960;p25"/>
          <p:cNvGrpSpPr/>
          <p:nvPr/>
        </p:nvGrpSpPr>
        <p:grpSpPr>
          <a:xfrm>
            <a:off x="5547759" y="2786289"/>
            <a:ext cx="2253863" cy="351534"/>
            <a:chOff x="5547759" y="2712139"/>
            <a:chExt cx="2253863" cy="351534"/>
          </a:xfrm>
        </p:grpSpPr>
        <p:sp>
          <p:nvSpPr>
            <p:cNvPr id="961" name="Google Shape;961;p25"/>
            <p:cNvSpPr/>
            <p:nvPr/>
          </p:nvSpPr>
          <p:spPr>
            <a:xfrm>
              <a:off x="5578625" y="2734875"/>
              <a:ext cx="2194219" cy="294494"/>
            </a:xfrm>
            <a:custGeom>
              <a:rect b="b" l="l" r="r" t="t"/>
              <a:pathLst>
                <a:path extrusionOk="0" fill="none" h="11479" w="47376">
                  <a:moveTo>
                    <a:pt x="47375" y="11478"/>
                  </a:moveTo>
                  <a:lnTo>
                    <a:pt x="47375" y="4584"/>
                  </a:lnTo>
                  <a:cubicBezTo>
                    <a:pt x="47375" y="3584"/>
                    <a:pt x="46566" y="2775"/>
                    <a:pt x="45577" y="2775"/>
                  </a:cubicBezTo>
                  <a:lnTo>
                    <a:pt x="893" y="2775"/>
                  </a:lnTo>
                  <a:cubicBezTo>
                    <a:pt x="393" y="2775"/>
                    <a:pt x="0" y="2382"/>
                    <a:pt x="0" y="1882"/>
                  </a:cubicBezTo>
                  <a:lnTo>
                    <a:pt x="0" y="1"/>
                  </a:lnTo>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5"/>
            <p:cNvSpPr/>
            <p:nvPr/>
          </p:nvSpPr>
          <p:spPr>
            <a:xfrm>
              <a:off x="7740175" y="3018498"/>
              <a:ext cx="61447" cy="45174"/>
            </a:xfrm>
            <a:custGeom>
              <a:rect b="b" l="l" r="r" t="t"/>
              <a:pathLst>
                <a:path extrusionOk="0" h="1202" w="1635">
                  <a:moveTo>
                    <a:pt x="819" y="1"/>
                  </a:moveTo>
                  <a:cubicBezTo>
                    <a:pt x="346" y="1"/>
                    <a:pt x="0"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5"/>
            <p:cNvSpPr/>
            <p:nvPr/>
          </p:nvSpPr>
          <p:spPr>
            <a:xfrm>
              <a:off x="5547759" y="2712139"/>
              <a:ext cx="56036" cy="45061"/>
            </a:xfrm>
            <a:custGeom>
              <a:rect b="b" l="l" r="r" t="t"/>
              <a:pathLst>
                <a:path extrusionOk="0" h="1199" w="1491">
                  <a:moveTo>
                    <a:pt x="789" y="1"/>
                  </a:moveTo>
                  <a:cubicBezTo>
                    <a:pt x="296" y="1"/>
                    <a:pt x="0" y="634"/>
                    <a:pt x="389" y="1022"/>
                  </a:cubicBezTo>
                  <a:cubicBezTo>
                    <a:pt x="511" y="1145"/>
                    <a:pt x="658" y="1198"/>
                    <a:pt x="800" y="1198"/>
                  </a:cubicBezTo>
                  <a:cubicBezTo>
                    <a:pt x="1156" y="1198"/>
                    <a:pt x="1491" y="867"/>
                    <a:pt x="1389" y="451"/>
                  </a:cubicBezTo>
                  <a:cubicBezTo>
                    <a:pt x="1329" y="236"/>
                    <a:pt x="1163" y="70"/>
                    <a:pt x="948" y="22"/>
                  </a:cubicBezTo>
                  <a:cubicBezTo>
                    <a:pt x="894" y="8"/>
                    <a:pt x="840" y="1"/>
                    <a:pt x="7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25"/>
          <p:cNvGrpSpPr/>
          <p:nvPr/>
        </p:nvGrpSpPr>
        <p:grpSpPr>
          <a:xfrm>
            <a:off x="2478056" y="1138634"/>
            <a:ext cx="4344950" cy="1560801"/>
            <a:chOff x="2478056" y="1138634"/>
            <a:chExt cx="4344950" cy="1560801"/>
          </a:xfrm>
        </p:grpSpPr>
        <p:sp>
          <p:nvSpPr>
            <p:cNvPr id="965" name="Google Shape;965;p25"/>
            <p:cNvSpPr/>
            <p:nvPr/>
          </p:nvSpPr>
          <p:spPr>
            <a:xfrm>
              <a:off x="3635672" y="1406673"/>
              <a:ext cx="1881605" cy="1219815"/>
            </a:xfrm>
            <a:custGeom>
              <a:rect b="b" l="l" r="r" t="t"/>
              <a:pathLst>
                <a:path extrusionOk="0" h="32457" w="50066">
                  <a:moveTo>
                    <a:pt x="2024" y="0"/>
                  </a:moveTo>
                  <a:cubicBezTo>
                    <a:pt x="905" y="0"/>
                    <a:pt x="0" y="905"/>
                    <a:pt x="0" y="2025"/>
                  </a:cubicBezTo>
                  <a:lnTo>
                    <a:pt x="0" y="30433"/>
                  </a:lnTo>
                  <a:cubicBezTo>
                    <a:pt x="0" y="31552"/>
                    <a:pt x="905" y="32457"/>
                    <a:pt x="2024" y="32457"/>
                  </a:cubicBezTo>
                  <a:lnTo>
                    <a:pt x="48042" y="32457"/>
                  </a:lnTo>
                  <a:cubicBezTo>
                    <a:pt x="49161" y="32457"/>
                    <a:pt x="50066" y="31552"/>
                    <a:pt x="50066" y="30433"/>
                  </a:cubicBezTo>
                  <a:lnTo>
                    <a:pt x="50066" y="2025"/>
                  </a:lnTo>
                  <a:cubicBezTo>
                    <a:pt x="50066" y="905"/>
                    <a:pt x="49161" y="0"/>
                    <a:pt x="480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5"/>
            <p:cNvSpPr/>
            <p:nvPr/>
          </p:nvSpPr>
          <p:spPr>
            <a:xfrm>
              <a:off x="3636086" y="1476463"/>
              <a:ext cx="1881192" cy="1150025"/>
            </a:xfrm>
            <a:custGeom>
              <a:rect b="b" l="l" r="r" t="t"/>
              <a:pathLst>
                <a:path extrusionOk="0" h="30600" w="50055">
                  <a:moveTo>
                    <a:pt x="50055" y="1299"/>
                  </a:moveTo>
                  <a:lnTo>
                    <a:pt x="50055" y="29874"/>
                  </a:lnTo>
                  <a:cubicBezTo>
                    <a:pt x="50055" y="30278"/>
                    <a:pt x="49721" y="30600"/>
                    <a:pt x="49329" y="30600"/>
                  </a:cubicBezTo>
                  <a:lnTo>
                    <a:pt x="715" y="30600"/>
                  </a:lnTo>
                  <a:cubicBezTo>
                    <a:pt x="322" y="30600"/>
                    <a:pt x="1" y="30278"/>
                    <a:pt x="1" y="29874"/>
                  </a:cubicBezTo>
                  <a:lnTo>
                    <a:pt x="1" y="27326"/>
                  </a:lnTo>
                  <a:lnTo>
                    <a:pt x="47138" y="27326"/>
                  </a:lnTo>
                  <a:cubicBezTo>
                    <a:pt x="48436" y="27326"/>
                    <a:pt x="49483" y="26278"/>
                    <a:pt x="49483" y="24992"/>
                  </a:cubicBezTo>
                  <a:lnTo>
                    <a:pt x="49483" y="1"/>
                  </a:lnTo>
                  <a:cubicBezTo>
                    <a:pt x="49841" y="334"/>
                    <a:pt x="50055" y="799"/>
                    <a:pt x="50055" y="129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5"/>
            <p:cNvSpPr/>
            <p:nvPr/>
          </p:nvSpPr>
          <p:spPr>
            <a:xfrm>
              <a:off x="3704110" y="1507807"/>
              <a:ext cx="1744730" cy="944185"/>
            </a:xfrm>
            <a:custGeom>
              <a:rect b="b" l="l" r="r" t="t"/>
              <a:pathLst>
                <a:path extrusionOk="0" h="25123" w="46424">
                  <a:moveTo>
                    <a:pt x="1" y="0"/>
                  </a:moveTo>
                  <a:lnTo>
                    <a:pt x="46423" y="0"/>
                  </a:lnTo>
                  <a:lnTo>
                    <a:pt x="46423" y="25122"/>
                  </a:lnTo>
                  <a:lnTo>
                    <a:pt x="1" y="25122"/>
                  </a:ln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5"/>
            <p:cNvSpPr/>
            <p:nvPr/>
          </p:nvSpPr>
          <p:spPr>
            <a:xfrm>
              <a:off x="4420057" y="1911857"/>
              <a:ext cx="265859" cy="177239"/>
            </a:xfrm>
            <a:custGeom>
              <a:rect b="b" l="l" r="r" t="t"/>
              <a:pathLst>
                <a:path extrusionOk="0" h="4716" w="7074">
                  <a:moveTo>
                    <a:pt x="3531" y="1388"/>
                  </a:moveTo>
                  <a:cubicBezTo>
                    <a:pt x="3793" y="1388"/>
                    <a:pt x="4055" y="1560"/>
                    <a:pt x="4073" y="1906"/>
                  </a:cubicBezTo>
                  <a:cubicBezTo>
                    <a:pt x="4073" y="2096"/>
                    <a:pt x="3977" y="2263"/>
                    <a:pt x="3835" y="2358"/>
                  </a:cubicBezTo>
                  <a:lnTo>
                    <a:pt x="3835" y="2775"/>
                  </a:lnTo>
                  <a:cubicBezTo>
                    <a:pt x="3835" y="2971"/>
                    <a:pt x="3686" y="3069"/>
                    <a:pt x="3537" y="3069"/>
                  </a:cubicBezTo>
                  <a:cubicBezTo>
                    <a:pt x="3388" y="3069"/>
                    <a:pt x="3239" y="2971"/>
                    <a:pt x="3239" y="2775"/>
                  </a:cubicBezTo>
                  <a:lnTo>
                    <a:pt x="3239" y="2358"/>
                  </a:lnTo>
                  <a:cubicBezTo>
                    <a:pt x="3073" y="2263"/>
                    <a:pt x="2989" y="2096"/>
                    <a:pt x="2989" y="1906"/>
                  </a:cubicBezTo>
                  <a:cubicBezTo>
                    <a:pt x="3007" y="1560"/>
                    <a:pt x="3269" y="1388"/>
                    <a:pt x="3531" y="1388"/>
                  </a:cubicBezTo>
                  <a:close/>
                  <a:moveTo>
                    <a:pt x="739" y="1"/>
                  </a:moveTo>
                  <a:cubicBezTo>
                    <a:pt x="334" y="1"/>
                    <a:pt x="1" y="334"/>
                    <a:pt x="1" y="751"/>
                  </a:cubicBezTo>
                  <a:lnTo>
                    <a:pt x="1" y="3977"/>
                  </a:lnTo>
                  <a:cubicBezTo>
                    <a:pt x="1" y="4382"/>
                    <a:pt x="334" y="4715"/>
                    <a:pt x="739" y="4715"/>
                  </a:cubicBezTo>
                  <a:lnTo>
                    <a:pt x="6323" y="4715"/>
                  </a:lnTo>
                  <a:cubicBezTo>
                    <a:pt x="6740" y="4715"/>
                    <a:pt x="7073" y="4382"/>
                    <a:pt x="7073" y="3977"/>
                  </a:cubicBezTo>
                  <a:lnTo>
                    <a:pt x="7073" y="751"/>
                  </a:lnTo>
                  <a:cubicBezTo>
                    <a:pt x="7073" y="334"/>
                    <a:pt x="6740" y="1"/>
                    <a:pt x="63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5"/>
            <p:cNvSpPr/>
            <p:nvPr/>
          </p:nvSpPr>
          <p:spPr>
            <a:xfrm>
              <a:off x="4467035" y="1814330"/>
              <a:ext cx="171865" cy="97564"/>
            </a:xfrm>
            <a:custGeom>
              <a:rect b="b" l="l" r="r" t="t"/>
              <a:pathLst>
                <a:path extrusionOk="0" h="2596" w="4573">
                  <a:moveTo>
                    <a:pt x="2287" y="0"/>
                  </a:moveTo>
                  <a:cubicBezTo>
                    <a:pt x="1025" y="0"/>
                    <a:pt x="1" y="1024"/>
                    <a:pt x="1" y="2286"/>
                  </a:cubicBezTo>
                  <a:lnTo>
                    <a:pt x="1" y="2596"/>
                  </a:lnTo>
                  <a:lnTo>
                    <a:pt x="644" y="2596"/>
                  </a:lnTo>
                  <a:lnTo>
                    <a:pt x="644" y="2286"/>
                  </a:lnTo>
                  <a:cubicBezTo>
                    <a:pt x="608" y="1357"/>
                    <a:pt x="1358" y="583"/>
                    <a:pt x="2287" y="583"/>
                  </a:cubicBezTo>
                  <a:cubicBezTo>
                    <a:pt x="3216" y="583"/>
                    <a:pt x="3966" y="1357"/>
                    <a:pt x="3942" y="2286"/>
                  </a:cubicBezTo>
                  <a:lnTo>
                    <a:pt x="3942" y="2596"/>
                  </a:lnTo>
                  <a:lnTo>
                    <a:pt x="4573" y="2596"/>
                  </a:lnTo>
                  <a:lnTo>
                    <a:pt x="4573" y="2286"/>
                  </a:lnTo>
                  <a:cubicBezTo>
                    <a:pt x="4573" y="1024"/>
                    <a:pt x="3549" y="0"/>
                    <a:pt x="22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5"/>
            <p:cNvSpPr/>
            <p:nvPr/>
          </p:nvSpPr>
          <p:spPr>
            <a:xfrm>
              <a:off x="4286263" y="1645622"/>
              <a:ext cx="532544" cy="665173"/>
            </a:xfrm>
            <a:custGeom>
              <a:rect b="b" l="l" r="r" t="t"/>
              <a:pathLst>
                <a:path extrusionOk="0" h="17699" w="14170">
                  <a:moveTo>
                    <a:pt x="7085" y="1548"/>
                  </a:moveTo>
                  <a:cubicBezTo>
                    <a:pt x="7213" y="1548"/>
                    <a:pt x="7341" y="1572"/>
                    <a:pt x="7466" y="1620"/>
                  </a:cubicBezTo>
                  <a:lnTo>
                    <a:pt x="12217" y="3358"/>
                  </a:lnTo>
                  <a:cubicBezTo>
                    <a:pt x="12645" y="3513"/>
                    <a:pt x="12931" y="3929"/>
                    <a:pt x="12931" y="4406"/>
                  </a:cubicBezTo>
                  <a:lnTo>
                    <a:pt x="12931" y="8442"/>
                  </a:lnTo>
                  <a:cubicBezTo>
                    <a:pt x="12931" y="11907"/>
                    <a:pt x="10728" y="15050"/>
                    <a:pt x="7430" y="16098"/>
                  </a:cubicBezTo>
                  <a:cubicBezTo>
                    <a:pt x="7323" y="16133"/>
                    <a:pt x="7210" y="16151"/>
                    <a:pt x="7097" y="16151"/>
                  </a:cubicBezTo>
                  <a:cubicBezTo>
                    <a:pt x="6984" y="16151"/>
                    <a:pt x="6871" y="16133"/>
                    <a:pt x="6764" y="16098"/>
                  </a:cubicBezTo>
                  <a:cubicBezTo>
                    <a:pt x="3465" y="15050"/>
                    <a:pt x="1263" y="11907"/>
                    <a:pt x="1263" y="8442"/>
                  </a:cubicBezTo>
                  <a:lnTo>
                    <a:pt x="1263" y="4394"/>
                  </a:lnTo>
                  <a:cubicBezTo>
                    <a:pt x="1251" y="3929"/>
                    <a:pt x="1549" y="3513"/>
                    <a:pt x="1977" y="3358"/>
                  </a:cubicBezTo>
                  <a:lnTo>
                    <a:pt x="6704" y="1620"/>
                  </a:lnTo>
                  <a:cubicBezTo>
                    <a:pt x="6829" y="1572"/>
                    <a:pt x="6957" y="1548"/>
                    <a:pt x="7085" y="1548"/>
                  </a:cubicBezTo>
                  <a:close/>
                  <a:moveTo>
                    <a:pt x="7091" y="0"/>
                  </a:moveTo>
                  <a:cubicBezTo>
                    <a:pt x="6960" y="0"/>
                    <a:pt x="6829" y="24"/>
                    <a:pt x="6704" y="72"/>
                  </a:cubicBezTo>
                  <a:lnTo>
                    <a:pt x="727" y="2263"/>
                  </a:lnTo>
                  <a:cubicBezTo>
                    <a:pt x="298" y="2417"/>
                    <a:pt x="1" y="2834"/>
                    <a:pt x="1" y="3298"/>
                  </a:cubicBezTo>
                  <a:lnTo>
                    <a:pt x="1" y="8359"/>
                  </a:lnTo>
                  <a:cubicBezTo>
                    <a:pt x="13" y="12561"/>
                    <a:pt x="2692" y="16348"/>
                    <a:pt x="6692" y="17634"/>
                  </a:cubicBezTo>
                  <a:lnTo>
                    <a:pt x="6752" y="17645"/>
                  </a:lnTo>
                  <a:cubicBezTo>
                    <a:pt x="6859" y="17681"/>
                    <a:pt x="6972" y="17699"/>
                    <a:pt x="7086" y="17699"/>
                  </a:cubicBezTo>
                  <a:cubicBezTo>
                    <a:pt x="7201" y="17699"/>
                    <a:pt x="7317" y="17681"/>
                    <a:pt x="7430" y="17645"/>
                  </a:cubicBezTo>
                  <a:lnTo>
                    <a:pt x="7502" y="17634"/>
                  </a:lnTo>
                  <a:cubicBezTo>
                    <a:pt x="11502" y="16348"/>
                    <a:pt x="14169" y="12561"/>
                    <a:pt x="14169" y="8359"/>
                  </a:cubicBezTo>
                  <a:lnTo>
                    <a:pt x="14169" y="3298"/>
                  </a:lnTo>
                  <a:cubicBezTo>
                    <a:pt x="14169" y="2822"/>
                    <a:pt x="13883" y="2405"/>
                    <a:pt x="13443" y="2251"/>
                  </a:cubicBezTo>
                  <a:lnTo>
                    <a:pt x="7478" y="72"/>
                  </a:lnTo>
                  <a:cubicBezTo>
                    <a:pt x="7353" y="24"/>
                    <a:pt x="7222" y="0"/>
                    <a:pt x="70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5"/>
            <p:cNvSpPr/>
            <p:nvPr/>
          </p:nvSpPr>
          <p:spPr>
            <a:xfrm>
              <a:off x="3394017" y="2522196"/>
              <a:ext cx="2327334" cy="177239"/>
            </a:xfrm>
            <a:custGeom>
              <a:rect b="b" l="l" r="r" t="t"/>
              <a:pathLst>
                <a:path extrusionOk="0" h="4716" w="61926">
                  <a:moveTo>
                    <a:pt x="1" y="1"/>
                  </a:moveTo>
                  <a:cubicBezTo>
                    <a:pt x="1" y="2608"/>
                    <a:pt x="2120" y="4716"/>
                    <a:pt x="4716" y="4716"/>
                  </a:cubicBezTo>
                  <a:lnTo>
                    <a:pt x="57210" y="4716"/>
                  </a:lnTo>
                  <a:cubicBezTo>
                    <a:pt x="59818" y="4716"/>
                    <a:pt x="61925" y="2608"/>
                    <a:pt x="619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5"/>
            <p:cNvSpPr/>
            <p:nvPr/>
          </p:nvSpPr>
          <p:spPr>
            <a:xfrm>
              <a:off x="3412808" y="2522196"/>
              <a:ext cx="2327334" cy="177239"/>
            </a:xfrm>
            <a:custGeom>
              <a:rect b="b" l="l" r="r" t="t"/>
              <a:pathLst>
                <a:path extrusionOk="0" h="4716" w="61926">
                  <a:moveTo>
                    <a:pt x="61925" y="1"/>
                  </a:moveTo>
                  <a:cubicBezTo>
                    <a:pt x="61925" y="2608"/>
                    <a:pt x="59818" y="4716"/>
                    <a:pt x="57210" y="4716"/>
                  </a:cubicBezTo>
                  <a:lnTo>
                    <a:pt x="4716" y="4716"/>
                  </a:lnTo>
                  <a:cubicBezTo>
                    <a:pt x="2120" y="4716"/>
                    <a:pt x="1" y="260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5"/>
            <p:cNvSpPr/>
            <p:nvPr/>
          </p:nvSpPr>
          <p:spPr>
            <a:xfrm>
              <a:off x="3412808" y="2522196"/>
              <a:ext cx="2102703" cy="137853"/>
            </a:xfrm>
            <a:custGeom>
              <a:rect b="b" l="l" r="r" t="t"/>
              <a:pathLst>
                <a:path extrusionOk="0" h="3668" w="55949">
                  <a:moveTo>
                    <a:pt x="1" y="1"/>
                  </a:moveTo>
                  <a:cubicBezTo>
                    <a:pt x="1" y="1418"/>
                    <a:pt x="644" y="2775"/>
                    <a:pt x="1751" y="3668"/>
                  </a:cubicBezTo>
                  <a:lnTo>
                    <a:pt x="53341" y="3668"/>
                  </a:lnTo>
                  <a:cubicBezTo>
                    <a:pt x="53436" y="3668"/>
                    <a:pt x="53531" y="3656"/>
                    <a:pt x="53615" y="3656"/>
                  </a:cubicBezTo>
                  <a:cubicBezTo>
                    <a:pt x="55948" y="3525"/>
                    <a:pt x="55793" y="1"/>
                    <a:pt x="534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5"/>
            <p:cNvSpPr/>
            <p:nvPr/>
          </p:nvSpPr>
          <p:spPr>
            <a:xfrm>
              <a:off x="4986575" y="1260364"/>
              <a:ext cx="673892" cy="673892"/>
            </a:xfrm>
            <a:custGeom>
              <a:rect b="b" l="l" r="r" t="t"/>
              <a:pathLst>
                <a:path extrusionOk="0" h="17931" w="17931">
                  <a:moveTo>
                    <a:pt x="8965" y="0"/>
                  </a:moveTo>
                  <a:cubicBezTo>
                    <a:pt x="4012" y="0"/>
                    <a:pt x="0" y="4013"/>
                    <a:pt x="0" y="8966"/>
                  </a:cubicBezTo>
                  <a:cubicBezTo>
                    <a:pt x="0" y="13919"/>
                    <a:pt x="4012" y="17931"/>
                    <a:pt x="8965" y="17931"/>
                  </a:cubicBezTo>
                  <a:cubicBezTo>
                    <a:pt x="13918" y="17931"/>
                    <a:pt x="17931" y="13919"/>
                    <a:pt x="17931" y="8966"/>
                  </a:cubicBezTo>
                  <a:cubicBezTo>
                    <a:pt x="17931" y="4013"/>
                    <a:pt x="13918" y="0"/>
                    <a:pt x="89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5"/>
            <p:cNvSpPr/>
            <p:nvPr/>
          </p:nvSpPr>
          <p:spPr>
            <a:xfrm>
              <a:off x="5020550" y="1315385"/>
              <a:ext cx="584896" cy="584896"/>
            </a:xfrm>
            <a:custGeom>
              <a:rect b="b" l="l" r="r" t="t"/>
              <a:pathLst>
                <a:path extrusionOk="0" h="15563" w="15563">
                  <a:moveTo>
                    <a:pt x="15527" y="7502"/>
                  </a:moveTo>
                  <a:cubicBezTo>
                    <a:pt x="15527" y="10526"/>
                    <a:pt x="13705" y="13252"/>
                    <a:pt x="10919" y="14407"/>
                  </a:cubicBezTo>
                  <a:cubicBezTo>
                    <a:pt x="8121" y="15562"/>
                    <a:pt x="4906" y="14919"/>
                    <a:pt x="2775" y="12788"/>
                  </a:cubicBezTo>
                  <a:cubicBezTo>
                    <a:pt x="632" y="10645"/>
                    <a:pt x="1" y="7430"/>
                    <a:pt x="1156" y="4644"/>
                  </a:cubicBezTo>
                  <a:cubicBezTo>
                    <a:pt x="2311" y="1846"/>
                    <a:pt x="5037" y="24"/>
                    <a:pt x="8061" y="24"/>
                  </a:cubicBezTo>
                  <a:cubicBezTo>
                    <a:pt x="12193" y="1"/>
                    <a:pt x="15562" y="3358"/>
                    <a:pt x="15527" y="7502"/>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5"/>
            <p:cNvSpPr/>
            <p:nvPr/>
          </p:nvSpPr>
          <p:spPr>
            <a:xfrm>
              <a:off x="5159267" y="1417872"/>
              <a:ext cx="287318" cy="245639"/>
            </a:xfrm>
            <a:custGeom>
              <a:rect b="b" l="l" r="r" t="t"/>
              <a:pathLst>
                <a:path extrusionOk="0" h="6536" w="7645">
                  <a:moveTo>
                    <a:pt x="4392" y="0"/>
                  </a:moveTo>
                  <a:cubicBezTo>
                    <a:pt x="4385" y="0"/>
                    <a:pt x="4378" y="0"/>
                    <a:pt x="4370" y="0"/>
                  </a:cubicBezTo>
                  <a:cubicBezTo>
                    <a:pt x="1453" y="0"/>
                    <a:pt x="1" y="3512"/>
                    <a:pt x="2061" y="5572"/>
                  </a:cubicBezTo>
                  <a:cubicBezTo>
                    <a:pt x="2722" y="6238"/>
                    <a:pt x="3538" y="6535"/>
                    <a:pt x="4339" y="6535"/>
                  </a:cubicBezTo>
                  <a:cubicBezTo>
                    <a:pt x="6018" y="6535"/>
                    <a:pt x="7633" y="5229"/>
                    <a:pt x="7633" y="3262"/>
                  </a:cubicBezTo>
                  <a:cubicBezTo>
                    <a:pt x="7645" y="1460"/>
                    <a:pt x="6192" y="0"/>
                    <a:pt x="43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5"/>
            <p:cNvSpPr/>
            <p:nvPr/>
          </p:nvSpPr>
          <p:spPr>
            <a:xfrm>
              <a:off x="5100676" y="1668886"/>
              <a:ext cx="445240" cy="209222"/>
            </a:xfrm>
            <a:custGeom>
              <a:rect b="b" l="l" r="r" t="t"/>
              <a:pathLst>
                <a:path extrusionOk="0" h="5567" w="11847">
                  <a:moveTo>
                    <a:pt x="3977" y="1"/>
                  </a:moveTo>
                  <a:cubicBezTo>
                    <a:pt x="2393" y="429"/>
                    <a:pt x="1000" y="1358"/>
                    <a:pt x="0" y="2656"/>
                  </a:cubicBezTo>
                  <a:cubicBezTo>
                    <a:pt x="1500" y="4596"/>
                    <a:pt x="3715" y="5567"/>
                    <a:pt x="5928" y="5567"/>
                  </a:cubicBezTo>
                  <a:cubicBezTo>
                    <a:pt x="8141" y="5567"/>
                    <a:pt x="10353" y="4596"/>
                    <a:pt x="11847" y="2656"/>
                  </a:cubicBezTo>
                  <a:cubicBezTo>
                    <a:pt x="10847" y="1358"/>
                    <a:pt x="9454" y="429"/>
                    <a:pt x="7870" y="1"/>
                  </a:cubicBezTo>
                  <a:cubicBezTo>
                    <a:pt x="7251" y="274"/>
                    <a:pt x="6587" y="411"/>
                    <a:pt x="5923" y="411"/>
                  </a:cubicBezTo>
                  <a:cubicBezTo>
                    <a:pt x="5260" y="411"/>
                    <a:pt x="4596" y="274"/>
                    <a:pt x="39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5"/>
            <p:cNvSpPr/>
            <p:nvPr/>
          </p:nvSpPr>
          <p:spPr>
            <a:xfrm>
              <a:off x="5198653" y="1498411"/>
              <a:ext cx="248383" cy="84824"/>
            </a:xfrm>
            <a:custGeom>
              <a:rect b="b" l="l" r="r" t="t"/>
              <a:pathLst>
                <a:path extrusionOk="0" h="2257" w="6609">
                  <a:moveTo>
                    <a:pt x="1203" y="905"/>
                  </a:moveTo>
                  <a:cubicBezTo>
                    <a:pt x="1207" y="905"/>
                    <a:pt x="1211" y="905"/>
                    <a:pt x="1215" y="905"/>
                  </a:cubicBezTo>
                  <a:lnTo>
                    <a:pt x="2751" y="905"/>
                  </a:lnTo>
                  <a:lnTo>
                    <a:pt x="2751" y="1310"/>
                  </a:lnTo>
                  <a:cubicBezTo>
                    <a:pt x="2751" y="1334"/>
                    <a:pt x="2739" y="1358"/>
                    <a:pt x="2715" y="1381"/>
                  </a:cubicBezTo>
                  <a:lnTo>
                    <a:pt x="2668" y="1429"/>
                  </a:lnTo>
                  <a:cubicBezTo>
                    <a:pt x="2587" y="1510"/>
                    <a:pt x="2473" y="1558"/>
                    <a:pt x="2360" y="1558"/>
                  </a:cubicBezTo>
                  <a:cubicBezTo>
                    <a:pt x="2306" y="1558"/>
                    <a:pt x="2253" y="1547"/>
                    <a:pt x="2203" y="1524"/>
                  </a:cubicBezTo>
                  <a:lnTo>
                    <a:pt x="1167" y="1108"/>
                  </a:lnTo>
                  <a:cubicBezTo>
                    <a:pt x="1052" y="1073"/>
                    <a:pt x="1082" y="905"/>
                    <a:pt x="1203" y="905"/>
                  </a:cubicBezTo>
                  <a:close/>
                  <a:moveTo>
                    <a:pt x="5406" y="905"/>
                  </a:moveTo>
                  <a:cubicBezTo>
                    <a:pt x="5525" y="905"/>
                    <a:pt x="5549" y="1072"/>
                    <a:pt x="5442" y="1108"/>
                  </a:cubicBezTo>
                  <a:lnTo>
                    <a:pt x="4418" y="1524"/>
                  </a:lnTo>
                  <a:cubicBezTo>
                    <a:pt x="4364" y="1547"/>
                    <a:pt x="4309" y="1558"/>
                    <a:pt x="4253" y="1558"/>
                  </a:cubicBezTo>
                  <a:cubicBezTo>
                    <a:pt x="4136" y="1558"/>
                    <a:pt x="4022" y="1510"/>
                    <a:pt x="3942" y="1429"/>
                  </a:cubicBezTo>
                  <a:lnTo>
                    <a:pt x="3894" y="1381"/>
                  </a:lnTo>
                  <a:cubicBezTo>
                    <a:pt x="3870" y="1358"/>
                    <a:pt x="3858" y="1334"/>
                    <a:pt x="3858" y="1310"/>
                  </a:cubicBezTo>
                  <a:lnTo>
                    <a:pt x="3858" y="905"/>
                  </a:lnTo>
                  <a:close/>
                  <a:moveTo>
                    <a:pt x="36" y="0"/>
                  </a:moveTo>
                  <a:cubicBezTo>
                    <a:pt x="13" y="143"/>
                    <a:pt x="1" y="274"/>
                    <a:pt x="1" y="417"/>
                  </a:cubicBezTo>
                  <a:lnTo>
                    <a:pt x="1" y="1179"/>
                  </a:lnTo>
                  <a:lnTo>
                    <a:pt x="2132" y="2179"/>
                  </a:lnTo>
                  <a:cubicBezTo>
                    <a:pt x="2249" y="2231"/>
                    <a:pt x="2373" y="2256"/>
                    <a:pt x="2496" y="2256"/>
                  </a:cubicBezTo>
                  <a:cubicBezTo>
                    <a:pt x="2686" y="2256"/>
                    <a:pt x="2873" y="2195"/>
                    <a:pt x="3025" y="2072"/>
                  </a:cubicBezTo>
                  <a:lnTo>
                    <a:pt x="3299" y="1846"/>
                  </a:lnTo>
                  <a:lnTo>
                    <a:pt x="3584" y="2072"/>
                  </a:lnTo>
                  <a:cubicBezTo>
                    <a:pt x="3736" y="2195"/>
                    <a:pt x="3923" y="2256"/>
                    <a:pt x="4110" y="2256"/>
                  </a:cubicBezTo>
                  <a:cubicBezTo>
                    <a:pt x="4232" y="2256"/>
                    <a:pt x="4353" y="2231"/>
                    <a:pt x="4465" y="2179"/>
                  </a:cubicBezTo>
                  <a:lnTo>
                    <a:pt x="6609" y="1179"/>
                  </a:lnTo>
                  <a:lnTo>
                    <a:pt x="6609" y="417"/>
                  </a:lnTo>
                  <a:cubicBezTo>
                    <a:pt x="6609" y="286"/>
                    <a:pt x="6597" y="143"/>
                    <a:pt x="658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5"/>
            <p:cNvSpPr/>
            <p:nvPr/>
          </p:nvSpPr>
          <p:spPr>
            <a:xfrm>
              <a:off x="5031750" y="1438881"/>
              <a:ext cx="448848" cy="449299"/>
            </a:xfrm>
            <a:custGeom>
              <a:rect b="b" l="l" r="r" t="t"/>
              <a:pathLst>
                <a:path extrusionOk="0" h="11955" w="11943">
                  <a:moveTo>
                    <a:pt x="1036" y="1"/>
                  </a:moveTo>
                  <a:lnTo>
                    <a:pt x="1" y="1037"/>
                  </a:lnTo>
                  <a:lnTo>
                    <a:pt x="10907" y="11955"/>
                  </a:lnTo>
                  <a:lnTo>
                    <a:pt x="11943" y="10919"/>
                  </a:lnTo>
                  <a:lnTo>
                    <a:pt x="10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5"/>
            <p:cNvSpPr/>
            <p:nvPr/>
          </p:nvSpPr>
          <p:spPr>
            <a:xfrm>
              <a:off x="4139579" y="1290543"/>
              <a:ext cx="56148" cy="44911"/>
            </a:xfrm>
            <a:custGeom>
              <a:rect b="b" l="l" r="r" t="t"/>
              <a:pathLst>
                <a:path extrusionOk="0" h="1195" w="1494">
                  <a:moveTo>
                    <a:pt x="812" y="0"/>
                  </a:moveTo>
                  <a:cubicBezTo>
                    <a:pt x="312" y="0"/>
                    <a:pt x="1" y="628"/>
                    <a:pt x="391" y="1019"/>
                  </a:cubicBezTo>
                  <a:cubicBezTo>
                    <a:pt x="514" y="1142"/>
                    <a:pt x="660" y="1195"/>
                    <a:pt x="803" y="1195"/>
                  </a:cubicBezTo>
                  <a:cubicBezTo>
                    <a:pt x="1159" y="1195"/>
                    <a:pt x="1493" y="864"/>
                    <a:pt x="1392" y="447"/>
                  </a:cubicBezTo>
                  <a:cubicBezTo>
                    <a:pt x="1344" y="233"/>
                    <a:pt x="1177" y="66"/>
                    <a:pt x="963" y="19"/>
                  </a:cubicBezTo>
                  <a:cubicBezTo>
                    <a:pt x="911" y="6"/>
                    <a:pt x="861" y="0"/>
                    <a:pt x="8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5"/>
            <p:cNvSpPr/>
            <p:nvPr/>
          </p:nvSpPr>
          <p:spPr>
            <a:xfrm>
              <a:off x="4342261" y="1290543"/>
              <a:ext cx="56036" cy="44911"/>
            </a:xfrm>
            <a:custGeom>
              <a:rect b="b" l="l" r="r" t="t"/>
              <a:pathLst>
                <a:path extrusionOk="0" h="1195" w="1491">
                  <a:moveTo>
                    <a:pt x="801" y="0"/>
                  </a:moveTo>
                  <a:cubicBezTo>
                    <a:pt x="303" y="0"/>
                    <a:pt x="0" y="628"/>
                    <a:pt x="380" y="1019"/>
                  </a:cubicBezTo>
                  <a:cubicBezTo>
                    <a:pt x="503" y="1142"/>
                    <a:pt x="650" y="1195"/>
                    <a:pt x="794" y="1195"/>
                  </a:cubicBezTo>
                  <a:cubicBezTo>
                    <a:pt x="1152" y="1195"/>
                    <a:pt x="1491" y="864"/>
                    <a:pt x="1380" y="447"/>
                  </a:cubicBezTo>
                  <a:cubicBezTo>
                    <a:pt x="1333" y="233"/>
                    <a:pt x="1166" y="66"/>
                    <a:pt x="952" y="19"/>
                  </a:cubicBezTo>
                  <a:cubicBezTo>
                    <a:pt x="900" y="6"/>
                    <a:pt x="850" y="0"/>
                    <a:pt x="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5"/>
            <p:cNvSpPr/>
            <p:nvPr/>
          </p:nvSpPr>
          <p:spPr>
            <a:xfrm>
              <a:off x="4544530" y="1290543"/>
              <a:ext cx="56148" cy="44911"/>
            </a:xfrm>
            <a:custGeom>
              <a:rect b="b" l="l" r="r" t="t"/>
              <a:pathLst>
                <a:path extrusionOk="0" h="1195" w="1494">
                  <a:moveTo>
                    <a:pt x="801" y="0"/>
                  </a:moveTo>
                  <a:cubicBezTo>
                    <a:pt x="303" y="0"/>
                    <a:pt x="1" y="628"/>
                    <a:pt x="392" y="1019"/>
                  </a:cubicBezTo>
                  <a:cubicBezTo>
                    <a:pt x="514" y="1142"/>
                    <a:pt x="661" y="1195"/>
                    <a:pt x="803" y="1195"/>
                  </a:cubicBezTo>
                  <a:cubicBezTo>
                    <a:pt x="1159" y="1195"/>
                    <a:pt x="1494" y="864"/>
                    <a:pt x="1392" y="447"/>
                  </a:cubicBezTo>
                  <a:cubicBezTo>
                    <a:pt x="1332" y="233"/>
                    <a:pt x="1165" y="66"/>
                    <a:pt x="951" y="19"/>
                  </a:cubicBezTo>
                  <a:cubicBezTo>
                    <a:pt x="899" y="6"/>
                    <a:pt x="849" y="0"/>
                    <a:pt x="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5"/>
            <p:cNvSpPr/>
            <p:nvPr/>
          </p:nvSpPr>
          <p:spPr>
            <a:xfrm>
              <a:off x="4746799" y="1290543"/>
              <a:ext cx="56148" cy="44911"/>
            </a:xfrm>
            <a:custGeom>
              <a:rect b="b" l="l" r="r" t="t"/>
              <a:pathLst>
                <a:path extrusionOk="0" h="1195" w="1494">
                  <a:moveTo>
                    <a:pt x="809" y="0"/>
                  </a:moveTo>
                  <a:cubicBezTo>
                    <a:pt x="302" y="0"/>
                    <a:pt x="1" y="628"/>
                    <a:pt x="391" y="1019"/>
                  </a:cubicBezTo>
                  <a:cubicBezTo>
                    <a:pt x="514" y="1142"/>
                    <a:pt x="660" y="1195"/>
                    <a:pt x="803" y="1195"/>
                  </a:cubicBezTo>
                  <a:cubicBezTo>
                    <a:pt x="1159" y="1195"/>
                    <a:pt x="1493" y="864"/>
                    <a:pt x="1391" y="447"/>
                  </a:cubicBezTo>
                  <a:cubicBezTo>
                    <a:pt x="1332" y="233"/>
                    <a:pt x="1165" y="66"/>
                    <a:pt x="963" y="19"/>
                  </a:cubicBezTo>
                  <a:cubicBezTo>
                    <a:pt x="910" y="6"/>
                    <a:pt x="859" y="0"/>
                    <a:pt x="8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5"/>
            <p:cNvSpPr/>
            <p:nvPr/>
          </p:nvSpPr>
          <p:spPr>
            <a:xfrm>
              <a:off x="4169945" y="1138634"/>
              <a:ext cx="38" cy="174571"/>
            </a:xfrm>
            <a:custGeom>
              <a:rect b="b" l="l" r="r" t="t"/>
              <a:pathLst>
                <a:path extrusionOk="0" fill="none" h="4645" w="1">
                  <a:moveTo>
                    <a:pt x="0" y="4644"/>
                  </a:moveTo>
                  <a:lnTo>
                    <a:pt x="0"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5"/>
            <p:cNvSpPr/>
            <p:nvPr/>
          </p:nvSpPr>
          <p:spPr>
            <a:xfrm>
              <a:off x="4372628" y="1138634"/>
              <a:ext cx="38" cy="174571"/>
            </a:xfrm>
            <a:custGeom>
              <a:rect b="b" l="l" r="r" t="t"/>
              <a:pathLst>
                <a:path extrusionOk="0" fill="none" h="4645" w="1">
                  <a:moveTo>
                    <a:pt x="1" y="4644"/>
                  </a:moveTo>
                  <a:lnTo>
                    <a:pt x="1"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5"/>
            <p:cNvSpPr/>
            <p:nvPr/>
          </p:nvSpPr>
          <p:spPr>
            <a:xfrm>
              <a:off x="4574897" y="1138634"/>
              <a:ext cx="38" cy="174571"/>
            </a:xfrm>
            <a:custGeom>
              <a:rect b="b" l="l" r="r" t="t"/>
              <a:pathLst>
                <a:path extrusionOk="0" fill="none" h="4645" w="1">
                  <a:moveTo>
                    <a:pt x="0" y="4644"/>
                  </a:moveTo>
                  <a:lnTo>
                    <a:pt x="0"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5"/>
            <p:cNvSpPr/>
            <p:nvPr/>
          </p:nvSpPr>
          <p:spPr>
            <a:xfrm>
              <a:off x="4777579" y="1138634"/>
              <a:ext cx="38" cy="174571"/>
            </a:xfrm>
            <a:custGeom>
              <a:rect b="b" l="l" r="r" t="t"/>
              <a:pathLst>
                <a:path extrusionOk="0" fill="none" h="4645" w="1">
                  <a:moveTo>
                    <a:pt x="1" y="4644"/>
                  </a:moveTo>
                  <a:lnTo>
                    <a:pt x="1"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5"/>
            <p:cNvSpPr/>
            <p:nvPr/>
          </p:nvSpPr>
          <p:spPr>
            <a:xfrm>
              <a:off x="4979848" y="1138634"/>
              <a:ext cx="38" cy="174571"/>
            </a:xfrm>
            <a:custGeom>
              <a:rect b="b" l="l" r="r" t="t"/>
              <a:pathLst>
                <a:path extrusionOk="0" fill="none" h="4645" w="1">
                  <a:moveTo>
                    <a:pt x="0" y="4644"/>
                  </a:moveTo>
                  <a:lnTo>
                    <a:pt x="0"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5"/>
            <p:cNvSpPr/>
            <p:nvPr/>
          </p:nvSpPr>
          <p:spPr>
            <a:xfrm>
              <a:off x="4949068" y="1290543"/>
              <a:ext cx="56111" cy="44911"/>
            </a:xfrm>
            <a:custGeom>
              <a:rect b="b" l="l" r="r" t="t"/>
              <a:pathLst>
                <a:path extrusionOk="0" h="1195" w="1493">
                  <a:moveTo>
                    <a:pt x="812" y="0"/>
                  </a:moveTo>
                  <a:cubicBezTo>
                    <a:pt x="312" y="0"/>
                    <a:pt x="0" y="628"/>
                    <a:pt x="391" y="1019"/>
                  </a:cubicBezTo>
                  <a:cubicBezTo>
                    <a:pt x="514" y="1142"/>
                    <a:pt x="660" y="1195"/>
                    <a:pt x="803" y="1195"/>
                  </a:cubicBezTo>
                  <a:cubicBezTo>
                    <a:pt x="1158" y="1195"/>
                    <a:pt x="1493" y="864"/>
                    <a:pt x="1391" y="447"/>
                  </a:cubicBezTo>
                  <a:cubicBezTo>
                    <a:pt x="1343" y="233"/>
                    <a:pt x="1177" y="66"/>
                    <a:pt x="962" y="19"/>
                  </a:cubicBezTo>
                  <a:cubicBezTo>
                    <a:pt x="911" y="6"/>
                    <a:pt x="860" y="0"/>
                    <a:pt x="8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5"/>
            <p:cNvSpPr/>
            <p:nvPr/>
          </p:nvSpPr>
          <p:spPr>
            <a:xfrm>
              <a:off x="3304533" y="2202707"/>
              <a:ext cx="75203" cy="75203"/>
            </a:xfrm>
            <a:custGeom>
              <a:rect b="b" l="l" r="r" t="t"/>
              <a:pathLst>
                <a:path extrusionOk="0" h="2001" w="2001">
                  <a:moveTo>
                    <a:pt x="1001" y="1"/>
                  </a:moveTo>
                  <a:cubicBezTo>
                    <a:pt x="453" y="1"/>
                    <a:pt x="0" y="453"/>
                    <a:pt x="0" y="1001"/>
                  </a:cubicBezTo>
                  <a:cubicBezTo>
                    <a:pt x="0" y="1548"/>
                    <a:pt x="453" y="2001"/>
                    <a:pt x="1001" y="2001"/>
                  </a:cubicBezTo>
                  <a:cubicBezTo>
                    <a:pt x="1548" y="2001"/>
                    <a:pt x="2001" y="1548"/>
                    <a:pt x="2001" y="1001"/>
                  </a:cubicBezTo>
                  <a:cubicBezTo>
                    <a:pt x="2001" y="453"/>
                    <a:pt x="1548" y="1"/>
                    <a:pt x="10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5"/>
            <p:cNvSpPr/>
            <p:nvPr/>
          </p:nvSpPr>
          <p:spPr>
            <a:xfrm>
              <a:off x="3243687" y="2135247"/>
              <a:ext cx="196895" cy="65732"/>
            </a:xfrm>
            <a:custGeom>
              <a:rect b="b" l="l" r="r" t="t"/>
              <a:pathLst>
                <a:path extrusionOk="0" h="1749" w="5239">
                  <a:moveTo>
                    <a:pt x="661" y="1742"/>
                  </a:moveTo>
                  <a:lnTo>
                    <a:pt x="661" y="1742"/>
                  </a:lnTo>
                  <a:cubicBezTo>
                    <a:pt x="659" y="1744"/>
                    <a:pt x="657" y="1746"/>
                    <a:pt x="655" y="1748"/>
                  </a:cubicBezTo>
                  <a:lnTo>
                    <a:pt x="667" y="1748"/>
                  </a:lnTo>
                  <a:lnTo>
                    <a:pt x="661" y="1742"/>
                  </a:lnTo>
                  <a:close/>
                  <a:moveTo>
                    <a:pt x="2620" y="1"/>
                  </a:moveTo>
                  <a:cubicBezTo>
                    <a:pt x="1670" y="1"/>
                    <a:pt x="721" y="361"/>
                    <a:pt x="0" y="1081"/>
                  </a:cubicBezTo>
                  <a:lnTo>
                    <a:pt x="661" y="1742"/>
                  </a:lnTo>
                  <a:lnTo>
                    <a:pt x="661" y="1742"/>
                  </a:lnTo>
                  <a:cubicBezTo>
                    <a:pt x="1202" y="1204"/>
                    <a:pt x="1911" y="935"/>
                    <a:pt x="2620" y="935"/>
                  </a:cubicBezTo>
                  <a:cubicBezTo>
                    <a:pt x="3331" y="935"/>
                    <a:pt x="4042" y="1206"/>
                    <a:pt x="4584" y="1748"/>
                  </a:cubicBezTo>
                  <a:lnTo>
                    <a:pt x="5239" y="1081"/>
                  </a:lnTo>
                  <a:cubicBezTo>
                    <a:pt x="4519" y="361"/>
                    <a:pt x="3569" y="1"/>
                    <a:pt x="26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5"/>
            <p:cNvSpPr/>
            <p:nvPr/>
          </p:nvSpPr>
          <p:spPr>
            <a:xfrm>
              <a:off x="3202497" y="2068576"/>
              <a:ext cx="279727" cy="83170"/>
            </a:xfrm>
            <a:custGeom>
              <a:rect b="b" l="l" r="r" t="t"/>
              <a:pathLst>
                <a:path extrusionOk="0" h="2213" w="7443">
                  <a:moveTo>
                    <a:pt x="3717" y="1"/>
                  </a:moveTo>
                  <a:cubicBezTo>
                    <a:pt x="2370" y="1"/>
                    <a:pt x="1025" y="516"/>
                    <a:pt x="1" y="1546"/>
                  </a:cubicBezTo>
                  <a:lnTo>
                    <a:pt x="656" y="2212"/>
                  </a:lnTo>
                  <a:cubicBezTo>
                    <a:pt x="1501" y="1367"/>
                    <a:pt x="2608" y="944"/>
                    <a:pt x="3716" y="944"/>
                  </a:cubicBezTo>
                  <a:cubicBezTo>
                    <a:pt x="4823" y="944"/>
                    <a:pt x="5930" y="1367"/>
                    <a:pt x="6775" y="2212"/>
                  </a:cubicBezTo>
                  <a:lnTo>
                    <a:pt x="7442" y="1546"/>
                  </a:lnTo>
                  <a:cubicBezTo>
                    <a:pt x="6412" y="516"/>
                    <a:pt x="5064" y="1"/>
                    <a:pt x="3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5"/>
            <p:cNvSpPr/>
            <p:nvPr/>
          </p:nvSpPr>
          <p:spPr>
            <a:xfrm>
              <a:off x="3161344" y="1999912"/>
              <a:ext cx="361581" cy="99932"/>
            </a:xfrm>
            <a:custGeom>
              <a:rect b="b" l="l" r="r" t="t"/>
              <a:pathLst>
                <a:path extrusionOk="0" h="2659" w="9621">
                  <a:moveTo>
                    <a:pt x="661" y="2652"/>
                  </a:moveTo>
                  <a:lnTo>
                    <a:pt x="661" y="2652"/>
                  </a:lnTo>
                  <a:cubicBezTo>
                    <a:pt x="659" y="2654"/>
                    <a:pt x="657" y="2656"/>
                    <a:pt x="655" y="2658"/>
                  </a:cubicBezTo>
                  <a:lnTo>
                    <a:pt x="667" y="2658"/>
                  </a:lnTo>
                  <a:lnTo>
                    <a:pt x="661" y="2652"/>
                  </a:lnTo>
                  <a:close/>
                  <a:moveTo>
                    <a:pt x="4811" y="0"/>
                  </a:moveTo>
                  <a:cubicBezTo>
                    <a:pt x="3069" y="0"/>
                    <a:pt x="1328" y="664"/>
                    <a:pt x="0" y="1991"/>
                  </a:cubicBezTo>
                  <a:lnTo>
                    <a:pt x="661" y="2652"/>
                  </a:lnTo>
                  <a:lnTo>
                    <a:pt x="661" y="2652"/>
                  </a:lnTo>
                  <a:cubicBezTo>
                    <a:pt x="1809" y="1507"/>
                    <a:pt x="3310" y="935"/>
                    <a:pt x="4809" y="935"/>
                  </a:cubicBezTo>
                  <a:cubicBezTo>
                    <a:pt x="6311" y="935"/>
                    <a:pt x="7811" y="1509"/>
                    <a:pt x="8954" y="2658"/>
                  </a:cubicBezTo>
                  <a:lnTo>
                    <a:pt x="9621" y="1991"/>
                  </a:lnTo>
                  <a:cubicBezTo>
                    <a:pt x="8293" y="664"/>
                    <a:pt x="6552" y="0"/>
                    <a:pt x="48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5"/>
            <p:cNvSpPr/>
            <p:nvPr/>
          </p:nvSpPr>
          <p:spPr>
            <a:xfrm>
              <a:off x="6208157" y="2302940"/>
              <a:ext cx="44310" cy="44347"/>
            </a:xfrm>
            <a:custGeom>
              <a:rect b="b" l="l" r="r" t="t"/>
              <a:pathLst>
                <a:path extrusionOk="0" h="1180" w="1179">
                  <a:moveTo>
                    <a:pt x="595" y="1"/>
                  </a:moveTo>
                  <a:cubicBezTo>
                    <a:pt x="274" y="1"/>
                    <a:pt x="0" y="274"/>
                    <a:pt x="0" y="596"/>
                  </a:cubicBezTo>
                  <a:cubicBezTo>
                    <a:pt x="0" y="917"/>
                    <a:pt x="274" y="1179"/>
                    <a:pt x="595" y="1179"/>
                  </a:cubicBezTo>
                  <a:cubicBezTo>
                    <a:pt x="917" y="1179"/>
                    <a:pt x="1179" y="917"/>
                    <a:pt x="1179" y="596"/>
                  </a:cubicBezTo>
                  <a:cubicBezTo>
                    <a:pt x="1179" y="274"/>
                    <a:pt x="917" y="1"/>
                    <a:pt x="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5"/>
            <p:cNvSpPr/>
            <p:nvPr/>
          </p:nvSpPr>
          <p:spPr>
            <a:xfrm>
              <a:off x="6172341" y="2263103"/>
              <a:ext cx="116393" cy="38973"/>
            </a:xfrm>
            <a:custGeom>
              <a:rect b="b" l="l" r="r" t="t"/>
              <a:pathLst>
                <a:path extrusionOk="0" h="1037" w="3097">
                  <a:moveTo>
                    <a:pt x="388" y="1031"/>
                  </a:moveTo>
                  <a:lnTo>
                    <a:pt x="388" y="1031"/>
                  </a:lnTo>
                  <a:cubicBezTo>
                    <a:pt x="386" y="1033"/>
                    <a:pt x="384" y="1035"/>
                    <a:pt x="382" y="1037"/>
                  </a:cubicBezTo>
                  <a:lnTo>
                    <a:pt x="394" y="1037"/>
                  </a:lnTo>
                  <a:lnTo>
                    <a:pt x="388" y="1031"/>
                  </a:lnTo>
                  <a:close/>
                  <a:moveTo>
                    <a:pt x="1548" y="1"/>
                  </a:moveTo>
                  <a:cubicBezTo>
                    <a:pt x="989" y="1"/>
                    <a:pt x="429" y="215"/>
                    <a:pt x="1" y="644"/>
                  </a:cubicBezTo>
                  <a:lnTo>
                    <a:pt x="388" y="1031"/>
                  </a:lnTo>
                  <a:lnTo>
                    <a:pt x="388" y="1031"/>
                  </a:lnTo>
                  <a:cubicBezTo>
                    <a:pt x="708" y="713"/>
                    <a:pt x="1125" y="555"/>
                    <a:pt x="1542" y="555"/>
                  </a:cubicBezTo>
                  <a:cubicBezTo>
                    <a:pt x="1962" y="555"/>
                    <a:pt x="2382" y="715"/>
                    <a:pt x="2703" y="1037"/>
                  </a:cubicBezTo>
                  <a:lnTo>
                    <a:pt x="3096" y="644"/>
                  </a:lnTo>
                  <a:cubicBezTo>
                    <a:pt x="2668" y="215"/>
                    <a:pt x="2108" y="1"/>
                    <a:pt x="1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5"/>
            <p:cNvSpPr/>
            <p:nvPr/>
          </p:nvSpPr>
          <p:spPr>
            <a:xfrm>
              <a:off x="6147724" y="2223979"/>
              <a:ext cx="165175" cy="49008"/>
            </a:xfrm>
            <a:custGeom>
              <a:rect b="b" l="l" r="r" t="t"/>
              <a:pathLst>
                <a:path extrusionOk="0" h="1304" w="4395">
                  <a:moveTo>
                    <a:pt x="2197" y="0"/>
                  </a:moveTo>
                  <a:cubicBezTo>
                    <a:pt x="1403" y="0"/>
                    <a:pt x="608" y="304"/>
                    <a:pt x="1" y="911"/>
                  </a:cubicBezTo>
                  <a:lnTo>
                    <a:pt x="394" y="1304"/>
                  </a:lnTo>
                  <a:cubicBezTo>
                    <a:pt x="894" y="804"/>
                    <a:pt x="1549" y="554"/>
                    <a:pt x="2203" y="554"/>
                  </a:cubicBezTo>
                  <a:cubicBezTo>
                    <a:pt x="2858" y="554"/>
                    <a:pt x="3513" y="804"/>
                    <a:pt x="4013" y="1304"/>
                  </a:cubicBezTo>
                  <a:lnTo>
                    <a:pt x="4394" y="911"/>
                  </a:lnTo>
                  <a:cubicBezTo>
                    <a:pt x="3787" y="304"/>
                    <a:pt x="2992" y="0"/>
                    <a:pt x="21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5"/>
            <p:cNvSpPr/>
            <p:nvPr/>
          </p:nvSpPr>
          <p:spPr>
            <a:xfrm>
              <a:off x="6123559" y="2183014"/>
              <a:ext cx="213920" cy="59117"/>
            </a:xfrm>
            <a:custGeom>
              <a:rect b="b" l="l" r="r" t="t"/>
              <a:pathLst>
                <a:path extrusionOk="0" h="1573" w="5692">
                  <a:moveTo>
                    <a:pt x="2846" y="1"/>
                  </a:moveTo>
                  <a:cubicBezTo>
                    <a:pt x="1817" y="1"/>
                    <a:pt x="787" y="394"/>
                    <a:pt x="1" y="1179"/>
                  </a:cubicBezTo>
                  <a:lnTo>
                    <a:pt x="394" y="1572"/>
                  </a:lnTo>
                  <a:cubicBezTo>
                    <a:pt x="1072" y="894"/>
                    <a:pt x="1959" y="554"/>
                    <a:pt x="2846" y="554"/>
                  </a:cubicBezTo>
                  <a:cubicBezTo>
                    <a:pt x="3733" y="554"/>
                    <a:pt x="4620" y="894"/>
                    <a:pt x="5299" y="1572"/>
                  </a:cubicBezTo>
                  <a:lnTo>
                    <a:pt x="5692" y="1179"/>
                  </a:lnTo>
                  <a:cubicBezTo>
                    <a:pt x="4906" y="394"/>
                    <a:pt x="3876" y="1"/>
                    <a:pt x="2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5"/>
            <p:cNvSpPr/>
            <p:nvPr/>
          </p:nvSpPr>
          <p:spPr>
            <a:xfrm>
              <a:off x="3003835" y="1748974"/>
              <a:ext cx="168745" cy="172316"/>
            </a:xfrm>
            <a:custGeom>
              <a:rect b="b" l="l" r="r" t="t"/>
              <a:pathLst>
                <a:path extrusionOk="0" h="4585" w="4490">
                  <a:moveTo>
                    <a:pt x="2239" y="394"/>
                  </a:moveTo>
                  <a:cubicBezTo>
                    <a:pt x="2822" y="394"/>
                    <a:pt x="3287" y="870"/>
                    <a:pt x="3287" y="1441"/>
                  </a:cubicBezTo>
                  <a:lnTo>
                    <a:pt x="3287" y="1596"/>
                  </a:lnTo>
                  <a:lnTo>
                    <a:pt x="1203" y="1596"/>
                  </a:lnTo>
                  <a:lnTo>
                    <a:pt x="1191" y="1441"/>
                  </a:lnTo>
                  <a:cubicBezTo>
                    <a:pt x="1191" y="870"/>
                    <a:pt x="1655" y="394"/>
                    <a:pt x="2239" y="394"/>
                  </a:cubicBezTo>
                  <a:close/>
                  <a:moveTo>
                    <a:pt x="2239" y="2462"/>
                  </a:moveTo>
                  <a:cubicBezTo>
                    <a:pt x="2411" y="2462"/>
                    <a:pt x="2584" y="2578"/>
                    <a:pt x="2584" y="2811"/>
                  </a:cubicBezTo>
                  <a:cubicBezTo>
                    <a:pt x="2584" y="2918"/>
                    <a:pt x="2525" y="3025"/>
                    <a:pt x="2429" y="3096"/>
                  </a:cubicBezTo>
                  <a:lnTo>
                    <a:pt x="2429" y="3358"/>
                  </a:lnTo>
                  <a:cubicBezTo>
                    <a:pt x="2441" y="3495"/>
                    <a:pt x="2340" y="3564"/>
                    <a:pt x="2239" y="3564"/>
                  </a:cubicBezTo>
                  <a:cubicBezTo>
                    <a:pt x="2138" y="3564"/>
                    <a:pt x="2036" y="3495"/>
                    <a:pt x="2048" y="3358"/>
                  </a:cubicBezTo>
                  <a:lnTo>
                    <a:pt x="2048" y="3096"/>
                  </a:lnTo>
                  <a:cubicBezTo>
                    <a:pt x="1953" y="3037"/>
                    <a:pt x="1894" y="2930"/>
                    <a:pt x="1894" y="2811"/>
                  </a:cubicBezTo>
                  <a:cubicBezTo>
                    <a:pt x="1894" y="2578"/>
                    <a:pt x="2066" y="2462"/>
                    <a:pt x="2239" y="2462"/>
                  </a:cubicBezTo>
                  <a:close/>
                  <a:moveTo>
                    <a:pt x="2239" y="1"/>
                  </a:moveTo>
                  <a:cubicBezTo>
                    <a:pt x="1441" y="1"/>
                    <a:pt x="798" y="644"/>
                    <a:pt x="798" y="1441"/>
                  </a:cubicBezTo>
                  <a:lnTo>
                    <a:pt x="798" y="1596"/>
                  </a:lnTo>
                  <a:lnTo>
                    <a:pt x="477" y="1596"/>
                  </a:lnTo>
                  <a:cubicBezTo>
                    <a:pt x="215" y="1596"/>
                    <a:pt x="0" y="1810"/>
                    <a:pt x="0" y="2072"/>
                  </a:cubicBezTo>
                  <a:lnTo>
                    <a:pt x="0" y="4120"/>
                  </a:lnTo>
                  <a:cubicBezTo>
                    <a:pt x="0" y="4370"/>
                    <a:pt x="215" y="4585"/>
                    <a:pt x="477" y="4585"/>
                  </a:cubicBezTo>
                  <a:lnTo>
                    <a:pt x="4013" y="4585"/>
                  </a:lnTo>
                  <a:cubicBezTo>
                    <a:pt x="4275" y="4585"/>
                    <a:pt x="4489" y="4370"/>
                    <a:pt x="4489" y="4120"/>
                  </a:cubicBezTo>
                  <a:lnTo>
                    <a:pt x="4489" y="2072"/>
                  </a:lnTo>
                  <a:cubicBezTo>
                    <a:pt x="4489" y="1810"/>
                    <a:pt x="4275" y="1596"/>
                    <a:pt x="4013" y="1596"/>
                  </a:cubicBezTo>
                  <a:lnTo>
                    <a:pt x="3691" y="1596"/>
                  </a:lnTo>
                  <a:lnTo>
                    <a:pt x="3691" y="1441"/>
                  </a:lnTo>
                  <a:cubicBezTo>
                    <a:pt x="3691" y="644"/>
                    <a:pt x="3048" y="1"/>
                    <a:pt x="22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5"/>
            <p:cNvSpPr/>
            <p:nvPr/>
          </p:nvSpPr>
          <p:spPr>
            <a:xfrm>
              <a:off x="6058691" y="1739578"/>
              <a:ext cx="134282" cy="134282"/>
            </a:xfrm>
            <a:custGeom>
              <a:rect b="b" l="l" r="r" t="t"/>
              <a:pathLst>
                <a:path extrusionOk="0" h="3573" w="3573">
                  <a:moveTo>
                    <a:pt x="1786" y="1"/>
                  </a:moveTo>
                  <a:cubicBezTo>
                    <a:pt x="798" y="1"/>
                    <a:pt x="0" y="798"/>
                    <a:pt x="0" y="1787"/>
                  </a:cubicBezTo>
                  <a:cubicBezTo>
                    <a:pt x="0" y="2775"/>
                    <a:pt x="798" y="3573"/>
                    <a:pt x="1786" y="3573"/>
                  </a:cubicBezTo>
                  <a:cubicBezTo>
                    <a:pt x="2775" y="3573"/>
                    <a:pt x="3572" y="2775"/>
                    <a:pt x="3572" y="1787"/>
                  </a:cubicBezTo>
                  <a:cubicBezTo>
                    <a:pt x="3572" y="798"/>
                    <a:pt x="2775"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5"/>
            <p:cNvSpPr/>
            <p:nvPr/>
          </p:nvSpPr>
          <p:spPr>
            <a:xfrm>
              <a:off x="5995590" y="1870253"/>
              <a:ext cx="260484" cy="104291"/>
            </a:xfrm>
            <a:custGeom>
              <a:rect b="b" l="l" r="r" t="t"/>
              <a:pathLst>
                <a:path extrusionOk="0" h="2775" w="6931">
                  <a:moveTo>
                    <a:pt x="2156" y="0"/>
                  </a:moveTo>
                  <a:cubicBezTo>
                    <a:pt x="1239" y="369"/>
                    <a:pt x="513" y="1096"/>
                    <a:pt x="155" y="2012"/>
                  </a:cubicBezTo>
                  <a:cubicBezTo>
                    <a:pt x="1" y="2370"/>
                    <a:pt x="274" y="2763"/>
                    <a:pt x="667" y="2774"/>
                  </a:cubicBezTo>
                  <a:lnTo>
                    <a:pt x="6275" y="2774"/>
                  </a:lnTo>
                  <a:cubicBezTo>
                    <a:pt x="6668" y="2774"/>
                    <a:pt x="6930" y="2370"/>
                    <a:pt x="6787" y="2012"/>
                  </a:cubicBezTo>
                  <a:cubicBezTo>
                    <a:pt x="6430" y="1096"/>
                    <a:pt x="5704" y="369"/>
                    <a:pt x="4799" y="0"/>
                  </a:cubicBezTo>
                  <a:cubicBezTo>
                    <a:pt x="4406" y="304"/>
                    <a:pt x="3939" y="456"/>
                    <a:pt x="3473" y="456"/>
                  </a:cubicBezTo>
                  <a:cubicBezTo>
                    <a:pt x="3007" y="456"/>
                    <a:pt x="2543" y="304"/>
                    <a:pt x="21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5"/>
            <p:cNvSpPr/>
            <p:nvPr/>
          </p:nvSpPr>
          <p:spPr>
            <a:xfrm>
              <a:off x="5632694" y="2076092"/>
              <a:ext cx="298969" cy="292392"/>
            </a:xfrm>
            <a:custGeom>
              <a:rect b="b" l="l" r="r" t="t"/>
              <a:pathLst>
                <a:path extrusionOk="0" h="7780" w="7955">
                  <a:moveTo>
                    <a:pt x="3983" y="2527"/>
                  </a:moveTo>
                  <a:cubicBezTo>
                    <a:pt x="5168" y="2527"/>
                    <a:pt x="5882" y="3916"/>
                    <a:pt x="5120" y="4882"/>
                  </a:cubicBezTo>
                  <a:cubicBezTo>
                    <a:pt x="4832" y="5245"/>
                    <a:pt x="4406" y="5435"/>
                    <a:pt x="3976" y="5435"/>
                  </a:cubicBezTo>
                  <a:cubicBezTo>
                    <a:pt x="3659" y="5435"/>
                    <a:pt x="3340" y="5332"/>
                    <a:pt x="3072" y="5120"/>
                  </a:cubicBezTo>
                  <a:cubicBezTo>
                    <a:pt x="2060" y="4310"/>
                    <a:pt x="2525" y="2691"/>
                    <a:pt x="3811" y="2536"/>
                  </a:cubicBezTo>
                  <a:cubicBezTo>
                    <a:pt x="3869" y="2530"/>
                    <a:pt x="3927" y="2527"/>
                    <a:pt x="3983" y="2527"/>
                  </a:cubicBezTo>
                  <a:close/>
                  <a:moveTo>
                    <a:pt x="3955" y="0"/>
                  </a:moveTo>
                  <a:cubicBezTo>
                    <a:pt x="3778" y="0"/>
                    <a:pt x="3602" y="12"/>
                    <a:pt x="3430" y="36"/>
                  </a:cubicBezTo>
                  <a:cubicBezTo>
                    <a:pt x="3227" y="60"/>
                    <a:pt x="3108" y="250"/>
                    <a:pt x="3144" y="441"/>
                  </a:cubicBezTo>
                  <a:lnTo>
                    <a:pt x="3299" y="1048"/>
                  </a:lnTo>
                  <a:cubicBezTo>
                    <a:pt x="2858" y="1155"/>
                    <a:pt x="2441" y="1357"/>
                    <a:pt x="2096" y="1643"/>
                  </a:cubicBezTo>
                  <a:lnTo>
                    <a:pt x="1703" y="1155"/>
                  </a:lnTo>
                  <a:cubicBezTo>
                    <a:pt x="1639" y="1071"/>
                    <a:pt x="1543" y="1029"/>
                    <a:pt x="1446" y="1029"/>
                  </a:cubicBezTo>
                  <a:cubicBezTo>
                    <a:pt x="1364" y="1029"/>
                    <a:pt x="1281" y="1059"/>
                    <a:pt x="1215" y="1119"/>
                  </a:cubicBezTo>
                  <a:cubicBezTo>
                    <a:pt x="1084" y="1238"/>
                    <a:pt x="977" y="1369"/>
                    <a:pt x="870" y="1500"/>
                  </a:cubicBezTo>
                  <a:cubicBezTo>
                    <a:pt x="751" y="1643"/>
                    <a:pt x="656" y="1798"/>
                    <a:pt x="560" y="1953"/>
                  </a:cubicBezTo>
                  <a:cubicBezTo>
                    <a:pt x="453" y="2119"/>
                    <a:pt x="525" y="2334"/>
                    <a:pt x="703" y="2417"/>
                  </a:cubicBezTo>
                  <a:lnTo>
                    <a:pt x="1275" y="2691"/>
                  </a:lnTo>
                  <a:cubicBezTo>
                    <a:pt x="1072" y="3096"/>
                    <a:pt x="977" y="3548"/>
                    <a:pt x="977" y="3989"/>
                  </a:cubicBezTo>
                  <a:lnTo>
                    <a:pt x="346" y="3989"/>
                  </a:lnTo>
                  <a:cubicBezTo>
                    <a:pt x="155" y="4001"/>
                    <a:pt x="1" y="4167"/>
                    <a:pt x="24" y="4358"/>
                  </a:cubicBezTo>
                  <a:cubicBezTo>
                    <a:pt x="60" y="4715"/>
                    <a:pt x="132" y="5060"/>
                    <a:pt x="263" y="5382"/>
                  </a:cubicBezTo>
                  <a:cubicBezTo>
                    <a:pt x="317" y="5517"/>
                    <a:pt x="446" y="5598"/>
                    <a:pt x="578" y="5598"/>
                  </a:cubicBezTo>
                  <a:cubicBezTo>
                    <a:pt x="620" y="5598"/>
                    <a:pt x="663" y="5590"/>
                    <a:pt x="703" y="5572"/>
                  </a:cubicBezTo>
                  <a:lnTo>
                    <a:pt x="1275" y="5298"/>
                  </a:lnTo>
                  <a:cubicBezTo>
                    <a:pt x="1465" y="5703"/>
                    <a:pt x="1751" y="6060"/>
                    <a:pt x="2108" y="6334"/>
                  </a:cubicBezTo>
                  <a:lnTo>
                    <a:pt x="1715" y="6822"/>
                  </a:lnTo>
                  <a:cubicBezTo>
                    <a:pt x="1596" y="6977"/>
                    <a:pt x="1632" y="7203"/>
                    <a:pt x="1799" y="7311"/>
                  </a:cubicBezTo>
                  <a:cubicBezTo>
                    <a:pt x="2096" y="7501"/>
                    <a:pt x="2418" y="7656"/>
                    <a:pt x="2751" y="7763"/>
                  </a:cubicBezTo>
                  <a:cubicBezTo>
                    <a:pt x="2787" y="7774"/>
                    <a:pt x="2822" y="7779"/>
                    <a:pt x="2857" y="7779"/>
                  </a:cubicBezTo>
                  <a:cubicBezTo>
                    <a:pt x="3008" y="7779"/>
                    <a:pt x="3141" y="7680"/>
                    <a:pt x="3180" y="7525"/>
                  </a:cubicBezTo>
                  <a:lnTo>
                    <a:pt x="3311" y="6918"/>
                  </a:lnTo>
                  <a:cubicBezTo>
                    <a:pt x="3531" y="6965"/>
                    <a:pt x="3757" y="6989"/>
                    <a:pt x="3983" y="6989"/>
                  </a:cubicBezTo>
                  <a:cubicBezTo>
                    <a:pt x="4210" y="6989"/>
                    <a:pt x="4436" y="6965"/>
                    <a:pt x="4656" y="6918"/>
                  </a:cubicBezTo>
                  <a:lnTo>
                    <a:pt x="4799" y="7525"/>
                  </a:lnTo>
                  <a:cubicBezTo>
                    <a:pt x="4838" y="7680"/>
                    <a:pt x="4971" y="7779"/>
                    <a:pt x="5121" y="7779"/>
                  </a:cubicBezTo>
                  <a:cubicBezTo>
                    <a:pt x="5156" y="7779"/>
                    <a:pt x="5192" y="7774"/>
                    <a:pt x="5228" y="7763"/>
                  </a:cubicBezTo>
                  <a:cubicBezTo>
                    <a:pt x="5561" y="7656"/>
                    <a:pt x="5882" y="7501"/>
                    <a:pt x="6180" y="7299"/>
                  </a:cubicBezTo>
                  <a:cubicBezTo>
                    <a:pt x="6347" y="7192"/>
                    <a:pt x="6382" y="6965"/>
                    <a:pt x="6263" y="6822"/>
                  </a:cubicBezTo>
                  <a:lnTo>
                    <a:pt x="5870" y="6322"/>
                  </a:lnTo>
                  <a:cubicBezTo>
                    <a:pt x="6216" y="6049"/>
                    <a:pt x="6501" y="5691"/>
                    <a:pt x="6692" y="5287"/>
                  </a:cubicBezTo>
                  <a:lnTo>
                    <a:pt x="7263" y="5560"/>
                  </a:lnTo>
                  <a:cubicBezTo>
                    <a:pt x="7304" y="5578"/>
                    <a:pt x="7347" y="5586"/>
                    <a:pt x="7390" y="5586"/>
                  </a:cubicBezTo>
                  <a:cubicBezTo>
                    <a:pt x="7525" y="5586"/>
                    <a:pt x="7659" y="5505"/>
                    <a:pt x="7704" y="5370"/>
                  </a:cubicBezTo>
                  <a:cubicBezTo>
                    <a:pt x="7835" y="5037"/>
                    <a:pt x="7906" y="4691"/>
                    <a:pt x="7942" y="4334"/>
                  </a:cubicBezTo>
                  <a:cubicBezTo>
                    <a:pt x="7954" y="4144"/>
                    <a:pt x="7799" y="3977"/>
                    <a:pt x="7609" y="3977"/>
                  </a:cubicBezTo>
                  <a:lnTo>
                    <a:pt x="6978" y="3977"/>
                  </a:lnTo>
                  <a:cubicBezTo>
                    <a:pt x="6978" y="3524"/>
                    <a:pt x="6882" y="3072"/>
                    <a:pt x="6680" y="2667"/>
                  </a:cubicBezTo>
                  <a:lnTo>
                    <a:pt x="7252" y="2393"/>
                  </a:lnTo>
                  <a:cubicBezTo>
                    <a:pt x="7430" y="2310"/>
                    <a:pt x="7490" y="2096"/>
                    <a:pt x="7394" y="1929"/>
                  </a:cubicBezTo>
                  <a:cubicBezTo>
                    <a:pt x="7180" y="1619"/>
                    <a:pt x="6954" y="1322"/>
                    <a:pt x="6680" y="1048"/>
                  </a:cubicBezTo>
                  <a:cubicBezTo>
                    <a:pt x="6630" y="993"/>
                    <a:pt x="6563" y="966"/>
                    <a:pt x="6494" y="966"/>
                  </a:cubicBezTo>
                  <a:cubicBezTo>
                    <a:pt x="6414" y="966"/>
                    <a:pt x="6333" y="1002"/>
                    <a:pt x="6275" y="1072"/>
                  </a:cubicBezTo>
                  <a:lnTo>
                    <a:pt x="5835" y="1619"/>
                  </a:lnTo>
                  <a:cubicBezTo>
                    <a:pt x="5489" y="1346"/>
                    <a:pt x="5073" y="1143"/>
                    <a:pt x="4632" y="1048"/>
                  </a:cubicBezTo>
                  <a:lnTo>
                    <a:pt x="4763" y="441"/>
                  </a:lnTo>
                  <a:cubicBezTo>
                    <a:pt x="4811" y="250"/>
                    <a:pt x="4680" y="60"/>
                    <a:pt x="4489" y="36"/>
                  </a:cubicBezTo>
                  <a:cubicBezTo>
                    <a:pt x="4311" y="12"/>
                    <a:pt x="4132" y="0"/>
                    <a:pt x="3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5"/>
            <p:cNvSpPr/>
            <p:nvPr/>
          </p:nvSpPr>
          <p:spPr>
            <a:xfrm>
              <a:off x="2861999" y="2126979"/>
              <a:ext cx="174984" cy="171000"/>
            </a:xfrm>
            <a:custGeom>
              <a:rect b="b" l="l" r="r" t="t"/>
              <a:pathLst>
                <a:path extrusionOk="0" h="4550" w="4656">
                  <a:moveTo>
                    <a:pt x="2339" y="1485"/>
                  </a:moveTo>
                  <a:cubicBezTo>
                    <a:pt x="3023" y="1485"/>
                    <a:pt x="3429" y="2296"/>
                    <a:pt x="2989" y="2861"/>
                  </a:cubicBezTo>
                  <a:cubicBezTo>
                    <a:pt x="2817" y="3074"/>
                    <a:pt x="2566" y="3184"/>
                    <a:pt x="2316" y="3184"/>
                  </a:cubicBezTo>
                  <a:cubicBezTo>
                    <a:pt x="2132" y="3184"/>
                    <a:pt x="1949" y="3125"/>
                    <a:pt x="1798" y="3004"/>
                  </a:cubicBezTo>
                  <a:cubicBezTo>
                    <a:pt x="1203" y="2528"/>
                    <a:pt x="1465" y="1575"/>
                    <a:pt x="2227" y="1492"/>
                  </a:cubicBezTo>
                  <a:cubicBezTo>
                    <a:pt x="2265" y="1487"/>
                    <a:pt x="2303" y="1485"/>
                    <a:pt x="2339" y="1485"/>
                  </a:cubicBezTo>
                  <a:close/>
                  <a:moveTo>
                    <a:pt x="2310" y="1"/>
                  </a:moveTo>
                  <a:cubicBezTo>
                    <a:pt x="2206" y="1"/>
                    <a:pt x="2102" y="9"/>
                    <a:pt x="2000" y="27"/>
                  </a:cubicBezTo>
                  <a:cubicBezTo>
                    <a:pt x="1881" y="39"/>
                    <a:pt x="1810" y="146"/>
                    <a:pt x="1834" y="254"/>
                  </a:cubicBezTo>
                  <a:lnTo>
                    <a:pt x="1917" y="611"/>
                  </a:lnTo>
                  <a:cubicBezTo>
                    <a:pt x="1667" y="682"/>
                    <a:pt x="1417" y="789"/>
                    <a:pt x="1215" y="956"/>
                  </a:cubicBezTo>
                  <a:lnTo>
                    <a:pt x="1000" y="682"/>
                  </a:lnTo>
                  <a:cubicBezTo>
                    <a:pt x="962" y="631"/>
                    <a:pt x="903" y="607"/>
                    <a:pt x="846" y="607"/>
                  </a:cubicBezTo>
                  <a:cubicBezTo>
                    <a:pt x="796" y="607"/>
                    <a:pt x="748" y="625"/>
                    <a:pt x="715" y="658"/>
                  </a:cubicBezTo>
                  <a:cubicBezTo>
                    <a:pt x="643" y="730"/>
                    <a:pt x="572" y="801"/>
                    <a:pt x="512" y="885"/>
                  </a:cubicBezTo>
                  <a:cubicBezTo>
                    <a:pt x="441" y="968"/>
                    <a:pt x="381" y="1051"/>
                    <a:pt x="322" y="1146"/>
                  </a:cubicBezTo>
                  <a:cubicBezTo>
                    <a:pt x="274" y="1242"/>
                    <a:pt x="310" y="1373"/>
                    <a:pt x="405" y="1420"/>
                  </a:cubicBezTo>
                  <a:lnTo>
                    <a:pt x="738" y="1575"/>
                  </a:lnTo>
                  <a:cubicBezTo>
                    <a:pt x="631" y="1813"/>
                    <a:pt x="572" y="2075"/>
                    <a:pt x="572" y="2337"/>
                  </a:cubicBezTo>
                  <a:lnTo>
                    <a:pt x="203" y="2337"/>
                  </a:lnTo>
                  <a:cubicBezTo>
                    <a:pt x="95" y="2337"/>
                    <a:pt x="0" y="2444"/>
                    <a:pt x="12" y="2551"/>
                  </a:cubicBezTo>
                  <a:cubicBezTo>
                    <a:pt x="36" y="2754"/>
                    <a:pt x="84" y="2956"/>
                    <a:pt x="155" y="3159"/>
                  </a:cubicBezTo>
                  <a:cubicBezTo>
                    <a:pt x="181" y="3238"/>
                    <a:pt x="259" y="3284"/>
                    <a:pt x="337" y="3284"/>
                  </a:cubicBezTo>
                  <a:cubicBezTo>
                    <a:pt x="364" y="3284"/>
                    <a:pt x="392" y="3278"/>
                    <a:pt x="417" y="3266"/>
                  </a:cubicBezTo>
                  <a:lnTo>
                    <a:pt x="750" y="3099"/>
                  </a:lnTo>
                  <a:cubicBezTo>
                    <a:pt x="869" y="3337"/>
                    <a:pt x="1036" y="3540"/>
                    <a:pt x="1238" y="3706"/>
                  </a:cubicBezTo>
                  <a:lnTo>
                    <a:pt x="1012" y="3992"/>
                  </a:lnTo>
                  <a:cubicBezTo>
                    <a:pt x="941" y="4087"/>
                    <a:pt x="965" y="4218"/>
                    <a:pt x="1060" y="4278"/>
                  </a:cubicBezTo>
                  <a:cubicBezTo>
                    <a:pt x="1227" y="4385"/>
                    <a:pt x="1417" y="4480"/>
                    <a:pt x="1619" y="4540"/>
                  </a:cubicBezTo>
                  <a:cubicBezTo>
                    <a:pt x="1638" y="4546"/>
                    <a:pt x="1658" y="4549"/>
                    <a:pt x="1677" y="4549"/>
                  </a:cubicBezTo>
                  <a:cubicBezTo>
                    <a:pt x="1765" y="4549"/>
                    <a:pt x="1848" y="4485"/>
                    <a:pt x="1858" y="4397"/>
                  </a:cubicBezTo>
                  <a:lnTo>
                    <a:pt x="1941" y="4040"/>
                  </a:lnTo>
                  <a:cubicBezTo>
                    <a:pt x="2072" y="4069"/>
                    <a:pt x="2203" y="4084"/>
                    <a:pt x="2334" y="4084"/>
                  </a:cubicBezTo>
                  <a:cubicBezTo>
                    <a:pt x="2465" y="4084"/>
                    <a:pt x="2596" y="4069"/>
                    <a:pt x="2727" y="4040"/>
                  </a:cubicBezTo>
                  <a:lnTo>
                    <a:pt x="2810" y="4397"/>
                  </a:lnTo>
                  <a:cubicBezTo>
                    <a:pt x="2829" y="4483"/>
                    <a:pt x="2910" y="4538"/>
                    <a:pt x="2996" y="4538"/>
                  </a:cubicBezTo>
                  <a:cubicBezTo>
                    <a:pt x="3017" y="4538"/>
                    <a:pt x="3039" y="4535"/>
                    <a:pt x="3060" y="4528"/>
                  </a:cubicBezTo>
                  <a:cubicBezTo>
                    <a:pt x="3251" y="4468"/>
                    <a:pt x="3441" y="4373"/>
                    <a:pt x="3620" y="4266"/>
                  </a:cubicBezTo>
                  <a:cubicBezTo>
                    <a:pt x="3715" y="4194"/>
                    <a:pt x="3727" y="4075"/>
                    <a:pt x="3655" y="3980"/>
                  </a:cubicBezTo>
                  <a:lnTo>
                    <a:pt x="3429" y="3694"/>
                  </a:lnTo>
                  <a:cubicBezTo>
                    <a:pt x="3632" y="3528"/>
                    <a:pt x="3798" y="3325"/>
                    <a:pt x="3917" y="3087"/>
                  </a:cubicBezTo>
                  <a:lnTo>
                    <a:pt x="4251" y="3242"/>
                  </a:lnTo>
                  <a:cubicBezTo>
                    <a:pt x="4276" y="3255"/>
                    <a:pt x="4303" y="3260"/>
                    <a:pt x="4331" y="3260"/>
                  </a:cubicBezTo>
                  <a:cubicBezTo>
                    <a:pt x="4408" y="3260"/>
                    <a:pt x="4486" y="3214"/>
                    <a:pt x="4513" y="3135"/>
                  </a:cubicBezTo>
                  <a:cubicBezTo>
                    <a:pt x="4584" y="2944"/>
                    <a:pt x="4632" y="2742"/>
                    <a:pt x="4644" y="2528"/>
                  </a:cubicBezTo>
                  <a:cubicBezTo>
                    <a:pt x="4656" y="2420"/>
                    <a:pt x="4572" y="2325"/>
                    <a:pt x="4453" y="2313"/>
                  </a:cubicBezTo>
                  <a:lnTo>
                    <a:pt x="4084" y="2313"/>
                  </a:lnTo>
                  <a:cubicBezTo>
                    <a:pt x="4084" y="2051"/>
                    <a:pt x="4024" y="1789"/>
                    <a:pt x="3917" y="1551"/>
                  </a:cubicBezTo>
                  <a:lnTo>
                    <a:pt x="4239" y="1397"/>
                  </a:lnTo>
                  <a:cubicBezTo>
                    <a:pt x="4346" y="1349"/>
                    <a:pt x="4382" y="1218"/>
                    <a:pt x="4322" y="1123"/>
                  </a:cubicBezTo>
                  <a:cubicBezTo>
                    <a:pt x="4203" y="932"/>
                    <a:pt x="4072" y="765"/>
                    <a:pt x="3917" y="611"/>
                  </a:cubicBezTo>
                  <a:cubicBezTo>
                    <a:pt x="3885" y="578"/>
                    <a:pt x="3844" y="563"/>
                    <a:pt x="3805" y="563"/>
                  </a:cubicBezTo>
                  <a:cubicBezTo>
                    <a:pt x="3758" y="563"/>
                    <a:pt x="3711" y="584"/>
                    <a:pt x="3679" y="623"/>
                  </a:cubicBezTo>
                  <a:lnTo>
                    <a:pt x="3405" y="956"/>
                  </a:lnTo>
                  <a:cubicBezTo>
                    <a:pt x="3203" y="789"/>
                    <a:pt x="2965" y="670"/>
                    <a:pt x="2703" y="623"/>
                  </a:cubicBezTo>
                  <a:lnTo>
                    <a:pt x="2786" y="254"/>
                  </a:lnTo>
                  <a:cubicBezTo>
                    <a:pt x="2810" y="146"/>
                    <a:pt x="2727" y="39"/>
                    <a:pt x="2620" y="27"/>
                  </a:cubicBezTo>
                  <a:cubicBezTo>
                    <a:pt x="2518" y="9"/>
                    <a:pt x="2414" y="1"/>
                    <a:pt x="23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5"/>
            <p:cNvSpPr/>
            <p:nvPr/>
          </p:nvSpPr>
          <p:spPr>
            <a:xfrm>
              <a:off x="5964735" y="2430194"/>
              <a:ext cx="361581" cy="214220"/>
            </a:xfrm>
            <a:custGeom>
              <a:rect b="b" l="l" r="r" t="t"/>
              <a:pathLst>
                <a:path extrusionOk="0" h="5700" w="9621">
                  <a:moveTo>
                    <a:pt x="3769" y="0"/>
                  </a:moveTo>
                  <a:cubicBezTo>
                    <a:pt x="2881" y="0"/>
                    <a:pt x="1993" y="518"/>
                    <a:pt x="1679" y="1544"/>
                  </a:cubicBezTo>
                  <a:cubicBezTo>
                    <a:pt x="667" y="1806"/>
                    <a:pt x="0" y="2782"/>
                    <a:pt x="119" y="3818"/>
                  </a:cubicBezTo>
                  <a:cubicBezTo>
                    <a:pt x="238" y="4854"/>
                    <a:pt x="1095" y="5651"/>
                    <a:pt x="2143" y="5687"/>
                  </a:cubicBezTo>
                  <a:lnTo>
                    <a:pt x="8025" y="5687"/>
                  </a:lnTo>
                  <a:cubicBezTo>
                    <a:pt x="8073" y="5687"/>
                    <a:pt x="8132" y="5699"/>
                    <a:pt x="8180" y="5699"/>
                  </a:cubicBezTo>
                  <a:cubicBezTo>
                    <a:pt x="8977" y="5699"/>
                    <a:pt x="9620" y="5056"/>
                    <a:pt x="9620" y="4258"/>
                  </a:cubicBezTo>
                  <a:cubicBezTo>
                    <a:pt x="9620" y="3461"/>
                    <a:pt x="8977" y="2818"/>
                    <a:pt x="8180" y="2818"/>
                  </a:cubicBezTo>
                  <a:cubicBezTo>
                    <a:pt x="8025" y="2818"/>
                    <a:pt x="7882" y="2842"/>
                    <a:pt x="7739" y="2889"/>
                  </a:cubicBezTo>
                  <a:cubicBezTo>
                    <a:pt x="7453" y="2080"/>
                    <a:pt x="6691" y="1520"/>
                    <a:pt x="5834" y="1484"/>
                  </a:cubicBezTo>
                  <a:cubicBezTo>
                    <a:pt x="5499" y="492"/>
                    <a:pt x="4634" y="0"/>
                    <a:pt x="37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5"/>
            <p:cNvSpPr/>
            <p:nvPr/>
          </p:nvSpPr>
          <p:spPr>
            <a:xfrm>
              <a:off x="3196709" y="1544525"/>
              <a:ext cx="255974" cy="153938"/>
            </a:xfrm>
            <a:custGeom>
              <a:rect b="b" l="l" r="r" t="t"/>
              <a:pathLst>
                <a:path extrusionOk="0" h="4096" w="6811">
                  <a:moveTo>
                    <a:pt x="2694" y="1"/>
                  </a:moveTo>
                  <a:cubicBezTo>
                    <a:pt x="2054" y="1"/>
                    <a:pt x="1414" y="376"/>
                    <a:pt x="1191" y="1119"/>
                  </a:cubicBezTo>
                  <a:cubicBezTo>
                    <a:pt x="464" y="1321"/>
                    <a:pt x="0" y="2012"/>
                    <a:pt x="83" y="2750"/>
                  </a:cubicBezTo>
                  <a:cubicBezTo>
                    <a:pt x="167" y="3488"/>
                    <a:pt x="786" y="4060"/>
                    <a:pt x="1524" y="4095"/>
                  </a:cubicBezTo>
                  <a:lnTo>
                    <a:pt x="5870" y="4095"/>
                  </a:lnTo>
                  <a:cubicBezTo>
                    <a:pt x="6406" y="4036"/>
                    <a:pt x="6810" y="3595"/>
                    <a:pt x="6810" y="3059"/>
                  </a:cubicBezTo>
                  <a:cubicBezTo>
                    <a:pt x="6810" y="2524"/>
                    <a:pt x="6406" y="2071"/>
                    <a:pt x="5870" y="2024"/>
                  </a:cubicBezTo>
                  <a:lnTo>
                    <a:pt x="5870" y="2036"/>
                  </a:lnTo>
                  <a:cubicBezTo>
                    <a:pt x="5763" y="2036"/>
                    <a:pt x="5656" y="2047"/>
                    <a:pt x="5548" y="2083"/>
                  </a:cubicBezTo>
                  <a:cubicBezTo>
                    <a:pt x="5346" y="1500"/>
                    <a:pt x="4798" y="1095"/>
                    <a:pt x="4179" y="1071"/>
                  </a:cubicBezTo>
                  <a:cubicBezTo>
                    <a:pt x="3939" y="355"/>
                    <a:pt x="3316" y="1"/>
                    <a:pt x="26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5"/>
            <p:cNvSpPr/>
            <p:nvPr/>
          </p:nvSpPr>
          <p:spPr>
            <a:xfrm>
              <a:off x="2917471" y="2500286"/>
              <a:ext cx="170963" cy="146008"/>
            </a:xfrm>
            <a:custGeom>
              <a:rect b="b" l="l" r="r" t="t"/>
              <a:pathLst>
                <a:path extrusionOk="0" h="3885" w="4549">
                  <a:moveTo>
                    <a:pt x="2588" y="896"/>
                  </a:moveTo>
                  <a:cubicBezTo>
                    <a:pt x="3126" y="896"/>
                    <a:pt x="3644" y="1312"/>
                    <a:pt x="3644" y="1941"/>
                  </a:cubicBezTo>
                  <a:cubicBezTo>
                    <a:pt x="3644" y="2512"/>
                    <a:pt x="3168" y="2977"/>
                    <a:pt x="2596" y="2977"/>
                  </a:cubicBezTo>
                  <a:cubicBezTo>
                    <a:pt x="1667" y="2977"/>
                    <a:pt x="1203" y="1858"/>
                    <a:pt x="1858" y="1203"/>
                  </a:cubicBezTo>
                  <a:cubicBezTo>
                    <a:pt x="2069" y="991"/>
                    <a:pt x="2331" y="896"/>
                    <a:pt x="2588" y="896"/>
                  </a:cubicBezTo>
                  <a:close/>
                  <a:moveTo>
                    <a:pt x="2618" y="0"/>
                  </a:moveTo>
                  <a:cubicBezTo>
                    <a:pt x="2610" y="0"/>
                    <a:pt x="2603" y="0"/>
                    <a:pt x="2596" y="0"/>
                  </a:cubicBezTo>
                  <a:cubicBezTo>
                    <a:pt x="870" y="0"/>
                    <a:pt x="1" y="2084"/>
                    <a:pt x="1227" y="3310"/>
                  </a:cubicBezTo>
                  <a:cubicBezTo>
                    <a:pt x="1620" y="3707"/>
                    <a:pt x="2105" y="3884"/>
                    <a:pt x="2582" y="3884"/>
                  </a:cubicBezTo>
                  <a:cubicBezTo>
                    <a:pt x="3578" y="3884"/>
                    <a:pt x="4537" y="3109"/>
                    <a:pt x="4537" y="1941"/>
                  </a:cubicBezTo>
                  <a:cubicBezTo>
                    <a:pt x="4549" y="877"/>
                    <a:pt x="3679" y="0"/>
                    <a:pt x="2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5"/>
            <p:cNvSpPr/>
            <p:nvPr/>
          </p:nvSpPr>
          <p:spPr>
            <a:xfrm>
              <a:off x="3058443" y="2550195"/>
              <a:ext cx="327118" cy="87943"/>
            </a:xfrm>
            <a:custGeom>
              <a:rect b="b" l="l" r="r" t="t"/>
              <a:pathLst>
                <a:path extrusionOk="0" h="2340" w="8704">
                  <a:moveTo>
                    <a:pt x="8117" y="0"/>
                  </a:moveTo>
                  <a:cubicBezTo>
                    <a:pt x="8091" y="0"/>
                    <a:pt x="8064" y="2"/>
                    <a:pt x="8037" y="6"/>
                  </a:cubicBezTo>
                  <a:lnTo>
                    <a:pt x="702" y="6"/>
                  </a:lnTo>
                  <a:cubicBezTo>
                    <a:pt x="0" y="89"/>
                    <a:pt x="0" y="1101"/>
                    <a:pt x="702" y="1184"/>
                  </a:cubicBezTo>
                  <a:lnTo>
                    <a:pt x="5227" y="1184"/>
                  </a:lnTo>
                  <a:lnTo>
                    <a:pt x="5227" y="1708"/>
                  </a:lnTo>
                  <a:cubicBezTo>
                    <a:pt x="5227" y="1863"/>
                    <a:pt x="5346" y="1982"/>
                    <a:pt x="5501" y="1982"/>
                  </a:cubicBezTo>
                  <a:lnTo>
                    <a:pt x="5810" y="1982"/>
                  </a:lnTo>
                  <a:cubicBezTo>
                    <a:pt x="5953" y="1982"/>
                    <a:pt x="6084" y="1863"/>
                    <a:pt x="6084" y="1708"/>
                  </a:cubicBezTo>
                  <a:lnTo>
                    <a:pt x="6084" y="1184"/>
                  </a:lnTo>
                  <a:lnTo>
                    <a:pt x="6715" y="1184"/>
                  </a:lnTo>
                  <a:lnTo>
                    <a:pt x="6715" y="2066"/>
                  </a:lnTo>
                  <a:cubicBezTo>
                    <a:pt x="6715" y="2220"/>
                    <a:pt x="6834" y="2339"/>
                    <a:pt x="6989" y="2339"/>
                  </a:cubicBezTo>
                  <a:lnTo>
                    <a:pt x="7299" y="2339"/>
                  </a:lnTo>
                  <a:cubicBezTo>
                    <a:pt x="7453" y="2339"/>
                    <a:pt x="7572" y="2220"/>
                    <a:pt x="7572" y="2066"/>
                  </a:cubicBezTo>
                  <a:lnTo>
                    <a:pt x="7572" y="1184"/>
                  </a:lnTo>
                  <a:lnTo>
                    <a:pt x="8037" y="1184"/>
                  </a:lnTo>
                  <a:cubicBezTo>
                    <a:pt x="8064" y="1188"/>
                    <a:pt x="8091" y="1190"/>
                    <a:pt x="8117" y="1190"/>
                  </a:cubicBezTo>
                  <a:cubicBezTo>
                    <a:pt x="8439" y="1190"/>
                    <a:pt x="8703" y="931"/>
                    <a:pt x="8703" y="601"/>
                  </a:cubicBezTo>
                  <a:cubicBezTo>
                    <a:pt x="8703" y="260"/>
                    <a:pt x="8439" y="0"/>
                    <a:pt x="81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5"/>
            <p:cNvSpPr/>
            <p:nvPr/>
          </p:nvSpPr>
          <p:spPr>
            <a:xfrm>
              <a:off x="6476158" y="2493709"/>
              <a:ext cx="346849" cy="113274"/>
            </a:xfrm>
            <a:custGeom>
              <a:rect b="b" l="l" r="r" t="t"/>
              <a:pathLst>
                <a:path extrusionOk="0" h="3014" w="9229">
                  <a:moveTo>
                    <a:pt x="1498" y="699"/>
                  </a:moveTo>
                  <a:cubicBezTo>
                    <a:pt x="1911" y="699"/>
                    <a:pt x="2311" y="1024"/>
                    <a:pt x="2311" y="1509"/>
                  </a:cubicBezTo>
                  <a:cubicBezTo>
                    <a:pt x="2311" y="1949"/>
                    <a:pt x="1954" y="2318"/>
                    <a:pt x="1513" y="2318"/>
                  </a:cubicBezTo>
                  <a:cubicBezTo>
                    <a:pt x="787" y="2318"/>
                    <a:pt x="430" y="1449"/>
                    <a:pt x="942" y="937"/>
                  </a:cubicBezTo>
                  <a:cubicBezTo>
                    <a:pt x="1103" y="772"/>
                    <a:pt x="1302" y="699"/>
                    <a:pt x="1498" y="699"/>
                  </a:cubicBezTo>
                  <a:close/>
                  <a:moveTo>
                    <a:pt x="1505" y="1"/>
                  </a:moveTo>
                  <a:cubicBezTo>
                    <a:pt x="1425" y="1"/>
                    <a:pt x="1344" y="7"/>
                    <a:pt x="1263" y="21"/>
                  </a:cubicBezTo>
                  <a:cubicBezTo>
                    <a:pt x="525" y="151"/>
                    <a:pt x="1" y="783"/>
                    <a:pt x="1" y="1521"/>
                  </a:cubicBezTo>
                  <a:cubicBezTo>
                    <a:pt x="13" y="2271"/>
                    <a:pt x="561" y="2890"/>
                    <a:pt x="1287" y="2997"/>
                  </a:cubicBezTo>
                  <a:cubicBezTo>
                    <a:pt x="1361" y="3008"/>
                    <a:pt x="1435" y="3013"/>
                    <a:pt x="1508" y="3013"/>
                  </a:cubicBezTo>
                  <a:cubicBezTo>
                    <a:pt x="2161" y="3013"/>
                    <a:pt x="2749" y="2592"/>
                    <a:pt x="2942" y="1949"/>
                  </a:cubicBezTo>
                  <a:lnTo>
                    <a:pt x="6442" y="1949"/>
                  </a:lnTo>
                  <a:lnTo>
                    <a:pt x="6442" y="2354"/>
                  </a:lnTo>
                  <a:cubicBezTo>
                    <a:pt x="6442" y="2473"/>
                    <a:pt x="6537" y="2568"/>
                    <a:pt x="6657" y="2568"/>
                  </a:cubicBezTo>
                  <a:lnTo>
                    <a:pt x="6895" y="2568"/>
                  </a:lnTo>
                  <a:cubicBezTo>
                    <a:pt x="7014" y="2568"/>
                    <a:pt x="7097" y="2473"/>
                    <a:pt x="7097" y="2354"/>
                  </a:cubicBezTo>
                  <a:lnTo>
                    <a:pt x="7097" y="1949"/>
                  </a:lnTo>
                  <a:lnTo>
                    <a:pt x="7597" y="1949"/>
                  </a:lnTo>
                  <a:lnTo>
                    <a:pt x="7597" y="2628"/>
                  </a:lnTo>
                  <a:cubicBezTo>
                    <a:pt x="7597" y="2747"/>
                    <a:pt x="7692" y="2842"/>
                    <a:pt x="7800" y="2842"/>
                  </a:cubicBezTo>
                  <a:lnTo>
                    <a:pt x="8050" y="2842"/>
                  </a:lnTo>
                  <a:cubicBezTo>
                    <a:pt x="8169" y="2842"/>
                    <a:pt x="8252" y="2747"/>
                    <a:pt x="8252" y="2628"/>
                  </a:cubicBezTo>
                  <a:lnTo>
                    <a:pt x="8252" y="1949"/>
                  </a:lnTo>
                  <a:lnTo>
                    <a:pt x="8621" y="1949"/>
                  </a:lnTo>
                  <a:cubicBezTo>
                    <a:pt x="9224" y="1949"/>
                    <a:pt x="9228" y="1044"/>
                    <a:pt x="8633" y="1044"/>
                  </a:cubicBezTo>
                  <a:cubicBezTo>
                    <a:pt x="8629" y="1044"/>
                    <a:pt x="8625" y="1044"/>
                    <a:pt x="8621" y="1044"/>
                  </a:cubicBezTo>
                  <a:lnTo>
                    <a:pt x="2930" y="1044"/>
                  </a:lnTo>
                  <a:cubicBezTo>
                    <a:pt x="2729" y="410"/>
                    <a:pt x="2143" y="1"/>
                    <a:pt x="1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5"/>
            <p:cNvSpPr/>
            <p:nvPr/>
          </p:nvSpPr>
          <p:spPr>
            <a:xfrm>
              <a:off x="2478056" y="2335599"/>
              <a:ext cx="234515" cy="294496"/>
            </a:xfrm>
            <a:custGeom>
              <a:rect b="b" l="l" r="r" t="t"/>
              <a:pathLst>
                <a:path extrusionOk="0" h="7836" w="6240">
                  <a:moveTo>
                    <a:pt x="3120" y="679"/>
                  </a:moveTo>
                  <a:lnTo>
                    <a:pt x="5680" y="1620"/>
                  </a:lnTo>
                  <a:lnTo>
                    <a:pt x="5692" y="3739"/>
                  </a:lnTo>
                  <a:cubicBezTo>
                    <a:pt x="5704" y="5275"/>
                    <a:pt x="4715" y="6633"/>
                    <a:pt x="3263" y="7109"/>
                  </a:cubicBezTo>
                  <a:lnTo>
                    <a:pt x="3120" y="7156"/>
                  </a:lnTo>
                  <a:lnTo>
                    <a:pt x="2965" y="7109"/>
                  </a:lnTo>
                  <a:cubicBezTo>
                    <a:pt x="1513" y="6633"/>
                    <a:pt x="536" y="5275"/>
                    <a:pt x="548" y="3739"/>
                  </a:cubicBezTo>
                  <a:lnTo>
                    <a:pt x="548" y="1620"/>
                  </a:lnTo>
                  <a:lnTo>
                    <a:pt x="3120" y="679"/>
                  </a:lnTo>
                  <a:close/>
                  <a:moveTo>
                    <a:pt x="3120" y="1"/>
                  </a:moveTo>
                  <a:lnTo>
                    <a:pt x="13" y="1144"/>
                  </a:lnTo>
                  <a:lnTo>
                    <a:pt x="13" y="3704"/>
                  </a:lnTo>
                  <a:cubicBezTo>
                    <a:pt x="1" y="5561"/>
                    <a:pt x="1179" y="7204"/>
                    <a:pt x="2941" y="7787"/>
                  </a:cubicBezTo>
                  <a:lnTo>
                    <a:pt x="3120" y="7835"/>
                  </a:lnTo>
                  <a:lnTo>
                    <a:pt x="3299" y="7787"/>
                  </a:lnTo>
                  <a:cubicBezTo>
                    <a:pt x="5061" y="7204"/>
                    <a:pt x="6239" y="5561"/>
                    <a:pt x="6228" y="3704"/>
                  </a:cubicBezTo>
                  <a:lnTo>
                    <a:pt x="6228" y="1144"/>
                  </a:lnTo>
                  <a:lnTo>
                    <a:pt x="31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5"/>
            <p:cNvSpPr/>
            <p:nvPr/>
          </p:nvSpPr>
          <p:spPr>
            <a:xfrm>
              <a:off x="2523268" y="2406104"/>
              <a:ext cx="144542" cy="142024"/>
            </a:xfrm>
            <a:custGeom>
              <a:rect b="b" l="l" r="r" t="t"/>
              <a:pathLst>
                <a:path extrusionOk="0" h="3779" w="3846">
                  <a:moveTo>
                    <a:pt x="1919" y="1227"/>
                  </a:moveTo>
                  <a:cubicBezTo>
                    <a:pt x="2489" y="1227"/>
                    <a:pt x="2839" y="1899"/>
                    <a:pt x="2465" y="2375"/>
                  </a:cubicBezTo>
                  <a:cubicBezTo>
                    <a:pt x="2329" y="2546"/>
                    <a:pt x="2126" y="2634"/>
                    <a:pt x="1920" y="2634"/>
                  </a:cubicBezTo>
                  <a:cubicBezTo>
                    <a:pt x="1766" y="2634"/>
                    <a:pt x="1609" y="2584"/>
                    <a:pt x="1477" y="2482"/>
                  </a:cubicBezTo>
                  <a:cubicBezTo>
                    <a:pt x="988" y="2090"/>
                    <a:pt x="1215" y="1304"/>
                    <a:pt x="1834" y="1232"/>
                  </a:cubicBezTo>
                  <a:cubicBezTo>
                    <a:pt x="1863" y="1229"/>
                    <a:pt x="1891" y="1227"/>
                    <a:pt x="1919" y="1227"/>
                  </a:cubicBezTo>
                  <a:close/>
                  <a:moveTo>
                    <a:pt x="1907" y="0"/>
                  </a:moveTo>
                  <a:cubicBezTo>
                    <a:pt x="1822" y="0"/>
                    <a:pt x="1738" y="6"/>
                    <a:pt x="1655" y="18"/>
                  </a:cubicBezTo>
                  <a:cubicBezTo>
                    <a:pt x="1560" y="30"/>
                    <a:pt x="1500" y="125"/>
                    <a:pt x="1512" y="208"/>
                  </a:cubicBezTo>
                  <a:lnTo>
                    <a:pt x="1584" y="506"/>
                  </a:lnTo>
                  <a:cubicBezTo>
                    <a:pt x="1369" y="566"/>
                    <a:pt x="1167" y="661"/>
                    <a:pt x="1000" y="804"/>
                  </a:cubicBezTo>
                  <a:lnTo>
                    <a:pt x="810" y="566"/>
                  </a:lnTo>
                  <a:cubicBezTo>
                    <a:pt x="778" y="527"/>
                    <a:pt x="731" y="506"/>
                    <a:pt x="686" y="506"/>
                  </a:cubicBezTo>
                  <a:cubicBezTo>
                    <a:pt x="648" y="506"/>
                    <a:pt x="611" y="521"/>
                    <a:pt x="584" y="554"/>
                  </a:cubicBezTo>
                  <a:cubicBezTo>
                    <a:pt x="512" y="613"/>
                    <a:pt x="464" y="673"/>
                    <a:pt x="405" y="744"/>
                  </a:cubicBezTo>
                  <a:cubicBezTo>
                    <a:pt x="357" y="804"/>
                    <a:pt x="310" y="875"/>
                    <a:pt x="262" y="958"/>
                  </a:cubicBezTo>
                  <a:cubicBezTo>
                    <a:pt x="214" y="1030"/>
                    <a:pt x="238" y="1137"/>
                    <a:pt x="334" y="1185"/>
                  </a:cubicBezTo>
                  <a:lnTo>
                    <a:pt x="607" y="1316"/>
                  </a:lnTo>
                  <a:cubicBezTo>
                    <a:pt x="512" y="1506"/>
                    <a:pt x="464" y="1720"/>
                    <a:pt x="464" y="1947"/>
                  </a:cubicBezTo>
                  <a:lnTo>
                    <a:pt x="167" y="1947"/>
                  </a:lnTo>
                  <a:cubicBezTo>
                    <a:pt x="72" y="1947"/>
                    <a:pt x="0" y="2030"/>
                    <a:pt x="12" y="2125"/>
                  </a:cubicBezTo>
                  <a:cubicBezTo>
                    <a:pt x="24" y="2292"/>
                    <a:pt x="60" y="2459"/>
                    <a:pt x="119" y="2625"/>
                  </a:cubicBezTo>
                  <a:cubicBezTo>
                    <a:pt x="146" y="2687"/>
                    <a:pt x="211" y="2722"/>
                    <a:pt x="277" y="2722"/>
                  </a:cubicBezTo>
                  <a:cubicBezTo>
                    <a:pt x="300" y="2722"/>
                    <a:pt x="324" y="2718"/>
                    <a:pt x="345" y="2709"/>
                  </a:cubicBezTo>
                  <a:lnTo>
                    <a:pt x="619" y="2578"/>
                  </a:lnTo>
                  <a:cubicBezTo>
                    <a:pt x="715" y="2768"/>
                    <a:pt x="845" y="2947"/>
                    <a:pt x="1024" y="3078"/>
                  </a:cubicBezTo>
                  <a:lnTo>
                    <a:pt x="834" y="3316"/>
                  </a:lnTo>
                  <a:cubicBezTo>
                    <a:pt x="774" y="3387"/>
                    <a:pt x="786" y="3495"/>
                    <a:pt x="869" y="3554"/>
                  </a:cubicBezTo>
                  <a:cubicBezTo>
                    <a:pt x="1012" y="3649"/>
                    <a:pt x="1167" y="3721"/>
                    <a:pt x="1334" y="3768"/>
                  </a:cubicBezTo>
                  <a:cubicBezTo>
                    <a:pt x="1350" y="3775"/>
                    <a:pt x="1367" y="3779"/>
                    <a:pt x="1384" y="3779"/>
                  </a:cubicBezTo>
                  <a:cubicBezTo>
                    <a:pt x="1452" y="3779"/>
                    <a:pt x="1517" y="3725"/>
                    <a:pt x="1536" y="3649"/>
                  </a:cubicBezTo>
                  <a:lnTo>
                    <a:pt x="1607" y="3352"/>
                  </a:lnTo>
                  <a:cubicBezTo>
                    <a:pt x="1709" y="3375"/>
                    <a:pt x="1816" y="3387"/>
                    <a:pt x="1924" y="3387"/>
                  </a:cubicBezTo>
                  <a:cubicBezTo>
                    <a:pt x="2033" y="3387"/>
                    <a:pt x="2143" y="3375"/>
                    <a:pt x="2250" y="3352"/>
                  </a:cubicBezTo>
                  <a:lnTo>
                    <a:pt x="2322" y="3649"/>
                  </a:lnTo>
                  <a:cubicBezTo>
                    <a:pt x="2331" y="3725"/>
                    <a:pt x="2394" y="3779"/>
                    <a:pt x="2468" y="3779"/>
                  </a:cubicBezTo>
                  <a:cubicBezTo>
                    <a:pt x="2486" y="3779"/>
                    <a:pt x="2505" y="3775"/>
                    <a:pt x="2524" y="3768"/>
                  </a:cubicBezTo>
                  <a:cubicBezTo>
                    <a:pt x="2691" y="3721"/>
                    <a:pt x="2846" y="3637"/>
                    <a:pt x="2989" y="3542"/>
                  </a:cubicBezTo>
                  <a:cubicBezTo>
                    <a:pt x="3060" y="3495"/>
                    <a:pt x="3084" y="3387"/>
                    <a:pt x="3024" y="3316"/>
                  </a:cubicBezTo>
                  <a:lnTo>
                    <a:pt x="2834" y="3078"/>
                  </a:lnTo>
                  <a:cubicBezTo>
                    <a:pt x="2917" y="3006"/>
                    <a:pt x="2989" y="2935"/>
                    <a:pt x="3060" y="2840"/>
                  </a:cubicBezTo>
                  <a:cubicBezTo>
                    <a:pt x="3131" y="2756"/>
                    <a:pt x="3191" y="2661"/>
                    <a:pt x="3239" y="2566"/>
                  </a:cubicBezTo>
                  <a:lnTo>
                    <a:pt x="3512" y="2697"/>
                  </a:lnTo>
                  <a:cubicBezTo>
                    <a:pt x="3535" y="2710"/>
                    <a:pt x="3559" y="2716"/>
                    <a:pt x="3582" y="2716"/>
                  </a:cubicBezTo>
                  <a:cubicBezTo>
                    <a:pt x="3643" y="2716"/>
                    <a:pt x="3701" y="2674"/>
                    <a:pt x="3727" y="2613"/>
                  </a:cubicBezTo>
                  <a:cubicBezTo>
                    <a:pt x="3786" y="2447"/>
                    <a:pt x="3822" y="2280"/>
                    <a:pt x="3846" y="2101"/>
                  </a:cubicBezTo>
                  <a:cubicBezTo>
                    <a:pt x="3846" y="2018"/>
                    <a:pt x="3774" y="1935"/>
                    <a:pt x="3679" y="1935"/>
                  </a:cubicBezTo>
                  <a:lnTo>
                    <a:pt x="3382" y="1935"/>
                  </a:lnTo>
                  <a:cubicBezTo>
                    <a:pt x="3382" y="1709"/>
                    <a:pt x="3334" y="1494"/>
                    <a:pt x="3239" y="1304"/>
                  </a:cubicBezTo>
                  <a:lnTo>
                    <a:pt x="3512" y="1173"/>
                  </a:lnTo>
                  <a:cubicBezTo>
                    <a:pt x="3596" y="1125"/>
                    <a:pt x="3620" y="1030"/>
                    <a:pt x="3572" y="947"/>
                  </a:cubicBezTo>
                  <a:cubicBezTo>
                    <a:pt x="3477" y="792"/>
                    <a:pt x="3358" y="649"/>
                    <a:pt x="3239" y="518"/>
                  </a:cubicBezTo>
                  <a:cubicBezTo>
                    <a:pt x="3212" y="491"/>
                    <a:pt x="3178" y="479"/>
                    <a:pt x="3144" y="479"/>
                  </a:cubicBezTo>
                  <a:cubicBezTo>
                    <a:pt x="3103" y="479"/>
                    <a:pt x="3062" y="497"/>
                    <a:pt x="3036" y="530"/>
                  </a:cubicBezTo>
                  <a:lnTo>
                    <a:pt x="2822" y="792"/>
                  </a:lnTo>
                  <a:cubicBezTo>
                    <a:pt x="2643" y="649"/>
                    <a:pt x="2441" y="554"/>
                    <a:pt x="2239" y="506"/>
                  </a:cubicBezTo>
                  <a:lnTo>
                    <a:pt x="2298" y="208"/>
                  </a:lnTo>
                  <a:cubicBezTo>
                    <a:pt x="2322" y="125"/>
                    <a:pt x="2250" y="30"/>
                    <a:pt x="2167" y="18"/>
                  </a:cubicBezTo>
                  <a:cubicBezTo>
                    <a:pt x="2078" y="6"/>
                    <a:pt x="1991" y="0"/>
                    <a:pt x="19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5"/>
            <p:cNvSpPr/>
            <p:nvPr/>
          </p:nvSpPr>
          <p:spPr>
            <a:xfrm>
              <a:off x="5762917" y="1450982"/>
              <a:ext cx="219745" cy="276119"/>
            </a:xfrm>
            <a:custGeom>
              <a:rect b="b" l="l" r="r" t="t"/>
              <a:pathLst>
                <a:path extrusionOk="0" h="7347" w="5847">
                  <a:moveTo>
                    <a:pt x="2929" y="643"/>
                  </a:moveTo>
                  <a:lnTo>
                    <a:pt x="5334" y="1524"/>
                  </a:lnTo>
                  <a:lnTo>
                    <a:pt x="5334" y="3513"/>
                  </a:lnTo>
                  <a:cubicBezTo>
                    <a:pt x="5346" y="4941"/>
                    <a:pt x="4430" y="6215"/>
                    <a:pt x="3060" y="6668"/>
                  </a:cubicBezTo>
                  <a:lnTo>
                    <a:pt x="2929" y="6715"/>
                  </a:lnTo>
                  <a:lnTo>
                    <a:pt x="2786" y="6668"/>
                  </a:lnTo>
                  <a:cubicBezTo>
                    <a:pt x="1429" y="6215"/>
                    <a:pt x="512" y="4941"/>
                    <a:pt x="512" y="3513"/>
                  </a:cubicBezTo>
                  <a:lnTo>
                    <a:pt x="512" y="1524"/>
                  </a:lnTo>
                  <a:lnTo>
                    <a:pt x="2929" y="643"/>
                  </a:lnTo>
                  <a:close/>
                  <a:moveTo>
                    <a:pt x="2929" y="0"/>
                  </a:moveTo>
                  <a:lnTo>
                    <a:pt x="12" y="1072"/>
                  </a:lnTo>
                  <a:lnTo>
                    <a:pt x="12" y="3477"/>
                  </a:lnTo>
                  <a:cubicBezTo>
                    <a:pt x="0" y="5215"/>
                    <a:pt x="1108" y="6751"/>
                    <a:pt x="2763" y="7299"/>
                  </a:cubicBezTo>
                  <a:lnTo>
                    <a:pt x="2929" y="7346"/>
                  </a:lnTo>
                  <a:lnTo>
                    <a:pt x="3096" y="7299"/>
                  </a:lnTo>
                  <a:cubicBezTo>
                    <a:pt x="4739" y="6751"/>
                    <a:pt x="5846" y="5215"/>
                    <a:pt x="5846" y="3477"/>
                  </a:cubicBezTo>
                  <a:lnTo>
                    <a:pt x="5846" y="1072"/>
                  </a:lnTo>
                  <a:lnTo>
                    <a:pt x="29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5"/>
            <p:cNvSpPr/>
            <p:nvPr/>
          </p:nvSpPr>
          <p:spPr>
            <a:xfrm>
              <a:off x="5804972" y="1516977"/>
              <a:ext cx="136086" cy="133380"/>
            </a:xfrm>
            <a:custGeom>
              <a:rect b="b" l="l" r="r" t="t"/>
              <a:pathLst>
                <a:path extrusionOk="0" h="3549" w="3621">
                  <a:moveTo>
                    <a:pt x="1812" y="1156"/>
                  </a:moveTo>
                  <a:cubicBezTo>
                    <a:pt x="2346" y="1156"/>
                    <a:pt x="2673" y="1791"/>
                    <a:pt x="2322" y="2233"/>
                  </a:cubicBezTo>
                  <a:cubicBezTo>
                    <a:pt x="2192" y="2397"/>
                    <a:pt x="1999" y="2483"/>
                    <a:pt x="1804" y="2483"/>
                  </a:cubicBezTo>
                  <a:cubicBezTo>
                    <a:pt x="1660" y="2483"/>
                    <a:pt x="1515" y="2436"/>
                    <a:pt x="1394" y="2340"/>
                  </a:cubicBezTo>
                  <a:cubicBezTo>
                    <a:pt x="941" y="1971"/>
                    <a:pt x="1144" y="1233"/>
                    <a:pt x="1727" y="1161"/>
                  </a:cubicBezTo>
                  <a:cubicBezTo>
                    <a:pt x="1756" y="1158"/>
                    <a:pt x="1784" y="1156"/>
                    <a:pt x="1812" y="1156"/>
                  </a:cubicBezTo>
                  <a:close/>
                  <a:moveTo>
                    <a:pt x="1792" y="0"/>
                  </a:moveTo>
                  <a:cubicBezTo>
                    <a:pt x="1712" y="0"/>
                    <a:pt x="1632" y="6"/>
                    <a:pt x="1548" y="18"/>
                  </a:cubicBezTo>
                  <a:cubicBezTo>
                    <a:pt x="1465" y="30"/>
                    <a:pt x="1406" y="113"/>
                    <a:pt x="1429" y="209"/>
                  </a:cubicBezTo>
                  <a:lnTo>
                    <a:pt x="1489" y="483"/>
                  </a:lnTo>
                  <a:cubicBezTo>
                    <a:pt x="1298" y="530"/>
                    <a:pt x="1108" y="614"/>
                    <a:pt x="953" y="744"/>
                  </a:cubicBezTo>
                  <a:lnTo>
                    <a:pt x="774" y="530"/>
                  </a:lnTo>
                  <a:cubicBezTo>
                    <a:pt x="742" y="492"/>
                    <a:pt x="696" y="470"/>
                    <a:pt x="651" y="470"/>
                  </a:cubicBezTo>
                  <a:cubicBezTo>
                    <a:pt x="613" y="470"/>
                    <a:pt x="576" y="486"/>
                    <a:pt x="548" y="518"/>
                  </a:cubicBezTo>
                  <a:cubicBezTo>
                    <a:pt x="489" y="566"/>
                    <a:pt x="441" y="625"/>
                    <a:pt x="393" y="685"/>
                  </a:cubicBezTo>
                  <a:cubicBezTo>
                    <a:pt x="334" y="756"/>
                    <a:pt x="298" y="816"/>
                    <a:pt x="251" y="887"/>
                  </a:cubicBezTo>
                  <a:cubicBezTo>
                    <a:pt x="203" y="959"/>
                    <a:pt x="239" y="1066"/>
                    <a:pt x="310" y="1102"/>
                  </a:cubicBezTo>
                  <a:lnTo>
                    <a:pt x="572" y="1221"/>
                  </a:lnTo>
                  <a:cubicBezTo>
                    <a:pt x="489" y="1411"/>
                    <a:pt x="441" y="1614"/>
                    <a:pt x="441" y="1816"/>
                  </a:cubicBezTo>
                  <a:lnTo>
                    <a:pt x="155" y="1816"/>
                  </a:lnTo>
                  <a:cubicBezTo>
                    <a:pt x="72" y="1816"/>
                    <a:pt x="1" y="1899"/>
                    <a:pt x="12" y="1983"/>
                  </a:cubicBezTo>
                  <a:cubicBezTo>
                    <a:pt x="24" y="2138"/>
                    <a:pt x="60" y="2304"/>
                    <a:pt x="120" y="2447"/>
                  </a:cubicBezTo>
                  <a:cubicBezTo>
                    <a:pt x="137" y="2508"/>
                    <a:pt x="192" y="2549"/>
                    <a:pt x="253" y="2549"/>
                  </a:cubicBezTo>
                  <a:cubicBezTo>
                    <a:pt x="276" y="2549"/>
                    <a:pt x="299" y="2543"/>
                    <a:pt x="322" y="2530"/>
                  </a:cubicBezTo>
                  <a:lnTo>
                    <a:pt x="572" y="2411"/>
                  </a:lnTo>
                  <a:cubicBezTo>
                    <a:pt x="667" y="2590"/>
                    <a:pt x="798" y="2757"/>
                    <a:pt x="953" y="2876"/>
                  </a:cubicBezTo>
                  <a:lnTo>
                    <a:pt x="774" y="3102"/>
                  </a:lnTo>
                  <a:cubicBezTo>
                    <a:pt x="715" y="3173"/>
                    <a:pt x="739" y="3281"/>
                    <a:pt x="822" y="3328"/>
                  </a:cubicBezTo>
                  <a:cubicBezTo>
                    <a:pt x="953" y="3411"/>
                    <a:pt x="1108" y="3483"/>
                    <a:pt x="1263" y="3542"/>
                  </a:cubicBezTo>
                  <a:cubicBezTo>
                    <a:pt x="1277" y="3547"/>
                    <a:pt x="1291" y="3549"/>
                    <a:pt x="1305" y="3549"/>
                  </a:cubicBezTo>
                  <a:cubicBezTo>
                    <a:pt x="1373" y="3549"/>
                    <a:pt x="1433" y="3502"/>
                    <a:pt x="1453" y="3423"/>
                  </a:cubicBezTo>
                  <a:lnTo>
                    <a:pt x="1513" y="3150"/>
                  </a:lnTo>
                  <a:cubicBezTo>
                    <a:pt x="1614" y="3173"/>
                    <a:pt x="1715" y="3185"/>
                    <a:pt x="1816" y="3185"/>
                  </a:cubicBezTo>
                  <a:cubicBezTo>
                    <a:pt x="1917" y="3185"/>
                    <a:pt x="2019" y="3173"/>
                    <a:pt x="2120" y="3150"/>
                  </a:cubicBezTo>
                  <a:lnTo>
                    <a:pt x="2179" y="3423"/>
                  </a:lnTo>
                  <a:cubicBezTo>
                    <a:pt x="2198" y="3497"/>
                    <a:pt x="2252" y="3542"/>
                    <a:pt x="2320" y="3542"/>
                  </a:cubicBezTo>
                  <a:cubicBezTo>
                    <a:pt x="2340" y="3542"/>
                    <a:pt x="2360" y="3539"/>
                    <a:pt x="2382" y="3531"/>
                  </a:cubicBezTo>
                  <a:cubicBezTo>
                    <a:pt x="2525" y="3483"/>
                    <a:pt x="2679" y="3411"/>
                    <a:pt x="2810" y="3328"/>
                  </a:cubicBezTo>
                  <a:cubicBezTo>
                    <a:pt x="2882" y="3281"/>
                    <a:pt x="2894" y="3173"/>
                    <a:pt x="2846" y="3102"/>
                  </a:cubicBezTo>
                  <a:lnTo>
                    <a:pt x="2668" y="2888"/>
                  </a:lnTo>
                  <a:cubicBezTo>
                    <a:pt x="2822" y="2757"/>
                    <a:pt x="2953" y="2590"/>
                    <a:pt x="3037" y="2411"/>
                  </a:cubicBezTo>
                  <a:lnTo>
                    <a:pt x="3299" y="2530"/>
                  </a:lnTo>
                  <a:cubicBezTo>
                    <a:pt x="3320" y="2540"/>
                    <a:pt x="3343" y="2544"/>
                    <a:pt x="3365" y="2544"/>
                  </a:cubicBezTo>
                  <a:cubicBezTo>
                    <a:pt x="3427" y="2544"/>
                    <a:pt x="3483" y="2509"/>
                    <a:pt x="3501" y="2447"/>
                  </a:cubicBezTo>
                  <a:cubicBezTo>
                    <a:pt x="3561" y="2292"/>
                    <a:pt x="3596" y="2138"/>
                    <a:pt x="3608" y="1983"/>
                  </a:cubicBezTo>
                  <a:cubicBezTo>
                    <a:pt x="3620" y="1887"/>
                    <a:pt x="3549" y="1816"/>
                    <a:pt x="3465" y="1816"/>
                  </a:cubicBezTo>
                  <a:lnTo>
                    <a:pt x="3180" y="1816"/>
                  </a:lnTo>
                  <a:cubicBezTo>
                    <a:pt x="3180" y="1614"/>
                    <a:pt x="3132" y="1411"/>
                    <a:pt x="3037" y="1221"/>
                  </a:cubicBezTo>
                  <a:lnTo>
                    <a:pt x="3299" y="1102"/>
                  </a:lnTo>
                  <a:cubicBezTo>
                    <a:pt x="3382" y="1054"/>
                    <a:pt x="3406" y="959"/>
                    <a:pt x="3358" y="887"/>
                  </a:cubicBezTo>
                  <a:cubicBezTo>
                    <a:pt x="3263" y="744"/>
                    <a:pt x="3168" y="614"/>
                    <a:pt x="3049" y="483"/>
                  </a:cubicBezTo>
                  <a:cubicBezTo>
                    <a:pt x="3020" y="460"/>
                    <a:pt x="2987" y="448"/>
                    <a:pt x="2955" y="448"/>
                  </a:cubicBezTo>
                  <a:cubicBezTo>
                    <a:pt x="2918" y="448"/>
                    <a:pt x="2883" y="463"/>
                    <a:pt x="2858" y="494"/>
                  </a:cubicBezTo>
                  <a:lnTo>
                    <a:pt x="2656" y="744"/>
                  </a:lnTo>
                  <a:cubicBezTo>
                    <a:pt x="2489" y="614"/>
                    <a:pt x="2298" y="530"/>
                    <a:pt x="2096" y="483"/>
                  </a:cubicBezTo>
                  <a:lnTo>
                    <a:pt x="2168" y="209"/>
                  </a:lnTo>
                  <a:cubicBezTo>
                    <a:pt x="2179" y="113"/>
                    <a:pt x="2120" y="30"/>
                    <a:pt x="2037" y="18"/>
                  </a:cubicBezTo>
                  <a:cubicBezTo>
                    <a:pt x="1953" y="6"/>
                    <a:pt x="1873" y="0"/>
                    <a:pt x="1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2" name="Google Shape;1012;p25"/>
          <p:cNvSpPr txBox="1"/>
          <p:nvPr/>
        </p:nvSpPr>
        <p:spPr>
          <a:xfrm>
            <a:off x="290400" y="3565800"/>
            <a:ext cx="1763700" cy="1300500"/>
          </a:xfrm>
          <a:prstGeom prst="rect">
            <a:avLst/>
          </a:prstGeom>
          <a:noFill/>
          <a:ln cap="flat" cmpd="sng" w="9525">
            <a:solidFill>
              <a:schemeClr val="accent2"/>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Millions of people began using telehealth for doctor visits, therapy, and prescriptions due to COVID-19</a:t>
            </a:r>
            <a:endParaRPr sz="1200">
              <a:solidFill>
                <a:srgbClr val="000000"/>
              </a:solidFill>
              <a:latin typeface="Fira Sans"/>
              <a:ea typeface="Fira Sans"/>
              <a:cs typeface="Fira Sans"/>
              <a:sym typeface="Fira Sans"/>
            </a:endParaRPr>
          </a:p>
        </p:txBody>
      </p:sp>
      <p:sp>
        <p:nvSpPr>
          <p:cNvPr id="1013" name="Google Shape;1013;p25"/>
          <p:cNvSpPr txBox="1"/>
          <p:nvPr/>
        </p:nvSpPr>
        <p:spPr>
          <a:xfrm>
            <a:off x="2291025" y="3565800"/>
            <a:ext cx="1533900" cy="1300500"/>
          </a:xfrm>
          <a:prstGeom prst="rect">
            <a:avLst/>
          </a:prstGeom>
          <a:noFill/>
          <a:ln cap="flat" cmpd="sng" w="9525">
            <a:solidFill>
              <a:schemeClr val="accent3"/>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None/>
            </a:pPr>
            <a:r>
              <a:rPr lang="en" sz="1200">
                <a:solidFill>
                  <a:schemeClr val="dk1"/>
                </a:solidFill>
              </a:rPr>
              <a:t>Apps that don’t use end-to-end encryption can leak conversations and medical data.</a:t>
            </a:r>
            <a:endParaRPr sz="1300">
              <a:solidFill>
                <a:srgbClr val="000000"/>
              </a:solidFill>
              <a:latin typeface="Fira Sans"/>
              <a:ea typeface="Fira Sans"/>
              <a:cs typeface="Fira Sans"/>
              <a:sym typeface="Fira Sans"/>
            </a:endParaRPr>
          </a:p>
        </p:txBody>
      </p:sp>
      <p:sp>
        <p:nvSpPr>
          <p:cNvPr id="1014" name="Google Shape;1014;p25"/>
          <p:cNvSpPr txBox="1"/>
          <p:nvPr/>
        </p:nvSpPr>
        <p:spPr>
          <a:xfrm flipH="1">
            <a:off x="5133875" y="3565800"/>
            <a:ext cx="1710300" cy="1300500"/>
          </a:xfrm>
          <a:prstGeom prst="rect">
            <a:avLst/>
          </a:prstGeom>
          <a:noFill/>
          <a:ln cap="flat" cmpd="sng" w="9525">
            <a:solidFill>
              <a:schemeClr val="accent4"/>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None/>
            </a:pPr>
            <a:r>
              <a:rPr lang="en" sz="1100">
                <a:latin typeface="Fira Sans"/>
                <a:ea typeface="Fira Sans"/>
                <a:cs typeface="Fira Sans"/>
                <a:sym typeface="Fira Sans"/>
              </a:rPr>
              <a:t>Cybercriminals now target smartphones, home Wi-Fi, third-party video platforms, and even fitness trackers.</a:t>
            </a:r>
            <a:endParaRPr sz="1100">
              <a:solidFill>
                <a:srgbClr val="000000"/>
              </a:solidFill>
              <a:latin typeface="Fira Sans"/>
              <a:ea typeface="Fira Sans"/>
              <a:cs typeface="Fira Sans"/>
              <a:sym typeface="Fira Sans"/>
            </a:endParaRPr>
          </a:p>
        </p:txBody>
      </p:sp>
      <p:sp>
        <p:nvSpPr>
          <p:cNvPr id="1015" name="Google Shape;1015;p25"/>
          <p:cNvSpPr txBox="1"/>
          <p:nvPr/>
        </p:nvSpPr>
        <p:spPr>
          <a:xfrm flipH="1">
            <a:off x="7088700" y="3565800"/>
            <a:ext cx="1533900" cy="1300500"/>
          </a:xfrm>
          <a:prstGeom prst="rect">
            <a:avLst/>
          </a:prstGeom>
          <a:noFill/>
          <a:ln cap="flat" cmpd="sng" w="9525">
            <a:solidFill>
              <a:schemeClr val="accent2"/>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rPr>
              <a:t>As telemedicine grows, so must the cybersecurity efforts behind it—or patient safety will suffer.</a:t>
            </a:r>
            <a:endParaRPr sz="1200">
              <a:solidFill>
                <a:srgbClr val="000000"/>
              </a:solidFill>
              <a:latin typeface="Fira Sans"/>
              <a:ea typeface="Fira Sans"/>
              <a:cs typeface="Fira Sans"/>
              <a:sym typeface="Fir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26"/>
          <p:cNvSpPr/>
          <p:nvPr/>
        </p:nvSpPr>
        <p:spPr>
          <a:xfrm>
            <a:off x="4243988" y="3030159"/>
            <a:ext cx="881400" cy="99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6"/>
          <p:cNvSpPr/>
          <p:nvPr/>
        </p:nvSpPr>
        <p:spPr>
          <a:xfrm>
            <a:off x="4243988" y="1471764"/>
            <a:ext cx="881400" cy="990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6"/>
          <p:cNvSpPr/>
          <p:nvPr/>
        </p:nvSpPr>
        <p:spPr>
          <a:xfrm>
            <a:off x="116550" y="3030159"/>
            <a:ext cx="881400" cy="99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6"/>
          <p:cNvSpPr/>
          <p:nvPr/>
        </p:nvSpPr>
        <p:spPr>
          <a:xfrm>
            <a:off x="116550" y="1471764"/>
            <a:ext cx="881400" cy="990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6"/>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Thank you! </a:t>
            </a:r>
            <a:endParaRPr u="sng"/>
          </a:p>
        </p:txBody>
      </p:sp>
      <p:sp>
        <p:nvSpPr>
          <p:cNvPr id="1025" name="Google Shape;1025;p26"/>
          <p:cNvSpPr/>
          <p:nvPr/>
        </p:nvSpPr>
        <p:spPr>
          <a:xfrm>
            <a:off x="946550" y="3525446"/>
            <a:ext cx="294929" cy="28"/>
          </a:xfrm>
          <a:custGeom>
            <a:rect b="b" l="l" r="r" t="t"/>
            <a:pathLst>
              <a:path extrusionOk="0" fill="none" h="1" w="13943">
                <a:moveTo>
                  <a:pt x="1" y="0"/>
                </a:moveTo>
                <a:lnTo>
                  <a:pt x="13943" y="0"/>
                </a:lnTo>
              </a:path>
            </a:pathLst>
          </a:custGeom>
          <a:noFill/>
          <a:ln cap="flat" cmpd="sng" w="134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6"/>
          <p:cNvSpPr/>
          <p:nvPr/>
        </p:nvSpPr>
        <p:spPr>
          <a:xfrm>
            <a:off x="3987163" y="2194593"/>
            <a:ext cx="377551" cy="259246"/>
          </a:xfrm>
          <a:custGeom>
            <a:rect b="b" l="l" r="r" t="t"/>
            <a:pathLst>
              <a:path extrusionOk="0" fill="none" h="9312" w="17849">
                <a:moveTo>
                  <a:pt x="17848" y="1"/>
                </a:moveTo>
                <a:lnTo>
                  <a:pt x="1" y="9312"/>
                </a:lnTo>
              </a:path>
            </a:pathLst>
          </a:custGeom>
          <a:noFill/>
          <a:ln cap="flat" cmpd="sng" w="13400">
            <a:solidFill>
              <a:srgbClr val="724BA3"/>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6"/>
          <p:cNvSpPr/>
          <p:nvPr/>
        </p:nvSpPr>
        <p:spPr>
          <a:xfrm>
            <a:off x="3987163" y="3525446"/>
            <a:ext cx="295183" cy="28"/>
          </a:xfrm>
          <a:custGeom>
            <a:rect b="b" l="l" r="r" t="t"/>
            <a:pathLst>
              <a:path extrusionOk="0" fill="none" h="1" w="13955">
                <a:moveTo>
                  <a:pt x="13955" y="0"/>
                </a:moveTo>
                <a:lnTo>
                  <a:pt x="1" y="0"/>
                </a:lnTo>
              </a:path>
            </a:pathLst>
          </a:custGeom>
          <a:noFill/>
          <a:ln cap="flat" cmpd="sng" w="134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6"/>
          <p:cNvSpPr/>
          <p:nvPr/>
        </p:nvSpPr>
        <p:spPr>
          <a:xfrm>
            <a:off x="884336" y="2194593"/>
            <a:ext cx="377551" cy="259246"/>
          </a:xfrm>
          <a:custGeom>
            <a:rect b="b" l="l" r="r" t="t"/>
            <a:pathLst>
              <a:path extrusionOk="0" fill="none" h="9312" w="17849">
                <a:moveTo>
                  <a:pt x="1" y="1"/>
                </a:moveTo>
                <a:lnTo>
                  <a:pt x="17848" y="9312"/>
                </a:lnTo>
              </a:path>
            </a:pathLst>
          </a:custGeom>
          <a:noFill/>
          <a:ln cap="flat" cmpd="sng" w="134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6"/>
          <p:cNvSpPr/>
          <p:nvPr/>
        </p:nvSpPr>
        <p:spPr>
          <a:xfrm>
            <a:off x="405349" y="3591737"/>
            <a:ext cx="435055" cy="69962"/>
          </a:xfrm>
          <a:custGeom>
            <a:rect b="b" l="l" r="r" t="t"/>
            <a:pathLst>
              <a:path extrusionOk="0" h="2513" w="17562">
                <a:moveTo>
                  <a:pt x="0" y="1"/>
                </a:moveTo>
                <a:lnTo>
                  <a:pt x="0" y="1310"/>
                </a:lnTo>
                <a:cubicBezTo>
                  <a:pt x="0" y="1965"/>
                  <a:pt x="548" y="2513"/>
                  <a:pt x="1215" y="2513"/>
                </a:cubicBezTo>
                <a:lnTo>
                  <a:pt x="16347" y="2513"/>
                </a:lnTo>
                <a:cubicBezTo>
                  <a:pt x="17014" y="2513"/>
                  <a:pt x="17562" y="1965"/>
                  <a:pt x="17562" y="1310"/>
                </a:cubicBezTo>
                <a:lnTo>
                  <a:pt x="175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6"/>
          <p:cNvSpPr/>
          <p:nvPr/>
        </p:nvSpPr>
        <p:spPr>
          <a:xfrm>
            <a:off x="405349" y="3322913"/>
            <a:ext cx="435055" cy="268851"/>
          </a:xfrm>
          <a:custGeom>
            <a:rect b="b" l="l" r="r" t="t"/>
            <a:pathLst>
              <a:path extrusionOk="0" h="9657" w="17562">
                <a:moveTo>
                  <a:pt x="1215" y="1"/>
                </a:moveTo>
                <a:cubicBezTo>
                  <a:pt x="548" y="1"/>
                  <a:pt x="0" y="536"/>
                  <a:pt x="0" y="1203"/>
                </a:cubicBezTo>
                <a:lnTo>
                  <a:pt x="0" y="9657"/>
                </a:lnTo>
                <a:lnTo>
                  <a:pt x="17562" y="9657"/>
                </a:lnTo>
                <a:lnTo>
                  <a:pt x="17562" y="1203"/>
                </a:lnTo>
                <a:cubicBezTo>
                  <a:pt x="17562" y="536"/>
                  <a:pt x="17014" y="1"/>
                  <a:pt x="16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6"/>
          <p:cNvSpPr/>
          <p:nvPr/>
        </p:nvSpPr>
        <p:spPr>
          <a:xfrm>
            <a:off x="433070" y="3354066"/>
            <a:ext cx="377558" cy="219129"/>
          </a:xfrm>
          <a:custGeom>
            <a:rect b="b" l="l" r="r" t="t"/>
            <a:pathLst>
              <a:path extrusionOk="0" h="7871" w="15241">
                <a:moveTo>
                  <a:pt x="0" y="1"/>
                </a:moveTo>
                <a:lnTo>
                  <a:pt x="0" y="7871"/>
                </a:lnTo>
                <a:lnTo>
                  <a:pt x="15240" y="7871"/>
                </a:lnTo>
                <a:lnTo>
                  <a:pt x="152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6"/>
          <p:cNvSpPr/>
          <p:nvPr/>
        </p:nvSpPr>
        <p:spPr>
          <a:xfrm>
            <a:off x="611211" y="3614622"/>
            <a:ext cx="21255" cy="24221"/>
          </a:xfrm>
          <a:custGeom>
            <a:rect b="b" l="l" r="r" t="t"/>
            <a:pathLst>
              <a:path extrusionOk="0" h="870" w="858">
                <a:moveTo>
                  <a:pt x="429" y="0"/>
                </a:moveTo>
                <a:cubicBezTo>
                  <a:pt x="191" y="0"/>
                  <a:pt x="1" y="203"/>
                  <a:pt x="1" y="441"/>
                </a:cubicBezTo>
                <a:cubicBezTo>
                  <a:pt x="1" y="679"/>
                  <a:pt x="191" y="869"/>
                  <a:pt x="429" y="869"/>
                </a:cubicBezTo>
                <a:cubicBezTo>
                  <a:pt x="667" y="869"/>
                  <a:pt x="858" y="679"/>
                  <a:pt x="858" y="441"/>
                </a:cubicBezTo>
                <a:cubicBezTo>
                  <a:pt x="858" y="203"/>
                  <a:pt x="667" y="0"/>
                  <a:pt x="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6"/>
          <p:cNvSpPr/>
          <p:nvPr/>
        </p:nvSpPr>
        <p:spPr>
          <a:xfrm>
            <a:off x="585843" y="3661672"/>
            <a:ext cx="74070" cy="83242"/>
          </a:xfrm>
          <a:custGeom>
            <a:rect b="b" l="l" r="r" t="t"/>
            <a:pathLst>
              <a:path extrusionOk="0" h="2990" w="2990">
                <a:moveTo>
                  <a:pt x="191" y="1"/>
                </a:moveTo>
                <a:lnTo>
                  <a:pt x="1" y="2989"/>
                </a:lnTo>
                <a:lnTo>
                  <a:pt x="2989" y="298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6"/>
          <p:cNvSpPr/>
          <p:nvPr/>
        </p:nvSpPr>
        <p:spPr>
          <a:xfrm>
            <a:off x="369057" y="3744886"/>
            <a:ext cx="507638" cy="35162"/>
          </a:xfrm>
          <a:custGeom>
            <a:rect b="b" l="l" r="r" t="t"/>
            <a:pathLst>
              <a:path extrusionOk="0" h="1263" w="20492">
                <a:moveTo>
                  <a:pt x="1" y="0"/>
                </a:moveTo>
                <a:lnTo>
                  <a:pt x="1" y="1262"/>
                </a:lnTo>
                <a:lnTo>
                  <a:pt x="20491" y="1262"/>
                </a:lnTo>
                <a:lnTo>
                  <a:pt x="204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6"/>
          <p:cNvSpPr/>
          <p:nvPr/>
        </p:nvSpPr>
        <p:spPr>
          <a:xfrm>
            <a:off x="190321" y="3183100"/>
            <a:ext cx="298781" cy="314202"/>
          </a:xfrm>
          <a:custGeom>
            <a:rect b="b" l="l" r="r" t="t"/>
            <a:pathLst>
              <a:path extrusionOk="0" h="11286" w="12061">
                <a:moveTo>
                  <a:pt x="6862" y="1"/>
                </a:moveTo>
                <a:cubicBezTo>
                  <a:pt x="4798" y="1"/>
                  <a:pt x="2757" y="1120"/>
                  <a:pt x="1763" y="3225"/>
                </a:cubicBezTo>
                <a:cubicBezTo>
                  <a:pt x="1" y="6928"/>
                  <a:pt x="2656" y="11214"/>
                  <a:pt x="6751" y="11285"/>
                </a:cubicBezTo>
                <a:cubicBezTo>
                  <a:pt x="7251" y="11285"/>
                  <a:pt x="7251" y="10535"/>
                  <a:pt x="6751" y="10535"/>
                </a:cubicBezTo>
                <a:cubicBezTo>
                  <a:pt x="3191" y="10476"/>
                  <a:pt x="893" y="6761"/>
                  <a:pt x="2406" y="3546"/>
                </a:cubicBezTo>
                <a:cubicBezTo>
                  <a:pt x="3274" y="1715"/>
                  <a:pt x="5054" y="737"/>
                  <a:pt x="6853" y="737"/>
                </a:cubicBezTo>
                <a:cubicBezTo>
                  <a:pt x="8211" y="737"/>
                  <a:pt x="9579" y="1295"/>
                  <a:pt x="10573" y="2463"/>
                </a:cubicBezTo>
                <a:lnTo>
                  <a:pt x="10180" y="2784"/>
                </a:lnTo>
                <a:cubicBezTo>
                  <a:pt x="10085" y="2868"/>
                  <a:pt x="10109" y="3022"/>
                  <a:pt x="10228" y="3070"/>
                </a:cubicBezTo>
                <a:lnTo>
                  <a:pt x="11859" y="3677"/>
                </a:lnTo>
                <a:cubicBezTo>
                  <a:pt x="11872" y="3680"/>
                  <a:pt x="11884" y="3681"/>
                  <a:pt x="11896" y="3681"/>
                </a:cubicBezTo>
                <a:cubicBezTo>
                  <a:pt x="11987" y="3681"/>
                  <a:pt x="12060" y="3607"/>
                  <a:pt x="12050" y="3523"/>
                </a:cubicBezTo>
                <a:lnTo>
                  <a:pt x="11776" y="1808"/>
                </a:lnTo>
                <a:cubicBezTo>
                  <a:pt x="11759" y="1718"/>
                  <a:pt x="11682" y="1668"/>
                  <a:pt x="11604" y="1668"/>
                </a:cubicBezTo>
                <a:cubicBezTo>
                  <a:pt x="11568" y="1668"/>
                  <a:pt x="11532" y="1678"/>
                  <a:pt x="11502" y="1701"/>
                </a:cubicBezTo>
                <a:lnTo>
                  <a:pt x="11157" y="1999"/>
                </a:lnTo>
                <a:cubicBezTo>
                  <a:pt x="10010" y="647"/>
                  <a:pt x="8429" y="1"/>
                  <a:pt x="68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6"/>
          <p:cNvSpPr/>
          <p:nvPr/>
        </p:nvSpPr>
        <p:spPr>
          <a:xfrm>
            <a:off x="300634" y="3270212"/>
            <a:ext cx="121831" cy="136917"/>
          </a:xfrm>
          <a:custGeom>
            <a:rect b="b" l="l" r="r" t="t"/>
            <a:pathLst>
              <a:path extrusionOk="0" h="4918" w="4918">
                <a:moveTo>
                  <a:pt x="2465" y="1"/>
                </a:moveTo>
                <a:cubicBezTo>
                  <a:pt x="1108" y="1"/>
                  <a:pt x="0" y="1108"/>
                  <a:pt x="0" y="2465"/>
                </a:cubicBezTo>
                <a:cubicBezTo>
                  <a:pt x="0" y="3823"/>
                  <a:pt x="1108" y="4918"/>
                  <a:pt x="2465" y="4918"/>
                </a:cubicBezTo>
                <a:cubicBezTo>
                  <a:pt x="3822" y="4918"/>
                  <a:pt x="4918" y="3823"/>
                  <a:pt x="4918" y="2465"/>
                </a:cubicBezTo>
                <a:cubicBezTo>
                  <a:pt x="4918" y="1108"/>
                  <a:pt x="3822" y="1"/>
                  <a:pt x="24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6"/>
          <p:cNvSpPr/>
          <p:nvPr/>
        </p:nvSpPr>
        <p:spPr>
          <a:xfrm>
            <a:off x="339577" y="3319600"/>
            <a:ext cx="45135" cy="43458"/>
          </a:xfrm>
          <a:custGeom>
            <a:rect b="b" l="l" r="r" t="t"/>
            <a:pathLst>
              <a:path extrusionOk="0" fill="none" h="1561" w="1822">
                <a:moveTo>
                  <a:pt x="0" y="941"/>
                </a:moveTo>
                <a:lnTo>
                  <a:pt x="726" y="1560"/>
                </a:lnTo>
                <a:lnTo>
                  <a:pt x="1822" y="1"/>
                </a:lnTo>
              </a:path>
            </a:pathLst>
          </a:custGeom>
          <a:noFill/>
          <a:ln cap="rnd" cmpd="sng" w="77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6"/>
          <p:cNvSpPr/>
          <p:nvPr/>
        </p:nvSpPr>
        <p:spPr>
          <a:xfrm>
            <a:off x="322459" y="1995050"/>
            <a:ext cx="435946" cy="163449"/>
          </a:xfrm>
          <a:custGeom>
            <a:rect b="b" l="l" r="r" t="t"/>
            <a:pathLst>
              <a:path extrusionOk="0" h="5871" w="17598">
                <a:moveTo>
                  <a:pt x="858" y="0"/>
                </a:moveTo>
                <a:cubicBezTo>
                  <a:pt x="382" y="0"/>
                  <a:pt x="1" y="381"/>
                  <a:pt x="1" y="846"/>
                </a:cubicBezTo>
                <a:lnTo>
                  <a:pt x="1" y="1120"/>
                </a:lnTo>
                <a:lnTo>
                  <a:pt x="7871" y="5620"/>
                </a:lnTo>
                <a:cubicBezTo>
                  <a:pt x="8156" y="5787"/>
                  <a:pt x="8478" y="5870"/>
                  <a:pt x="8801" y="5870"/>
                </a:cubicBezTo>
                <a:cubicBezTo>
                  <a:pt x="9124" y="5870"/>
                  <a:pt x="9448" y="5787"/>
                  <a:pt x="9740" y="5620"/>
                </a:cubicBezTo>
                <a:lnTo>
                  <a:pt x="17598" y="1120"/>
                </a:lnTo>
                <a:lnTo>
                  <a:pt x="17598" y="846"/>
                </a:lnTo>
                <a:cubicBezTo>
                  <a:pt x="17598" y="381"/>
                  <a:pt x="17217" y="0"/>
                  <a:pt x="167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6"/>
          <p:cNvSpPr/>
          <p:nvPr/>
        </p:nvSpPr>
        <p:spPr>
          <a:xfrm>
            <a:off x="322459" y="2026203"/>
            <a:ext cx="435946" cy="249613"/>
          </a:xfrm>
          <a:custGeom>
            <a:rect b="b" l="l" r="r" t="t"/>
            <a:pathLst>
              <a:path extrusionOk="0" h="8966" w="17598">
                <a:moveTo>
                  <a:pt x="1" y="1"/>
                </a:moveTo>
                <a:lnTo>
                  <a:pt x="1" y="8109"/>
                </a:lnTo>
                <a:cubicBezTo>
                  <a:pt x="1" y="8585"/>
                  <a:pt x="382" y="8966"/>
                  <a:pt x="858" y="8966"/>
                </a:cubicBezTo>
                <a:lnTo>
                  <a:pt x="16753" y="8966"/>
                </a:lnTo>
                <a:cubicBezTo>
                  <a:pt x="17217" y="8966"/>
                  <a:pt x="17598" y="8585"/>
                  <a:pt x="17598" y="8109"/>
                </a:cubicBezTo>
                <a:lnTo>
                  <a:pt x="17598" y="1"/>
                </a:lnTo>
                <a:lnTo>
                  <a:pt x="9740" y="4501"/>
                </a:lnTo>
                <a:cubicBezTo>
                  <a:pt x="9448" y="4668"/>
                  <a:pt x="9124" y="4751"/>
                  <a:pt x="8801" y="4751"/>
                </a:cubicBezTo>
                <a:cubicBezTo>
                  <a:pt x="8478" y="4751"/>
                  <a:pt x="8156" y="4668"/>
                  <a:pt x="7871" y="4501"/>
                </a:cubicBez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6"/>
          <p:cNvSpPr/>
          <p:nvPr/>
        </p:nvSpPr>
        <p:spPr>
          <a:xfrm>
            <a:off x="538651" y="1835276"/>
            <a:ext cx="29529" cy="159802"/>
          </a:xfrm>
          <a:custGeom>
            <a:rect b="b" l="l" r="r" t="t"/>
            <a:pathLst>
              <a:path extrusionOk="0" h="5740" w="1192">
                <a:moveTo>
                  <a:pt x="1" y="1"/>
                </a:moveTo>
                <a:lnTo>
                  <a:pt x="1" y="5739"/>
                </a:lnTo>
                <a:lnTo>
                  <a:pt x="1191" y="5739"/>
                </a:lnTo>
                <a:lnTo>
                  <a:pt x="11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6"/>
          <p:cNvSpPr/>
          <p:nvPr/>
        </p:nvSpPr>
        <p:spPr>
          <a:xfrm>
            <a:off x="296200" y="2025535"/>
            <a:ext cx="259888" cy="301034"/>
          </a:xfrm>
          <a:custGeom>
            <a:rect b="b" l="l" r="r" t="t"/>
            <a:pathLst>
              <a:path extrusionOk="0" h="10813" w="10491">
                <a:moveTo>
                  <a:pt x="2263" y="1"/>
                </a:moveTo>
                <a:lnTo>
                  <a:pt x="1" y="5025"/>
                </a:lnTo>
                <a:lnTo>
                  <a:pt x="1132" y="4692"/>
                </a:lnTo>
                <a:cubicBezTo>
                  <a:pt x="1311" y="6204"/>
                  <a:pt x="1858" y="8537"/>
                  <a:pt x="3442" y="9847"/>
                </a:cubicBezTo>
                <a:cubicBezTo>
                  <a:pt x="4191" y="10469"/>
                  <a:pt x="5140" y="10813"/>
                  <a:pt x="6118" y="10813"/>
                </a:cubicBezTo>
                <a:cubicBezTo>
                  <a:pt x="6150" y="10813"/>
                  <a:pt x="6183" y="10812"/>
                  <a:pt x="6216" y="10812"/>
                </a:cubicBezTo>
                <a:cubicBezTo>
                  <a:pt x="6609" y="10812"/>
                  <a:pt x="7014" y="10764"/>
                  <a:pt x="7407" y="10681"/>
                </a:cubicBezTo>
                <a:cubicBezTo>
                  <a:pt x="7466" y="10669"/>
                  <a:pt x="8978" y="10383"/>
                  <a:pt x="10490" y="8990"/>
                </a:cubicBezTo>
                <a:lnTo>
                  <a:pt x="8490" y="8990"/>
                </a:lnTo>
                <a:cubicBezTo>
                  <a:pt x="8085" y="9228"/>
                  <a:pt x="7645" y="9407"/>
                  <a:pt x="7180" y="9526"/>
                </a:cubicBezTo>
                <a:cubicBezTo>
                  <a:pt x="6842" y="9591"/>
                  <a:pt x="6523" y="9624"/>
                  <a:pt x="6222" y="9624"/>
                </a:cubicBezTo>
                <a:cubicBezTo>
                  <a:pt x="5431" y="9624"/>
                  <a:pt x="4764" y="9396"/>
                  <a:pt x="4204" y="8930"/>
                </a:cubicBezTo>
                <a:cubicBezTo>
                  <a:pt x="2739" y="7728"/>
                  <a:pt x="2358" y="5239"/>
                  <a:pt x="2263" y="4025"/>
                </a:cubicBez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6"/>
          <p:cNvSpPr/>
          <p:nvPr/>
        </p:nvSpPr>
        <p:spPr>
          <a:xfrm>
            <a:off x="540732" y="1471739"/>
            <a:ext cx="25664" cy="264118"/>
          </a:xfrm>
          <a:custGeom>
            <a:rect b="b" l="l" r="r" t="t"/>
            <a:pathLst>
              <a:path extrusionOk="0" h="9487" w="1036">
                <a:moveTo>
                  <a:pt x="518" y="0"/>
                </a:moveTo>
                <a:cubicBezTo>
                  <a:pt x="345" y="0"/>
                  <a:pt x="173" y="3"/>
                  <a:pt x="0" y="9"/>
                </a:cubicBezTo>
                <a:lnTo>
                  <a:pt x="0" y="9487"/>
                </a:lnTo>
                <a:lnTo>
                  <a:pt x="1036" y="9487"/>
                </a:lnTo>
                <a:lnTo>
                  <a:pt x="1036" y="9"/>
                </a:lnTo>
                <a:cubicBezTo>
                  <a:pt x="863" y="3"/>
                  <a:pt x="691" y="0"/>
                  <a:pt x="5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6"/>
          <p:cNvSpPr/>
          <p:nvPr/>
        </p:nvSpPr>
        <p:spPr>
          <a:xfrm>
            <a:off x="481426" y="1715619"/>
            <a:ext cx="125968" cy="121327"/>
          </a:xfrm>
          <a:custGeom>
            <a:rect b="b" l="l" r="r" t="t"/>
            <a:pathLst>
              <a:path extrusionOk="0" h="4358" w="5085">
                <a:moveTo>
                  <a:pt x="2900" y="1077"/>
                </a:moveTo>
                <a:cubicBezTo>
                  <a:pt x="3462" y="1077"/>
                  <a:pt x="4001" y="1519"/>
                  <a:pt x="4001" y="2179"/>
                </a:cubicBezTo>
                <a:cubicBezTo>
                  <a:pt x="4001" y="2786"/>
                  <a:pt x="3513" y="3275"/>
                  <a:pt x="2906" y="3275"/>
                </a:cubicBezTo>
                <a:cubicBezTo>
                  <a:pt x="1930" y="3275"/>
                  <a:pt x="1430" y="2096"/>
                  <a:pt x="2132" y="1405"/>
                </a:cubicBezTo>
                <a:cubicBezTo>
                  <a:pt x="2356" y="1178"/>
                  <a:pt x="2630" y="1077"/>
                  <a:pt x="2900" y="1077"/>
                </a:cubicBezTo>
                <a:close/>
                <a:moveTo>
                  <a:pt x="2906" y="0"/>
                </a:moveTo>
                <a:cubicBezTo>
                  <a:pt x="965" y="0"/>
                  <a:pt x="1" y="2346"/>
                  <a:pt x="1370" y="3715"/>
                </a:cubicBezTo>
                <a:cubicBezTo>
                  <a:pt x="1814" y="4159"/>
                  <a:pt x="2360" y="4357"/>
                  <a:pt x="2895" y="4357"/>
                </a:cubicBezTo>
                <a:cubicBezTo>
                  <a:pt x="4013" y="4357"/>
                  <a:pt x="5085" y="3491"/>
                  <a:pt x="5085" y="2179"/>
                </a:cubicBezTo>
                <a:cubicBezTo>
                  <a:pt x="5085" y="977"/>
                  <a:pt x="4109" y="0"/>
                  <a:pt x="29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6"/>
          <p:cNvSpPr/>
          <p:nvPr/>
        </p:nvSpPr>
        <p:spPr>
          <a:xfrm>
            <a:off x="4373567" y="1694071"/>
            <a:ext cx="629147" cy="598671"/>
          </a:xfrm>
          <a:custGeom>
            <a:rect b="b" l="l" r="r" t="t"/>
            <a:pathLst>
              <a:path extrusionOk="0" h="21504" w="25397">
                <a:moveTo>
                  <a:pt x="8704" y="1"/>
                </a:moveTo>
                <a:lnTo>
                  <a:pt x="7894" y="1941"/>
                </a:lnTo>
                <a:lnTo>
                  <a:pt x="1727" y="1941"/>
                </a:lnTo>
                <a:cubicBezTo>
                  <a:pt x="1727" y="1941"/>
                  <a:pt x="0" y="17098"/>
                  <a:pt x="12704" y="21503"/>
                </a:cubicBezTo>
                <a:cubicBezTo>
                  <a:pt x="25396" y="17098"/>
                  <a:pt x="23670" y="1941"/>
                  <a:pt x="23670" y="1941"/>
                </a:cubicBezTo>
                <a:lnTo>
                  <a:pt x="17514" y="1941"/>
                </a:lnTo>
                <a:lnTo>
                  <a:pt x="166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6"/>
          <p:cNvSpPr/>
          <p:nvPr/>
        </p:nvSpPr>
        <p:spPr>
          <a:xfrm>
            <a:off x="4456729" y="1741482"/>
            <a:ext cx="231573" cy="501538"/>
          </a:xfrm>
          <a:custGeom>
            <a:rect b="b" l="l" r="r" t="t"/>
            <a:pathLst>
              <a:path extrusionOk="0" h="18015" w="9348">
                <a:moveTo>
                  <a:pt x="7097" y="0"/>
                </a:moveTo>
                <a:cubicBezTo>
                  <a:pt x="6645" y="0"/>
                  <a:pt x="6240" y="274"/>
                  <a:pt x="6061" y="691"/>
                </a:cubicBezTo>
                <a:lnTo>
                  <a:pt x="5561" y="1857"/>
                </a:lnTo>
                <a:lnTo>
                  <a:pt x="1144" y="1857"/>
                </a:lnTo>
                <a:cubicBezTo>
                  <a:pt x="513" y="1857"/>
                  <a:pt x="1" y="2393"/>
                  <a:pt x="13" y="3024"/>
                </a:cubicBezTo>
                <a:cubicBezTo>
                  <a:pt x="60" y="4751"/>
                  <a:pt x="311" y="6477"/>
                  <a:pt x="751" y="8144"/>
                </a:cubicBezTo>
                <a:cubicBezTo>
                  <a:pt x="2085" y="13037"/>
                  <a:pt x="4966" y="16359"/>
                  <a:pt x="9347" y="18014"/>
                </a:cubicBezTo>
                <a:lnTo>
                  <a:pt x="93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6"/>
          <p:cNvSpPr/>
          <p:nvPr/>
        </p:nvSpPr>
        <p:spPr>
          <a:xfrm>
            <a:off x="4688281" y="1741482"/>
            <a:ext cx="231251" cy="501538"/>
          </a:xfrm>
          <a:custGeom>
            <a:rect b="b" l="l" r="r" t="t"/>
            <a:pathLst>
              <a:path extrusionOk="0" h="18015" w="9335">
                <a:moveTo>
                  <a:pt x="0" y="0"/>
                </a:moveTo>
                <a:lnTo>
                  <a:pt x="0" y="18014"/>
                </a:lnTo>
                <a:cubicBezTo>
                  <a:pt x="4370" y="16359"/>
                  <a:pt x="7263" y="13049"/>
                  <a:pt x="8585" y="8144"/>
                </a:cubicBezTo>
                <a:cubicBezTo>
                  <a:pt x="9025" y="6477"/>
                  <a:pt x="9275" y="4751"/>
                  <a:pt x="9323" y="3024"/>
                </a:cubicBezTo>
                <a:cubicBezTo>
                  <a:pt x="9335" y="2393"/>
                  <a:pt x="8835" y="1857"/>
                  <a:pt x="8192" y="1857"/>
                </a:cubicBezTo>
                <a:lnTo>
                  <a:pt x="3775" y="1857"/>
                </a:lnTo>
                <a:lnTo>
                  <a:pt x="3286" y="691"/>
                </a:lnTo>
                <a:cubicBezTo>
                  <a:pt x="3108" y="274"/>
                  <a:pt x="2691" y="0"/>
                  <a:pt x="22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6"/>
          <p:cNvSpPr/>
          <p:nvPr/>
        </p:nvSpPr>
        <p:spPr>
          <a:xfrm>
            <a:off x="4615424" y="1939036"/>
            <a:ext cx="145439" cy="146188"/>
          </a:xfrm>
          <a:custGeom>
            <a:rect b="b" l="l" r="r" t="t"/>
            <a:pathLst>
              <a:path extrusionOk="0" h="5251" w="5871">
                <a:moveTo>
                  <a:pt x="477" y="0"/>
                </a:moveTo>
                <a:cubicBezTo>
                  <a:pt x="215" y="0"/>
                  <a:pt x="1" y="215"/>
                  <a:pt x="1" y="476"/>
                </a:cubicBezTo>
                <a:lnTo>
                  <a:pt x="1" y="4775"/>
                </a:lnTo>
                <a:cubicBezTo>
                  <a:pt x="1" y="5037"/>
                  <a:pt x="215" y="5251"/>
                  <a:pt x="477" y="5251"/>
                </a:cubicBezTo>
                <a:lnTo>
                  <a:pt x="5394" y="5251"/>
                </a:lnTo>
                <a:cubicBezTo>
                  <a:pt x="5656" y="5251"/>
                  <a:pt x="5870" y="5037"/>
                  <a:pt x="5870" y="4775"/>
                </a:cubicBezTo>
                <a:lnTo>
                  <a:pt x="5870" y="476"/>
                </a:lnTo>
                <a:cubicBezTo>
                  <a:pt x="5870" y="215"/>
                  <a:pt x="5656" y="0"/>
                  <a:pt x="53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6"/>
          <p:cNvSpPr/>
          <p:nvPr/>
        </p:nvSpPr>
        <p:spPr>
          <a:xfrm>
            <a:off x="4646687" y="1822024"/>
            <a:ext cx="84970" cy="117039"/>
          </a:xfrm>
          <a:custGeom>
            <a:rect b="b" l="l" r="r" t="t"/>
            <a:pathLst>
              <a:path extrusionOk="0" fill="none" h="4204" w="3430">
                <a:moveTo>
                  <a:pt x="3430" y="4203"/>
                </a:moveTo>
                <a:lnTo>
                  <a:pt x="3430" y="1715"/>
                </a:lnTo>
                <a:cubicBezTo>
                  <a:pt x="3430" y="762"/>
                  <a:pt x="2668" y="0"/>
                  <a:pt x="1715" y="0"/>
                </a:cubicBezTo>
                <a:lnTo>
                  <a:pt x="1715" y="0"/>
                </a:lnTo>
                <a:cubicBezTo>
                  <a:pt x="763" y="0"/>
                  <a:pt x="1" y="762"/>
                  <a:pt x="1" y="1715"/>
                </a:cubicBezTo>
                <a:lnTo>
                  <a:pt x="1" y="4203"/>
                </a:lnTo>
              </a:path>
            </a:pathLst>
          </a:custGeom>
          <a:solidFill>
            <a:schemeClr val="accent5"/>
          </a:solidFill>
          <a:ln cap="flat" cmpd="sng" w="9525">
            <a:solidFill>
              <a:schemeClr val="accent5"/>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6"/>
          <p:cNvSpPr/>
          <p:nvPr/>
        </p:nvSpPr>
        <p:spPr>
          <a:xfrm>
            <a:off x="4670568" y="1977288"/>
            <a:ext cx="31882" cy="69489"/>
          </a:xfrm>
          <a:custGeom>
            <a:rect b="b" l="l" r="r" t="t"/>
            <a:pathLst>
              <a:path extrusionOk="0" h="2496" w="1287">
                <a:moveTo>
                  <a:pt x="711" y="1"/>
                </a:moveTo>
                <a:cubicBezTo>
                  <a:pt x="601" y="1"/>
                  <a:pt x="487" y="33"/>
                  <a:pt x="382" y="103"/>
                </a:cubicBezTo>
                <a:cubicBezTo>
                  <a:pt x="1" y="365"/>
                  <a:pt x="72" y="948"/>
                  <a:pt x="501" y="1115"/>
                </a:cubicBezTo>
                <a:lnTo>
                  <a:pt x="132" y="2496"/>
                </a:lnTo>
                <a:lnTo>
                  <a:pt x="1192" y="2496"/>
                </a:lnTo>
                <a:lnTo>
                  <a:pt x="882" y="1127"/>
                </a:lnTo>
                <a:cubicBezTo>
                  <a:pt x="1120" y="1043"/>
                  <a:pt x="1287" y="829"/>
                  <a:pt x="1287" y="579"/>
                </a:cubicBezTo>
                <a:cubicBezTo>
                  <a:pt x="1287" y="239"/>
                  <a:pt x="1012" y="1"/>
                  <a:pt x="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6"/>
          <p:cNvSpPr/>
          <p:nvPr/>
        </p:nvSpPr>
        <p:spPr>
          <a:xfrm>
            <a:off x="4377407" y="3354706"/>
            <a:ext cx="192903" cy="214535"/>
          </a:xfrm>
          <a:custGeom>
            <a:rect b="b" l="l" r="r" t="t"/>
            <a:pathLst>
              <a:path extrusionOk="0" h="7706" w="7787">
                <a:moveTo>
                  <a:pt x="3854" y="1"/>
                </a:moveTo>
                <a:cubicBezTo>
                  <a:pt x="1727" y="1"/>
                  <a:pt x="0" y="1721"/>
                  <a:pt x="0" y="3847"/>
                </a:cubicBezTo>
                <a:cubicBezTo>
                  <a:pt x="0" y="5981"/>
                  <a:pt x="1739" y="7706"/>
                  <a:pt x="3876" y="7706"/>
                </a:cubicBezTo>
                <a:cubicBezTo>
                  <a:pt x="3897" y="7706"/>
                  <a:pt x="3919" y="7705"/>
                  <a:pt x="3941" y="7705"/>
                </a:cubicBezTo>
                <a:lnTo>
                  <a:pt x="7787" y="7705"/>
                </a:lnTo>
                <a:lnTo>
                  <a:pt x="7787" y="2"/>
                </a:lnTo>
                <a:lnTo>
                  <a:pt x="3941" y="2"/>
                </a:lnTo>
                <a:cubicBezTo>
                  <a:pt x="3912" y="1"/>
                  <a:pt x="3883" y="1"/>
                  <a:pt x="38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6"/>
          <p:cNvSpPr/>
          <p:nvPr/>
        </p:nvSpPr>
        <p:spPr>
          <a:xfrm>
            <a:off x="4570288" y="3354706"/>
            <a:ext cx="437730" cy="214535"/>
          </a:xfrm>
          <a:custGeom>
            <a:rect b="b" l="l" r="r" t="t"/>
            <a:pathLst>
              <a:path extrusionOk="0" h="7706" w="17670">
                <a:moveTo>
                  <a:pt x="13827" y="1"/>
                </a:moveTo>
                <a:cubicBezTo>
                  <a:pt x="13798" y="1"/>
                  <a:pt x="13770" y="1"/>
                  <a:pt x="13741" y="2"/>
                </a:cubicBezTo>
                <a:lnTo>
                  <a:pt x="1" y="2"/>
                </a:lnTo>
                <a:lnTo>
                  <a:pt x="1" y="7705"/>
                </a:lnTo>
                <a:lnTo>
                  <a:pt x="13741" y="7705"/>
                </a:lnTo>
                <a:cubicBezTo>
                  <a:pt x="13762" y="7705"/>
                  <a:pt x="13784" y="7706"/>
                  <a:pt x="13806" y="7706"/>
                </a:cubicBezTo>
                <a:cubicBezTo>
                  <a:pt x="15931" y="7706"/>
                  <a:pt x="17670" y="5981"/>
                  <a:pt x="17670" y="3847"/>
                </a:cubicBezTo>
                <a:cubicBezTo>
                  <a:pt x="17670" y="1721"/>
                  <a:pt x="15943" y="1"/>
                  <a:pt x="138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6"/>
          <p:cNvSpPr/>
          <p:nvPr/>
        </p:nvSpPr>
        <p:spPr>
          <a:xfrm>
            <a:off x="4437580" y="3441595"/>
            <a:ext cx="88487" cy="90174"/>
          </a:xfrm>
          <a:custGeom>
            <a:rect b="b" l="l" r="r" t="t"/>
            <a:pathLst>
              <a:path extrusionOk="0" h="3239" w="3572">
                <a:moveTo>
                  <a:pt x="2858" y="441"/>
                </a:moveTo>
                <a:cubicBezTo>
                  <a:pt x="3000" y="441"/>
                  <a:pt x="3119" y="560"/>
                  <a:pt x="3119" y="703"/>
                </a:cubicBezTo>
                <a:lnTo>
                  <a:pt x="3119" y="2536"/>
                </a:lnTo>
                <a:cubicBezTo>
                  <a:pt x="3119" y="2679"/>
                  <a:pt x="3000" y="2798"/>
                  <a:pt x="2858" y="2798"/>
                </a:cubicBezTo>
                <a:lnTo>
                  <a:pt x="714" y="2798"/>
                </a:lnTo>
                <a:cubicBezTo>
                  <a:pt x="560" y="2798"/>
                  <a:pt x="441" y="2679"/>
                  <a:pt x="441" y="2536"/>
                </a:cubicBezTo>
                <a:lnTo>
                  <a:pt x="441" y="715"/>
                </a:lnTo>
                <a:cubicBezTo>
                  <a:pt x="441" y="560"/>
                  <a:pt x="560" y="453"/>
                  <a:pt x="714" y="453"/>
                </a:cubicBezTo>
                <a:lnTo>
                  <a:pt x="2858" y="441"/>
                </a:lnTo>
                <a:close/>
                <a:moveTo>
                  <a:pt x="714" y="0"/>
                </a:moveTo>
                <a:cubicBezTo>
                  <a:pt x="322" y="0"/>
                  <a:pt x="0" y="310"/>
                  <a:pt x="0" y="703"/>
                </a:cubicBezTo>
                <a:lnTo>
                  <a:pt x="0" y="2524"/>
                </a:lnTo>
                <a:cubicBezTo>
                  <a:pt x="0" y="2917"/>
                  <a:pt x="322" y="3239"/>
                  <a:pt x="714" y="3239"/>
                </a:cubicBezTo>
                <a:lnTo>
                  <a:pt x="2858" y="3239"/>
                </a:lnTo>
                <a:cubicBezTo>
                  <a:pt x="3239" y="3239"/>
                  <a:pt x="3560" y="2917"/>
                  <a:pt x="3572" y="2536"/>
                </a:cubicBezTo>
                <a:lnTo>
                  <a:pt x="3572" y="715"/>
                </a:lnTo>
                <a:cubicBezTo>
                  <a:pt x="3560" y="322"/>
                  <a:pt x="3250" y="0"/>
                  <a:pt x="28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6"/>
          <p:cNvSpPr/>
          <p:nvPr/>
        </p:nvSpPr>
        <p:spPr>
          <a:xfrm>
            <a:off x="4454376" y="3380264"/>
            <a:ext cx="56060" cy="67317"/>
          </a:xfrm>
          <a:custGeom>
            <a:rect b="b" l="l" r="r" t="t"/>
            <a:pathLst>
              <a:path extrusionOk="0" h="2418" w="2263">
                <a:moveTo>
                  <a:pt x="1132" y="0"/>
                </a:moveTo>
                <a:cubicBezTo>
                  <a:pt x="525" y="0"/>
                  <a:pt x="13" y="489"/>
                  <a:pt x="1" y="1096"/>
                </a:cubicBezTo>
                <a:lnTo>
                  <a:pt x="1" y="2417"/>
                </a:lnTo>
                <a:lnTo>
                  <a:pt x="441" y="2417"/>
                </a:lnTo>
                <a:lnTo>
                  <a:pt x="441" y="1096"/>
                </a:lnTo>
                <a:cubicBezTo>
                  <a:pt x="441" y="637"/>
                  <a:pt x="784" y="408"/>
                  <a:pt x="1127" y="408"/>
                </a:cubicBezTo>
                <a:cubicBezTo>
                  <a:pt x="1471" y="408"/>
                  <a:pt x="1816" y="637"/>
                  <a:pt x="1822" y="1096"/>
                </a:cubicBezTo>
                <a:lnTo>
                  <a:pt x="1822" y="2417"/>
                </a:lnTo>
                <a:lnTo>
                  <a:pt x="2263" y="2417"/>
                </a:lnTo>
                <a:lnTo>
                  <a:pt x="2263" y="1096"/>
                </a:lnTo>
                <a:cubicBezTo>
                  <a:pt x="2251" y="489"/>
                  <a:pt x="1739" y="0"/>
                  <a:pt x="11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6"/>
          <p:cNvSpPr/>
          <p:nvPr/>
        </p:nvSpPr>
        <p:spPr>
          <a:xfrm>
            <a:off x="4472361" y="3468043"/>
            <a:ext cx="17143" cy="37222"/>
          </a:xfrm>
          <a:custGeom>
            <a:rect b="b" l="l" r="r" t="t"/>
            <a:pathLst>
              <a:path extrusionOk="0" h="1337" w="692">
                <a:moveTo>
                  <a:pt x="369" y="1"/>
                </a:moveTo>
                <a:cubicBezTo>
                  <a:pt x="313" y="1"/>
                  <a:pt x="256" y="16"/>
                  <a:pt x="203" y="50"/>
                </a:cubicBezTo>
                <a:cubicBezTo>
                  <a:pt x="1" y="193"/>
                  <a:pt x="37" y="503"/>
                  <a:pt x="263" y="598"/>
                </a:cubicBezTo>
                <a:lnTo>
                  <a:pt x="72" y="1336"/>
                </a:lnTo>
                <a:lnTo>
                  <a:pt x="632" y="1336"/>
                </a:lnTo>
                <a:lnTo>
                  <a:pt x="465" y="610"/>
                </a:lnTo>
                <a:cubicBezTo>
                  <a:pt x="596" y="562"/>
                  <a:pt x="692" y="443"/>
                  <a:pt x="680" y="312"/>
                </a:cubicBezTo>
                <a:cubicBezTo>
                  <a:pt x="680" y="127"/>
                  <a:pt x="530" y="1"/>
                  <a:pt x="3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6"/>
          <p:cNvSpPr/>
          <p:nvPr/>
        </p:nvSpPr>
        <p:spPr>
          <a:xfrm>
            <a:off x="4620725" y="3422024"/>
            <a:ext cx="99140" cy="83242"/>
          </a:xfrm>
          <a:custGeom>
            <a:rect b="b" l="l" r="r" t="t"/>
            <a:pathLst>
              <a:path extrusionOk="0" h="2990" w="4002">
                <a:moveTo>
                  <a:pt x="1" y="1"/>
                </a:moveTo>
                <a:lnTo>
                  <a:pt x="870" y="2989"/>
                </a:lnTo>
                <a:lnTo>
                  <a:pt x="1287" y="2989"/>
                </a:lnTo>
                <a:lnTo>
                  <a:pt x="1989" y="715"/>
                </a:lnTo>
                <a:lnTo>
                  <a:pt x="2715" y="2989"/>
                </a:lnTo>
                <a:lnTo>
                  <a:pt x="3132" y="2989"/>
                </a:lnTo>
                <a:lnTo>
                  <a:pt x="4001" y="1"/>
                </a:lnTo>
                <a:lnTo>
                  <a:pt x="3489" y="1"/>
                </a:lnTo>
                <a:lnTo>
                  <a:pt x="2918" y="2275"/>
                </a:lnTo>
                <a:lnTo>
                  <a:pt x="2203" y="1"/>
                </a:lnTo>
                <a:lnTo>
                  <a:pt x="1799" y="1"/>
                </a:lnTo>
                <a:lnTo>
                  <a:pt x="1096" y="2227"/>
                </a:lnTo>
                <a:lnTo>
                  <a:pt x="5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6"/>
          <p:cNvSpPr/>
          <p:nvPr/>
        </p:nvSpPr>
        <p:spPr>
          <a:xfrm>
            <a:off x="4726034" y="3422024"/>
            <a:ext cx="99115" cy="83242"/>
          </a:xfrm>
          <a:custGeom>
            <a:rect b="b" l="l" r="r" t="t"/>
            <a:pathLst>
              <a:path extrusionOk="0" h="2990" w="4001">
                <a:moveTo>
                  <a:pt x="0" y="1"/>
                </a:moveTo>
                <a:lnTo>
                  <a:pt x="870" y="2989"/>
                </a:lnTo>
                <a:lnTo>
                  <a:pt x="1286" y="2989"/>
                </a:lnTo>
                <a:lnTo>
                  <a:pt x="1989" y="715"/>
                </a:lnTo>
                <a:lnTo>
                  <a:pt x="2715" y="2989"/>
                </a:lnTo>
                <a:lnTo>
                  <a:pt x="3132" y="2989"/>
                </a:lnTo>
                <a:lnTo>
                  <a:pt x="4001" y="1"/>
                </a:lnTo>
                <a:lnTo>
                  <a:pt x="3489" y="1"/>
                </a:lnTo>
                <a:lnTo>
                  <a:pt x="2917" y="2275"/>
                </a:lnTo>
                <a:lnTo>
                  <a:pt x="2203" y="1"/>
                </a:lnTo>
                <a:lnTo>
                  <a:pt x="1798" y="1"/>
                </a:lnTo>
                <a:lnTo>
                  <a:pt x="1096" y="2227"/>
                </a:lnTo>
                <a:lnTo>
                  <a:pt x="51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6"/>
          <p:cNvSpPr/>
          <p:nvPr/>
        </p:nvSpPr>
        <p:spPr>
          <a:xfrm>
            <a:off x="4831318" y="3422024"/>
            <a:ext cx="99140" cy="83242"/>
          </a:xfrm>
          <a:custGeom>
            <a:rect b="b" l="l" r="r" t="t"/>
            <a:pathLst>
              <a:path extrusionOk="0" h="2990" w="4002">
                <a:moveTo>
                  <a:pt x="1" y="1"/>
                </a:moveTo>
                <a:lnTo>
                  <a:pt x="870" y="2989"/>
                </a:lnTo>
                <a:lnTo>
                  <a:pt x="1287" y="2989"/>
                </a:lnTo>
                <a:lnTo>
                  <a:pt x="1989" y="715"/>
                </a:lnTo>
                <a:lnTo>
                  <a:pt x="2716" y="2989"/>
                </a:lnTo>
                <a:lnTo>
                  <a:pt x="3132" y="2989"/>
                </a:lnTo>
                <a:lnTo>
                  <a:pt x="4001" y="1"/>
                </a:lnTo>
                <a:lnTo>
                  <a:pt x="3489" y="1"/>
                </a:lnTo>
                <a:lnTo>
                  <a:pt x="2918" y="2275"/>
                </a:lnTo>
                <a:lnTo>
                  <a:pt x="2204" y="1"/>
                </a:lnTo>
                <a:lnTo>
                  <a:pt x="1799" y="1"/>
                </a:lnTo>
                <a:lnTo>
                  <a:pt x="1096" y="2227"/>
                </a:lnTo>
                <a:lnTo>
                  <a:pt x="5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6"/>
          <p:cNvSpPr/>
          <p:nvPr/>
        </p:nvSpPr>
        <p:spPr>
          <a:xfrm>
            <a:off x="4559091" y="3578764"/>
            <a:ext cx="258699" cy="364064"/>
          </a:xfrm>
          <a:custGeom>
            <a:rect b="b" l="l" r="r" t="t"/>
            <a:pathLst>
              <a:path extrusionOk="0" h="13077" w="10443">
                <a:moveTo>
                  <a:pt x="4042" y="0"/>
                </a:moveTo>
                <a:cubicBezTo>
                  <a:pt x="3969" y="0"/>
                  <a:pt x="3888" y="16"/>
                  <a:pt x="3799" y="50"/>
                </a:cubicBezTo>
                <a:cubicBezTo>
                  <a:pt x="3513" y="169"/>
                  <a:pt x="3382" y="514"/>
                  <a:pt x="3346" y="788"/>
                </a:cubicBezTo>
                <a:cubicBezTo>
                  <a:pt x="3203" y="1610"/>
                  <a:pt x="3263" y="2407"/>
                  <a:pt x="3263" y="3229"/>
                </a:cubicBezTo>
                <a:cubicBezTo>
                  <a:pt x="3275" y="4455"/>
                  <a:pt x="3263" y="5658"/>
                  <a:pt x="3298" y="6884"/>
                </a:cubicBezTo>
                <a:cubicBezTo>
                  <a:pt x="3310" y="7206"/>
                  <a:pt x="3322" y="7658"/>
                  <a:pt x="2989" y="7860"/>
                </a:cubicBezTo>
                <a:cubicBezTo>
                  <a:pt x="2894" y="7903"/>
                  <a:pt x="2791" y="7924"/>
                  <a:pt x="2689" y="7924"/>
                </a:cubicBezTo>
                <a:cubicBezTo>
                  <a:pt x="2562" y="7924"/>
                  <a:pt x="2435" y="7891"/>
                  <a:pt x="2322" y="7825"/>
                </a:cubicBezTo>
                <a:cubicBezTo>
                  <a:pt x="1810" y="7575"/>
                  <a:pt x="1465" y="7122"/>
                  <a:pt x="989" y="6825"/>
                </a:cubicBezTo>
                <a:cubicBezTo>
                  <a:pt x="841" y="6732"/>
                  <a:pt x="669" y="6659"/>
                  <a:pt x="504" y="6659"/>
                </a:cubicBezTo>
                <a:cubicBezTo>
                  <a:pt x="415" y="6659"/>
                  <a:pt x="329" y="6680"/>
                  <a:pt x="250" y="6729"/>
                </a:cubicBezTo>
                <a:cubicBezTo>
                  <a:pt x="84" y="6836"/>
                  <a:pt x="0" y="7027"/>
                  <a:pt x="12" y="7229"/>
                </a:cubicBezTo>
                <a:cubicBezTo>
                  <a:pt x="36" y="7420"/>
                  <a:pt x="96" y="7598"/>
                  <a:pt x="203" y="7765"/>
                </a:cubicBezTo>
                <a:lnTo>
                  <a:pt x="227" y="7813"/>
                </a:lnTo>
                <a:cubicBezTo>
                  <a:pt x="572" y="8408"/>
                  <a:pt x="1036" y="8920"/>
                  <a:pt x="1501" y="9408"/>
                </a:cubicBezTo>
                <a:lnTo>
                  <a:pt x="3287" y="11337"/>
                </a:lnTo>
                <a:cubicBezTo>
                  <a:pt x="3977" y="12063"/>
                  <a:pt x="4775" y="12921"/>
                  <a:pt x="5823" y="13040"/>
                </a:cubicBezTo>
                <a:cubicBezTo>
                  <a:pt x="6024" y="13064"/>
                  <a:pt x="6229" y="13076"/>
                  <a:pt x="6434" y="13076"/>
                </a:cubicBezTo>
                <a:cubicBezTo>
                  <a:pt x="7248" y="13076"/>
                  <a:pt x="8069" y="12874"/>
                  <a:pt x="8716" y="12361"/>
                </a:cubicBezTo>
                <a:cubicBezTo>
                  <a:pt x="8978" y="12123"/>
                  <a:pt x="9192" y="11849"/>
                  <a:pt x="9347" y="11539"/>
                </a:cubicBezTo>
                <a:cubicBezTo>
                  <a:pt x="9752" y="10825"/>
                  <a:pt x="10109" y="10111"/>
                  <a:pt x="10276" y="9301"/>
                </a:cubicBezTo>
                <a:cubicBezTo>
                  <a:pt x="10418" y="8503"/>
                  <a:pt x="10442" y="7694"/>
                  <a:pt x="10347" y="6896"/>
                </a:cubicBezTo>
                <a:cubicBezTo>
                  <a:pt x="10323" y="6610"/>
                  <a:pt x="10264" y="6325"/>
                  <a:pt x="10156" y="6051"/>
                </a:cubicBezTo>
                <a:cubicBezTo>
                  <a:pt x="9993" y="5675"/>
                  <a:pt x="9627" y="5456"/>
                  <a:pt x="9248" y="5456"/>
                </a:cubicBezTo>
                <a:cubicBezTo>
                  <a:pt x="9076" y="5456"/>
                  <a:pt x="8900" y="5501"/>
                  <a:pt x="8740" y="5598"/>
                </a:cubicBezTo>
                <a:cubicBezTo>
                  <a:pt x="8680" y="5443"/>
                  <a:pt x="8573" y="5301"/>
                  <a:pt x="8430" y="5205"/>
                </a:cubicBezTo>
                <a:cubicBezTo>
                  <a:pt x="8219" y="5045"/>
                  <a:pt x="7981" y="4947"/>
                  <a:pt x="7741" y="4947"/>
                </a:cubicBezTo>
                <a:cubicBezTo>
                  <a:pt x="7588" y="4947"/>
                  <a:pt x="7435" y="4987"/>
                  <a:pt x="7287" y="5074"/>
                </a:cubicBezTo>
                <a:cubicBezTo>
                  <a:pt x="7228" y="5110"/>
                  <a:pt x="6925" y="5320"/>
                  <a:pt x="6953" y="5405"/>
                </a:cubicBezTo>
                <a:lnTo>
                  <a:pt x="6953" y="5405"/>
                </a:lnTo>
                <a:cubicBezTo>
                  <a:pt x="6881" y="5216"/>
                  <a:pt x="6774" y="5050"/>
                  <a:pt x="6632" y="4908"/>
                </a:cubicBezTo>
                <a:cubicBezTo>
                  <a:pt x="6501" y="4777"/>
                  <a:pt x="6311" y="4681"/>
                  <a:pt x="6120" y="4658"/>
                </a:cubicBezTo>
                <a:cubicBezTo>
                  <a:pt x="6088" y="4654"/>
                  <a:pt x="6056" y="4653"/>
                  <a:pt x="6024" y="4653"/>
                </a:cubicBezTo>
                <a:cubicBezTo>
                  <a:pt x="5497" y="4653"/>
                  <a:pt x="5170" y="5112"/>
                  <a:pt x="5013" y="5539"/>
                </a:cubicBezTo>
                <a:lnTo>
                  <a:pt x="5013" y="4836"/>
                </a:lnTo>
                <a:cubicBezTo>
                  <a:pt x="5013" y="4598"/>
                  <a:pt x="5001" y="4372"/>
                  <a:pt x="4989" y="4134"/>
                </a:cubicBezTo>
                <a:cubicBezTo>
                  <a:pt x="4942" y="3074"/>
                  <a:pt x="4930" y="2003"/>
                  <a:pt x="4727" y="943"/>
                </a:cubicBezTo>
                <a:cubicBezTo>
                  <a:pt x="4646" y="546"/>
                  <a:pt x="4477" y="0"/>
                  <a:pt x="4042" y="0"/>
                </a:cubicBezTo>
                <a:close/>
              </a:path>
            </a:pathLst>
          </a:custGeom>
          <a:solidFill>
            <a:schemeClr val="lt1"/>
          </a:solidFill>
          <a:ln cap="rnd" cmpd="sng" w="68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6"/>
          <p:cNvSpPr/>
          <p:nvPr/>
        </p:nvSpPr>
        <p:spPr>
          <a:xfrm>
            <a:off x="4683252" y="3732942"/>
            <a:ext cx="25" cy="28202"/>
          </a:xfrm>
          <a:custGeom>
            <a:rect b="b" l="l" r="r" t="t"/>
            <a:pathLst>
              <a:path extrusionOk="0" h="1013" w="1">
                <a:moveTo>
                  <a:pt x="1" y="1"/>
                </a:moveTo>
                <a:lnTo>
                  <a:pt x="1" y="1013"/>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6"/>
          <p:cNvSpPr/>
          <p:nvPr/>
        </p:nvSpPr>
        <p:spPr>
          <a:xfrm>
            <a:off x="4683252" y="3732942"/>
            <a:ext cx="25" cy="28202"/>
          </a:xfrm>
          <a:custGeom>
            <a:rect b="b" l="l" r="r" t="t"/>
            <a:pathLst>
              <a:path extrusionOk="0" fill="none" h="1013" w="1">
                <a:moveTo>
                  <a:pt x="1" y="1"/>
                </a:moveTo>
                <a:lnTo>
                  <a:pt x="1" y="1013"/>
                </a:lnTo>
              </a:path>
            </a:pathLst>
          </a:custGeom>
          <a:noFill/>
          <a:ln cap="rnd" cmpd="sng" w="6850">
            <a:solidFill>
              <a:srgbClr val="492D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6"/>
          <p:cNvSpPr/>
          <p:nvPr/>
        </p:nvSpPr>
        <p:spPr>
          <a:xfrm>
            <a:off x="4731336" y="3729295"/>
            <a:ext cx="25" cy="34494"/>
          </a:xfrm>
          <a:custGeom>
            <a:rect b="b" l="l" r="r" t="t"/>
            <a:pathLst>
              <a:path extrusionOk="0" h="1239" w="1">
                <a:moveTo>
                  <a:pt x="1" y="1"/>
                </a:moveTo>
                <a:lnTo>
                  <a:pt x="1" y="1239"/>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6"/>
          <p:cNvSpPr/>
          <p:nvPr/>
        </p:nvSpPr>
        <p:spPr>
          <a:xfrm>
            <a:off x="4731336" y="3729295"/>
            <a:ext cx="25" cy="34494"/>
          </a:xfrm>
          <a:custGeom>
            <a:rect b="b" l="l" r="r" t="t"/>
            <a:pathLst>
              <a:path extrusionOk="0" fill="none" h="1239" w="1">
                <a:moveTo>
                  <a:pt x="1" y="1"/>
                </a:moveTo>
                <a:lnTo>
                  <a:pt x="1" y="1239"/>
                </a:lnTo>
              </a:path>
            </a:pathLst>
          </a:custGeom>
          <a:noFill/>
          <a:ln cap="rnd" cmpd="sng" w="6850">
            <a:solidFill>
              <a:srgbClr val="492D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6"/>
          <p:cNvSpPr/>
          <p:nvPr/>
        </p:nvSpPr>
        <p:spPr>
          <a:xfrm>
            <a:off x="4775282" y="3729295"/>
            <a:ext cx="25" cy="34494"/>
          </a:xfrm>
          <a:custGeom>
            <a:rect b="b" l="l" r="r" t="t"/>
            <a:pathLst>
              <a:path extrusionOk="0" h="1239" w="1">
                <a:moveTo>
                  <a:pt x="1" y="1"/>
                </a:moveTo>
                <a:lnTo>
                  <a:pt x="1" y="1239"/>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6"/>
          <p:cNvSpPr/>
          <p:nvPr/>
        </p:nvSpPr>
        <p:spPr>
          <a:xfrm>
            <a:off x="4775282" y="3729295"/>
            <a:ext cx="25" cy="34494"/>
          </a:xfrm>
          <a:custGeom>
            <a:rect b="b" l="l" r="r" t="t"/>
            <a:pathLst>
              <a:path extrusionOk="0" fill="none" h="1239" w="1">
                <a:moveTo>
                  <a:pt x="1" y="1"/>
                </a:moveTo>
                <a:lnTo>
                  <a:pt x="1" y="1239"/>
                </a:lnTo>
              </a:path>
            </a:pathLst>
          </a:custGeom>
          <a:noFill/>
          <a:ln cap="rnd" cmpd="sng" w="6850">
            <a:solidFill>
              <a:srgbClr val="492D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6"/>
          <p:cNvSpPr/>
          <p:nvPr/>
        </p:nvSpPr>
        <p:spPr>
          <a:xfrm>
            <a:off x="1183818" y="1352406"/>
            <a:ext cx="2874357" cy="3230254"/>
          </a:xfrm>
          <a:custGeom>
            <a:rect b="b" l="l" r="r" t="t"/>
            <a:pathLst>
              <a:path extrusionOk="0" fill="none" h="83642" w="83642">
                <a:moveTo>
                  <a:pt x="83642" y="41815"/>
                </a:moveTo>
                <a:cubicBezTo>
                  <a:pt x="83642" y="64913"/>
                  <a:pt x="64913" y="83642"/>
                  <a:pt x="41815" y="83642"/>
                </a:cubicBezTo>
                <a:cubicBezTo>
                  <a:pt x="18717" y="83642"/>
                  <a:pt x="1" y="64913"/>
                  <a:pt x="1" y="41815"/>
                </a:cubicBezTo>
                <a:cubicBezTo>
                  <a:pt x="1" y="18717"/>
                  <a:pt x="18717" y="0"/>
                  <a:pt x="41815" y="0"/>
                </a:cubicBezTo>
                <a:cubicBezTo>
                  <a:pt x="64913" y="0"/>
                  <a:pt x="83642" y="18717"/>
                  <a:pt x="83642" y="41815"/>
                </a:cubicBezTo>
                <a:close/>
              </a:path>
            </a:pathLst>
          </a:custGeom>
          <a:solidFill>
            <a:schemeClr val="accent6"/>
          </a:solidFill>
          <a:ln cap="flat" cmpd="sng" w="640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6"/>
          <p:cNvSpPr/>
          <p:nvPr/>
        </p:nvSpPr>
        <p:spPr>
          <a:xfrm>
            <a:off x="2018505" y="4099845"/>
            <a:ext cx="1229133" cy="104853"/>
          </a:xfrm>
          <a:custGeom>
            <a:rect b="b" l="l" r="r" t="t"/>
            <a:pathLst>
              <a:path extrusionOk="0" h="2715" w="35767">
                <a:moveTo>
                  <a:pt x="0" y="0"/>
                </a:moveTo>
                <a:lnTo>
                  <a:pt x="0" y="2715"/>
                </a:lnTo>
                <a:lnTo>
                  <a:pt x="35767" y="2715"/>
                </a:lnTo>
                <a:lnTo>
                  <a:pt x="357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6"/>
          <p:cNvSpPr/>
          <p:nvPr/>
        </p:nvSpPr>
        <p:spPr>
          <a:xfrm>
            <a:off x="1345024" y="2664256"/>
            <a:ext cx="2569127" cy="1389161"/>
          </a:xfrm>
          <a:custGeom>
            <a:rect b="b" l="l" r="r" t="t"/>
            <a:pathLst>
              <a:path extrusionOk="0" h="35970" w="7476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6"/>
          <p:cNvSpPr/>
          <p:nvPr/>
        </p:nvSpPr>
        <p:spPr>
          <a:xfrm>
            <a:off x="2126926" y="2733232"/>
            <a:ext cx="1005348" cy="372490"/>
          </a:xfrm>
          <a:custGeom>
            <a:rect b="b" l="l" r="r" t="t"/>
            <a:pathLst>
              <a:path extrusionOk="0" h="9645" w="29255">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6"/>
          <p:cNvSpPr/>
          <p:nvPr/>
        </p:nvSpPr>
        <p:spPr>
          <a:xfrm>
            <a:off x="1997233" y="1204800"/>
            <a:ext cx="1264735" cy="1697349"/>
          </a:xfrm>
          <a:custGeom>
            <a:rect b="b" l="l" r="r" t="t"/>
            <a:pathLst>
              <a:path extrusionOk="0" h="43950" w="36803">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6"/>
          <p:cNvSpPr/>
          <p:nvPr/>
        </p:nvSpPr>
        <p:spPr>
          <a:xfrm>
            <a:off x="2149435" y="1685312"/>
            <a:ext cx="959918" cy="1045212"/>
          </a:xfrm>
          <a:custGeom>
            <a:rect b="b" l="l" r="r" t="t"/>
            <a:pathLst>
              <a:path extrusionOk="0" h="27064" w="27933">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6"/>
          <p:cNvSpPr/>
          <p:nvPr/>
        </p:nvSpPr>
        <p:spPr>
          <a:xfrm>
            <a:off x="2217339" y="1622323"/>
            <a:ext cx="808952" cy="862346"/>
          </a:xfrm>
          <a:custGeom>
            <a:rect b="b" l="l" r="r" t="t"/>
            <a:pathLst>
              <a:path extrusionOk="0" h="22329" w="2354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6"/>
          <p:cNvSpPr/>
          <p:nvPr/>
        </p:nvSpPr>
        <p:spPr>
          <a:xfrm>
            <a:off x="2214487" y="1533110"/>
            <a:ext cx="830224" cy="604712"/>
          </a:xfrm>
          <a:custGeom>
            <a:rect b="b" l="l" r="r" t="t"/>
            <a:pathLst>
              <a:path extrusionOk="0" h="15658" w="24159">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6"/>
          <p:cNvSpPr/>
          <p:nvPr/>
        </p:nvSpPr>
        <p:spPr>
          <a:xfrm>
            <a:off x="2228577" y="1869414"/>
            <a:ext cx="792629" cy="265242"/>
          </a:xfrm>
          <a:custGeom>
            <a:rect b="b" l="l" r="r" t="t"/>
            <a:pathLst>
              <a:path extrusionOk="0" h="6868" w="23065">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6"/>
          <p:cNvSpPr/>
          <p:nvPr/>
        </p:nvSpPr>
        <p:spPr>
          <a:xfrm>
            <a:off x="2306207" y="1929005"/>
            <a:ext cx="254473" cy="138221"/>
          </a:xfrm>
          <a:custGeom>
            <a:rect b="b" l="l" r="r" t="t"/>
            <a:pathLst>
              <a:path extrusionOk="0" h="3579" w="7405">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6"/>
          <p:cNvSpPr/>
          <p:nvPr/>
        </p:nvSpPr>
        <p:spPr>
          <a:xfrm>
            <a:off x="2685010" y="1929005"/>
            <a:ext cx="254885" cy="138221"/>
          </a:xfrm>
          <a:custGeom>
            <a:rect b="b" l="l" r="r" t="t"/>
            <a:pathLst>
              <a:path extrusionOk="0" h="3579" w="7417">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6"/>
          <p:cNvSpPr/>
          <p:nvPr/>
        </p:nvSpPr>
        <p:spPr>
          <a:xfrm>
            <a:off x="2444010" y="2430681"/>
            <a:ext cx="374441" cy="124009"/>
          </a:xfrm>
          <a:custGeom>
            <a:rect b="b" l="l" r="r" t="t"/>
            <a:pathLst>
              <a:path extrusionOk="0" h="3211" w="10896">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6"/>
          <p:cNvSpPr/>
          <p:nvPr/>
        </p:nvSpPr>
        <p:spPr>
          <a:xfrm>
            <a:off x="2444010" y="2496413"/>
            <a:ext cx="374441" cy="233999"/>
          </a:xfrm>
          <a:custGeom>
            <a:rect b="b" l="l" r="r" t="t"/>
            <a:pathLst>
              <a:path extrusionOk="0" h="6059" w="10896">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6"/>
          <p:cNvSpPr/>
          <p:nvPr/>
        </p:nvSpPr>
        <p:spPr>
          <a:xfrm>
            <a:off x="1800426" y="3288242"/>
            <a:ext cx="1637870" cy="83728"/>
          </a:xfrm>
          <a:custGeom>
            <a:rect b="b" l="l" r="r" t="t"/>
            <a:pathLst>
              <a:path extrusionOk="0" h="2168" w="47661">
                <a:moveTo>
                  <a:pt x="1548" y="1"/>
                </a:moveTo>
                <a:lnTo>
                  <a:pt x="0" y="2108"/>
                </a:lnTo>
                <a:lnTo>
                  <a:pt x="47661" y="2167"/>
                </a:lnTo>
                <a:lnTo>
                  <a:pt x="46054" y="108"/>
                </a:lnTo>
                <a:lnTo>
                  <a:pt x="15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6"/>
          <p:cNvSpPr/>
          <p:nvPr/>
        </p:nvSpPr>
        <p:spPr>
          <a:xfrm>
            <a:off x="1800426" y="3369615"/>
            <a:ext cx="1637870" cy="730690"/>
          </a:xfrm>
          <a:custGeom>
            <a:rect b="b" l="l" r="r" t="t"/>
            <a:pathLst>
              <a:path extrusionOk="0" h="18920" w="47661">
                <a:moveTo>
                  <a:pt x="0" y="1"/>
                </a:moveTo>
                <a:lnTo>
                  <a:pt x="6299" y="18920"/>
                </a:lnTo>
                <a:lnTo>
                  <a:pt x="42113" y="18920"/>
                </a:lnTo>
                <a:lnTo>
                  <a:pt x="47661" y="6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6"/>
          <p:cNvSpPr/>
          <p:nvPr/>
        </p:nvSpPr>
        <p:spPr>
          <a:xfrm>
            <a:off x="2453426" y="3600911"/>
            <a:ext cx="354372" cy="268139"/>
          </a:xfrm>
          <a:custGeom>
            <a:rect b="b" l="l" r="r" t="t"/>
            <a:pathLst>
              <a:path extrusionOk="0" h="6943" w="10312">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6"/>
          <p:cNvSpPr/>
          <p:nvPr/>
        </p:nvSpPr>
        <p:spPr>
          <a:xfrm>
            <a:off x="2491880" y="2283075"/>
            <a:ext cx="263133" cy="16259"/>
          </a:xfrm>
          <a:custGeom>
            <a:rect b="b" l="l" r="r" t="t"/>
            <a:pathLst>
              <a:path extrusionOk="0" h="421" w="7657">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6"/>
          <p:cNvSpPr/>
          <p:nvPr/>
        </p:nvSpPr>
        <p:spPr>
          <a:xfrm>
            <a:off x="2555283" y="2336448"/>
            <a:ext cx="137872" cy="27575"/>
          </a:xfrm>
          <a:custGeom>
            <a:rect b="b" l="l" r="r" t="t"/>
            <a:pathLst>
              <a:path extrusionOk="0" h="714" w="4012">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6"/>
          <p:cNvSpPr/>
          <p:nvPr/>
        </p:nvSpPr>
        <p:spPr>
          <a:xfrm>
            <a:off x="2540987" y="2146978"/>
            <a:ext cx="160828" cy="50592"/>
          </a:xfrm>
          <a:custGeom>
            <a:rect b="b" l="l" r="r" t="t"/>
            <a:pathLst>
              <a:path extrusionOk="0" h="1310" w="468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6"/>
          <p:cNvSpPr/>
          <p:nvPr/>
        </p:nvSpPr>
        <p:spPr>
          <a:xfrm>
            <a:off x="2985736" y="2062361"/>
            <a:ext cx="123199" cy="273043"/>
          </a:xfrm>
          <a:custGeom>
            <a:rect b="b" l="l" r="r" t="t"/>
            <a:pathLst>
              <a:path extrusionOk="0" h="7070" w="3585">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6"/>
          <p:cNvSpPr/>
          <p:nvPr/>
        </p:nvSpPr>
        <p:spPr>
          <a:xfrm>
            <a:off x="3018486" y="2117704"/>
            <a:ext cx="90861" cy="162590"/>
          </a:xfrm>
          <a:custGeom>
            <a:rect b="b" l="l" r="r" t="t"/>
            <a:pathLst>
              <a:path extrusionOk="0" h="4210" w="2644">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6"/>
          <p:cNvSpPr/>
          <p:nvPr/>
        </p:nvSpPr>
        <p:spPr>
          <a:xfrm>
            <a:off x="2149847" y="2060507"/>
            <a:ext cx="128491" cy="274974"/>
          </a:xfrm>
          <a:custGeom>
            <a:rect b="b" l="l" r="r" t="t"/>
            <a:pathLst>
              <a:path extrusionOk="0" h="7120" w="3739">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6"/>
          <p:cNvSpPr/>
          <p:nvPr/>
        </p:nvSpPr>
        <p:spPr>
          <a:xfrm>
            <a:off x="2149435" y="2117549"/>
            <a:ext cx="91686" cy="162938"/>
          </a:xfrm>
          <a:custGeom>
            <a:rect b="b" l="l" r="r" t="t"/>
            <a:pathLst>
              <a:path extrusionOk="0" h="4219" w="2668">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6"/>
          <p:cNvSpPr/>
          <p:nvPr/>
        </p:nvSpPr>
        <p:spPr>
          <a:xfrm>
            <a:off x="2816352" y="2732768"/>
            <a:ext cx="52819" cy="59359"/>
          </a:xfrm>
          <a:custGeom>
            <a:rect b="b" l="l" r="r" t="t"/>
            <a:pathLst>
              <a:path extrusionOk="0" h="1537" w="1537">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6"/>
          <p:cNvSpPr/>
          <p:nvPr/>
        </p:nvSpPr>
        <p:spPr>
          <a:xfrm>
            <a:off x="2403116" y="2732768"/>
            <a:ext cx="52819" cy="59359"/>
          </a:xfrm>
          <a:custGeom>
            <a:rect b="b" l="l" r="r" t="t"/>
            <a:pathLst>
              <a:path extrusionOk="0" h="1537" w="1537">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6"/>
          <p:cNvSpPr/>
          <p:nvPr/>
        </p:nvSpPr>
        <p:spPr>
          <a:xfrm>
            <a:off x="2842538" y="2762660"/>
            <a:ext cx="34" cy="381681"/>
          </a:xfrm>
          <a:custGeom>
            <a:rect b="b" l="l" r="r" t="t"/>
            <a:pathLst>
              <a:path extrusionOk="0" h="9883" w="1">
                <a:moveTo>
                  <a:pt x="1" y="1"/>
                </a:moveTo>
                <a:lnTo>
                  <a:pt x="1" y="9883"/>
                </a:lnTo>
              </a:path>
            </a:pathLst>
          </a:custGeom>
          <a:solidFill>
            <a:srgbClr val="2517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6"/>
          <p:cNvSpPr/>
          <p:nvPr/>
        </p:nvSpPr>
        <p:spPr>
          <a:xfrm>
            <a:off x="2842538" y="2762660"/>
            <a:ext cx="34" cy="381681"/>
          </a:xfrm>
          <a:custGeom>
            <a:rect b="b" l="l" r="r" t="t"/>
            <a:pathLst>
              <a:path extrusionOk="0" fill="none" h="9883" w="1">
                <a:moveTo>
                  <a:pt x="1" y="1"/>
                </a:moveTo>
                <a:lnTo>
                  <a:pt x="1" y="9883"/>
                </a:lnTo>
              </a:path>
            </a:pathLst>
          </a:custGeom>
          <a:noFill/>
          <a:ln cap="rnd" cmpd="sng" w="7150">
            <a:solidFill>
              <a:srgbClr val="C3AE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6"/>
          <p:cNvSpPr/>
          <p:nvPr/>
        </p:nvSpPr>
        <p:spPr>
          <a:xfrm>
            <a:off x="2429714" y="2762660"/>
            <a:ext cx="34" cy="381681"/>
          </a:xfrm>
          <a:custGeom>
            <a:rect b="b" l="l" r="r" t="t"/>
            <a:pathLst>
              <a:path extrusionOk="0" h="9883" w="1">
                <a:moveTo>
                  <a:pt x="0" y="1"/>
                </a:moveTo>
                <a:lnTo>
                  <a:pt x="0" y="9883"/>
                </a:lnTo>
              </a:path>
            </a:pathLst>
          </a:custGeom>
          <a:solidFill>
            <a:srgbClr val="2517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6"/>
          <p:cNvSpPr/>
          <p:nvPr/>
        </p:nvSpPr>
        <p:spPr>
          <a:xfrm>
            <a:off x="2429714" y="2762660"/>
            <a:ext cx="34" cy="381681"/>
          </a:xfrm>
          <a:custGeom>
            <a:rect b="b" l="l" r="r" t="t"/>
            <a:pathLst>
              <a:path extrusionOk="0" fill="none" h="9883" w="1">
                <a:moveTo>
                  <a:pt x="0" y="1"/>
                </a:moveTo>
                <a:lnTo>
                  <a:pt x="0" y="9883"/>
                </a:lnTo>
              </a:path>
            </a:pathLst>
          </a:custGeom>
          <a:noFill/>
          <a:ln cap="rnd" cmpd="sng" w="7150">
            <a:solidFill>
              <a:srgbClr val="C3AE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6"/>
          <p:cNvSpPr/>
          <p:nvPr/>
        </p:nvSpPr>
        <p:spPr>
          <a:xfrm>
            <a:off x="2819204" y="3135577"/>
            <a:ext cx="47114" cy="80059"/>
          </a:xfrm>
          <a:custGeom>
            <a:rect b="b" l="l" r="r" t="t"/>
            <a:pathLst>
              <a:path extrusionOk="0" h="2073" w="1371">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6"/>
          <p:cNvSpPr/>
          <p:nvPr/>
        </p:nvSpPr>
        <p:spPr>
          <a:xfrm>
            <a:off x="2405968" y="3135577"/>
            <a:ext cx="47080" cy="80059"/>
          </a:xfrm>
          <a:custGeom>
            <a:rect b="b" l="l" r="r" t="t"/>
            <a:pathLst>
              <a:path extrusionOk="0" h="2073" w="137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6"/>
          <p:cNvSpPr/>
          <p:nvPr/>
        </p:nvSpPr>
        <p:spPr>
          <a:xfrm>
            <a:off x="1579873" y="1853619"/>
            <a:ext cx="2031521" cy="2283021"/>
          </a:xfrm>
          <a:custGeom>
            <a:rect b="b" l="l" r="r" t="t"/>
            <a:pathLst>
              <a:path extrusionOk="0" fill="none" h="59115" w="59116">
                <a:moveTo>
                  <a:pt x="1" y="0"/>
                </a:moveTo>
                <a:lnTo>
                  <a:pt x="59115" y="59115"/>
                </a:lnTo>
              </a:path>
            </a:pathLst>
          </a:custGeom>
          <a:solidFill>
            <a:schemeClr val="accent6"/>
          </a:solidFill>
          <a:ln cap="flat" cmpd="sng" w="640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6"/>
          <p:cNvSpPr txBox="1"/>
          <p:nvPr/>
        </p:nvSpPr>
        <p:spPr>
          <a:xfrm>
            <a:off x="5455250" y="1198275"/>
            <a:ext cx="3630000" cy="3151200"/>
          </a:xfrm>
          <a:prstGeom prst="rect">
            <a:avLst/>
          </a:prstGeom>
          <a:noFill/>
          <a:ln cap="flat" cmpd="sng" w="38100">
            <a:solidFill>
              <a:schemeClr val="accent3"/>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Cybersecurity in healthcare is about more than just protecting data—it’s about protecting lives. A single breach can delay treatments, expose private information, and damage trust. As healthcare continues to evolve with new technologies like telemedicine and AI, our defenses must grow too. Investing in secure systems and staff training is essential. At the end of the day, the mission to “do no harm” must include keeping patient data safe.</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59625" y="1092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Cybersecurity in Healthcare Matters</a:t>
            </a:r>
            <a:endParaRPr/>
          </a:p>
        </p:txBody>
      </p:sp>
      <p:grpSp>
        <p:nvGrpSpPr>
          <p:cNvPr id="66" name="Google Shape;66;p14"/>
          <p:cNvGrpSpPr/>
          <p:nvPr/>
        </p:nvGrpSpPr>
        <p:grpSpPr>
          <a:xfrm>
            <a:off x="1751327" y="1463225"/>
            <a:ext cx="5646195" cy="3089712"/>
            <a:chOff x="1748915" y="1463225"/>
            <a:chExt cx="5646195" cy="3089712"/>
          </a:xfrm>
        </p:grpSpPr>
        <p:grpSp>
          <p:nvGrpSpPr>
            <p:cNvPr id="67" name="Google Shape;67;p14"/>
            <p:cNvGrpSpPr/>
            <p:nvPr/>
          </p:nvGrpSpPr>
          <p:grpSpPr>
            <a:xfrm>
              <a:off x="1748915" y="1463225"/>
              <a:ext cx="2018893" cy="1222598"/>
              <a:chOff x="1748915" y="1463225"/>
              <a:chExt cx="2018893" cy="1222598"/>
            </a:xfrm>
          </p:grpSpPr>
          <p:sp>
            <p:nvSpPr>
              <p:cNvPr id="68" name="Google Shape;68;p14"/>
              <p:cNvSpPr/>
              <p:nvPr/>
            </p:nvSpPr>
            <p:spPr>
              <a:xfrm>
                <a:off x="2471826" y="1860700"/>
                <a:ext cx="1295982" cy="825123"/>
              </a:xfrm>
              <a:custGeom>
                <a:rect b="b" l="l" r="r" t="t"/>
                <a:pathLst>
                  <a:path extrusionOk="0" fill="none" h="30302" w="36017">
                    <a:moveTo>
                      <a:pt x="0" y="0"/>
                    </a:moveTo>
                    <a:lnTo>
                      <a:pt x="7406" y="0"/>
                    </a:lnTo>
                    <a:cubicBezTo>
                      <a:pt x="10859" y="0"/>
                      <a:pt x="13656" y="2798"/>
                      <a:pt x="13656" y="6251"/>
                    </a:cubicBezTo>
                    <a:lnTo>
                      <a:pt x="13656" y="24051"/>
                    </a:lnTo>
                    <a:cubicBezTo>
                      <a:pt x="13656" y="27504"/>
                      <a:pt x="16454" y="30302"/>
                      <a:pt x="19907" y="30302"/>
                    </a:cubicBezTo>
                    <a:lnTo>
                      <a:pt x="36016" y="30302"/>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4"/>
              <p:cNvGrpSpPr/>
              <p:nvPr/>
            </p:nvGrpSpPr>
            <p:grpSpPr>
              <a:xfrm>
                <a:off x="1748915" y="1463225"/>
                <a:ext cx="794980" cy="794980"/>
                <a:chOff x="1748915" y="1463225"/>
                <a:chExt cx="794980" cy="794980"/>
              </a:xfrm>
            </p:grpSpPr>
            <p:sp>
              <p:nvSpPr>
                <p:cNvPr id="70" name="Google Shape;70;p14"/>
                <p:cNvSpPr/>
                <p:nvPr/>
              </p:nvSpPr>
              <p:spPr>
                <a:xfrm>
                  <a:off x="1748915" y="1463225"/>
                  <a:ext cx="794980" cy="794980"/>
                </a:xfrm>
                <a:custGeom>
                  <a:rect b="b" l="l" r="r" t="t"/>
                  <a:pathLst>
                    <a:path extrusionOk="0" h="29195" w="29195">
                      <a:moveTo>
                        <a:pt x="14597" y="0"/>
                      </a:moveTo>
                      <a:cubicBezTo>
                        <a:pt x="6537" y="0"/>
                        <a:pt x="0" y="6537"/>
                        <a:pt x="0" y="14597"/>
                      </a:cubicBezTo>
                      <a:cubicBezTo>
                        <a:pt x="0" y="22658"/>
                        <a:pt x="6537" y="29194"/>
                        <a:pt x="14597" y="29194"/>
                      </a:cubicBezTo>
                      <a:cubicBezTo>
                        <a:pt x="22658" y="29194"/>
                        <a:pt x="29194" y="22658"/>
                        <a:pt x="29194" y="14597"/>
                      </a:cubicBezTo>
                      <a:cubicBezTo>
                        <a:pt x="29194" y="6537"/>
                        <a:pt x="22658" y="0"/>
                        <a:pt x="145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4"/>
                <p:cNvGrpSpPr/>
                <p:nvPr/>
              </p:nvGrpSpPr>
              <p:grpSpPr>
                <a:xfrm>
                  <a:off x="1905815" y="1628566"/>
                  <a:ext cx="481483" cy="410466"/>
                  <a:chOff x="1905815" y="1628566"/>
                  <a:chExt cx="481483" cy="410466"/>
                </a:xfrm>
              </p:grpSpPr>
              <p:sp>
                <p:nvSpPr>
                  <p:cNvPr id="72" name="Google Shape;72;p14"/>
                  <p:cNvSpPr/>
                  <p:nvPr/>
                </p:nvSpPr>
                <p:spPr>
                  <a:xfrm>
                    <a:off x="2084472" y="1628566"/>
                    <a:ext cx="124196" cy="100860"/>
                  </a:xfrm>
                  <a:custGeom>
                    <a:rect b="b" l="l" r="r" t="t"/>
                    <a:pathLst>
                      <a:path extrusionOk="0" fill="none" h="3704" w="4561">
                        <a:moveTo>
                          <a:pt x="0" y="3703"/>
                        </a:moveTo>
                        <a:lnTo>
                          <a:pt x="0" y="2275"/>
                        </a:lnTo>
                        <a:cubicBezTo>
                          <a:pt x="0" y="1024"/>
                          <a:pt x="1012" y="1"/>
                          <a:pt x="2274" y="1"/>
                        </a:cubicBezTo>
                        <a:lnTo>
                          <a:pt x="2274" y="1"/>
                        </a:lnTo>
                        <a:cubicBezTo>
                          <a:pt x="3524" y="1"/>
                          <a:pt x="4560" y="1013"/>
                          <a:pt x="4560" y="2275"/>
                        </a:cubicBezTo>
                        <a:lnTo>
                          <a:pt x="4560" y="3703"/>
                        </a:lnTo>
                      </a:path>
                    </a:pathLst>
                  </a:custGeom>
                  <a:solidFill>
                    <a:schemeClr val="accent1"/>
                  </a:solidFill>
                  <a:ln cap="rnd" cmpd="sng" w="11300">
                    <a:solidFill>
                      <a:srgbClr val="0128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2025791" y="1732640"/>
                    <a:ext cx="241231" cy="178983"/>
                  </a:xfrm>
                  <a:custGeom>
                    <a:rect b="b" l="l" r="r" t="t"/>
                    <a:pathLst>
                      <a:path extrusionOk="0" h="6573" w="8859">
                        <a:moveTo>
                          <a:pt x="8406" y="441"/>
                        </a:moveTo>
                        <a:lnTo>
                          <a:pt x="8406" y="6132"/>
                        </a:lnTo>
                        <a:lnTo>
                          <a:pt x="441" y="6132"/>
                        </a:lnTo>
                        <a:lnTo>
                          <a:pt x="441" y="441"/>
                        </a:lnTo>
                        <a:close/>
                        <a:moveTo>
                          <a:pt x="441" y="0"/>
                        </a:moveTo>
                        <a:cubicBezTo>
                          <a:pt x="191" y="0"/>
                          <a:pt x="0" y="191"/>
                          <a:pt x="0" y="441"/>
                        </a:cubicBezTo>
                        <a:lnTo>
                          <a:pt x="0" y="6132"/>
                        </a:lnTo>
                        <a:cubicBezTo>
                          <a:pt x="0" y="6382"/>
                          <a:pt x="191" y="6573"/>
                          <a:pt x="441" y="6573"/>
                        </a:cubicBezTo>
                        <a:lnTo>
                          <a:pt x="8406" y="6573"/>
                        </a:lnTo>
                        <a:cubicBezTo>
                          <a:pt x="8656" y="6573"/>
                          <a:pt x="8858" y="6382"/>
                          <a:pt x="8858" y="6132"/>
                        </a:cubicBezTo>
                        <a:lnTo>
                          <a:pt x="8858" y="441"/>
                        </a:lnTo>
                        <a:cubicBezTo>
                          <a:pt x="8858" y="191"/>
                          <a:pt x="8656" y="0"/>
                          <a:pt x="8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2122703" y="1802349"/>
                    <a:ext cx="47707" cy="47680"/>
                  </a:xfrm>
                  <a:custGeom>
                    <a:rect b="b" l="l" r="r" t="t"/>
                    <a:pathLst>
                      <a:path extrusionOk="0" h="1751" w="1752">
                        <a:moveTo>
                          <a:pt x="870" y="441"/>
                        </a:moveTo>
                        <a:cubicBezTo>
                          <a:pt x="1108" y="441"/>
                          <a:pt x="1311" y="643"/>
                          <a:pt x="1311" y="881"/>
                        </a:cubicBezTo>
                        <a:cubicBezTo>
                          <a:pt x="1311" y="1119"/>
                          <a:pt x="1108" y="1310"/>
                          <a:pt x="870" y="1310"/>
                        </a:cubicBezTo>
                        <a:cubicBezTo>
                          <a:pt x="632" y="1310"/>
                          <a:pt x="442" y="1119"/>
                          <a:pt x="442" y="881"/>
                        </a:cubicBezTo>
                        <a:cubicBezTo>
                          <a:pt x="442" y="643"/>
                          <a:pt x="632" y="441"/>
                          <a:pt x="870" y="441"/>
                        </a:cubicBezTo>
                        <a:close/>
                        <a:moveTo>
                          <a:pt x="870" y="0"/>
                        </a:moveTo>
                        <a:cubicBezTo>
                          <a:pt x="394" y="0"/>
                          <a:pt x="1" y="381"/>
                          <a:pt x="1" y="881"/>
                        </a:cubicBezTo>
                        <a:cubicBezTo>
                          <a:pt x="1" y="1369"/>
                          <a:pt x="382" y="1750"/>
                          <a:pt x="870" y="1750"/>
                        </a:cubicBezTo>
                        <a:cubicBezTo>
                          <a:pt x="1346" y="1750"/>
                          <a:pt x="1751" y="1369"/>
                          <a:pt x="1751" y="881"/>
                        </a:cubicBezTo>
                        <a:cubicBezTo>
                          <a:pt x="1751" y="381"/>
                          <a:pt x="1346" y="0"/>
                          <a:pt x="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1905815" y="1991026"/>
                    <a:ext cx="47680" cy="48006"/>
                  </a:xfrm>
                  <a:custGeom>
                    <a:rect b="b" l="l" r="r" t="t"/>
                    <a:pathLst>
                      <a:path extrusionOk="0" h="1763" w="1751">
                        <a:moveTo>
                          <a:pt x="882" y="453"/>
                        </a:moveTo>
                        <a:cubicBezTo>
                          <a:pt x="1120" y="453"/>
                          <a:pt x="1310" y="644"/>
                          <a:pt x="1310" y="882"/>
                        </a:cubicBezTo>
                        <a:cubicBezTo>
                          <a:pt x="1310" y="1120"/>
                          <a:pt x="1120" y="1310"/>
                          <a:pt x="882" y="1310"/>
                        </a:cubicBezTo>
                        <a:cubicBezTo>
                          <a:pt x="644" y="1310"/>
                          <a:pt x="441" y="1120"/>
                          <a:pt x="441" y="882"/>
                        </a:cubicBezTo>
                        <a:cubicBezTo>
                          <a:pt x="441" y="644"/>
                          <a:pt x="644" y="453"/>
                          <a:pt x="882" y="453"/>
                        </a:cubicBezTo>
                        <a:close/>
                        <a:moveTo>
                          <a:pt x="882" y="1"/>
                        </a:moveTo>
                        <a:cubicBezTo>
                          <a:pt x="406" y="1"/>
                          <a:pt x="1" y="394"/>
                          <a:pt x="1" y="882"/>
                        </a:cubicBezTo>
                        <a:cubicBezTo>
                          <a:pt x="1" y="1370"/>
                          <a:pt x="382" y="1763"/>
                          <a:pt x="882" y="1763"/>
                        </a:cubicBezTo>
                        <a:cubicBezTo>
                          <a:pt x="1358" y="1763"/>
                          <a:pt x="1751" y="1370"/>
                          <a:pt x="1751" y="882"/>
                        </a:cubicBezTo>
                        <a:cubicBezTo>
                          <a:pt x="1751" y="394"/>
                          <a:pt x="1358" y="1"/>
                          <a:pt x="8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2014109" y="1991026"/>
                    <a:ext cx="47680" cy="48006"/>
                  </a:xfrm>
                  <a:custGeom>
                    <a:rect b="b" l="l" r="r" t="t"/>
                    <a:pathLst>
                      <a:path extrusionOk="0" h="1763" w="1751">
                        <a:moveTo>
                          <a:pt x="870" y="453"/>
                        </a:moveTo>
                        <a:cubicBezTo>
                          <a:pt x="1108" y="453"/>
                          <a:pt x="1310" y="644"/>
                          <a:pt x="1310" y="882"/>
                        </a:cubicBezTo>
                        <a:cubicBezTo>
                          <a:pt x="1310" y="1120"/>
                          <a:pt x="1108" y="1310"/>
                          <a:pt x="870" y="1310"/>
                        </a:cubicBezTo>
                        <a:cubicBezTo>
                          <a:pt x="631" y="1310"/>
                          <a:pt x="441" y="1120"/>
                          <a:pt x="441" y="882"/>
                        </a:cubicBezTo>
                        <a:cubicBezTo>
                          <a:pt x="453" y="644"/>
                          <a:pt x="631" y="453"/>
                          <a:pt x="870" y="453"/>
                        </a:cubicBezTo>
                        <a:close/>
                        <a:moveTo>
                          <a:pt x="870" y="1"/>
                        </a:moveTo>
                        <a:cubicBezTo>
                          <a:pt x="393" y="1"/>
                          <a:pt x="0" y="394"/>
                          <a:pt x="0" y="882"/>
                        </a:cubicBezTo>
                        <a:cubicBezTo>
                          <a:pt x="0" y="1370"/>
                          <a:pt x="381" y="1763"/>
                          <a:pt x="870" y="1763"/>
                        </a:cubicBezTo>
                        <a:cubicBezTo>
                          <a:pt x="1346" y="1763"/>
                          <a:pt x="1751" y="1370"/>
                          <a:pt x="1751" y="882"/>
                        </a:cubicBezTo>
                        <a:cubicBezTo>
                          <a:pt x="1751" y="394"/>
                          <a:pt x="1370" y="1"/>
                          <a:pt x="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2122703" y="1991026"/>
                    <a:ext cx="47707" cy="48006"/>
                  </a:xfrm>
                  <a:custGeom>
                    <a:rect b="b" l="l" r="r" t="t"/>
                    <a:pathLst>
                      <a:path extrusionOk="0" h="1763" w="1752">
                        <a:moveTo>
                          <a:pt x="870" y="453"/>
                        </a:moveTo>
                        <a:cubicBezTo>
                          <a:pt x="1108" y="453"/>
                          <a:pt x="1311" y="644"/>
                          <a:pt x="1311" y="882"/>
                        </a:cubicBezTo>
                        <a:cubicBezTo>
                          <a:pt x="1311" y="1120"/>
                          <a:pt x="1108" y="1310"/>
                          <a:pt x="870" y="1310"/>
                        </a:cubicBezTo>
                        <a:cubicBezTo>
                          <a:pt x="632" y="1310"/>
                          <a:pt x="442" y="1120"/>
                          <a:pt x="442" y="882"/>
                        </a:cubicBezTo>
                        <a:cubicBezTo>
                          <a:pt x="442" y="644"/>
                          <a:pt x="632" y="453"/>
                          <a:pt x="870" y="453"/>
                        </a:cubicBezTo>
                        <a:close/>
                        <a:moveTo>
                          <a:pt x="870" y="1"/>
                        </a:moveTo>
                        <a:cubicBezTo>
                          <a:pt x="394" y="1"/>
                          <a:pt x="1" y="394"/>
                          <a:pt x="1" y="882"/>
                        </a:cubicBezTo>
                        <a:cubicBezTo>
                          <a:pt x="1" y="1370"/>
                          <a:pt x="382" y="1763"/>
                          <a:pt x="870" y="1763"/>
                        </a:cubicBezTo>
                        <a:cubicBezTo>
                          <a:pt x="1346" y="1763"/>
                          <a:pt x="1751" y="1370"/>
                          <a:pt x="1751" y="882"/>
                        </a:cubicBezTo>
                        <a:cubicBezTo>
                          <a:pt x="1751" y="394"/>
                          <a:pt x="1346" y="1"/>
                          <a:pt x="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2230671" y="1991026"/>
                    <a:ext cx="48006" cy="48006"/>
                  </a:xfrm>
                  <a:custGeom>
                    <a:rect b="b" l="l" r="r" t="t"/>
                    <a:pathLst>
                      <a:path extrusionOk="0" h="1763" w="1763">
                        <a:moveTo>
                          <a:pt x="882" y="453"/>
                        </a:moveTo>
                        <a:cubicBezTo>
                          <a:pt x="1120" y="453"/>
                          <a:pt x="1310" y="644"/>
                          <a:pt x="1310" y="882"/>
                        </a:cubicBezTo>
                        <a:cubicBezTo>
                          <a:pt x="1310" y="1120"/>
                          <a:pt x="1120" y="1310"/>
                          <a:pt x="882" y="1310"/>
                        </a:cubicBezTo>
                        <a:cubicBezTo>
                          <a:pt x="644" y="1310"/>
                          <a:pt x="453" y="1120"/>
                          <a:pt x="453" y="882"/>
                        </a:cubicBezTo>
                        <a:cubicBezTo>
                          <a:pt x="465" y="644"/>
                          <a:pt x="644" y="453"/>
                          <a:pt x="882" y="453"/>
                        </a:cubicBezTo>
                        <a:close/>
                        <a:moveTo>
                          <a:pt x="882" y="1"/>
                        </a:moveTo>
                        <a:cubicBezTo>
                          <a:pt x="406" y="1"/>
                          <a:pt x="1" y="394"/>
                          <a:pt x="1" y="882"/>
                        </a:cubicBezTo>
                        <a:cubicBezTo>
                          <a:pt x="1" y="1370"/>
                          <a:pt x="394" y="1763"/>
                          <a:pt x="882" y="1763"/>
                        </a:cubicBezTo>
                        <a:cubicBezTo>
                          <a:pt x="1358" y="1763"/>
                          <a:pt x="1763" y="1370"/>
                          <a:pt x="1763" y="882"/>
                        </a:cubicBezTo>
                        <a:cubicBezTo>
                          <a:pt x="1763" y="394"/>
                          <a:pt x="1370" y="1"/>
                          <a:pt x="8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2339292" y="1991026"/>
                    <a:ext cx="48006" cy="48006"/>
                  </a:xfrm>
                  <a:custGeom>
                    <a:rect b="b" l="l" r="r" t="t"/>
                    <a:pathLst>
                      <a:path extrusionOk="0" h="1763" w="1763">
                        <a:moveTo>
                          <a:pt x="881" y="453"/>
                        </a:moveTo>
                        <a:cubicBezTo>
                          <a:pt x="1120" y="453"/>
                          <a:pt x="1310" y="644"/>
                          <a:pt x="1310" y="882"/>
                        </a:cubicBezTo>
                        <a:cubicBezTo>
                          <a:pt x="1310" y="1120"/>
                          <a:pt x="1120" y="1310"/>
                          <a:pt x="881" y="1310"/>
                        </a:cubicBezTo>
                        <a:cubicBezTo>
                          <a:pt x="643" y="1310"/>
                          <a:pt x="453" y="1120"/>
                          <a:pt x="453" y="882"/>
                        </a:cubicBezTo>
                        <a:cubicBezTo>
                          <a:pt x="453" y="644"/>
                          <a:pt x="643" y="453"/>
                          <a:pt x="881" y="453"/>
                        </a:cubicBezTo>
                        <a:close/>
                        <a:moveTo>
                          <a:pt x="881" y="1"/>
                        </a:moveTo>
                        <a:cubicBezTo>
                          <a:pt x="405" y="1"/>
                          <a:pt x="0" y="394"/>
                          <a:pt x="0" y="882"/>
                        </a:cubicBezTo>
                        <a:cubicBezTo>
                          <a:pt x="0" y="1370"/>
                          <a:pt x="393" y="1763"/>
                          <a:pt x="881" y="1763"/>
                        </a:cubicBezTo>
                        <a:cubicBezTo>
                          <a:pt x="1358" y="1763"/>
                          <a:pt x="1762" y="1370"/>
                          <a:pt x="1762" y="882"/>
                        </a:cubicBezTo>
                        <a:cubicBezTo>
                          <a:pt x="1762" y="394"/>
                          <a:pt x="1358" y="1"/>
                          <a:pt x="8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80" name="Google Shape;80;p14"/>
            <p:cNvGrpSpPr/>
            <p:nvPr/>
          </p:nvGrpSpPr>
          <p:grpSpPr>
            <a:xfrm>
              <a:off x="5365824" y="1463225"/>
              <a:ext cx="2029286" cy="1222598"/>
              <a:chOff x="5365824" y="1463225"/>
              <a:chExt cx="2029286" cy="1222598"/>
            </a:xfrm>
          </p:grpSpPr>
          <p:sp>
            <p:nvSpPr>
              <p:cNvPr id="81" name="Google Shape;81;p14"/>
              <p:cNvSpPr/>
              <p:nvPr/>
            </p:nvSpPr>
            <p:spPr>
              <a:xfrm>
                <a:off x="5365824" y="1860700"/>
                <a:ext cx="1295982" cy="825123"/>
              </a:xfrm>
              <a:custGeom>
                <a:rect b="b" l="l" r="r" t="t"/>
                <a:pathLst>
                  <a:path extrusionOk="0" fill="none" h="30302" w="36017">
                    <a:moveTo>
                      <a:pt x="36017" y="0"/>
                    </a:moveTo>
                    <a:lnTo>
                      <a:pt x="28623" y="0"/>
                    </a:lnTo>
                    <a:cubicBezTo>
                      <a:pt x="25170" y="0"/>
                      <a:pt x="22372" y="2798"/>
                      <a:pt x="22372" y="6251"/>
                    </a:cubicBezTo>
                    <a:lnTo>
                      <a:pt x="22372" y="24051"/>
                    </a:lnTo>
                    <a:cubicBezTo>
                      <a:pt x="22372" y="27504"/>
                      <a:pt x="19574" y="30302"/>
                      <a:pt x="16121" y="30302"/>
                    </a:cubicBezTo>
                    <a:lnTo>
                      <a:pt x="0" y="30302"/>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6599803" y="1463225"/>
                <a:ext cx="795307" cy="794980"/>
                <a:chOff x="6599803" y="1463225"/>
                <a:chExt cx="795307" cy="794980"/>
              </a:xfrm>
            </p:grpSpPr>
            <p:sp>
              <p:nvSpPr>
                <p:cNvPr id="83" name="Google Shape;83;p14"/>
                <p:cNvSpPr/>
                <p:nvPr/>
              </p:nvSpPr>
              <p:spPr>
                <a:xfrm>
                  <a:off x="6599803" y="1463225"/>
                  <a:ext cx="795307" cy="794980"/>
                </a:xfrm>
                <a:custGeom>
                  <a:rect b="b" l="l" r="r" t="t"/>
                  <a:pathLst>
                    <a:path extrusionOk="0" h="29195" w="29207">
                      <a:moveTo>
                        <a:pt x="14598" y="0"/>
                      </a:moveTo>
                      <a:cubicBezTo>
                        <a:pt x="6537" y="0"/>
                        <a:pt x="1" y="6537"/>
                        <a:pt x="1" y="14597"/>
                      </a:cubicBezTo>
                      <a:cubicBezTo>
                        <a:pt x="1" y="22658"/>
                        <a:pt x="6537" y="29194"/>
                        <a:pt x="14598" y="29194"/>
                      </a:cubicBezTo>
                      <a:cubicBezTo>
                        <a:pt x="22658" y="29194"/>
                        <a:pt x="29207" y="22658"/>
                        <a:pt x="29207" y="14597"/>
                      </a:cubicBezTo>
                      <a:cubicBezTo>
                        <a:pt x="29207" y="6537"/>
                        <a:pt x="22658" y="0"/>
                        <a:pt x="14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4"/>
                <p:cNvGrpSpPr/>
                <p:nvPr/>
              </p:nvGrpSpPr>
              <p:grpSpPr>
                <a:xfrm>
                  <a:off x="6907804" y="1717064"/>
                  <a:ext cx="179310" cy="318727"/>
                  <a:chOff x="6907804" y="1717064"/>
                  <a:chExt cx="179310" cy="318727"/>
                </a:xfrm>
              </p:grpSpPr>
              <p:sp>
                <p:nvSpPr>
                  <p:cNvPr id="85" name="Google Shape;85;p14"/>
                  <p:cNvSpPr/>
                  <p:nvPr/>
                </p:nvSpPr>
                <p:spPr>
                  <a:xfrm>
                    <a:off x="6907804" y="1717064"/>
                    <a:ext cx="179310" cy="318727"/>
                  </a:xfrm>
                  <a:custGeom>
                    <a:rect b="b" l="l" r="r" t="t"/>
                    <a:pathLst>
                      <a:path extrusionOk="0" h="11705" w="6585">
                        <a:moveTo>
                          <a:pt x="5537" y="453"/>
                        </a:moveTo>
                        <a:cubicBezTo>
                          <a:pt x="5870" y="453"/>
                          <a:pt x="6132" y="715"/>
                          <a:pt x="6132" y="1049"/>
                        </a:cubicBezTo>
                        <a:lnTo>
                          <a:pt x="6132" y="10657"/>
                        </a:lnTo>
                        <a:cubicBezTo>
                          <a:pt x="6132" y="10990"/>
                          <a:pt x="5870" y="11252"/>
                          <a:pt x="5537" y="11252"/>
                        </a:cubicBezTo>
                        <a:lnTo>
                          <a:pt x="1048" y="11252"/>
                        </a:lnTo>
                        <a:cubicBezTo>
                          <a:pt x="715" y="11252"/>
                          <a:pt x="453" y="10990"/>
                          <a:pt x="453" y="10657"/>
                        </a:cubicBezTo>
                        <a:lnTo>
                          <a:pt x="453" y="1049"/>
                        </a:lnTo>
                        <a:cubicBezTo>
                          <a:pt x="453" y="715"/>
                          <a:pt x="715" y="453"/>
                          <a:pt x="1048" y="453"/>
                        </a:cubicBezTo>
                        <a:close/>
                        <a:moveTo>
                          <a:pt x="1048" y="1"/>
                        </a:moveTo>
                        <a:cubicBezTo>
                          <a:pt x="465" y="1"/>
                          <a:pt x="1" y="465"/>
                          <a:pt x="1" y="1049"/>
                        </a:cubicBezTo>
                        <a:lnTo>
                          <a:pt x="1" y="10657"/>
                        </a:lnTo>
                        <a:cubicBezTo>
                          <a:pt x="1" y="11240"/>
                          <a:pt x="465" y="11705"/>
                          <a:pt x="1048" y="11705"/>
                        </a:cubicBezTo>
                        <a:lnTo>
                          <a:pt x="5537" y="11705"/>
                        </a:lnTo>
                        <a:cubicBezTo>
                          <a:pt x="6120" y="11705"/>
                          <a:pt x="6585" y="11240"/>
                          <a:pt x="6585" y="10657"/>
                        </a:cubicBezTo>
                        <a:lnTo>
                          <a:pt x="6585" y="1049"/>
                        </a:lnTo>
                        <a:cubicBezTo>
                          <a:pt x="6585" y="465"/>
                          <a:pt x="6120" y="1"/>
                          <a:pt x="5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6912351" y="1764090"/>
                    <a:ext cx="170242" cy="27"/>
                  </a:xfrm>
                  <a:custGeom>
                    <a:rect b="b" l="l" r="r" t="t"/>
                    <a:pathLst>
                      <a:path extrusionOk="0" fill="none" h="1" w="6252">
                        <a:moveTo>
                          <a:pt x="0" y="0"/>
                        </a:moveTo>
                        <a:lnTo>
                          <a:pt x="6251" y="0"/>
                        </a:lnTo>
                      </a:path>
                    </a:pathLst>
                  </a:custGeom>
                  <a:solidFill>
                    <a:schemeClr val="accent1"/>
                  </a:solidFill>
                  <a:ln cap="rnd" cmpd="sng" w="11300">
                    <a:solidFill>
                      <a:srgbClr val="0128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6912351" y="1973190"/>
                    <a:ext cx="170242" cy="27"/>
                  </a:xfrm>
                  <a:custGeom>
                    <a:rect b="b" l="l" r="r" t="t"/>
                    <a:pathLst>
                      <a:path extrusionOk="0" fill="none" h="1" w="6252">
                        <a:moveTo>
                          <a:pt x="0" y="1"/>
                        </a:moveTo>
                        <a:lnTo>
                          <a:pt x="6251" y="1"/>
                        </a:lnTo>
                      </a:path>
                    </a:pathLst>
                  </a:custGeom>
                  <a:solidFill>
                    <a:schemeClr val="accent1"/>
                  </a:solidFill>
                  <a:ln cap="rnd" cmpd="sng" w="11300">
                    <a:solidFill>
                      <a:srgbClr val="0128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6985628" y="1992333"/>
                    <a:ext cx="23690" cy="23690"/>
                  </a:xfrm>
                  <a:custGeom>
                    <a:rect b="b" l="l" r="r" t="t"/>
                    <a:pathLst>
                      <a:path extrusionOk="0" h="870" w="870">
                        <a:moveTo>
                          <a:pt x="429" y="0"/>
                        </a:moveTo>
                        <a:cubicBezTo>
                          <a:pt x="191" y="0"/>
                          <a:pt x="0" y="191"/>
                          <a:pt x="0" y="429"/>
                        </a:cubicBezTo>
                        <a:cubicBezTo>
                          <a:pt x="0" y="667"/>
                          <a:pt x="191" y="869"/>
                          <a:pt x="429" y="869"/>
                        </a:cubicBezTo>
                        <a:cubicBezTo>
                          <a:pt x="667" y="869"/>
                          <a:pt x="869" y="667"/>
                          <a:pt x="869" y="429"/>
                        </a:cubicBezTo>
                        <a:cubicBezTo>
                          <a:pt x="869" y="191"/>
                          <a:pt x="667" y="0"/>
                          <a:pt x="4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89" name="Google Shape;89;p14"/>
            <p:cNvGrpSpPr/>
            <p:nvPr/>
          </p:nvGrpSpPr>
          <p:grpSpPr>
            <a:xfrm>
              <a:off x="5365824" y="2610265"/>
              <a:ext cx="2029286" cy="795307"/>
              <a:chOff x="5365824" y="2610265"/>
              <a:chExt cx="2029286" cy="795307"/>
            </a:xfrm>
          </p:grpSpPr>
          <p:sp>
            <p:nvSpPr>
              <p:cNvPr id="90" name="Google Shape;90;p14"/>
              <p:cNvSpPr/>
              <p:nvPr/>
            </p:nvSpPr>
            <p:spPr>
              <a:xfrm>
                <a:off x="5365824" y="3029793"/>
                <a:ext cx="1295982" cy="27"/>
              </a:xfrm>
              <a:custGeom>
                <a:rect b="b" l="l" r="r" t="t"/>
                <a:pathLst>
                  <a:path extrusionOk="0" fill="none" h="1" w="36017">
                    <a:moveTo>
                      <a:pt x="36017" y="0"/>
                    </a:moveTo>
                    <a:lnTo>
                      <a:pt x="0" y="0"/>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4"/>
              <p:cNvGrpSpPr/>
              <p:nvPr/>
            </p:nvGrpSpPr>
            <p:grpSpPr>
              <a:xfrm>
                <a:off x="6599803" y="2610265"/>
                <a:ext cx="795307" cy="795307"/>
                <a:chOff x="6599803" y="2610265"/>
                <a:chExt cx="795307" cy="795307"/>
              </a:xfrm>
            </p:grpSpPr>
            <p:sp>
              <p:nvSpPr>
                <p:cNvPr id="92" name="Google Shape;92;p14"/>
                <p:cNvSpPr/>
                <p:nvPr/>
              </p:nvSpPr>
              <p:spPr>
                <a:xfrm>
                  <a:off x="6599803" y="2610265"/>
                  <a:ext cx="795307" cy="795307"/>
                </a:xfrm>
                <a:custGeom>
                  <a:rect b="b" l="l" r="r" t="t"/>
                  <a:pathLst>
                    <a:path extrusionOk="0" h="29207" w="29207">
                      <a:moveTo>
                        <a:pt x="14598" y="1"/>
                      </a:moveTo>
                      <a:cubicBezTo>
                        <a:pt x="6537" y="1"/>
                        <a:pt x="1" y="6537"/>
                        <a:pt x="1" y="14598"/>
                      </a:cubicBezTo>
                      <a:cubicBezTo>
                        <a:pt x="1" y="22670"/>
                        <a:pt x="6537" y="29207"/>
                        <a:pt x="14598" y="29207"/>
                      </a:cubicBezTo>
                      <a:cubicBezTo>
                        <a:pt x="22658" y="29207"/>
                        <a:pt x="29207" y="22670"/>
                        <a:pt x="29207" y="14598"/>
                      </a:cubicBezTo>
                      <a:cubicBezTo>
                        <a:pt x="29207" y="6537"/>
                        <a:pt x="22658" y="1"/>
                        <a:pt x="14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4"/>
                <p:cNvGrpSpPr/>
                <p:nvPr/>
              </p:nvGrpSpPr>
              <p:grpSpPr>
                <a:xfrm>
                  <a:off x="6845882" y="2871891"/>
                  <a:ext cx="318400" cy="282260"/>
                  <a:chOff x="6845882" y="2871891"/>
                  <a:chExt cx="318400" cy="282260"/>
                </a:xfrm>
              </p:grpSpPr>
              <p:sp>
                <p:nvSpPr>
                  <p:cNvPr id="94" name="Google Shape;94;p14"/>
                  <p:cNvSpPr/>
                  <p:nvPr/>
                </p:nvSpPr>
                <p:spPr>
                  <a:xfrm>
                    <a:off x="6845882" y="2871891"/>
                    <a:ext cx="318400" cy="233143"/>
                  </a:xfrm>
                  <a:custGeom>
                    <a:rect b="b" l="l" r="r" t="t"/>
                    <a:pathLst>
                      <a:path extrusionOk="0" h="8562" w="11693">
                        <a:moveTo>
                          <a:pt x="5846" y="441"/>
                        </a:moveTo>
                        <a:cubicBezTo>
                          <a:pt x="8692" y="441"/>
                          <a:pt x="8978" y="3847"/>
                          <a:pt x="8978" y="3847"/>
                        </a:cubicBezTo>
                        <a:cubicBezTo>
                          <a:pt x="8978" y="3847"/>
                          <a:pt x="9061" y="3835"/>
                          <a:pt x="9216" y="3835"/>
                        </a:cubicBezTo>
                        <a:cubicBezTo>
                          <a:pt x="9787" y="3835"/>
                          <a:pt x="11252" y="4013"/>
                          <a:pt x="11252" y="5847"/>
                        </a:cubicBezTo>
                        <a:cubicBezTo>
                          <a:pt x="11252" y="8121"/>
                          <a:pt x="7835" y="8121"/>
                          <a:pt x="7835" y="8121"/>
                        </a:cubicBezTo>
                        <a:lnTo>
                          <a:pt x="3846" y="8121"/>
                        </a:lnTo>
                        <a:cubicBezTo>
                          <a:pt x="3846" y="8121"/>
                          <a:pt x="441" y="8121"/>
                          <a:pt x="441" y="5275"/>
                        </a:cubicBezTo>
                        <a:cubicBezTo>
                          <a:pt x="441" y="3001"/>
                          <a:pt x="3001" y="2716"/>
                          <a:pt x="3001" y="2716"/>
                        </a:cubicBezTo>
                        <a:cubicBezTo>
                          <a:pt x="3001" y="2716"/>
                          <a:pt x="3001" y="441"/>
                          <a:pt x="5846" y="441"/>
                        </a:cubicBezTo>
                        <a:close/>
                        <a:moveTo>
                          <a:pt x="5846" y="1"/>
                        </a:moveTo>
                        <a:cubicBezTo>
                          <a:pt x="3346" y="1"/>
                          <a:pt x="2751" y="1584"/>
                          <a:pt x="2608" y="2335"/>
                        </a:cubicBezTo>
                        <a:cubicBezTo>
                          <a:pt x="1548" y="2573"/>
                          <a:pt x="0" y="3394"/>
                          <a:pt x="0" y="5275"/>
                        </a:cubicBezTo>
                        <a:cubicBezTo>
                          <a:pt x="0" y="6633"/>
                          <a:pt x="679" y="7645"/>
                          <a:pt x="1977" y="8180"/>
                        </a:cubicBezTo>
                        <a:cubicBezTo>
                          <a:pt x="2906" y="8561"/>
                          <a:pt x="3822" y="8561"/>
                          <a:pt x="3858" y="8561"/>
                        </a:cubicBezTo>
                        <a:lnTo>
                          <a:pt x="7847" y="8561"/>
                        </a:lnTo>
                        <a:cubicBezTo>
                          <a:pt x="9180" y="8561"/>
                          <a:pt x="11692" y="8002"/>
                          <a:pt x="11692" y="5847"/>
                        </a:cubicBezTo>
                        <a:cubicBezTo>
                          <a:pt x="11692" y="4120"/>
                          <a:pt x="10526" y="3454"/>
                          <a:pt x="9359" y="3406"/>
                        </a:cubicBezTo>
                        <a:cubicBezTo>
                          <a:pt x="9287" y="3049"/>
                          <a:pt x="9156" y="2501"/>
                          <a:pt x="8883" y="1942"/>
                        </a:cubicBezTo>
                        <a:cubicBezTo>
                          <a:pt x="8228" y="680"/>
                          <a:pt x="7192" y="1"/>
                          <a:pt x="5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6958370" y="3069990"/>
                    <a:ext cx="85312" cy="69736"/>
                  </a:xfrm>
                  <a:custGeom>
                    <a:rect b="b" l="l" r="r" t="t"/>
                    <a:pathLst>
                      <a:path extrusionOk="0" h="2561" w="3133">
                        <a:moveTo>
                          <a:pt x="1" y="1"/>
                        </a:moveTo>
                        <a:lnTo>
                          <a:pt x="1" y="2560"/>
                        </a:lnTo>
                        <a:lnTo>
                          <a:pt x="3132" y="2560"/>
                        </a:lnTo>
                        <a:lnTo>
                          <a:pt x="31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6949440" y="2962180"/>
                    <a:ext cx="50267" cy="191972"/>
                  </a:xfrm>
                  <a:custGeom>
                    <a:rect b="b" l="l" r="r" t="t"/>
                    <a:pathLst>
                      <a:path extrusionOk="0" fill="none" h="7050" w="1846">
                        <a:moveTo>
                          <a:pt x="0" y="1894"/>
                        </a:moveTo>
                        <a:lnTo>
                          <a:pt x="1846" y="1"/>
                        </a:lnTo>
                        <a:lnTo>
                          <a:pt x="1846" y="7049"/>
                        </a:lnTo>
                      </a:path>
                    </a:pathLst>
                  </a:custGeom>
                  <a:solidFill>
                    <a:schemeClr val="accent1"/>
                  </a:solidFill>
                  <a:ln cap="rnd" cmpd="sng" w="11300">
                    <a:solidFill>
                      <a:srgbClr val="0128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7004304" y="2963317"/>
                    <a:ext cx="46727" cy="50294"/>
                  </a:xfrm>
                  <a:custGeom>
                    <a:rect b="b" l="l" r="r" t="t"/>
                    <a:pathLst>
                      <a:path extrusionOk="0" fill="none" h="1847" w="1716">
                        <a:moveTo>
                          <a:pt x="1715" y="1846"/>
                        </a:moveTo>
                        <a:lnTo>
                          <a:pt x="1" y="1"/>
                        </a:lnTo>
                      </a:path>
                    </a:pathLst>
                  </a:custGeom>
                  <a:solidFill>
                    <a:schemeClr val="accent1"/>
                  </a:solidFill>
                  <a:ln cap="rnd" cmpd="sng" w="11300">
                    <a:solidFill>
                      <a:srgbClr val="0128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98" name="Google Shape;98;p14"/>
            <p:cNvGrpSpPr/>
            <p:nvPr/>
          </p:nvGrpSpPr>
          <p:grpSpPr>
            <a:xfrm>
              <a:off x="1748915" y="3345226"/>
              <a:ext cx="2018893" cy="1207712"/>
              <a:chOff x="1748915" y="3345226"/>
              <a:chExt cx="2018893" cy="1207712"/>
            </a:xfrm>
          </p:grpSpPr>
          <p:sp>
            <p:nvSpPr>
              <p:cNvPr id="99" name="Google Shape;99;p14"/>
              <p:cNvSpPr/>
              <p:nvPr/>
            </p:nvSpPr>
            <p:spPr>
              <a:xfrm>
                <a:off x="2471826" y="3345226"/>
                <a:ext cx="1295982" cy="825151"/>
              </a:xfrm>
              <a:custGeom>
                <a:rect b="b" l="l" r="r" t="t"/>
                <a:pathLst>
                  <a:path extrusionOk="0" fill="none" h="30303" w="36017">
                    <a:moveTo>
                      <a:pt x="0" y="30302"/>
                    </a:moveTo>
                    <a:lnTo>
                      <a:pt x="7406" y="30302"/>
                    </a:lnTo>
                    <a:cubicBezTo>
                      <a:pt x="10859" y="30302"/>
                      <a:pt x="13656" y="27504"/>
                      <a:pt x="13656" y="24052"/>
                    </a:cubicBezTo>
                    <a:lnTo>
                      <a:pt x="13656" y="6252"/>
                    </a:lnTo>
                    <a:cubicBezTo>
                      <a:pt x="13656" y="2787"/>
                      <a:pt x="16454" y="1"/>
                      <a:pt x="19907" y="1"/>
                    </a:cubicBezTo>
                    <a:lnTo>
                      <a:pt x="36016"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14"/>
              <p:cNvGrpSpPr/>
              <p:nvPr/>
            </p:nvGrpSpPr>
            <p:grpSpPr>
              <a:xfrm>
                <a:off x="1748915" y="3757631"/>
                <a:ext cx="794980" cy="795307"/>
                <a:chOff x="1748915" y="3757631"/>
                <a:chExt cx="794980" cy="795307"/>
              </a:xfrm>
            </p:grpSpPr>
            <p:sp>
              <p:nvSpPr>
                <p:cNvPr id="101" name="Google Shape;101;p14"/>
                <p:cNvSpPr/>
                <p:nvPr/>
              </p:nvSpPr>
              <p:spPr>
                <a:xfrm>
                  <a:off x="1748915" y="3757631"/>
                  <a:ext cx="794980" cy="795307"/>
                </a:xfrm>
                <a:custGeom>
                  <a:rect b="b" l="l" r="r" t="t"/>
                  <a:pathLst>
                    <a:path extrusionOk="0" h="29207" w="29195">
                      <a:moveTo>
                        <a:pt x="14597" y="1"/>
                      </a:moveTo>
                      <a:cubicBezTo>
                        <a:pt x="6537" y="1"/>
                        <a:pt x="0" y="6537"/>
                        <a:pt x="0" y="14598"/>
                      </a:cubicBezTo>
                      <a:cubicBezTo>
                        <a:pt x="0" y="22658"/>
                        <a:pt x="6537" y="29207"/>
                        <a:pt x="14597" y="29207"/>
                      </a:cubicBezTo>
                      <a:cubicBezTo>
                        <a:pt x="22658" y="29207"/>
                        <a:pt x="29194" y="22658"/>
                        <a:pt x="29194" y="14598"/>
                      </a:cubicBezTo>
                      <a:cubicBezTo>
                        <a:pt x="29194" y="6537"/>
                        <a:pt x="22658" y="1"/>
                        <a:pt x="145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4"/>
                <p:cNvGrpSpPr/>
                <p:nvPr/>
              </p:nvGrpSpPr>
              <p:grpSpPr>
                <a:xfrm>
                  <a:off x="2010542" y="3993008"/>
                  <a:ext cx="272681" cy="342063"/>
                  <a:chOff x="2010542" y="3993008"/>
                  <a:chExt cx="272681" cy="342063"/>
                </a:xfrm>
              </p:grpSpPr>
              <p:sp>
                <p:nvSpPr>
                  <p:cNvPr id="103" name="Google Shape;103;p14"/>
                  <p:cNvSpPr/>
                  <p:nvPr/>
                </p:nvSpPr>
                <p:spPr>
                  <a:xfrm>
                    <a:off x="2010542" y="3993008"/>
                    <a:ext cx="272681" cy="342063"/>
                  </a:xfrm>
                  <a:custGeom>
                    <a:rect b="b" l="l" r="r" t="t"/>
                    <a:pathLst>
                      <a:path extrusionOk="0" h="12562" w="10014">
                        <a:moveTo>
                          <a:pt x="4989" y="453"/>
                        </a:moveTo>
                        <a:cubicBezTo>
                          <a:pt x="6573" y="2263"/>
                          <a:pt x="8347" y="2489"/>
                          <a:pt x="9133" y="2489"/>
                        </a:cubicBezTo>
                        <a:cubicBezTo>
                          <a:pt x="9383" y="2489"/>
                          <a:pt x="9549" y="2465"/>
                          <a:pt x="9549" y="2465"/>
                        </a:cubicBezTo>
                        <a:lnTo>
                          <a:pt x="9549" y="6239"/>
                        </a:lnTo>
                        <a:cubicBezTo>
                          <a:pt x="9549" y="8287"/>
                          <a:pt x="8442" y="10180"/>
                          <a:pt x="6644" y="11192"/>
                        </a:cubicBezTo>
                        <a:lnTo>
                          <a:pt x="4989" y="12121"/>
                        </a:lnTo>
                        <a:lnTo>
                          <a:pt x="3346" y="11192"/>
                        </a:lnTo>
                        <a:cubicBezTo>
                          <a:pt x="1560" y="10180"/>
                          <a:pt x="441" y="8287"/>
                          <a:pt x="441" y="6239"/>
                        </a:cubicBezTo>
                        <a:lnTo>
                          <a:pt x="441" y="2465"/>
                        </a:lnTo>
                        <a:cubicBezTo>
                          <a:pt x="441" y="2465"/>
                          <a:pt x="620" y="2489"/>
                          <a:pt x="917" y="2489"/>
                        </a:cubicBezTo>
                        <a:cubicBezTo>
                          <a:pt x="935" y="2489"/>
                          <a:pt x="953" y="2489"/>
                          <a:pt x="972" y="2489"/>
                        </a:cubicBezTo>
                        <a:cubicBezTo>
                          <a:pt x="1790" y="2489"/>
                          <a:pt x="3418" y="2222"/>
                          <a:pt x="4989" y="453"/>
                        </a:cubicBezTo>
                        <a:close/>
                        <a:moveTo>
                          <a:pt x="4989" y="1"/>
                        </a:moveTo>
                        <a:cubicBezTo>
                          <a:pt x="4858" y="1"/>
                          <a:pt x="4739" y="60"/>
                          <a:pt x="4668" y="155"/>
                        </a:cubicBezTo>
                        <a:cubicBezTo>
                          <a:pt x="3203" y="1810"/>
                          <a:pt x="1691" y="2060"/>
                          <a:pt x="929" y="2060"/>
                        </a:cubicBezTo>
                        <a:cubicBezTo>
                          <a:pt x="691" y="2060"/>
                          <a:pt x="548" y="2025"/>
                          <a:pt x="548" y="2025"/>
                        </a:cubicBezTo>
                        <a:cubicBezTo>
                          <a:pt x="512" y="2025"/>
                          <a:pt x="489" y="2013"/>
                          <a:pt x="453" y="2013"/>
                        </a:cubicBezTo>
                        <a:cubicBezTo>
                          <a:pt x="346" y="2013"/>
                          <a:pt x="250" y="2037"/>
                          <a:pt x="167" y="2120"/>
                        </a:cubicBezTo>
                        <a:cubicBezTo>
                          <a:pt x="72" y="2203"/>
                          <a:pt x="0" y="2322"/>
                          <a:pt x="0" y="2453"/>
                        </a:cubicBezTo>
                        <a:lnTo>
                          <a:pt x="0" y="6239"/>
                        </a:lnTo>
                        <a:cubicBezTo>
                          <a:pt x="0" y="8454"/>
                          <a:pt x="1191" y="10490"/>
                          <a:pt x="3132" y="11585"/>
                        </a:cubicBezTo>
                        <a:lnTo>
                          <a:pt x="4787" y="12502"/>
                        </a:lnTo>
                        <a:cubicBezTo>
                          <a:pt x="4858" y="12550"/>
                          <a:pt x="4930" y="12562"/>
                          <a:pt x="5013" y="12562"/>
                        </a:cubicBezTo>
                        <a:cubicBezTo>
                          <a:pt x="5084" y="12562"/>
                          <a:pt x="5156" y="12550"/>
                          <a:pt x="5227" y="12502"/>
                        </a:cubicBezTo>
                        <a:lnTo>
                          <a:pt x="6882" y="11585"/>
                        </a:lnTo>
                        <a:cubicBezTo>
                          <a:pt x="8823" y="10490"/>
                          <a:pt x="10014" y="8442"/>
                          <a:pt x="10014" y="6239"/>
                        </a:cubicBezTo>
                        <a:lnTo>
                          <a:pt x="10014" y="2453"/>
                        </a:lnTo>
                        <a:cubicBezTo>
                          <a:pt x="10014" y="2322"/>
                          <a:pt x="9954" y="2203"/>
                          <a:pt x="9847" y="2120"/>
                        </a:cubicBezTo>
                        <a:cubicBezTo>
                          <a:pt x="9775" y="2037"/>
                          <a:pt x="9668" y="2013"/>
                          <a:pt x="9561" y="2013"/>
                        </a:cubicBezTo>
                        <a:lnTo>
                          <a:pt x="9490" y="2013"/>
                        </a:lnTo>
                        <a:cubicBezTo>
                          <a:pt x="9490" y="2013"/>
                          <a:pt x="9371" y="2025"/>
                          <a:pt x="9144" y="2025"/>
                        </a:cubicBezTo>
                        <a:cubicBezTo>
                          <a:pt x="8490" y="2025"/>
                          <a:pt x="6823" y="1846"/>
                          <a:pt x="5346" y="132"/>
                        </a:cubicBezTo>
                        <a:cubicBezTo>
                          <a:pt x="5251" y="60"/>
                          <a:pt x="5132" y="1"/>
                          <a:pt x="49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2146393" y="3998835"/>
                    <a:ext cx="27" cy="329102"/>
                  </a:xfrm>
                  <a:custGeom>
                    <a:rect b="b" l="l" r="r" t="t"/>
                    <a:pathLst>
                      <a:path extrusionOk="0" fill="none" h="12086" w="1">
                        <a:moveTo>
                          <a:pt x="0" y="1"/>
                        </a:moveTo>
                        <a:lnTo>
                          <a:pt x="0" y="12086"/>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05" name="Google Shape;105;p14"/>
            <p:cNvGrpSpPr/>
            <p:nvPr/>
          </p:nvGrpSpPr>
          <p:grpSpPr>
            <a:xfrm>
              <a:off x="5365824" y="3345226"/>
              <a:ext cx="2029286" cy="1207712"/>
              <a:chOff x="5365824" y="3345226"/>
              <a:chExt cx="2029286" cy="1207712"/>
            </a:xfrm>
          </p:grpSpPr>
          <p:sp>
            <p:nvSpPr>
              <p:cNvPr id="106" name="Google Shape;106;p14"/>
              <p:cNvSpPr/>
              <p:nvPr/>
            </p:nvSpPr>
            <p:spPr>
              <a:xfrm>
                <a:off x="5365824" y="3345226"/>
                <a:ext cx="1295982" cy="825151"/>
              </a:xfrm>
              <a:custGeom>
                <a:rect b="b" l="l" r="r" t="t"/>
                <a:pathLst>
                  <a:path extrusionOk="0" fill="none" h="30303" w="36017">
                    <a:moveTo>
                      <a:pt x="36017" y="30302"/>
                    </a:moveTo>
                    <a:lnTo>
                      <a:pt x="28623" y="30302"/>
                    </a:lnTo>
                    <a:cubicBezTo>
                      <a:pt x="25170" y="30302"/>
                      <a:pt x="22372" y="27504"/>
                      <a:pt x="22372" y="24052"/>
                    </a:cubicBezTo>
                    <a:lnTo>
                      <a:pt x="22372" y="6252"/>
                    </a:lnTo>
                    <a:cubicBezTo>
                      <a:pt x="22372" y="2787"/>
                      <a:pt x="19574" y="1"/>
                      <a:pt x="16121" y="1"/>
                    </a:cubicBezTo>
                    <a:lnTo>
                      <a:pt x="0"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4"/>
              <p:cNvGrpSpPr/>
              <p:nvPr/>
            </p:nvGrpSpPr>
            <p:grpSpPr>
              <a:xfrm>
                <a:off x="6599803" y="3757631"/>
                <a:ext cx="795307" cy="795307"/>
                <a:chOff x="6599803" y="3757631"/>
                <a:chExt cx="795307" cy="795307"/>
              </a:xfrm>
            </p:grpSpPr>
            <p:sp>
              <p:nvSpPr>
                <p:cNvPr id="108" name="Google Shape;108;p14"/>
                <p:cNvSpPr/>
                <p:nvPr/>
              </p:nvSpPr>
              <p:spPr>
                <a:xfrm>
                  <a:off x="6599803" y="3757631"/>
                  <a:ext cx="795307" cy="795307"/>
                </a:xfrm>
                <a:custGeom>
                  <a:rect b="b" l="l" r="r" t="t"/>
                  <a:pathLst>
                    <a:path extrusionOk="0" h="29207" w="29207">
                      <a:moveTo>
                        <a:pt x="14598" y="1"/>
                      </a:moveTo>
                      <a:cubicBezTo>
                        <a:pt x="6537" y="1"/>
                        <a:pt x="1" y="6537"/>
                        <a:pt x="1" y="14598"/>
                      </a:cubicBezTo>
                      <a:cubicBezTo>
                        <a:pt x="1" y="22658"/>
                        <a:pt x="6537" y="29207"/>
                        <a:pt x="14598" y="29207"/>
                      </a:cubicBezTo>
                      <a:cubicBezTo>
                        <a:pt x="22658" y="29207"/>
                        <a:pt x="29207" y="22658"/>
                        <a:pt x="29207" y="14598"/>
                      </a:cubicBezTo>
                      <a:cubicBezTo>
                        <a:pt x="29207" y="6537"/>
                        <a:pt x="22658" y="1"/>
                        <a:pt x="14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14"/>
                <p:cNvGrpSpPr/>
                <p:nvPr/>
              </p:nvGrpSpPr>
              <p:grpSpPr>
                <a:xfrm>
                  <a:off x="6873766" y="4024132"/>
                  <a:ext cx="247385" cy="289210"/>
                  <a:chOff x="6873766" y="4024132"/>
                  <a:chExt cx="247385" cy="289210"/>
                </a:xfrm>
              </p:grpSpPr>
              <p:sp>
                <p:nvSpPr>
                  <p:cNvPr id="110" name="Google Shape;110;p14"/>
                  <p:cNvSpPr/>
                  <p:nvPr/>
                </p:nvSpPr>
                <p:spPr>
                  <a:xfrm>
                    <a:off x="6945082" y="4143127"/>
                    <a:ext cx="176069" cy="170215"/>
                  </a:xfrm>
                  <a:custGeom>
                    <a:rect b="b" l="l" r="r" t="t"/>
                    <a:pathLst>
                      <a:path extrusionOk="0" fill="none" h="6251" w="6466">
                        <a:moveTo>
                          <a:pt x="4525" y="1608"/>
                        </a:moveTo>
                        <a:lnTo>
                          <a:pt x="5716" y="2798"/>
                        </a:lnTo>
                        <a:cubicBezTo>
                          <a:pt x="6466" y="3536"/>
                          <a:pt x="6466" y="4763"/>
                          <a:pt x="5716" y="5501"/>
                        </a:cubicBezTo>
                        <a:lnTo>
                          <a:pt x="5716" y="5501"/>
                        </a:lnTo>
                        <a:cubicBezTo>
                          <a:pt x="4978" y="6251"/>
                          <a:pt x="3751" y="6251"/>
                          <a:pt x="3013" y="5501"/>
                        </a:cubicBezTo>
                        <a:lnTo>
                          <a:pt x="751" y="3239"/>
                        </a:lnTo>
                        <a:cubicBezTo>
                          <a:pt x="1" y="2501"/>
                          <a:pt x="1" y="1274"/>
                          <a:pt x="751" y="536"/>
                        </a:cubicBezTo>
                        <a:lnTo>
                          <a:pt x="751" y="536"/>
                        </a:lnTo>
                        <a:cubicBezTo>
                          <a:pt x="1049" y="238"/>
                          <a:pt x="1418" y="60"/>
                          <a:pt x="1799" y="0"/>
                        </a:cubicBez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6873766" y="4024132"/>
                    <a:ext cx="176069" cy="170569"/>
                  </a:xfrm>
                  <a:custGeom>
                    <a:rect b="b" l="l" r="r" t="t"/>
                    <a:pathLst>
                      <a:path extrusionOk="0" fill="none" h="6264" w="6466">
                        <a:moveTo>
                          <a:pt x="1941" y="4656"/>
                        </a:moveTo>
                        <a:lnTo>
                          <a:pt x="751" y="3465"/>
                        </a:lnTo>
                        <a:cubicBezTo>
                          <a:pt x="0" y="2715"/>
                          <a:pt x="0" y="1489"/>
                          <a:pt x="751" y="751"/>
                        </a:cubicBezTo>
                        <a:lnTo>
                          <a:pt x="751" y="751"/>
                        </a:lnTo>
                        <a:cubicBezTo>
                          <a:pt x="1489" y="1"/>
                          <a:pt x="2715" y="1"/>
                          <a:pt x="3453" y="751"/>
                        </a:cubicBezTo>
                        <a:lnTo>
                          <a:pt x="5715" y="3013"/>
                        </a:lnTo>
                        <a:cubicBezTo>
                          <a:pt x="6466" y="3763"/>
                          <a:pt x="6466" y="4977"/>
                          <a:pt x="5715" y="5728"/>
                        </a:cubicBezTo>
                        <a:lnTo>
                          <a:pt x="5715" y="5728"/>
                        </a:lnTo>
                        <a:cubicBezTo>
                          <a:pt x="5418" y="6025"/>
                          <a:pt x="5049" y="6204"/>
                          <a:pt x="4656" y="6263"/>
                        </a:cubicBez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2" name="Google Shape;112;p14"/>
            <p:cNvGrpSpPr/>
            <p:nvPr/>
          </p:nvGrpSpPr>
          <p:grpSpPr>
            <a:xfrm>
              <a:off x="1748915" y="2610265"/>
              <a:ext cx="2018893" cy="795307"/>
              <a:chOff x="1748915" y="2610265"/>
              <a:chExt cx="2018893" cy="795307"/>
            </a:xfrm>
          </p:grpSpPr>
          <p:sp>
            <p:nvSpPr>
              <p:cNvPr id="113" name="Google Shape;113;p14"/>
              <p:cNvSpPr/>
              <p:nvPr/>
            </p:nvSpPr>
            <p:spPr>
              <a:xfrm>
                <a:off x="2471826" y="3029793"/>
                <a:ext cx="1295982" cy="27"/>
              </a:xfrm>
              <a:custGeom>
                <a:rect b="b" l="l" r="r" t="t"/>
                <a:pathLst>
                  <a:path extrusionOk="0" fill="none" h="1" w="36017">
                    <a:moveTo>
                      <a:pt x="0" y="0"/>
                    </a:moveTo>
                    <a:lnTo>
                      <a:pt x="36016" y="0"/>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14"/>
              <p:cNvGrpSpPr/>
              <p:nvPr/>
            </p:nvGrpSpPr>
            <p:grpSpPr>
              <a:xfrm>
                <a:off x="1748915" y="2610265"/>
                <a:ext cx="794980" cy="795307"/>
                <a:chOff x="1748915" y="2610265"/>
                <a:chExt cx="794980" cy="795307"/>
              </a:xfrm>
            </p:grpSpPr>
            <p:sp>
              <p:nvSpPr>
                <p:cNvPr id="115" name="Google Shape;115;p14"/>
                <p:cNvSpPr/>
                <p:nvPr/>
              </p:nvSpPr>
              <p:spPr>
                <a:xfrm>
                  <a:off x="1748915" y="2610265"/>
                  <a:ext cx="794980" cy="795307"/>
                </a:xfrm>
                <a:custGeom>
                  <a:rect b="b" l="l" r="r" t="t"/>
                  <a:pathLst>
                    <a:path extrusionOk="0" h="29207" w="29195">
                      <a:moveTo>
                        <a:pt x="14597" y="1"/>
                      </a:moveTo>
                      <a:cubicBezTo>
                        <a:pt x="6537" y="1"/>
                        <a:pt x="0" y="6537"/>
                        <a:pt x="0" y="14598"/>
                      </a:cubicBezTo>
                      <a:cubicBezTo>
                        <a:pt x="0" y="22670"/>
                        <a:pt x="6537" y="29207"/>
                        <a:pt x="14597" y="29207"/>
                      </a:cubicBezTo>
                      <a:cubicBezTo>
                        <a:pt x="22658" y="29207"/>
                        <a:pt x="29194" y="22670"/>
                        <a:pt x="29194" y="14598"/>
                      </a:cubicBezTo>
                      <a:cubicBezTo>
                        <a:pt x="29194" y="6537"/>
                        <a:pt x="22658" y="1"/>
                        <a:pt x="145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 name="Google Shape;116;p14"/>
                <p:cNvGrpSpPr/>
                <p:nvPr/>
              </p:nvGrpSpPr>
              <p:grpSpPr>
                <a:xfrm>
                  <a:off x="1987206" y="2784701"/>
                  <a:ext cx="318700" cy="421494"/>
                  <a:chOff x="1987206" y="2784701"/>
                  <a:chExt cx="318700" cy="421494"/>
                </a:xfrm>
              </p:grpSpPr>
              <p:sp>
                <p:nvSpPr>
                  <p:cNvPr id="117" name="Google Shape;117;p14"/>
                  <p:cNvSpPr/>
                  <p:nvPr/>
                </p:nvSpPr>
                <p:spPr>
                  <a:xfrm>
                    <a:off x="1993360" y="2971118"/>
                    <a:ext cx="306392" cy="228895"/>
                  </a:xfrm>
                  <a:custGeom>
                    <a:rect b="b" l="l" r="r" t="t"/>
                    <a:pathLst>
                      <a:path extrusionOk="0" h="8406" w="11252">
                        <a:moveTo>
                          <a:pt x="227" y="0"/>
                        </a:moveTo>
                        <a:cubicBezTo>
                          <a:pt x="108" y="0"/>
                          <a:pt x="0" y="107"/>
                          <a:pt x="0" y="226"/>
                        </a:cubicBezTo>
                        <a:lnTo>
                          <a:pt x="0" y="8180"/>
                        </a:lnTo>
                        <a:cubicBezTo>
                          <a:pt x="0" y="8299"/>
                          <a:pt x="108" y="8406"/>
                          <a:pt x="227" y="8406"/>
                        </a:cubicBezTo>
                        <a:lnTo>
                          <a:pt x="11026" y="8406"/>
                        </a:lnTo>
                        <a:cubicBezTo>
                          <a:pt x="11145" y="8406"/>
                          <a:pt x="11252" y="8299"/>
                          <a:pt x="11252" y="8180"/>
                        </a:cubicBezTo>
                        <a:lnTo>
                          <a:pt x="11252" y="226"/>
                        </a:lnTo>
                        <a:cubicBezTo>
                          <a:pt x="11252" y="107"/>
                          <a:pt x="11145" y="0"/>
                          <a:pt x="110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1987206" y="2964936"/>
                    <a:ext cx="318700" cy="241258"/>
                  </a:xfrm>
                  <a:custGeom>
                    <a:rect b="b" l="l" r="r" t="t"/>
                    <a:pathLst>
                      <a:path extrusionOk="0" h="8860" w="11704">
                        <a:moveTo>
                          <a:pt x="11252" y="453"/>
                        </a:moveTo>
                        <a:lnTo>
                          <a:pt x="11252" y="8407"/>
                        </a:lnTo>
                        <a:lnTo>
                          <a:pt x="453" y="8407"/>
                        </a:lnTo>
                        <a:lnTo>
                          <a:pt x="453" y="453"/>
                        </a:lnTo>
                        <a:close/>
                        <a:moveTo>
                          <a:pt x="453" y="1"/>
                        </a:moveTo>
                        <a:cubicBezTo>
                          <a:pt x="191" y="1"/>
                          <a:pt x="0" y="191"/>
                          <a:pt x="0" y="453"/>
                        </a:cubicBezTo>
                        <a:lnTo>
                          <a:pt x="0" y="8407"/>
                        </a:lnTo>
                        <a:cubicBezTo>
                          <a:pt x="0" y="8669"/>
                          <a:pt x="191" y="8859"/>
                          <a:pt x="453" y="8859"/>
                        </a:cubicBezTo>
                        <a:lnTo>
                          <a:pt x="11252" y="8859"/>
                        </a:lnTo>
                        <a:cubicBezTo>
                          <a:pt x="11502" y="8859"/>
                          <a:pt x="11704" y="8669"/>
                          <a:pt x="11704" y="8407"/>
                        </a:cubicBezTo>
                        <a:lnTo>
                          <a:pt x="11704" y="453"/>
                        </a:lnTo>
                        <a:cubicBezTo>
                          <a:pt x="11704" y="191"/>
                          <a:pt x="11490" y="1"/>
                          <a:pt x="11252" y="1"/>
                        </a:cubicBezTo>
                        <a:close/>
                      </a:path>
                    </a:pathLst>
                  </a:custGeom>
                  <a:solidFill>
                    <a:srgbClr val="0128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1991726" y="3007742"/>
                    <a:ext cx="309660" cy="116408"/>
                  </a:xfrm>
                  <a:custGeom>
                    <a:rect b="b" l="l" r="r" t="t"/>
                    <a:pathLst>
                      <a:path extrusionOk="0" fill="none" h="4275" w="11372">
                        <a:moveTo>
                          <a:pt x="11371" y="1"/>
                        </a:moveTo>
                        <a:lnTo>
                          <a:pt x="5656" y="4275"/>
                        </a:lnTo>
                        <a:lnTo>
                          <a:pt x="1" y="1"/>
                        </a:ln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1991726" y="2851795"/>
                    <a:ext cx="309660" cy="116109"/>
                  </a:xfrm>
                  <a:custGeom>
                    <a:rect b="b" l="l" r="r" t="t"/>
                    <a:pathLst>
                      <a:path extrusionOk="0" fill="none" h="4264" w="11372">
                        <a:moveTo>
                          <a:pt x="11371" y="4263"/>
                        </a:moveTo>
                        <a:lnTo>
                          <a:pt x="5656" y="1"/>
                        </a:lnTo>
                        <a:lnTo>
                          <a:pt x="1" y="4263"/>
                        </a:ln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2223863" y="3124123"/>
                    <a:ext cx="69736" cy="69736"/>
                  </a:xfrm>
                  <a:custGeom>
                    <a:rect b="b" l="l" r="r" t="t"/>
                    <a:pathLst>
                      <a:path extrusionOk="0" fill="none" h="2561" w="2561">
                        <a:moveTo>
                          <a:pt x="1" y="1"/>
                        </a:moveTo>
                        <a:lnTo>
                          <a:pt x="2561" y="2561"/>
                        </a:ln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1999514" y="3124123"/>
                    <a:ext cx="69736" cy="69736"/>
                  </a:xfrm>
                  <a:custGeom>
                    <a:rect b="b" l="l" r="r" t="t"/>
                    <a:pathLst>
                      <a:path extrusionOk="0" fill="none" h="2561" w="2561">
                        <a:moveTo>
                          <a:pt x="2560" y="1"/>
                        </a:moveTo>
                        <a:lnTo>
                          <a:pt x="1" y="2561"/>
                        </a:ln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2024811" y="2784701"/>
                    <a:ext cx="243164" cy="245124"/>
                  </a:xfrm>
                  <a:custGeom>
                    <a:rect b="b" l="l" r="r" t="t"/>
                    <a:pathLst>
                      <a:path extrusionOk="0" fill="none" h="9002" w="8930">
                        <a:moveTo>
                          <a:pt x="0" y="9001"/>
                        </a:moveTo>
                        <a:lnTo>
                          <a:pt x="0" y="0"/>
                        </a:lnTo>
                        <a:lnTo>
                          <a:pt x="8930" y="0"/>
                        </a:lnTo>
                        <a:lnTo>
                          <a:pt x="8930" y="8989"/>
                        </a:lnTo>
                      </a:path>
                    </a:pathLst>
                  </a:custGeom>
                  <a:solidFill>
                    <a:schemeClr val="dk2"/>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2030625" y="2814350"/>
                    <a:ext cx="232506" cy="178980"/>
                  </a:xfrm>
                  <a:custGeom>
                    <a:rect b="b" l="l" r="r" t="t"/>
                    <a:pathLst>
                      <a:path extrusionOk="0" h="6168" w="8014">
                        <a:moveTo>
                          <a:pt x="1" y="0"/>
                        </a:moveTo>
                        <a:lnTo>
                          <a:pt x="1" y="6168"/>
                        </a:lnTo>
                        <a:lnTo>
                          <a:pt x="8014" y="6168"/>
                        </a:lnTo>
                        <a:lnTo>
                          <a:pt x="80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2075377" y="2836901"/>
                    <a:ext cx="148512" cy="27"/>
                  </a:xfrm>
                  <a:custGeom>
                    <a:rect b="b" l="l" r="r" t="t"/>
                    <a:pathLst>
                      <a:path extrusionOk="0" fill="none" h="1" w="5454">
                        <a:moveTo>
                          <a:pt x="1" y="0"/>
                        </a:moveTo>
                        <a:lnTo>
                          <a:pt x="5454" y="0"/>
                        </a:ln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2075377" y="2889073"/>
                    <a:ext cx="148512" cy="27"/>
                  </a:xfrm>
                  <a:custGeom>
                    <a:rect b="b" l="l" r="r" t="t"/>
                    <a:pathLst>
                      <a:path extrusionOk="0" fill="none" h="1" w="5454">
                        <a:moveTo>
                          <a:pt x="1" y="1"/>
                        </a:moveTo>
                        <a:lnTo>
                          <a:pt x="5454" y="1"/>
                        </a:ln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2075377" y="2941600"/>
                    <a:ext cx="148512" cy="27"/>
                  </a:xfrm>
                  <a:custGeom>
                    <a:rect b="b" l="l" r="r" t="t"/>
                    <a:pathLst>
                      <a:path extrusionOk="0" fill="none" h="1" w="5454">
                        <a:moveTo>
                          <a:pt x="1" y="1"/>
                        </a:moveTo>
                        <a:lnTo>
                          <a:pt x="5454" y="1"/>
                        </a:ln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2075377" y="2993800"/>
                    <a:ext cx="148512" cy="27"/>
                  </a:xfrm>
                  <a:custGeom>
                    <a:rect b="b" l="l" r="r" t="t"/>
                    <a:pathLst>
                      <a:path extrusionOk="0" fill="none" h="1" w="5454">
                        <a:moveTo>
                          <a:pt x="1" y="1"/>
                        </a:moveTo>
                        <a:lnTo>
                          <a:pt x="5454" y="1"/>
                        </a:ln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29" name="Google Shape;129;p14"/>
            <p:cNvGrpSpPr/>
            <p:nvPr/>
          </p:nvGrpSpPr>
          <p:grpSpPr>
            <a:xfrm>
              <a:off x="3365446" y="2435856"/>
              <a:ext cx="2400787" cy="1502065"/>
              <a:chOff x="3365446" y="2435856"/>
              <a:chExt cx="2400787" cy="1502065"/>
            </a:xfrm>
          </p:grpSpPr>
          <p:sp>
            <p:nvSpPr>
              <p:cNvPr id="130" name="Google Shape;130;p14"/>
              <p:cNvSpPr/>
              <p:nvPr/>
            </p:nvSpPr>
            <p:spPr>
              <a:xfrm>
                <a:off x="3446510" y="2435856"/>
                <a:ext cx="2238360" cy="1344508"/>
              </a:xfrm>
              <a:custGeom>
                <a:rect b="b" l="l" r="r" t="t"/>
                <a:pathLst>
                  <a:path extrusionOk="0" h="49376" w="82202">
                    <a:moveTo>
                      <a:pt x="1012" y="0"/>
                    </a:moveTo>
                    <a:cubicBezTo>
                      <a:pt x="453" y="0"/>
                      <a:pt x="0" y="452"/>
                      <a:pt x="0" y="1012"/>
                    </a:cubicBezTo>
                    <a:lnTo>
                      <a:pt x="0" y="48363"/>
                    </a:lnTo>
                    <a:cubicBezTo>
                      <a:pt x="0" y="48935"/>
                      <a:pt x="465" y="49375"/>
                      <a:pt x="1012" y="49375"/>
                    </a:cubicBezTo>
                    <a:lnTo>
                      <a:pt x="81177" y="49375"/>
                    </a:lnTo>
                    <a:cubicBezTo>
                      <a:pt x="81737" y="49375"/>
                      <a:pt x="82177" y="48935"/>
                      <a:pt x="82201" y="48375"/>
                    </a:cubicBezTo>
                    <a:lnTo>
                      <a:pt x="82201" y="1012"/>
                    </a:lnTo>
                    <a:cubicBezTo>
                      <a:pt x="82201" y="441"/>
                      <a:pt x="81737" y="0"/>
                      <a:pt x="81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3365446" y="3780341"/>
                <a:ext cx="2400787" cy="157580"/>
              </a:xfrm>
              <a:custGeom>
                <a:rect b="b" l="l" r="r" t="t"/>
                <a:pathLst>
                  <a:path extrusionOk="0" h="5787" w="88167">
                    <a:moveTo>
                      <a:pt x="906" y="0"/>
                    </a:moveTo>
                    <a:cubicBezTo>
                      <a:pt x="406" y="0"/>
                      <a:pt x="1" y="417"/>
                      <a:pt x="1" y="905"/>
                    </a:cubicBezTo>
                    <a:cubicBezTo>
                      <a:pt x="1" y="3596"/>
                      <a:pt x="2192" y="5787"/>
                      <a:pt x="4882" y="5787"/>
                    </a:cubicBezTo>
                    <a:lnTo>
                      <a:pt x="83261" y="5787"/>
                    </a:lnTo>
                    <a:cubicBezTo>
                      <a:pt x="85964" y="5787"/>
                      <a:pt x="88131" y="3608"/>
                      <a:pt x="88167" y="905"/>
                    </a:cubicBezTo>
                    <a:cubicBezTo>
                      <a:pt x="88167" y="405"/>
                      <a:pt x="87750" y="0"/>
                      <a:pt x="87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3506798" y="2497777"/>
                <a:ext cx="2116779" cy="1220666"/>
              </a:xfrm>
              <a:custGeom>
                <a:rect b="b" l="l" r="r" t="t"/>
                <a:pathLst>
                  <a:path extrusionOk="0" h="44828" w="77737">
                    <a:moveTo>
                      <a:pt x="489" y="0"/>
                    </a:moveTo>
                    <a:cubicBezTo>
                      <a:pt x="227" y="0"/>
                      <a:pt x="1" y="226"/>
                      <a:pt x="1" y="488"/>
                    </a:cubicBezTo>
                    <a:lnTo>
                      <a:pt x="1" y="44351"/>
                    </a:lnTo>
                    <a:cubicBezTo>
                      <a:pt x="1" y="44606"/>
                      <a:pt x="216" y="44828"/>
                      <a:pt x="480" y="44828"/>
                    </a:cubicBezTo>
                    <a:cubicBezTo>
                      <a:pt x="487" y="44828"/>
                      <a:pt x="494" y="44827"/>
                      <a:pt x="501" y="44827"/>
                    </a:cubicBezTo>
                    <a:lnTo>
                      <a:pt x="77249" y="44827"/>
                    </a:lnTo>
                    <a:cubicBezTo>
                      <a:pt x="77511" y="44827"/>
                      <a:pt x="77737" y="44601"/>
                      <a:pt x="77737" y="44339"/>
                    </a:cubicBezTo>
                    <a:lnTo>
                      <a:pt x="77737" y="488"/>
                    </a:lnTo>
                    <a:cubicBezTo>
                      <a:pt x="77737" y="226"/>
                      <a:pt x="77511" y="0"/>
                      <a:pt x="772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4229160" y="2739308"/>
                <a:ext cx="652322" cy="769030"/>
              </a:xfrm>
              <a:custGeom>
                <a:rect b="b" l="l" r="r" t="t"/>
                <a:pathLst>
                  <a:path extrusionOk="0" h="28242" w="23956">
                    <a:moveTo>
                      <a:pt x="11978" y="0"/>
                    </a:moveTo>
                    <a:cubicBezTo>
                      <a:pt x="583" y="0"/>
                      <a:pt x="0" y="2834"/>
                      <a:pt x="0" y="3405"/>
                    </a:cubicBezTo>
                    <a:lnTo>
                      <a:pt x="0" y="12895"/>
                    </a:lnTo>
                    <a:cubicBezTo>
                      <a:pt x="0" y="18253"/>
                      <a:pt x="2905" y="23217"/>
                      <a:pt x="7560" y="25837"/>
                    </a:cubicBezTo>
                    <a:lnTo>
                      <a:pt x="11692" y="28170"/>
                    </a:lnTo>
                    <a:cubicBezTo>
                      <a:pt x="11775" y="28218"/>
                      <a:pt x="11871" y="28242"/>
                      <a:pt x="11966" y="28242"/>
                    </a:cubicBezTo>
                    <a:cubicBezTo>
                      <a:pt x="12049" y="28242"/>
                      <a:pt x="12156" y="28230"/>
                      <a:pt x="12263" y="28170"/>
                    </a:cubicBezTo>
                    <a:lnTo>
                      <a:pt x="16395" y="25837"/>
                    </a:lnTo>
                    <a:cubicBezTo>
                      <a:pt x="21062" y="23217"/>
                      <a:pt x="23955" y="18253"/>
                      <a:pt x="23955" y="12895"/>
                    </a:cubicBezTo>
                    <a:lnTo>
                      <a:pt x="23955" y="3405"/>
                    </a:lnTo>
                    <a:cubicBezTo>
                      <a:pt x="23955" y="3358"/>
                      <a:pt x="23955" y="3310"/>
                      <a:pt x="23943" y="3274"/>
                    </a:cubicBezTo>
                    <a:cubicBezTo>
                      <a:pt x="23860" y="2941"/>
                      <a:pt x="22812" y="0"/>
                      <a:pt x="119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4213257" y="2724386"/>
                <a:ext cx="682493" cy="799854"/>
              </a:xfrm>
              <a:custGeom>
                <a:rect b="b" l="l" r="r" t="t"/>
                <a:pathLst>
                  <a:path extrusionOk="0" h="29374" w="25064">
                    <a:moveTo>
                      <a:pt x="12550" y="1108"/>
                    </a:moveTo>
                    <a:cubicBezTo>
                      <a:pt x="23254" y="1108"/>
                      <a:pt x="23956" y="3965"/>
                      <a:pt x="23956" y="3965"/>
                    </a:cubicBezTo>
                    <a:lnTo>
                      <a:pt x="23956" y="13467"/>
                    </a:lnTo>
                    <a:cubicBezTo>
                      <a:pt x="23956" y="18634"/>
                      <a:pt x="21182" y="23372"/>
                      <a:pt x="16681" y="25909"/>
                    </a:cubicBezTo>
                    <a:lnTo>
                      <a:pt x="12550" y="28242"/>
                    </a:lnTo>
                    <a:lnTo>
                      <a:pt x="8406" y="25909"/>
                    </a:lnTo>
                    <a:cubicBezTo>
                      <a:pt x="3918" y="23372"/>
                      <a:pt x="1132" y="18634"/>
                      <a:pt x="1132" y="13467"/>
                    </a:cubicBezTo>
                    <a:lnTo>
                      <a:pt x="1132" y="3965"/>
                    </a:lnTo>
                    <a:cubicBezTo>
                      <a:pt x="1132" y="3965"/>
                      <a:pt x="1132" y="1108"/>
                      <a:pt x="12550" y="1108"/>
                    </a:cubicBezTo>
                    <a:close/>
                    <a:moveTo>
                      <a:pt x="12550" y="1"/>
                    </a:moveTo>
                    <a:cubicBezTo>
                      <a:pt x="7633" y="1"/>
                      <a:pt x="4108" y="513"/>
                      <a:pt x="2060" y="1548"/>
                    </a:cubicBezTo>
                    <a:cubicBezTo>
                      <a:pt x="155" y="2501"/>
                      <a:pt x="1" y="3644"/>
                      <a:pt x="1" y="3965"/>
                    </a:cubicBezTo>
                    <a:lnTo>
                      <a:pt x="1" y="13467"/>
                    </a:lnTo>
                    <a:cubicBezTo>
                      <a:pt x="1" y="19015"/>
                      <a:pt x="3013" y="24158"/>
                      <a:pt x="7847" y="26885"/>
                    </a:cubicBezTo>
                    <a:lnTo>
                      <a:pt x="11978" y="29230"/>
                    </a:lnTo>
                    <a:cubicBezTo>
                      <a:pt x="12145" y="29314"/>
                      <a:pt x="12335" y="29373"/>
                      <a:pt x="12538" y="29373"/>
                    </a:cubicBezTo>
                    <a:cubicBezTo>
                      <a:pt x="12728" y="29373"/>
                      <a:pt x="12907" y="29326"/>
                      <a:pt x="13086" y="29230"/>
                    </a:cubicBezTo>
                    <a:lnTo>
                      <a:pt x="17217" y="26885"/>
                    </a:lnTo>
                    <a:cubicBezTo>
                      <a:pt x="22063" y="24170"/>
                      <a:pt x="25063" y="19027"/>
                      <a:pt x="25063" y="13467"/>
                    </a:cubicBezTo>
                    <a:lnTo>
                      <a:pt x="25063" y="3965"/>
                    </a:lnTo>
                    <a:cubicBezTo>
                      <a:pt x="25063" y="3882"/>
                      <a:pt x="25051" y="3787"/>
                      <a:pt x="25039" y="3703"/>
                    </a:cubicBezTo>
                    <a:cubicBezTo>
                      <a:pt x="24956" y="3418"/>
                      <a:pt x="24587" y="2406"/>
                      <a:pt x="22730" y="1525"/>
                    </a:cubicBezTo>
                    <a:cubicBezTo>
                      <a:pt x="20587" y="513"/>
                      <a:pt x="17158" y="1"/>
                      <a:pt x="125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4399348" y="2987973"/>
                <a:ext cx="350178" cy="213674"/>
              </a:xfrm>
              <a:custGeom>
                <a:rect b="b" l="l" r="r" t="t"/>
                <a:pathLst>
                  <a:path extrusionOk="0" fill="none" h="7847" w="12860">
                    <a:moveTo>
                      <a:pt x="1" y="2858"/>
                    </a:moveTo>
                    <a:lnTo>
                      <a:pt x="5001" y="7847"/>
                    </a:lnTo>
                    <a:lnTo>
                      <a:pt x="12860" y="0"/>
                    </a:lnTo>
                  </a:path>
                </a:pathLst>
              </a:custGeom>
              <a:noFill/>
              <a:ln cap="rnd" cmpd="sng" w="279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6" name="Google Shape;136;p14"/>
          <p:cNvSpPr txBox="1"/>
          <p:nvPr/>
        </p:nvSpPr>
        <p:spPr>
          <a:xfrm>
            <a:off x="255475" y="1087950"/>
            <a:ext cx="1468500" cy="4710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000">
                <a:solidFill>
                  <a:schemeClr val="dk1"/>
                </a:solidFill>
                <a:latin typeface="Fira Sans"/>
                <a:ea typeface="Fira Sans"/>
                <a:cs typeface="Fira Sans"/>
                <a:sym typeface="Fira Sans"/>
              </a:rPr>
              <a:t>The healthcare industry is undergoing a massive digital transformation—from paper charts </a:t>
            </a:r>
            <a:r>
              <a:rPr b="1" lang="en" sz="1000">
                <a:solidFill>
                  <a:schemeClr val="dk1"/>
                </a:solidFill>
                <a:latin typeface="Fira Sans"/>
                <a:ea typeface="Fira Sans"/>
                <a:cs typeface="Fira Sans"/>
                <a:sym typeface="Fira Sans"/>
              </a:rPr>
              <a:t>t</a:t>
            </a:r>
            <a:r>
              <a:rPr b="1" lang="en" sz="1000">
                <a:solidFill>
                  <a:schemeClr val="dk1"/>
                </a:solidFill>
                <a:latin typeface="Fira Sans"/>
                <a:ea typeface="Fira Sans"/>
                <a:cs typeface="Fira Sans"/>
                <a:sym typeface="Fira Sans"/>
              </a:rPr>
              <a:t>o Electronic Health Records, online portals, and telehealth services.</a:t>
            </a:r>
            <a:endParaRPr b="1" sz="1000">
              <a:solidFill>
                <a:schemeClr val="dk1"/>
              </a:solidFill>
              <a:latin typeface="Fira Sans"/>
              <a:ea typeface="Fira Sans"/>
              <a:cs typeface="Fira Sans"/>
              <a:sym typeface="Fira Sans"/>
            </a:endParaRPr>
          </a:p>
        </p:txBody>
      </p:sp>
      <p:sp>
        <p:nvSpPr>
          <p:cNvPr id="137" name="Google Shape;137;p14"/>
          <p:cNvSpPr txBox="1"/>
          <p:nvPr/>
        </p:nvSpPr>
        <p:spPr>
          <a:xfrm>
            <a:off x="273725" y="3966375"/>
            <a:ext cx="1412100" cy="7284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000">
                <a:solidFill>
                  <a:schemeClr val="dk1"/>
                </a:solidFill>
                <a:latin typeface="Fira Sans"/>
                <a:ea typeface="Fira Sans"/>
                <a:cs typeface="Fira Sans"/>
                <a:sym typeface="Fira Sans"/>
              </a:rPr>
              <a:t>Cybercriminals are increasingly targeting hospitals, clinics, and insurance providers because healthcare data is incredibly valuable—and harder to replace than credit card numbers.</a:t>
            </a:r>
            <a:endParaRPr b="1" sz="1000">
              <a:solidFill>
                <a:schemeClr val="dk1"/>
              </a:solidFill>
              <a:latin typeface="Fira Sans"/>
              <a:ea typeface="Fira Sans"/>
              <a:cs typeface="Fira Sans"/>
              <a:sym typeface="Fira Sans"/>
            </a:endParaRPr>
          </a:p>
        </p:txBody>
      </p:sp>
      <p:sp>
        <p:nvSpPr>
          <p:cNvPr id="138" name="Google Shape;138;p14"/>
          <p:cNvSpPr txBox="1"/>
          <p:nvPr/>
        </p:nvSpPr>
        <p:spPr>
          <a:xfrm>
            <a:off x="7463125" y="4131975"/>
            <a:ext cx="1468500" cy="6093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100">
                <a:solidFill>
                  <a:schemeClr val="dk1"/>
                </a:solidFill>
                <a:latin typeface="Fira Sans"/>
                <a:ea typeface="Fira Sans"/>
                <a:cs typeface="Fira Sans"/>
                <a:sym typeface="Fira Sans"/>
              </a:rPr>
              <a:t>Cybersecurity in healthcare isn’t just about protecting computers—it’s about protecting people’s lives, privacy, and peace of mind.</a:t>
            </a:r>
            <a:endParaRPr b="1" sz="1100">
              <a:solidFill>
                <a:schemeClr val="dk1"/>
              </a:solidFill>
              <a:latin typeface="Fira Sans"/>
              <a:ea typeface="Fira Sans"/>
              <a:cs typeface="Fira Sans"/>
              <a:sym typeface="Fira Sans"/>
            </a:endParaRPr>
          </a:p>
        </p:txBody>
      </p:sp>
      <p:sp>
        <p:nvSpPr>
          <p:cNvPr id="139" name="Google Shape;139;p14"/>
          <p:cNvSpPr txBox="1"/>
          <p:nvPr/>
        </p:nvSpPr>
        <p:spPr>
          <a:xfrm>
            <a:off x="7424875" y="1223250"/>
            <a:ext cx="1601700" cy="3357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100">
                <a:solidFill>
                  <a:schemeClr val="dk1"/>
                </a:solidFill>
                <a:latin typeface="Fira Sans"/>
                <a:ea typeface="Fira Sans"/>
                <a:cs typeface="Fira Sans"/>
                <a:sym typeface="Fira Sans"/>
              </a:rPr>
              <a:t>Many healthcare systems run on outdated software or lack proper cybersecurity measures, making them easy targets.</a:t>
            </a:r>
            <a:endParaRPr b="1" sz="1100">
              <a:solidFill>
                <a:schemeClr val="dk1"/>
              </a:solidFill>
              <a:latin typeface="Fira Sans"/>
              <a:ea typeface="Fira Sans"/>
              <a:cs typeface="Fira Sans"/>
              <a:sym typeface="Fira Sans"/>
            </a:endParaRPr>
          </a:p>
        </p:txBody>
      </p:sp>
      <p:grpSp>
        <p:nvGrpSpPr>
          <p:cNvPr id="140" name="Google Shape;140;p14"/>
          <p:cNvGrpSpPr/>
          <p:nvPr/>
        </p:nvGrpSpPr>
        <p:grpSpPr>
          <a:xfrm>
            <a:off x="311874" y="2632725"/>
            <a:ext cx="1412148" cy="758491"/>
            <a:chOff x="389264" y="2583390"/>
            <a:chExt cx="1444800" cy="758491"/>
          </a:xfrm>
        </p:grpSpPr>
        <p:sp>
          <p:nvSpPr>
            <p:cNvPr id="141" name="Google Shape;141;p14"/>
            <p:cNvSpPr txBox="1"/>
            <p:nvPr/>
          </p:nvSpPr>
          <p:spPr>
            <a:xfrm>
              <a:off x="389264" y="2583390"/>
              <a:ext cx="1444800" cy="263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000">
                  <a:solidFill>
                    <a:schemeClr val="dk1"/>
                  </a:solidFill>
                  <a:latin typeface="Fira Sans"/>
                  <a:ea typeface="Fira Sans"/>
                  <a:cs typeface="Fira Sans"/>
                  <a:sym typeface="Fira Sans"/>
                </a:rPr>
                <a:t>Sensitive data such as medical histories, insurance numbers, diagnoses, and even Social Security numbers are now stored and shared online.</a:t>
              </a:r>
              <a:endParaRPr b="1" sz="1000">
                <a:solidFill>
                  <a:schemeClr val="dk1"/>
                </a:solidFill>
                <a:latin typeface="Fira Sans"/>
                <a:ea typeface="Fira Sans"/>
                <a:cs typeface="Fira Sans"/>
                <a:sym typeface="Fira Sans"/>
              </a:endParaRPr>
            </a:p>
          </p:txBody>
        </p:sp>
        <p:sp>
          <p:nvSpPr>
            <p:cNvPr id="142" name="Google Shape;142;p14"/>
            <p:cNvSpPr txBox="1"/>
            <p:nvPr/>
          </p:nvSpPr>
          <p:spPr>
            <a:xfrm>
              <a:off x="537975" y="2899681"/>
              <a:ext cx="12960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Fira Sans"/>
                <a:ea typeface="Fira Sans"/>
                <a:cs typeface="Fira Sans"/>
                <a:sym typeface="Fira Sans"/>
              </a:endParaRPr>
            </a:p>
          </p:txBody>
        </p:sp>
      </p:grpSp>
      <p:sp>
        <p:nvSpPr>
          <p:cNvPr id="143" name="Google Shape;143;p14"/>
          <p:cNvSpPr txBox="1"/>
          <p:nvPr/>
        </p:nvSpPr>
        <p:spPr>
          <a:xfrm>
            <a:off x="7592425" y="2736633"/>
            <a:ext cx="1266600" cy="3300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100">
                <a:solidFill>
                  <a:schemeClr val="dk1"/>
                </a:solidFill>
                <a:latin typeface="Fira Sans"/>
                <a:ea typeface="Fira Sans"/>
                <a:cs typeface="Fira Sans"/>
                <a:sym typeface="Fira Sans"/>
              </a:rPr>
              <a:t>Cyberattacks in healthcare can lead to life-or-death situations—like delayed surgeries, missed diagnoses, and canceled appointments.</a:t>
            </a:r>
            <a:endParaRPr b="1" sz="1100">
              <a:solidFill>
                <a:schemeClr val="dk1"/>
              </a:solidFill>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Value of Patient Information </a:t>
            </a:r>
            <a:endParaRPr/>
          </a:p>
        </p:txBody>
      </p:sp>
      <p:grpSp>
        <p:nvGrpSpPr>
          <p:cNvPr id="149" name="Google Shape;149;p15"/>
          <p:cNvGrpSpPr/>
          <p:nvPr/>
        </p:nvGrpSpPr>
        <p:grpSpPr>
          <a:xfrm>
            <a:off x="30" y="1125787"/>
            <a:ext cx="3033166" cy="1331209"/>
            <a:chOff x="695900" y="1484200"/>
            <a:chExt cx="2335900" cy="1087500"/>
          </a:xfrm>
        </p:grpSpPr>
        <p:sp>
          <p:nvSpPr>
            <p:cNvPr id="150" name="Google Shape;150;p15"/>
            <p:cNvSpPr/>
            <p:nvPr/>
          </p:nvSpPr>
          <p:spPr>
            <a:xfrm>
              <a:off x="1143000" y="14842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15"/>
            <p:cNvGrpSpPr/>
            <p:nvPr/>
          </p:nvGrpSpPr>
          <p:grpSpPr>
            <a:xfrm>
              <a:off x="695900" y="1629888"/>
              <a:ext cx="982875" cy="845650"/>
              <a:chOff x="695900" y="1629888"/>
              <a:chExt cx="982875" cy="845650"/>
            </a:xfrm>
          </p:grpSpPr>
          <p:sp>
            <p:nvSpPr>
              <p:cNvPr id="152" name="Google Shape;152;p15"/>
              <p:cNvSpPr/>
              <p:nvPr/>
            </p:nvSpPr>
            <p:spPr>
              <a:xfrm>
                <a:off x="739050" y="1641188"/>
                <a:ext cx="774525" cy="774825"/>
              </a:xfrm>
              <a:custGeom>
                <a:rect b="b" l="l" r="r" t="t"/>
                <a:pathLst>
                  <a:path extrusionOk="0" h="30993" w="30981">
                    <a:moveTo>
                      <a:pt x="3001" y="1"/>
                    </a:moveTo>
                    <a:cubicBezTo>
                      <a:pt x="1358" y="1"/>
                      <a:pt x="1" y="1334"/>
                      <a:pt x="1" y="3001"/>
                    </a:cubicBezTo>
                    <a:lnTo>
                      <a:pt x="1" y="27992"/>
                    </a:lnTo>
                    <a:cubicBezTo>
                      <a:pt x="1" y="29647"/>
                      <a:pt x="1334" y="30993"/>
                      <a:pt x="3001" y="30993"/>
                    </a:cubicBezTo>
                    <a:lnTo>
                      <a:pt x="3001" y="30981"/>
                    </a:lnTo>
                    <a:lnTo>
                      <a:pt x="27980" y="30981"/>
                    </a:lnTo>
                    <a:cubicBezTo>
                      <a:pt x="29635" y="30981"/>
                      <a:pt x="30981" y="29647"/>
                      <a:pt x="30981" y="27980"/>
                    </a:cubicBezTo>
                    <a:lnTo>
                      <a:pt x="30981" y="3001"/>
                    </a:lnTo>
                    <a:cubicBezTo>
                      <a:pt x="30981" y="1358"/>
                      <a:pt x="29647"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727750" y="1629888"/>
                <a:ext cx="797150" cy="797150"/>
              </a:xfrm>
              <a:custGeom>
                <a:rect b="b" l="l" r="r" t="t"/>
                <a:pathLst>
                  <a:path extrusionOk="0" h="31886" w="31886">
                    <a:moveTo>
                      <a:pt x="28432" y="893"/>
                    </a:moveTo>
                    <a:cubicBezTo>
                      <a:pt x="29849" y="893"/>
                      <a:pt x="30992" y="2048"/>
                      <a:pt x="30992" y="3453"/>
                    </a:cubicBezTo>
                    <a:lnTo>
                      <a:pt x="30992" y="28432"/>
                    </a:lnTo>
                    <a:cubicBezTo>
                      <a:pt x="30992" y="29849"/>
                      <a:pt x="29849" y="30992"/>
                      <a:pt x="28432" y="30992"/>
                    </a:cubicBezTo>
                    <a:lnTo>
                      <a:pt x="3453" y="30992"/>
                    </a:lnTo>
                    <a:cubicBezTo>
                      <a:pt x="2048" y="30992"/>
                      <a:pt x="893" y="29849"/>
                      <a:pt x="893" y="28432"/>
                    </a:cubicBezTo>
                    <a:lnTo>
                      <a:pt x="893" y="3453"/>
                    </a:lnTo>
                    <a:cubicBezTo>
                      <a:pt x="893" y="2048"/>
                      <a:pt x="2048" y="893"/>
                      <a:pt x="3453" y="893"/>
                    </a:cubicBezTo>
                    <a:close/>
                    <a:moveTo>
                      <a:pt x="3453" y="0"/>
                    </a:moveTo>
                    <a:cubicBezTo>
                      <a:pt x="1548" y="0"/>
                      <a:pt x="0" y="1548"/>
                      <a:pt x="0" y="3453"/>
                    </a:cubicBezTo>
                    <a:lnTo>
                      <a:pt x="0" y="28432"/>
                    </a:lnTo>
                    <a:cubicBezTo>
                      <a:pt x="0" y="30337"/>
                      <a:pt x="1548" y="31885"/>
                      <a:pt x="3453" y="31885"/>
                    </a:cubicBezTo>
                    <a:lnTo>
                      <a:pt x="28432" y="31885"/>
                    </a:lnTo>
                    <a:cubicBezTo>
                      <a:pt x="30337" y="31885"/>
                      <a:pt x="31885" y="30337"/>
                      <a:pt x="31885" y="28432"/>
                    </a:cubicBezTo>
                    <a:lnTo>
                      <a:pt x="31885" y="3453"/>
                    </a:lnTo>
                    <a:cubicBezTo>
                      <a:pt x="31885" y="1548"/>
                      <a:pt x="30337" y="0"/>
                      <a:pt x="28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809000" y="1723038"/>
                <a:ext cx="287575" cy="296500"/>
              </a:xfrm>
              <a:custGeom>
                <a:rect b="b" l="l" r="r" t="t"/>
                <a:pathLst>
                  <a:path extrusionOk="0" h="11860" w="11503">
                    <a:moveTo>
                      <a:pt x="1084" y="1"/>
                    </a:moveTo>
                    <a:cubicBezTo>
                      <a:pt x="489" y="1"/>
                      <a:pt x="1" y="489"/>
                      <a:pt x="1" y="1084"/>
                    </a:cubicBezTo>
                    <a:lnTo>
                      <a:pt x="1" y="11860"/>
                    </a:lnTo>
                    <a:lnTo>
                      <a:pt x="11502" y="11860"/>
                    </a:lnTo>
                    <a:lnTo>
                      <a:pt x="11502" y="1084"/>
                    </a:lnTo>
                    <a:cubicBezTo>
                      <a:pt x="11502" y="477"/>
                      <a:pt x="11026" y="1"/>
                      <a:pt x="104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886400" y="1757888"/>
                <a:ext cx="133075" cy="133350"/>
              </a:xfrm>
              <a:custGeom>
                <a:rect b="b" l="l" r="r" t="t"/>
                <a:pathLst>
                  <a:path extrusionOk="0" h="5334" w="5323">
                    <a:moveTo>
                      <a:pt x="2655" y="0"/>
                    </a:moveTo>
                    <a:cubicBezTo>
                      <a:pt x="1191" y="0"/>
                      <a:pt x="0" y="1191"/>
                      <a:pt x="0" y="2667"/>
                    </a:cubicBezTo>
                    <a:cubicBezTo>
                      <a:pt x="0" y="4143"/>
                      <a:pt x="1191" y="5334"/>
                      <a:pt x="2655" y="5334"/>
                    </a:cubicBezTo>
                    <a:cubicBezTo>
                      <a:pt x="4132" y="5334"/>
                      <a:pt x="5322" y="4143"/>
                      <a:pt x="5322" y="2667"/>
                    </a:cubicBezTo>
                    <a:cubicBezTo>
                      <a:pt x="5322" y="1191"/>
                      <a:pt x="4132" y="0"/>
                      <a:pt x="26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859900" y="1914738"/>
                <a:ext cx="186050" cy="78300"/>
              </a:xfrm>
              <a:custGeom>
                <a:rect b="b" l="l" r="r" t="t"/>
                <a:pathLst>
                  <a:path extrusionOk="0" h="3132" w="7442">
                    <a:moveTo>
                      <a:pt x="3144" y="1"/>
                    </a:moveTo>
                    <a:cubicBezTo>
                      <a:pt x="1406" y="1"/>
                      <a:pt x="1" y="1406"/>
                      <a:pt x="1" y="3132"/>
                    </a:cubicBezTo>
                    <a:lnTo>
                      <a:pt x="7442" y="3132"/>
                    </a:lnTo>
                    <a:cubicBezTo>
                      <a:pt x="7442" y="1394"/>
                      <a:pt x="6049" y="1"/>
                      <a:pt x="4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1326625" y="2152863"/>
                <a:ext cx="352150" cy="322675"/>
              </a:xfrm>
              <a:custGeom>
                <a:rect b="b" l="l" r="r" t="t"/>
                <a:pathLst>
                  <a:path extrusionOk="0" h="12907" w="14086">
                    <a:moveTo>
                      <a:pt x="858" y="1"/>
                    </a:moveTo>
                    <a:cubicBezTo>
                      <a:pt x="382" y="1"/>
                      <a:pt x="1" y="382"/>
                      <a:pt x="1" y="858"/>
                    </a:cubicBezTo>
                    <a:lnTo>
                      <a:pt x="1" y="12050"/>
                    </a:lnTo>
                    <a:cubicBezTo>
                      <a:pt x="1" y="12526"/>
                      <a:pt x="382" y="12907"/>
                      <a:pt x="858" y="12907"/>
                    </a:cubicBezTo>
                    <a:lnTo>
                      <a:pt x="13228" y="12907"/>
                    </a:lnTo>
                    <a:cubicBezTo>
                      <a:pt x="13693" y="12907"/>
                      <a:pt x="14074" y="12538"/>
                      <a:pt x="14086" y="12050"/>
                    </a:cubicBezTo>
                    <a:lnTo>
                      <a:pt x="14086" y="858"/>
                    </a:lnTo>
                    <a:cubicBezTo>
                      <a:pt x="14086" y="382"/>
                      <a:pt x="13705" y="1"/>
                      <a:pt x="132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1376325" y="1932313"/>
                <a:ext cx="253050" cy="337250"/>
              </a:xfrm>
              <a:custGeom>
                <a:rect b="b" l="l" r="r" t="t"/>
                <a:pathLst>
                  <a:path extrusionOk="0" h="13490" w="10122">
                    <a:moveTo>
                      <a:pt x="5049" y="1226"/>
                    </a:moveTo>
                    <a:cubicBezTo>
                      <a:pt x="7157" y="1226"/>
                      <a:pt x="8871" y="2941"/>
                      <a:pt x="8871" y="5048"/>
                    </a:cubicBezTo>
                    <a:lnTo>
                      <a:pt x="8871" y="12252"/>
                    </a:lnTo>
                    <a:lnTo>
                      <a:pt x="1227" y="12252"/>
                    </a:lnTo>
                    <a:lnTo>
                      <a:pt x="1227" y="5048"/>
                    </a:lnTo>
                    <a:cubicBezTo>
                      <a:pt x="1227" y="2941"/>
                      <a:pt x="2930" y="1226"/>
                      <a:pt x="5049" y="1226"/>
                    </a:cubicBezTo>
                    <a:close/>
                    <a:moveTo>
                      <a:pt x="5061" y="0"/>
                    </a:moveTo>
                    <a:cubicBezTo>
                      <a:pt x="2275" y="0"/>
                      <a:pt x="1" y="2262"/>
                      <a:pt x="1" y="5060"/>
                    </a:cubicBezTo>
                    <a:lnTo>
                      <a:pt x="1" y="12883"/>
                    </a:lnTo>
                    <a:cubicBezTo>
                      <a:pt x="1" y="13204"/>
                      <a:pt x="275" y="13490"/>
                      <a:pt x="608" y="13490"/>
                    </a:cubicBezTo>
                    <a:lnTo>
                      <a:pt x="9502" y="13490"/>
                    </a:lnTo>
                    <a:cubicBezTo>
                      <a:pt x="9835" y="13490"/>
                      <a:pt x="10109" y="13204"/>
                      <a:pt x="10121" y="12883"/>
                    </a:cubicBezTo>
                    <a:lnTo>
                      <a:pt x="10121" y="5060"/>
                    </a:lnTo>
                    <a:cubicBezTo>
                      <a:pt x="10121" y="2286"/>
                      <a:pt x="7847" y="0"/>
                      <a:pt x="50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1446575" y="2239788"/>
                <a:ext cx="111650" cy="111650"/>
              </a:xfrm>
              <a:custGeom>
                <a:rect b="b" l="l" r="r" t="t"/>
                <a:pathLst>
                  <a:path extrusionOk="0" h="4466" w="4466">
                    <a:moveTo>
                      <a:pt x="2239" y="0"/>
                    </a:moveTo>
                    <a:cubicBezTo>
                      <a:pt x="1001" y="0"/>
                      <a:pt x="1" y="1000"/>
                      <a:pt x="1" y="2227"/>
                    </a:cubicBezTo>
                    <a:cubicBezTo>
                      <a:pt x="1" y="3465"/>
                      <a:pt x="1001" y="4465"/>
                      <a:pt x="2239" y="4465"/>
                    </a:cubicBezTo>
                    <a:cubicBezTo>
                      <a:pt x="3466" y="4465"/>
                      <a:pt x="4466" y="3465"/>
                      <a:pt x="4466" y="2227"/>
                    </a:cubicBezTo>
                    <a:cubicBezTo>
                      <a:pt x="4466" y="1000"/>
                      <a:pt x="3466" y="0"/>
                      <a:pt x="22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1477250" y="2331763"/>
                <a:ext cx="50625" cy="57775"/>
              </a:xfrm>
              <a:custGeom>
                <a:rect b="b" l="l" r="r" t="t"/>
                <a:pathLst>
                  <a:path extrusionOk="0" h="2311" w="2025">
                    <a:moveTo>
                      <a:pt x="0" y="0"/>
                    </a:moveTo>
                    <a:lnTo>
                      <a:pt x="0" y="2310"/>
                    </a:lnTo>
                    <a:lnTo>
                      <a:pt x="2024" y="2310"/>
                    </a:lnTo>
                    <a:lnTo>
                      <a:pt x="20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1136125" y="1751613"/>
                <a:ext cx="297675" cy="28325"/>
              </a:xfrm>
              <a:custGeom>
                <a:rect b="b" l="l" r="r" t="t"/>
                <a:pathLst>
                  <a:path extrusionOk="0" h="1133" w="11907">
                    <a:moveTo>
                      <a:pt x="1" y="1"/>
                    </a:moveTo>
                    <a:lnTo>
                      <a:pt x="1" y="1132"/>
                    </a:lnTo>
                    <a:lnTo>
                      <a:pt x="11907" y="1132"/>
                    </a:lnTo>
                    <a:lnTo>
                      <a:pt x="11907" y="1"/>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1136125" y="1822763"/>
                <a:ext cx="297675" cy="28300"/>
              </a:xfrm>
              <a:custGeom>
                <a:rect b="b" l="l" r="r" t="t"/>
                <a:pathLst>
                  <a:path extrusionOk="0" h="1132" w="11907">
                    <a:moveTo>
                      <a:pt x="1" y="1"/>
                    </a:moveTo>
                    <a:lnTo>
                      <a:pt x="1" y="1132"/>
                    </a:lnTo>
                    <a:lnTo>
                      <a:pt x="11907" y="1132"/>
                    </a:lnTo>
                    <a:lnTo>
                      <a:pt x="11907" y="1"/>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1136125" y="1893613"/>
                <a:ext cx="297675" cy="28300"/>
              </a:xfrm>
              <a:custGeom>
                <a:rect b="b" l="l" r="r" t="t"/>
                <a:pathLst>
                  <a:path extrusionOk="0" h="1132" w="11907">
                    <a:moveTo>
                      <a:pt x="1" y="0"/>
                    </a:moveTo>
                    <a:lnTo>
                      <a:pt x="1" y="1131"/>
                    </a:lnTo>
                    <a:lnTo>
                      <a:pt x="11907" y="1131"/>
                    </a:lnTo>
                    <a:lnTo>
                      <a:pt x="11907" y="0"/>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1136125" y="1961463"/>
                <a:ext cx="213750" cy="28300"/>
              </a:xfrm>
              <a:custGeom>
                <a:rect b="b" l="l" r="r" t="t"/>
                <a:pathLst>
                  <a:path extrusionOk="0" h="1132" w="8550">
                    <a:moveTo>
                      <a:pt x="1" y="1"/>
                    </a:moveTo>
                    <a:lnTo>
                      <a:pt x="1" y="1132"/>
                    </a:lnTo>
                    <a:lnTo>
                      <a:pt x="8549" y="1132"/>
                    </a:lnTo>
                    <a:lnTo>
                      <a:pt x="8549" y="1"/>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809000" y="2204063"/>
                <a:ext cx="177425" cy="24425"/>
              </a:xfrm>
              <a:custGeom>
                <a:rect b="b" l="l" r="r" t="t"/>
                <a:pathLst>
                  <a:path extrusionOk="0" h="977" w="7097">
                    <a:moveTo>
                      <a:pt x="1" y="0"/>
                    </a:moveTo>
                    <a:lnTo>
                      <a:pt x="1" y="977"/>
                    </a:lnTo>
                    <a:lnTo>
                      <a:pt x="7097" y="977"/>
                    </a:lnTo>
                    <a:lnTo>
                      <a:pt x="70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809000" y="2134413"/>
                <a:ext cx="475975" cy="44375"/>
              </a:xfrm>
              <a:custGeom>
                <a:rect b="b" l="l" r="r" t="t"/>
                <a:pathLst>
                  <a:path extrusionOk="0" h="1775" w="19039">
                    <a:moveTo>
                      <a:pt x="334" y="0"/>
                    </a:moveTo>
                    <a:cubicBezTo>
                      <a:pt x="143" y="0"/>
                      <a:pt x="1" y="155"/>
                      <a:pt x="1" y="346"/>
                    </a:cubicBezTo>
                    <a:lnTo>
                      <a:pt x="1" y="1429"/>
                    </a:lnTo>
                    <a:cubicBezTo>
                      <a:pt x="1" y="1632"/>
                      <a:pt x="143" y="1774"/>
                      <a:pt x="334" y="1774"/>
                    </a:cubicBezTo>
                    <a:lnTo>
                      <a:pt x="18693" y="1774"/>
                    </a:lnTo>
                    <a:cubicBezTo>
                      <a:pt x="18884" y="1774"/>
                      <a:pt x="19039" y="1632"/>
                      <a:pt x="19039" y="1429"/>
                    </a:cubicBezTo>
                    <a:lnTo>
                      <a:pt x="19039" y="346"/>
                    </a:lnTo>
                    <a:cubicBezTo>
                      <a:pt x="19039" y="155"/>
                      <a:pt x="18884" y="0"/>
                      <a:pt x="18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809000" y="2086488"/>
                <a:ext cx="177425" cy="24725"/>
              </a:xfrm>
              <a:custGeom>
                <a:rect b="b" l="l" r="r" t="t"/>
                <a:pathLst>
                  <a:path extrusionOk="0" h="989" w="7097">
                    <a:moveTo>
                      <a:pt x="1" y="0"/>
                    </a:moveTo>
                    <a:lnTo>
                      <a:pt x="1" y="989"/>
                    </a:lnTo>
                    <a:lnTo>
                      <a:pt x="7097" y="989"/>
                    </a:lnTo>
                    <a:lnTo>
                      <a:pt x="70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700050" y="2262113"/>
                <a:ext cx="568850" cy="77400"/>
              </a:xfrm>
              <a:custGeom>
                <a:rect b="b" l="l" r="r" t="t"/>
                <a:pathLst>
                  <a:path extrusionOk="0" h="3096" w="22754">
                    <a:moveTo>
                      <a:pt x="1549" y="0"/>
                    </a:moveTo>
                    <a:cubicBezTo>
                      <a:pt x="691" y="0"/>
                      <a:pt x="1" y="703"/>
                      <a:pt x="1" y="1548"/>
                    </a:cubicBezTo>
                    <a:cubicBezTo>
                      <a:pt x="1" y="2393"/>
                      <a:pt x="691" y="3096"/>
                      <a:pt x="1549" y="3096"/>
                    </a:cubicBezTo>
                    <a:lnTo>
                      <a:pt x="21206" y="3096"/>
                    </a:lnTo>
                    <a:cubicBezTo>
                      <a:pt x="22051" y="3096"/>
                      <a:pt x="22754" y="2393"/>
                      <a:pt x="22754" y="1548"/>
                    </a:cubicBezTo>
                    <a:cubicBezTo>
                      <a:pt x="22754" y="703"/>
                      <a:pt x="22051" y="0"/>
                      <a:pt x="212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695900" y="2257938"/>
                <a:ext cx="576875" cy="85750"/>
              </a:xfrm>
              <a:custGeom>
                <a:rect b="b" l="l" r="r" t="t"/>
                <a:pathLst>
                  <a:path extrusionOk="0" h="3430" w="23075">
                    <a:moveTo>
                      <a:pt x="21372" y="334"/>
                    </a:moveTo>
                    <a:cubicBezTo>
                      <a:pt x="22134" y="334"/>
                      <a:pt x="22753" y="953"/>
                      <a:pt x="22753" y="1715"/>
                    </a:cubicBezTo>
                    <a:cubicBezTo>
                      <a:pt x="22753" y="2477"/>
                      <a:pt x="22134" y="3096"/>
                      <a:pt x="21372" y="3096"/>
                    </a:cubicBezTo>
                    <a:lnTo>
                      <a:pt x="1715" y="3096"/>
                    </a:lnTo>
                    <a:cubicBezTo>
                      <a:pt x="953" y="3096"/>
                      <a:pt x="322" y="2477"/>
                      <a:pt x="322" y="1715"/>
                    </a:cubicBezTo>
                    <a:cubicBezTo>
                      <a:pt x="322" y="953"/>
                      <a:pt x="953" y="334"/>
                      <a:pt x="1715" y="334"/>
                    </a:cubicBezTo>
                    <a:close/>
                    <a:moveTo>
                      <a:pt x="1715" y="0"/>
                    </a:moveTo>
                    <a:cubicBezTo>
                      <a:pt x="762" y="0"/>
                      <a:pt x="0" y="774"/>
                      <a:pt x="0" y="1715"/>
                    </a:cubicBezTo>
                    <a:cubicBezTo>
                      <a:pt x="0" y="2656"/>
                      <a:pt x="774" y="3429"/>
                      <a:pt x="1715" y="3429"/>
                    </a:cubicBezTo>
                    <a:lnTo>
                      <a:pt x="21372" y="3429"/>
                    </a:lnTo>
                    <a:cubicBezTo>
                      <a:pt x="22324" y="3429"/>
                      <a:pt x="23075" y="2656"/>
                      <a:pt x="23075" y="1715"/>
                    </a:cubicBezTo>
                    <a:cubicBezTo>
                      <a:pt x="23075" y="774"/>
                      <a:pt x="22313" y="0"/>
                      <a:pt x="21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839075" y="2284438"/>
                <a:ext cx="32750" cy="32750"/>
              </a:xfrm>
              <a:custGeom>
                <a:rect b="b" l="l" r="r" t="t"/>
                <a:pathLst>
                  <a:path extrusionOk="0" h="1310" w="131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932825" y="2284438"/>
                <a:ext cx="32775" cy="32750"/>
              </a:xfrm>
              <a:custGeom>
                <a:rect b="b" l="l" r="r" t="t"/>
                <a:pathLst>
                  <a:path extrusionOk="0" h="1310" w="1311">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1026600" y="2284438"/>
                <a:ext cx="32750" cy="32750"/>
              </a:xfrm>
              <a:custGeom>
                <a:rect b="b" l="l" r="r" t="t"/>
                <a:pathLst>
                  <a:path extrusionOk="0" h="1310" w="131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1120350" y="2284438"/>
                <a:ext cx="32775" cy="32750"/>
              </a:xfrm>
              <a:custGeom>
                <a:rect b="b" l="l" r="r" t="t"/>
                <a:pathLst>
                  <a:path extrusionOk="0" h="1310" w="1311">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4" name="Google Shape;174;p15"/>
          <p:cNvGrpSpPr/>
          <p:nvPr/>
        </p:nvGrpSpPr>
        <p:grpSpPr>
          <a:xfrm>
            <a:off x="6266287" y="3276624"/>
            <a:ext cx="2643958" cy="1289666"/>
            <a:chOff x="6266225" y="3276600"/>
            <a:chExt cx="2297695" cy="1087500"/>
          </a:xfrm>
        </p:grpSpPr>
        <p:sp>
          <p:nvSpPr>
            <p:cNvPr id="175" name="Google Shape;175;p15"/>
            <p:cNvSpPr/>
            <p:nvPr/>
          </p:nvSpPr>
          <p:spPr>
            <a:xfrm>
              <a:off x="6675120" y="32766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 name="Google Shape;176;p15"/>
            <p:cNvGrpSpPr/>
            <p:nvPr/>
          </p:nvGrpSpPr>
          <p:grpSpPr>
            <a:xfrm>
              <a:off x="6266225" y="3325250"/>
              <a:ext cx="915625" cy="898650"/>
              <a:chOff x="6266225" y="3325250"/>
              <a:chExt cx="915625" cy="898650"/>
            </a:xfrm>
          </p:grpSpPr>
          <p:sp>
            <p:nvSpPr>
              <p:cNvPr id="177" name="Google Shape;177;p15"/>
              <p:cNvSpPr/>
              <p:nvPr/>
            </p:nvSpPr>
            <p:spPr>
              <a:xfrm>
                <a:off x="6379926" y="3437745"/>
                <a:ext cx="672161" cy="733113"/>
              </a:xfrm>
              <a:custGeom>
                <a:rect b="b" l="l" r="r" t="t"/>
                <a:pathLst>
                  <a:path extrusionOk="0" h="31005" w="30993">
                    <a:moveTo>
                      <a:pt x="3013" y="1"/>
                    </a:moveTo>
                    <a:cubicBezTo>
                      <a:pt x="1358" y="1"/>
                      <a:pt x="0" y="1334"/>
                      <a:pt x="0" y="3001"/>
                    </a:cubicBezTo>
                    <a:lnTo>
                      <a:pt x="0" y="27992"/>
                    </a:lnTo>
                    <a:cubicBezTo>
                      <a:pt x="0" y="29647"/>
                      <a:pt x="1346" y="31005"/>
                      <a:pt x="3013" y="31005"/>
                    </a:cubicBezTo>
                    <a:lnTo>
                      <a:pt x="27980" y="31005"/>
                    </a:lnTo>
                    <a:cubicBezTo>
                      <a:pt x="29635" y="31005"/>
                      <a:pt x="30992" y="29659"/>
                      <a:pt x="30992" y="27992"/>
                    </a:cubicBezTo>
                    <a:lnTo>
                      <a:pt x="30992" y="3001"/>
                    </a:lnTo>
                    <a:cubicBezTo>
                      <a:pt x="30992" y="1358"/>
                      <a:pt x="29647"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6266225" y="3426450"/>
                <a:ext cx="797450" cy="797450"/>
              </a:xfrm>
              <a:custGeom>
                <a:rect b="b" l="l" r="r" t="t"/>
                <a:pathLst>
                  <a:path extrusionOk="0" h="31898" w="31898">
                    <a:moveTo>
                      <a:pt x="28421" y="893"/>
                    </a:moveTo>
                    <a:cubicBezTo>
                      <a:pt x="29838" y="893"/>
                      <a:pt x="30981" y="2048"/>
                      <a:pt x="30981" y="3453"/>
                    </a:cubicBezTo>
                    <a:lnTo>
                      <a:pt x="30981" y="28444"/>
                    </a:lnTo>
                    <a:cubicBezTo>
                      <a:pt x="30981" y="29861"/>
                      <a:pt x="29838" y="31004"/>
                      <a:pt x="28421" y="31004"/>
                    </a:cubicBezTo>
                    <a:lnTo>
                      <a:pt x="3454" y="31004"/>
                    </a:lnTo>
                    <a:cubicBezTo>
                      <a:pt x="2037" y="31004"/>
                      <a:pt x="894" y="29861"/>
                      <a:pt x="894" y="28444"/>
                    </a:cubicBezTo>
                    <a:lnTo>
                      <a:pt x="894" y="3453"/>
                    </a:lnTo>
                    <a:cubicBezTo>
                      <a:pt x="894" y="2048"/>
                      <a:pt x="2037" y="893"/>
                      <a:pt x="3454" y="893"/>
                    </a:cubicBezTo>
                    <a:close/>
                    <a:moveTo>
                      <a:pt x="3454" y="0"/>
                    </a:moveTo>
                    <a:cubicBezTo>
                      <a:pt x="1549" y="0"/>
                      <a:pt x="1" y="1548"/>
                      <a:pt x="1" y="3453"/>
                    </a:cubicBezTo>
                    <a:lnTo>
                      <a:pt x="1" y="28444"/>
                    </a:lnTo>
                    <a:cubicBezTo>
                      <a:pt x="1" y="30349"/>
                      <a:pt x="1549" y="31897"/>
                      <a:pt x="3454" y="31897"/>
                    </a:cubicBezTo>
                    <a:lnTo>
                      <a:pt x="28421" y="31897"/>
                    </a:lnTo>
                    <a:cubicBezTo>
                      <a:pt x="30326" y="31897"/>
                      <a:pt x="31874" y="30349"/>
                      <a:pt x="31874" y="28444"/>
                    </a:cubicBezTo>
                    <a:lnTo>
                      <a:pt x="31874" y="3453"/>
                    </a:lnTo>
                    <a:cubicBezTo>
                      <a:pt x="31898" y="1548"/>
                      <a:pt x="30326" y="0"/>
                      <a:pt x="284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6356125" y="3671425"/>
                <a:ext cx="603975" cy="390550"/>
              </a:xfrm>
              <a:custGeom>
                <a:rect b="b" l="l" r="r" t="t"/>
                <a:pathLst>
                  <a:path extrusionOk="0" h="15622" w="24159">
                    <a:moveTo>
                      <a:pt x="882" y="0"/>
                    </a:moveTo>
                    <a:cubicBezTo>
                      <a:pt x="405" y="0"/>
                      <a:pt x="0" y="381"/>
                      <a:pt x="0" y="881"/>
                    </a:cubicBezTo>
                    <a:lnTo>
                      <a:pt x="0" y="14752"/>
                    </a:lnTo>
                    <a:cubicBezTo>
                      <a:pt x="0" y="15228"/>
                      <a:pt x="393" y="15621"/>
                      <a:pt x="882" y="15621"/>
                    </a:cubicBezTo>
                    <a:lnTo>
                      <a:pt x="23265" y="15621"/>
                    </a:lnTo>
                    <a:cubicBezTo>
                      <a:pt x="23753" y="15621"/>
                      <a:pt x="24158" y="15228"/>
                      <a:pt x="24146" y="14752"/>
                    </a:cubicBezTo>
                    <a:lnTo>
                      <a:pt x="24146" y="881"/>
                    </a:lnTo>
                    <a:cubicBezTo>
                      <a:pt x="24146" y="405"/>
                      <a:pt x="23753" y="0"/>
                      <a:pt x="232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6379925" y="3671125"/>
                <a:ext cx="547725" cy="248550"/>
              </a:xfrm>
              <a:custGeom>
                <a:rect b="b" l="l" r="r" t="t"/>
                <a:pathLst>
                  <a:path extrusionOk="0" h="9942" w="21909">
                    <a:moveTo>
                      <a:pt x="1132" y="0"/>
                    </a:moveTo>
                    <a:cubicBezTo>
                      <a:pt x="715" y="0"/>
                      <a:pt x="346" y="131"/>
                      <a:pt x="1" y="310"/>
                    </a:cubicBezTo>
                    <a:lnTo>
                      <a:pt x="11110" y="9942"/>
                    </a:lnTo>
                    <a:lnTo>
                      <a:pt x="21908" y="131"/>
                    </a:lnTo>
                    <a:cubicBezTo>
                      <a:pt x="21658" y="36"/>
                      <a:pt x="21397" y="0"/>
                      <a:pt x="21111" y="0"/>
                    </a:cubicBezTo>
                    <a:close/>
                  </a:path>
                </a:pathLst>
              </a:custGeom>
              <a:solidFill>
                <a:srgbClr val="FF8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6379925" y="3671125"/>
                <a:ext cx="547725" cy="248550"/>
              </a:xfrm>
              <a:custGeom>
                <a:rect b="b" l="l" r="r" t="t"/>
                <a:pathLst>
                  <a:path extrusionOk="0" h="9942" w="21909">
                    <a:moveTo>
                      <a:pt x="1132" y="0"/>
                    </a:moveTo>
                    <a:cubicBezTo>
                      <a:pt x="715" y="0"/>
                      <a:pt x="346" y="131"/>
                      <a:pt x="1" y="310"/>
                    </a:cubicBezTo>
                    <a:lnTo>
                      <a:pt x="11110" y="9942"/>
                    </a:lnTo>
                    <a:lnTo>
                      <a:pt x="21908" y="131"/>
                    </a:lnTo>
                    <a:cubicBezTo>
                      <a:pt x="21658" y="36"/>
                      <a:pt x="21397" y="0"/>
                      <a:pt x="211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6792200" y="3700000"/>
                <a:ext cx="167900" cy="290225"/>
              </a:xfrm>
              <a:custGeom>
                <a:rect b="b" l="l" r="r" t="t"/>
                <a:pathLst>
                  <a:path extrusionOk="0" h="11609" w="6716">
                    <a:moveTo>
                      <a:pt x="6572" y="0"/>
                    </a:moveTo>
                    <a:lnTo>
                      <a:pt x="0" y="5965"/>
                    </a:lnTo>
                    <a:lnTo>
                      <a:pt x="6715" y="11609"/>
                    </a:lnTo>
                    <a:lnTo>
                      <a:pt x="6715" y="583"/>
                    </a:lnTo>
                    <a:cubicBezTo>
                      <a:pt x="6715" y="369"/>
                      <a:pt x="6656" y="179"/>
                      <a:pt x="657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6356125" y="3709225"/>
                <a:ext cx="162850" cy="284875"/>
              </a:xfrm>
              <a:custGeom>
                <a:rect b="b" l="l" r="r" t="t"/>
                <a:pathLst>
                  <a:path extrusionOk="0" h="11395" w="6514">
                    <a:moveTo>
                      <a:pt x="48" y="0"/>
                    </a:moveTo>
                    <a:cubicBezTo>
                      <a:pt x="36" y="60"/>
                      <a:pt x="0" y="119"/>
                      <a:pt x="0" y="203"/>
                    </a:cubicBezTo>
                    <a:lnTo>
                      <a:pt x="0" y="11394"/>
                    </a:lnTo>
                    <a:lnTo>
                      <a:pt x="6513" y="5620"/>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6362975" y="3875000"/>
                <a:ext cx="592350" cy="187550"/>
              </a:xfrm>
              <a:custGeom>
                <a:rect b="b" l="l" r="r" t="t"/>
                <a:pathLst>
                  <a:path extrusionOk="0" h="7502" w="23694">
                    <a:moveTo>
                      <a:pt x="16038" y="1"/>
                    </a:moveTo>
                    <a:lnTo>
                      <a:pt x="11811" y="3835"/>
                    </a:lnTo>
                    <a:lnTo>
                      <a:pt x="7394" y="13"/>
                    </a:lnTo>
                    <a:lnTo>
                      <a:pt x="0" y="6573"/>
                    </a:lnTo>
                    <a:cubicBezTo>
                      <a:pt x="358" y="7109"/>
                      <a:pt x="1012" y="7502"/>
                      <a:pt x="1810" y="7502"/>
                    </a:cubicBezTo>
                    <a:lnTo>
                      <a:pt x="21789" y="7502"/>
                    </a:lnTo>
                    <a:cubicBezTo>
                      <a:pt x="22634" y="7502"/>
                      <a:pt x="23360" y="7061"/>
                      <a:pt x="23694" y="6454"/>
                    </a:cubicBezTo>
                    <a:lnTo>
                      <a:pt x="160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729375" y="3325250"/>
                <a:ext cx="452475" cy="495600"/>
              </a:xfrm>
              <a:custGeom>
                <a:rect b="b" l="l" r="r" t="t"/>
                <a:pathLst>
                  <a:path extrusionOk="0" h="19824" w="18099">
                    <a:moveTo>
                      <a:pt x="9002" y="0"/>
                    </a:moveTo>
                    <a:cubicBezTo>
                      <a:pt x="7692" y="917"/>
                      <a:pt x="5966" y="1667"/>
                      <a:pt x="4001" y="2131"/>
                    </a:cubicBezTo>
                    <a:cubicBezTo>
                      <a:pt x="2681" y="2430"/>
                      <a:pt x="1394" y="2584"/>
                      <a:pt x="194" y="2584"/>
                    </a:cubicBezTo>
                    <a:cubicBezTo>
                      <a:pt x="149" y="2584"/>
                      <a:pt x="105" y="2584"/>
                      <a:pt x="60" y="2584"/>
                    </a:cubicBezTo>
                    <a:cubicBezTo>
                      <a:pt x="37" y="2703"/>
                      <a:pt x="1" y="2834"/>
                      <a:pt x="1" y="2965"/>
                    </a:cubicBezTo>
                    <a:cubicBezTo>
                      <a:pt x="1" y="17419"/>
                      <a:pt x="9050" y="19824"/>
                      <a:pt x="9050" y="19824"/>
                    </a:cubicBezTo>
                    <a:cubicBezTo>
                      <a:pt x="9050" y="19824"/>
                      <a:pt x="18098" y="17419"/>
                      <a:pt x="18098" y="2965"/>
                    </a:cubicBezTo>
                    <a:cubicBezTo>
                      <a:pt x="18098" y="2834"/>
                      <a:pt x="18075" y="2703"/>
                      <a:pt x="18039" y="2584"/>
                    </a:cubicBezTo>
                    <a:cubicBezTo>
                      <a:pt x="17987" y="2584"/>
                      <a:pt x="17935" y="2585"/>
                      <a:pt x="17884" y="2585"/>
                    </a:cubicBezTo>
                    <a:cubicBezTo>
                      <a:pt x="16679" y="2585"/>
                      <a:pt x="15399" y="2451"/>
                      <a:pt x="14098" y="2131"/>
                    </a:cubicBezTo>
                    <a:cubicBezTo>
                      <a:pt x="12133" y="1667"/>
                      <a:pt x="10407" y="905"/>
                      <a:pt x="90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6878500" y="3493125"/>
                <a:ext cx="172675" cy="126225"/>
              </a:xfrm>
              <a:custGeom>
                <a:rect b="b" l="l" r="r" t="t"/>
                <a:pathLst>
                  <a:path extrusionOk="0" fill="none" h="5049" w="6907">
                    <a:moveTo>
                      <a:pt x="1" y="2620"/>
                    </a:moveTo>
                    <a:lnTo>
                      <a:pt x="2620" y="5048"/>
                    </a:lnTo>
                    <a:lnTo>
                      <a:pt x="6907" y="0"/>
                    </a:lnTo>
                  </a:path>
                </a:pathLst>
              </a:custGeom>
              <a:noFill/>
              <a:ln cap="rnd" cmpd="sng" w="14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7" name="Google Shape;187;p15"/>
          <p:cNvGrpSpPr/>
          <p:nvPr/>
        </p:nvGrpSpPr>
        <p:grpSpPr>
          <a:xfrm>
            <a:off x="3132808" y="1125769"/>
            <a:ext cx="2715355" cy="1331209"/>
            <a:chOff x="3490300" y="1484200"/>
            <a:chExt cx="2265250" cy="1087500"/>
          </a:xfrm>
        </p:grpSpPr>
        <p:sp>
          <p:nvSpPr>
            <p:cNvPr id="188" name="Google Shape;188;p15"/>
            <p:cNvSpPr/>
            <p:nvPr/>
          </p:nvSpPr>
          <p:spPr>
            <a:xfrm>
              <a:off x="3866750" y="14842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15"/>
            <p:cNvGrpSpPr/>
            <p:nvPr/>
          </p:nvGrpSpPr>
          <p:grpSpPr>
            <a:xfrm>
              <a:off x="3490300" y="1629888"/>
              <a:ext cx="797425" cy="797150"/>
              <a:chOff x="3490300" y="1629888"/>
              <a:chExt cx="797425" cy="797150"/>
            </a:xfrm>
          </p:grpSpPr>
          <p:sp>
            <p:nvSpPr>
              <p:cNvPr id="190" name="Google Shape;190;p15"/>
              <p:cNvSpPr/>
              <p:nvPr/>
            </p:nvSpPr>
            <p:spPr>
              <a:xfrm>
                <a:off x="3501300" y="1641188"/>
                <a:ext cx="774825" cy="774825"/>
              </a:xfrm>
              <a:custGeom>
                <a:rect b="b" l="l" r="r" t="t"/>
                <a:pathLst>
                  <a:path extrusionOk="0" h="30993" w="30993">
                    <a:moveTo>
                      <a:pt x="3013" y="1"/>
                    </a:moveTo>
                    <a:cubicBezTo>
                      <a:pt x="1358" y="1"/>
                      <a:pt x="1" y="1334"/>
                      <a:pt x="1" y="3001"/>
                    </a:cubicBezTo>
                    <a:lnTo>
                      <a:pt x="1" y="27992"/>
                    </a:lnTo>
                    <a:cubicBezTo>
                      <a:pt x="1" y="29647"/>
                      <a:pt x="1346" y="30993"/>
                      <a:pt x="3013" y="30993"/>
                    </a:cubicBezTo>
                    <a:lnTo>
                      <a:pt x="3013" y="30981"/>
                    </a:lnTo>
                    <a:lnTo>
                      <a:pt x="27980" y="30981"/>
                    </a:lnTo>
                    <a:cubicBezTo>
                      <a:pt x="29635" y="30981"/>
                      <a:pt x="30993" y="29647"/>
                      <a:pt x="30993" y="27980"/>
                    </a:cubicBezTo>
                    <a:lnTo>
                      <a:pt x="30993" y="3001"/>
                    </a:lnTo>
                    <a:cubicBezTo>
                      <a:pt x="30993" y="1358"/>
                      <a:pt x="29659"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3490300" y="1629888"/>
                <a:ext cx="797425" cy="797150"/>
              </a:xfrm>
              <a:custGeom>
                <a:rect b="b" l="l" r="r" t="t"/>
                <a:pathLst>
                  <a:path extrusionOk="0" h="31886" w="31897">
                    <a:moveTo>
                      <a:pt x="28432" y="893"/>
                    </a:moveTo>
                    <a:cubicBezTo>
                      <a:pt x="29837" y="893"/>
                      <a:pt x="30992" y="2048"/>
                      <a:pt x="30992" y="3453"/>
                    </a:cubicBezTo>
                    <a:lnTo>
                      <a:pt x="30992" y="28432"/>
                    </a:lnTo>
                    <a:cubicBezTo>
                      <a:pt x="30992" y="29849"/>
                      <a:pt x="29837" y="30992"/>
                      <a:pt x="28432" y="30992"/>
                    </a:cubicBezTo>
                    <a:lnTo>
                      <a:pt x="3453" y="30992"/>
                    </a:lnTo>
                    <a:cubicBezTo>
                      <a:pt x="2036" y="30992"/>
                      <a:pt x="893" y="29849"/>
                      <a:pt x="893" y="28432"/>
                    </a:cubicBezTo>
                    <a:lnTo>
                      <a:pt x="893" y="3453"/>
                    </a:lnTo>
                    <a:cubicBezTo>
                      <a:pt x="893" y="2048"/>
                      <a:pt x="2036" y="893"/>
                      <a:pt x="3453" y="893"/>
                    </a:cubicBezTo>
                    <a:close/>
                    <a:moveTo>
                      <a:pt x="3453" y="0"/>
                    </a:moveTo>
                    <a:cubicBezTo>
                      <a:pt x="1548" y="0"/>
                      <a:pt x="0" y="1548"/>
                      <a:pt x="0" y="3453"/>
                    </a:cubicBezTo>
                    <a:lnTo>
                      <a:pt x="0" y="28432"/>
                    </a:lnTo>
                    <a:cubicBezTo>
                      <a:pt x="0" y="30337"/>
                      <a:pt x="1548" y="31885"/>
                      <a:pt x="3453" y="31885"/>
                    </a:cubicBezTo>
                    <a:lnTo>
                      <a:pt x="28420" y="31885"/>
                    </a:lnTo>
                    <a:cubicBezTo>
                      <a:pt x="30325" y="31885"/>
                      <a:pt x="31885" y="30337"/>
                      <a:pt x="31885" y="28432"/>
                    </a:cubicBezTo>
                    <a:lnTo>
                      <a:pt x="31885" y="3453"/>
                    </a:lnTo>
                    <a:cubicBezTo>
                      <a:pt x="31897" y="1548"/>
                      <a:pt x="30337" y="0"/>
                      <a:pt x="28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3571850" y="1818288"/>
                <a:ext cx="287550" cy="296500"/>
              </a:xfrm>
              <a:custGeom>
                <a:rect b="b" l="l" r="r" t="t"/>
                <a:pathLst>
                  <a:path extrusionOk="0" h="11860" w="11502">
                    <a:moveTo>
                      <a:pt x="1084" y="1"/>
                    </a:moveTo>
                    <a:cubicBezTo>
                      <a:pt x="489" y="1"/>
                      <a:pt x="0" y="489"/>
                      <a:pt x="0" y="1084"/>
                    </a:cubicBezTo>
                    <a:lnTo>
                      <a:pt x="0" y="11860"/>
                    </a:lnTo>
                    <a:lnTo>
                      <a:pt x="11502" y="11860"/>
                    </a:lnTo>
                    <a:lnTo>
                      <a:pt x="11502" y="1084"/>
                    </a:lnTo>
                    <a:cubicBezTo>
                      <a:pt x="11502" y="489"/>
                      <a:pt x="11014" y="1"/>
                      <a:pt x="104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3648650" y="1853138"/>
                <a:ext cx="133375" cy="133350"/>
              </a:xfrm>
              <a:custGeom>
                <a:rect b="b" l="l" r="r" t="t"/>
                <a:pathLst>
                  <a:path extrusionOk="0" h="5334" w="5335">
                    <a:moveTo>
                      <a:pt x="2667" y="0"/>
                    </a:moveTo>
                    <a:cubicBezTo>
                      <a:pt x="1203" y="0"/>
                      <a:pt x="0" y="1191"/>
                      <a:pt x="0" y="2667"/>
                    </a:cubicBezTo>
                    <a:cubicBezTo>
                      <a:pt x="0" y="4143"/>
                      <a:pt x="1203" y="5334"/>
                      <a:pt x="2667" y="5334"/>
                    </a:cubicBezTo>
                    <a:cubicBezTo>
                      <a:pt x="4144" y="5334"/>
                      <a:pt x="5334" y="4143"/>
                      <a:pt x="5334" y="2667"/>
                    </a:cubicBezTo>
                    <a:cubicBezTo>
                      <a:pt x="5334" y="1191"/>
                      <a:pt x="4144" y="0"/>
                      <a:pt x="26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3622450" y="2010288"/>
                <a:ext cx="186050" cy="78600"/>
              </a:xfrm>
              <a:custGeom>
                <a:rect b="b" l="l" r="r" t="t"/>
                <a:pathLst>
                  <a:path extrusionOk="0" h="3144" w="7442">
                    <a:moveTo>
                      <a:pt x="3144" y="0"/>
                    </a:moveTo>
                    <a:cubicBezTo>
                      <a:pt x="1394" y="0"/>
                      <a:pt x="0" y="1417"/>
                      <a:pt x="0" y="3144"/>
                    </a:cubicBezTo>
                    <a:lnTo>
                      <a:pt x="7442" y="3144"/>
                    </a:lnTo>
                    <a:cubicBezTo>
                      <a:pt x="7442" y="1394"/>
                      <a:pt x="6037" y="0"/>
                      <a:pt x="43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3515000" y="1652213"/>
                <a:ext cx="747725" cy="114025"/>
              </a:xfrm>
              <a:custGeom>
                <a:rect b="b" l="l" r="r" t="t"/>
                <a:pathLst>
                  <a:path extrusionOk="0" h="4561" w="29909">
                    <a:moveTo>
                      <a:pt x="5489" y="0"/>
                    </a:moveTo>
                    <a:cubicBezTo>
                      <a:pt x="2751" y="0"/>
                      <a:pt x="488" y="1965"/>
                      <a:pt x="0" y="4560"/>
                    </a:cubicBezTo>
                    <a:lnTo>
                      <a:pt x="29909" y="4560"/>
                    </a:lnTo>
                    <a:cubicBezTo>
                      <a:pt x="29421" y="1965"/>
                      <a:pt x="27158" y="0"/>
                      <a:pt x="244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3588225" y="1674538"/>
                <a:ext cx="43175" cy="43175"/>
              </a:xfrm>
              <a:custGeom>
                <a:rect b="b" l="l" r="r" t="t"/>
                <a:pathLst>
                  <a:path extrusionOk="0" h="1727" w="1727">
                    <a:moveTo>
                      <a:pt x="858" y="0"/>
                    </a:moveTo>
                    <a:cubicBezTo>
                      <a:pt x="381" y="0"/>
                      <a:pt x="0" y="393"/>
                      <a:pt x="0" y="869"/>
                    </a:cubicBezTo>
                    <a:cubicBezTo>
                      <a:pt x="0" y="1346"/>
                      <a:pt x="381" y="1727"/>
                      <a:pt x="858" y="1727"/>
                    </a:cubicBezTo>
                    <a:cubicBezTo>
                      <a:pt x="1334" y="1727"/>
                      <a:pt x="1727" y="1346"/>
                      <a:pt x="1727" y="869"/>
                    </a:cubicBezTo>
                    <a:cubicBezTo>
                      <a:pt x="1727" y="393"/>
                      <a:pt x="1334" y="0"/>
                      <a:pt x="858"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3672750" y="1674538"/>
                <a:ext cx="43200" cy="43175"/>
              </a:xfrm>
              <a:custGeom>
                <a:rect b="b" l="l" r="r" t="t"/>
                <a:pathLst>
                  <a:path extrusionOk="0" h="1727" w="1728">
                    <a:moveTo>
                      <a:pt x="858" y="0"/>
                    </a:moveTo>
                    <a:cubicBezTo>
                      <a:pt x="382" y="0"/>
                      <a:pt x="1" y="393"/>
                      <a:pt x="1" y="869"/>
                    </a:cubicBezTo>
                    <a:cubicBezTo>
                      <a:pt x="1" y="1346"/>
                      <a:pt x="382" y="1727"/>
                      <a:pt x="858" y="1727"/>
                    </a:cubicBezTo>
                    <a:cubicBezTo>
                      <a:pt x="1334" y="1727"/>
                      <a:pt x="1727" y="1346"/>
                      <a:pt x="1727" y="869"/>
                    </a:cubicBezTo>
                    <a:cubicBezTo>
                      <a:pt x="1727" y="393"/>
                      <a:pt x="1334" y="0"/>
                      <a:pt x="858"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3757000" y="1674538"/>
                <a:ext cx="43175" cy="43175"/>
              </a:xfrm>
              <a:custGeom>
                <a:rect b="b" l="l" r="r" t="t"/>
                <a:pathLst>
                  <a:path extrusionOk="0" h="1727" w="1727">
                    <a:moveTo>
                      <a:pt x="869" y="0"/>
                    </a:moveTo>
                    <a:cubicBezTo>
                      <a:pt x="393" y="0"/>
                      <a:pt x="0" y="393"/>
                      <a:pt x="0" y="869"/>
                    </a:cubicBezTo>
                    <a:cubicBezTo>
                      <a:pt x="0" y="1346"/>
                      <a:pt x="393" y="1727"/>
                      <a:pt x="869" y="1727"/>
                    </a:cubicBezTo>
                    <a:cubicBezTo>
                      <a:pt x="1346" y="1727"/>
                      <a:pt x="1727" y="1346"/>
                      <a:pt x="1727" y="869"/>
                    </a:cubicBezTo>
                    <a:cubicBezTo>
                      <a:pt x="1727" y="393"/>
                      <a:pt x="1346" y="0"/>
                      <a:pt x="869"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3576600" y="2180538"/>
                <a:ext cx="532550" cy="14925"/>
              </a:xfrm>
              <a:custGeom>
                <a:rect b="b" l="l" r="r" t="t"/>
                <a:pathLst>
                  <a:path extrusionOk="0" h="597" w="21302">
                    <a:moveTo>
                      <a:pt x="1" y="1"/>
                    </a:moveTo>
                    <a:lnTo>
                      <a:pt x="1" y="596"/>
                    </a:lnTo>
                    <a:lnTo>
                      <a:pt x="21301" y="596"/>
                    </a:lnTo>
                    <a:lnTo>
                      <a:pt x="213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3576600" y="2242763"/>
                <a:ext cx="532550" cy="14900"/>
              </a:xfrm>
              <a:custGeom>
                <a:rect b="b" l="l" r="r" t="t"/>
                <a:pathLst>
                  <a:path extrusionOk="0" h="596" w="21302">
                    <a:moveTo>
                      <a:pt x="1" y="0"/>
                    </a:moveTo>
                    <a:lnTo>
                      <a:pt x="1" y="596"/>
                    </a:lnTo>
                    <a:lnTo>
                      <a:pt x="21301" y="596"/>
                    </a:lnTo>
                    <a:lnTo>
                      <a:pt x="213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3576600" y="2304963"/>
                <a:ext cx="532550" cy="14900"/>
              </a:xfrm>
              <a:custGeom>
                <a:rect b="b" l="l" r="r" t="t"/>
                <a:pathLst>
                  <a:path extrusionOk="0" h="596" w="21302">
                    <a:moveTo>
                      <a:pt x="1" y="1"/>
                    </a:moveTo>
                    <a:lnTo>
                      <a:pt x="1" y="596"/>
                    </a:lnTo>
                    <a:lnTo>
                      <a:pt x="21301" y="596"/>
                    </a:lnTo>
                    <a:lnTo>
                      <a:pt x="213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4126975" y="2152263"/>
                <a:ext cx="56275" cy="39925"/>
              </a:xfrm>
              <a:custGeom>
                <a:rect b="b" l="l" r="r" t="t"/>
                <a:pathLst>
                  <a:path extrusionOk="0" fill="none" h="1597" w="2251">
                    <a:moveTo>
                      <a:pt x="1" y="953"/>
                    </a:moveTo>
                    <a:lnTo>
                      <a:pt x="644" y="1596"/>
                    </a:lnTo>
                    <a:lnTo>
                      <a:pt x="2251" y="1"/>
                    </a:lnTo>
                  </a:path>
                </a:pathLst>
              </a:custGeom>
              <a:noFill/>
              <a:ln cap="rnd" cmpd="sng" w="74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4126975" y="2217763"/>
                <a:ext cx="56275" cy="39900"/>
              </a:xfrm>
              <a:custGeom>
                <a:rect b="b" l="l" r="r" t="t"/>
                <a:pathLst>
                  <a:path extrusionOk="0" fill="none" h="1596" w="2251">
                    <a:moveTo>
                      <a:pt x="1" y="953"/>
                    </a:moveTo>
                    <a:lnTo>
                      <a:pt x="644" y="1596"/>
                    </a:lnTo>
                    <a:lnTo>
                      <a:pt x="2251" y="0"/>
                    </a:lnTo>
                  </a:path>
                </a:pathLst>
              </a:custGeom>
              <a:noFill/>
              <a:ln cap="rnd" cmpd="sng" w="74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4126975" y="2279963"/>
                <a:ext cx="56275" cy="40200"/>
              </a:xfrm>
              <a:custGeom>
                <a:rect b="b" l="l" r="r" t="t"/>
                <a:pathLst>
                  <a:path extrusionOk="0" fill="none" h="1608" w="2251">
                    <a:moveTo>
                      <a:pt x="1" y="953"/>
                    </a:moveTo>
                    <a:lnTo>
                      <a:pt x="644" y="1608"/>
                    </a:lnTo>
                    <a:lnTo>
                      <a:pt x="2251" y="1"/>
                    </a:lnTo>
                  </a:path>
                </a:pathLst>
              </a:custGeom>
              <a:noFill/>
              <a:ln cap="rnd" cmpd="sng" w="74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3903425" y="1818888"/>
                <a:ext cx="301550" cy="296800"/>
              </a:xfrm>
              <a:custGeom>
                <a:rect b="b" l="l" r="r" t="t"/>
                <a:pathLst>
                  <a:path extrusionOk="0" h="11872" w="12062">
                    <a:moveTo>
                      <a:pt x="5966" y="3573"/>
                    </a:moveTo>
                    <a:cubicBezTo>
                      <a:pt x="7169" y="3573"/>
                      <a:pt x="8133" y="4549"/>
                      <a:pt x="8133" y="5716"/>
                    </a:cubicBezTo>
                    <a:cubicBezTo>
                      <a:pt x="8133" y="6894"/>
                      <a:pt x="7157" y="7859"/>
                      <a:pt x="5966" y="7859"/>
                    </a:cubicBezTo>
                    <a:cubicBezTo>
                      <a:pt x="4763" y="7859"/>
                      <a:pt x="3787" y="6894"/>
                      <a:pt x="3787" y="5716"/>
                    </a:cubicBezTo>
                    <a:cubicBezTo>
                      <a:pt x="3787" y="4549"/>
                      <a:pt x="4763" y="3573"/>
                      <a:pt x="5966" y="3573"/>
                    </a:cubicBezTo>
                    <a:close/>
                    <a:moveTo>
                      <a:pt x="5418" y="1"/>
                    </a:moveTo>
                    <a:cubicBezTo>
                      <a:pt x="5133" y="1"/>
                      <a:pt x="4894" y="215"/>
                      <a:pt x="4859" y="501"/>
                    </a:cubicBezTo>
                    <a:lnTo>
                      <a:pt x="4775" y="1227"/>
                    </a:lnTo>
                    <a:cubicBezTo>
                      <a:pt x="4347" y="1346"/>
                      <a:pt x="3918" y="1501"/>
                      <a:pt x="3537" y="1727"/>
                    </a:cubicBezTo>
                    <a:lnTo>
                      <a:pt x="2942" y="1263"/>
                    </a:lnTo>
                    <a:cubicBezTo>
                      <a:pt x="2841" y="1184"/>
                      <a:pt x="2724" y="1147"/>
                      <a:pt x="2609" y="1147"/>
                    </a:cubicBezTo>
                    <a:cubicBezTo>
                      <a:pt x="2464" y="1147"/>
                      <a:pt x="2321" y="1205"/>
                      <a:pt x="2216" y="1310"/>
                    </a:cubicBezTo>
                    <a:lnTo>
                      <a:pt x="1287" y="2215"/>
                    </a:lnTo>
                    <a:cubicBezTo>
                      <a:pt x="1096" y="2418"/>
                      <a:pt x="1073" y="2727"/>
                      <a:pt x="1251" y="2954"/>
                    </a:cubicBezTo>
                    <a:lnTo>
                      <a:pt x="1751" y="3573"/>
                    </a:lnTo>
                    <a:cubicBezTo>
                      <a:pt x="1549" y="3930"/>
                      <a:pt x="1394" y="4299"/>
                      <a:pt x="1287" y="4704"/>
                    </a:cubicBezTo>
                    <a:lnTo>
                      <a:pt x="489" y="4799"/>
                    </a:lnTo>
                    <a:cubicBezTo>
                      <a:pt x="203" y="4823"/>
                      <a:pt x="1" y="5061"/>
                      <a:pt x="1" y="5347"/>
                    </a:cubicBezTo>
                    <a:lnTo>
                      <a:pt x="1" y="6609"/>
                    </a:lnTo>
                    <a:cubicBezTo>
                      <a:pt x="1" y="6894"/>
                      <a:pt x="203" y="7121"/>
                      <a:pt x="489" y="7156"/>
                    </a:cubicBezTo>
                    <a:lnTo>
                      <a:pt x="1334" y="7204"/>
                    </a:lnTo>
                    <a:cubicBezTo>
                      <a:pt x="1442" y="7561"/>
                      <a:pt x="1585" y="7918"/>
                      <a:pt x="1787" y="8252"/>
                    </a:cubicBezTo>
                    <a:lnTo>
                      <a:pt x="1251" y="8919"/>
                    </a:lnTo>
                    <a:cubicBezTo>
                      <a:pt x="1073" y="9145"/>
                      <a:pt x="1096" y="9442"/>
                      <a:pt x="1287" y="9633"/>
                    </a:cubicBezTo>
                    <a:lnTo>
                      <a:pt x="2216" y="10538"/>
                    </a:lnTo>
                    <a:cubicBezTo>
                      <a:pt x="2318" y="10647"/>
                      <a:pt x="2463" y="10701"/>
                      <a:pt x="2608" y="10701"/>
                    </a:cubicBezTo>
                    <a:cubicBezTo>
                      <a:pt x="2732" y="10701"/>
                      <a:pt x="2855" y="10662"/>
                      <a:pt x="2954" y="10585"/>
                    </a:cubicBezTo>
                    <a:lnTo>
                      <a:pt x="3632" y="10062"/>
                    </a:lnTo>
                    <a:cubicBezTo>
                      <a:pt x="3966" y="10264"/>
                      <a:pt x="4347" y="10407"/>
                      <a:pt x="4728" y="10526"/>
                    </a:cubicBezTo>
                    <a:lnTo>
                      <a:pt x="4835" y="11371"/>
                    </a:lnTo>
                    <a:cubicBezTo>
                      <a:pt x="4859" y="11657"/>
                      <a:pt x="5097" y="11871"/>
                      <a:pt x="5383" y="11871"/>
                    </a:cubicBezTo>
                    <a:lnTo>
                      <a:pt x="6680" y="11871"/>
                    </a:lnTo>
                    <a:cubicBezTo>
                      <a:pt x="6966" y="11871"/>
                      <a:pt x="7204" y="11657"/>
                      <a:pt x="7228" y="11371"/>
                    </a:cubicBezTo>
                    <a:lnTo>
                      <a:pt x="7323" y="10562"/>
                    </a:lnTo>
                    <a:cubicBezTo>
                      <a:pt x="7740" y="10454"/>
                      <a:pt x="8121" y="10288"/>
                      <a:pt x="8490" y="10097"/>
                    </a:cubicBezTo>
                    <a:lnTo>
                      <a:pt x="9145" y="10597"/>
                    </a:lnTo>
                    <a:cubicBezTo>
                      <a:pt x="9249" y="10679"/>
                      <a:pt x="9371" y="10719"/>
                      <a:pt x="9491" y="10719"/>
                    </a:cubicBezTo>
                    <a:cubicBezTo>
                      <a:pt x="9633" y="10719"/>
                      <a:pt x="9774" y="10665"/>
                      <a:pt x="9883" y="10562"/>
                    </a:cubicBezTo>
                    <a:lnTo>
                      <a:pt x="10788" y="9669"/>
                    </a:lnTo>
                    <a:cubicBezTo>
                      <a:pt x="10990" y="9466"/>
                      <a:pt x="11014" y="9157"/>
                      <a:pt x="10836" y="8930"/>
                    </a:cubicBezTo>
                    <a:lnTo>
                      <a:pt x="10324" y="8311"/>
                    </a:lnTo>
                    <a:cubicBezTo>
                      <a:pt x="10538" y="7954"/>
                      <a:pt x="10693" y="7585"/>
                      <a:pt x="10800" y="7180"/>
                    </a:cubicBezTo>
                    <a:lnTo>
                      <a:pt x="11574" y="7085"/>
                    </a:lnTo>
                    <a:cubicBezTo>
                      <a:pt x="11860" y="7061"/>
                      <a:pt x="12062" y="6823"/>
                      <a:pt x="12062" y="6537"/>
                    </a:cubicBezTo>
                    <a:lnTo>
                      <a:pt x="12062" y="5275"/>
                    </a:lnTo>
                    <a:cubicBezTo>
                      <a:pt x="12062" y="4990"/>
                      <a:pt x="11860" y="4763"/>
                      <a:pt x="11574" y="4728"/>
                    </a:cubicBezTo>
                    <a:lnTo>
                      <a:pt x="10812" y="4632"/>
                    </a:lnTo>
                    <a:cubicBezTo>
                      <a:pt x="10717" y="4239"/>
                      <a:pt x="10550" y="3858"/>
                      <a:pt x="10359" y="3513"/>
                    </a:cubicBezTo>
                    <a:lnTo>
                      <a:pt x="10836" y="2942"/>
                    </a:lnTo>
                    <a:cubicBezTo>
                      <a:pt x="11014" y="2715"/>
                      <a:pt x="10979" y="2418"/>
                      <a:pt x="10788" y="2227"/>
                    </a:cubicBezTo>
                    <a:lnTo>
                      <a:pt x="9859" y="1310"/>
                    </a:lnTo>
                    <a:cubicBezTo>
                      <a:pt x="9756" y="1207"/>
                      <a:pt x="9614" y="1156"/>
                      <a:pt x="9469" y="1156"/>
                    </a:cubicBezTo>
                    <a:cubicBezTo>
                      <a:pt x="9348" y="1156"/>
                      <a:pt x="9225" y="1192"/>
                      <a:pt x="9121" y="1263"/>
                    </a:cubicBezTo>
                    <a:lnTo>
                      <a:pt x="8538" y="1715"/>
                    </a:lnTo>
                    <a:cubicBezTo>
                      <a:pt x="8169" y="1489"/>
                      <a:pt x="7764" y="1322"/>
                      <a:pt x="7335" y="1227"/>
                    </a:cubicBezTo>
                    <a:lnTo>
                      <a:pt x="7240" y="501"/>
                    </a:lnTo>
                    <a:cubicBezTo>
                      <a:pt x="7216" y="215"/>
                      <a:pt x="6978" y="1"/>
                      <a:pt x="66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6" name="Google Shape;206;p15"/>
          <p:cNvGrpSpPr/>
          <p:nvPr/>
        </p:nvGrpSpPr>
        <p:grpSpPr>
          <a:xfrm>
            <a:off x="5936994" y="1125778"/>
            <a:ext cx="2973248" cy="1331209"/>
            <a:chOff x="6143300" y="1484200"/>
            <a:chExt cx="2420620" cy="1087500"/>
          </a:xfrm>
        </p:grpSpPr>
        <p:sp>
          <p:nvSpPr>
            <p:cNvPr id="207" name="Google Shape;207;p15"/>
            <p:cNvSpPr/>
            <p:nvPr/>
          </p:nvSpPr>
          <p:spPr>
            <a:xfrm>
              <a:off x="6675120" y="14842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15"/>
            <p:cNvGrpSpPr/>
            <p:nvPr/>
          </p:nvGrpSpPr>
          <p:grpSpPr>
            <a:xfrm>
              <a:off x="6143300" y="1629888"/>
              <a:ext cx="1093625" cy="842100"/>
              <a:chOff x="6143300" y="1629888"/>
              <a:chExt cx="1093625" cy="842100"/>
            </a:xfrm>
          </p:grpSpPr>
          <p:sp>
            <p:nvSpPr>
              <p:cNvPr id="209" name="Google Shape;209;p15"/>
              <p:cNvSpPr/>
              <p:nvPr/>
            </p:nvSpPr>
            <p:spPr>
              <a:xfrm>
                <a:off x="6277250" y="1641188"/>
                <a:ext cx="774825" cy="774825"/>
              </a:xfrm>
              <a:custGeom>
                <a:rect b="b" l="l" r="r" t="t"/>
                <a:pathLst>
                  <a:path extrusionOk="0" h="30993" w="30993">
                    <a:moveTo>
                      <a:pt x="3013" y="1"/>
                    </a:moveTo>
                    <a:cubicBezTo>
                      <a:pt x="1358" y="1"/>
                      <a:pt x="0" y="1334"/>
                      <a:pt x="0" y="3001"/>
                    </a:cubicBezTo>
                    <a:lnTo>
                      <a:pt x="0" y="27992"/>
                    </a:lnTo>
                    <a:cubicBezTo>
                      <a:pt x="0" y="29647"/>
                      <a:pt x="1346" y="30993"/>
                      <a:pt x="3013" y="30993"/>
                    </a:cubicBezTo>
                    <a:lnTo>
                      <a:pt x="3013" y="30981"/>
                    </a:lnTo>
                    <a:lnTo>
                      <a:pt x="27980" y="30981"/>
                    </a:lnTo>
                    <a:cubicBezTo>
                      <a:pt x="29635" y="30981"/>
                      <a:pt x="30992" y="29647"/>
                      <a:pt x="30992" y="27980"/>
                    </a:cubicBezTo>
                    <a:lnTo>
                      <a:pt x="30992" y="3001"/>
                    </a:lnTo>
                    <a:cubicBezTo>
                      <a:pt x="30992" y="1358"/>
                      <a:pt x="29647"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6266225" y="1629888"/>
                <a:ext cx="796850" cy="797150"/>
              </a:xfrm>
              <a:custGeom>
                <a:rect b="b" l="l" r="r" t="t"/>
                <a:pathLst>
                  <a:path extrusionOk="0" h="31886" w="31874">
                    <a:moveTo>
                      <a:pt x="28421" y="893"/>
                    </a:moveTo>
                    <a:cubicBezTo>
                      <a:pt x="29838" y="893"/>
                      <a:pt x="30981" y="2048"/>
                      <a:pt x="30981" y="3453"/>
                    </a:cubicBezTo>
                    <a:lnTo>
                      <a:pt x="30981" y="28432"/>
                    </a:lnTo>
                    <a:cubicBezTo>
                      <a:pt x="30981" y="29849"/>
                      <a:pt x="29838" y="30992"/>
                      <a:pt x="28421" y="30992"/>
                    </a:cubicBezTo>
                    <a:lnTo>
                      <a:pt x="3454" y="30992"/>
                    </a:lnTo>
                    <a:cubicBezTo>
                      <a:pt x="2037" y="30992"/>
                      <a:pt x="894" y="29849"/>
                      <a:pt x="894" y="28432"/>
                    </a:cubicBezTo>
                    <a:lnTo>
                      <a:pt x="894" y="3453"/>
                    </a:lnTo>
                    <a:cubicBezTo>
                      <a:pt x="894" y="2048"/>
                      <a:pt x="2037" y="893"/>
                      <a:pt x="3454" y="893"/>
                    </a:cubicBezTo>
                    <a:close/>
                    <a:moveTo>
                      <a:pt x="3454" y="0"/>
                    </a:moveTo>
                    <a:cubicBezTo>
                      <a:pt x="1549" y="0"/>
                      <a:pt x="1" y="1548"/>
                      <a:pt x="1" y="3453"/>
                    </a:cubicBezTo>
                    <a:lnTo>
                      <a:pt x="1" y="28432"/>
                    </a:lnTo>
                    <a:cubicBezTo>
                      <a:pt x="1" y="30337"/>
                      <a:pt x="1549" y="31885"/>
                      <a:pt x="3454" y="31885"/>
                    </a:cubicBezTo>
                    <a:lnTo>
                      <a:pt x="28421" y="31885"/>
                    </a:lnTo>
                    <a:cubicBezTo>
                      <a:pt x="30326" y="31885"/>
                      <a:pt x="31874" y="30337"/>
                      <a:pt x="31874" y="28432"/>
                    </a:cubicBezTo>
                    <a:lnTo>
                      <a:pt x="31874" y="3453"/>
                    </a:lnTo>
                    <a:cubicBezTo>
                      <a:pt x="31874" y="1548"/>
                      <a:pt x="30326" y="0"/>
                      <a:pt x="284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6290650" y="1652213"/>
                <a:ext cx="748025" cy="114025"/>
              </a:xfrm>
              <a:custGeom>
                <a:rect b="b" l="l" r="r" t="t"/>
                <a:pathLst>
                  <a:path extrusionOk="0" h="4561" w="29921">
                    <a:moveTo>
                      <a:pt x="5501" y="0"/>
                    </a:moveTo>
                    <a:cubicBezTo>
                      <a:pt x="2750" y="0"/>
                      <a:pt x="500" y="1965"/>
                      <a:pt x="0" y="4560"/>
                    </a:cubicBezTo>
                    <a:lnTo>
                      <a:pt x="29921" y="4560"/>
                    </a:lnTo>
                    <a:cubicBezTo>
                      <a:pt x="29432" y="1965"/>
                      <a:pt x="27158" y="0"/>
                      <a:pt x="244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6363875" y="1674538"/>
                <a:ext cx="43175" cy="43175"/>
              </a:xfrm>
              <a:custGeom>
                <a:rect b="b" l="l" r="r" t="t"/>
                <a:pathLst>
                  <a:path extrusionOk="0" h="1727" w="1727">
                    <a:moveTo>
                      <a:pt x="869" y="0"/>
                    </a:moveTo>
                    <a:cubicBezTo>
                      <a:pt x="393" y="0"/>
                      <a:pt x="0" y="393"/>
                      <a:pt x="0" y="869"/>
                    </a:cubicBezTo>
                    <a:cubicBezTo>
                      <a:pt x="0" y="1346"/>
                      <a:pt x="393" y="1727"/>
                      <a:pt x="869" y="1727"/>
                    </a:cubicBezTo>
                    <a:cubicBezTo>
                      <a:pt x="1345" y="1727"/>
                      <a:pt x="1726" y="1346"/>
                      <a:pt x="1726" y="869"/>
                    </a:cubicBezTo>
                    <a:cubicBezTo>
                      <a:pt x="1726" y="393"/>
                      <a:pt x="1345" y="0"/>
                      <a:pt x="869"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6448400" y="1674538"/>
                <a:ext cx="43175" cy="43175"/>
              </a:xfrm>
              <a:custGeom>
                <a:rect b="b" l="l" r="r" t="t"/>
                <a:pathLst>
                  <a:path extrusionOk="0" h="1727" w="1727">
                    <a:moveTo>
                      <a:pt x="870" y="0"/>
                    </a:moveTo>
                    <a:cubicBezTo>
                      <a:pt x="393" y="0"/>
                      <a:pt x="0" y="393"/>
                      <a:pt x="0" y="869"/>
                    </a:cubicBezTo>
                    <a:cubicBezTo>
                      <a:pt x="0" y="1346"/>
                      <a:pt x="393" y="1727"/>
                      <a:pt x="870" y="1727"/>
                    </a:cubicBezTo>
                    <a:cubicBezTo>
                      <a:pt x="1346" y="1727"/>
                      <a:pt x="1727" y="1346"/>
                      <a:pt x="1727" y="869"/>
                    </a:cubicBezTo>
                    <a:cubicBezTo>
                      <a:pt x="1727" y="393"/>
                      <a:pt x="1346" y="0"/>
                      <a:pt x="870"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6532925" y="1674538"/>
                <a:ext cx="43200" cy="43175"/>
              </a:xfrm>
              <a:custGeom>
                <a:rect b="b" l="l" r="r" t="t"/>
                <a:pathLst>
                  <a:path extrusionOk="0" h="1727" w="1728">
                    <a:moveTo>
                      <a:pt x="870" y="0"/>
                    </a:moveTo>
                    <a:cubicBezTo>
                      <a:pt x="382" y="0"/>
                      <a:pt x="1" y="393"/>
                      <a:pt x="1" y="869"/>
                    </a:cubicBezTo>
                    <a:cubicBezTo>
                      <a:pt x="1" y="1346"/>
                      <a:pt x="382" y="1727"/>
                      <a:pt x="870" y="1727"/>
                    </a:cubicBezTo>
                    <a:cubicBezTo>
                      <a:pt x="1346" y="1727"/>
                      <a:pt x="1727" y="1346"/>
                      <a:pt x="1727" y="869"/>
                    </a:cubicBezTo>
                    <a:cubicBezTo>
                      <a:pt x="1727" y="393"/>
                      <a:pt x="1346" y="0"/>
                      <a:pt x="870"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6601100" y="1807888"/>
                <a:ext cx="126825" cy="140225"/>
              </a:xfrm>
              <a:custGeom>
                <a:rect b="b" l="l" r="r" t="t"/>
                <a:pathLst>
                  <a:path extrusionOk="0" fill="none" h="5609" w="5073">
                    <a:moveTo>
                      <a:pt x="1120" y="5596"/>
                    </a:moveTo>
                    <a:lnTo>
                      <a:pt x="3929" y="5608"/>
                    </a:lnTo>
                    <a:cubicBezTo>
                      <a:pt x="4549" y="5608"/>
                      <a:pt x="5060" y="5108"/>
                      <a:pt x="5060" y="4489"/>
                    </a:cubicBezTo>
                    <a:lnTo>
                      <a:pt x="5072" y="1143"/>
                    </a:lnTo>
                    <a:cubicBezTo>
                      <a:pt x="5072" y="524"/>
                      <a:pt x="4560" y="12"/>
                      <a:pt x="3953" y="12"/>
                    </a:cubicBezTo>
                    <a:lnTo>
                      <a:pt x="1143" y="0"/>
                    </a:lnTo>
                    <a:cubicBezTo>
                      <a:pt x="512" y="0"/>
                      <a:pt x="12" y="500"/>
                      <a:pt x="12" y="1108"/>
                    </a:cubicBezTo>
                    <a:lnTo>
                      <a:pt x="0" y="4465"/>
                    </a:lnTo>
                    <a:cubicBezTo>
                      <a:pt x="0" y="5084"/>
                      <a:pt x="500" y="5596"/>
                      <a:pt x="1120" y="5596"/>
                    </a:cubicBezTo>
                    <a:close/>
                  </a:path>
                </a:pathLst>
              </a:custGeom>
              <a:noFill/>
              <a:ln cap="rnd" cmpd="sng" w="8625">
                <a:solidFill>
                  <a:srgbClr val="5B68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6473700" y="1879313"/>
                <a:ext cx="381625" cy="342325"/>
              </a:xfrm>
              <a:custGeom>
                <a:rect b="b" l="l" r="r" t="t"/>
                <a:pathLst>
                  <a:path extrusionOk="0" h="13693" w="15265">
                    <a:moveTo>
                      <a:pt x="917" y="1"/>
                    </a:moveTo>
                    <a:lnTo>
                      <a:pt x="0" y="13693"/>
                    </a:lnTo>
                    <a:lnTo>
                      <a:pt x="15264" y="13693"/>
                    </a:lnTo>
                    <a:lnTo>
                      <a:pt x="143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6593350" y="1934088"/>
                <a:ext cx="141425" cy="233100"/>
              </a:xfrm>
              <a:custGeom>
                <a:rect b="b" l="l" r="r" t="t"/>
                <a:pathLst>
                  <a:path extrusionOk="0" h="9324" w="5657">
                    <a:moveTo>
                      <a:pt x="2418" y="1"/>
                    </a:moveTo>
                    <a:lnTo>
                      <a:pt x="2418" y="1013"/>
                    </a:lnTo>
                    <a:cubicBezTo>
                      <a:pt x="1120" y="1167"/>
                      <a:pt x="215" y="1977"/>
                      <a:pt x="215" y="3132"/>
                    </a:cubicBezTo>
                    <a:cubicBezTo>
                      <a:pt x="227" y="4191"/>
                      <a:pt x="918" y="4823"/>
                      <a:pt x="2013" y="5061"/>
                    </a:cubicBezTo>
                    <a:lnTo>
                      <a:pt x="3239" y="5358"/>
                    </a:lnTo>
                    <a:cubicBezTo>
                      <a:pt x="4001" y="5549"/>
                      <a:pt x="4335" y="5835"/>
                      <a:pt x="4335" y="6406"/>
                    </a:cubicBezTo>
                    <a:cubicBezTo>
                      <a:pt x="4335" y="7025"/>
                      <a:pt x="3716" y="7442"/>
                      <a:pt x="2930" y="7442"/>
                    </a:cubicBezTo>
                    <a:cubicBezTo>
                      <a:pt x="2084" y="7418"/>
                      <a:pt x="1453" y="7049"/>
                      <a:pt x="1275" y="6323"/>
                    </a:cubicBezTo>
                    <a:lnTo>
                      <a:pt x="1" y="6347"/>
                    </a:lnTo>
                    <a:cubicBezTo>
                      <a:pt x="144" y="7573"/>
                      <a:pt x="1037" y="8240"/>
                      <a:pt x="2382" y="8394"/>
                    </a:cubicBezTo>
                    <a:lnTo>
                      <a:pt x="2382" y="9323"/>
                    </a:lnTo>
                    <a:lnTo>
                      <a:pt x="3465" y="9323"/>
                    </a:lnTo>
                    <a:lnTo>
                      <a:pt x="3465" y="8394"/>
                    </a:lnTo>
                    <a:cubicBezTo>
                      <a:pt x="4799" y="8240"/>
                      <a:pt x="5656" y="7478"/>
                      <a:pt x="5609" y="6394"/>
                    </a:cubicBezTo>
                    <a:cubicBezTo>
                      <a:pt x="5609" y="5370"/>
                      <a:pt x="5097" y="4596"/>
                      <a:pt x="3823" y="4251"/>
                    </a:cubicBezTo>
                    <a:lnTo>
                      <a:pt x="2632" y="3941"/>
                    </a:lnTo>
                    <a:cubicBezTo>
                      <a:pt x="1763" y="3691"/>
                      <a:pt x="1513" y="3465"/>
                      <a:pt x="1513" y="2989"/>
                    </a:cubicBezTo>
                    <a:cubicBezTo>
                      <a:pt x="1513" y="2334"/>
                      <a:pt x="2132" y="1941"/>
                      <a:pt x="2954" y="1941"/>
                    </a:cubicBezTo>
                    <a:cubicBezTo>
                      <a:pt x="3787" y="1965"/>
                      <a:pt x="4156" y="2382"/>
                      <a:pt x="4263" y="3120"/>
                    </a:cubicBezTo>
                    <a:lnTo>
                      <a:pt x="5513" y="3096"/>
                    </a:lnTo>
                    <a:cubicBezTo>
                      <a:pt x="5513" y="2084"/>
                      <a:pt x="4751" y="1215"/>
                      <a:pt x="3501" y="1013"/>
                    </a:cubicBezTo>
                    <a:lnTo>
                      <a:pt x="35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6143300" y="2220738"/>
                <a:ext cx="273875" cy="251250"/>
              </a:xfrm>
              <a:custGeom>
                <a:rect b="b" l="l" r="r" t="t"/>
                <a:pathLst>
                  <a:path extrusionOk="0" h="10050" w="10955">
                    <a:moveTo>
                      <a:pt x="679" y="0"/>
                    </a:moveTo>
                    <a:cubicBezTo>
                      <a:pt x="298" y="0"/>
                      <a:pt x="1" y="298"/>
                      <a:pt x="1" y="667"/>
                    </a:cubicBezTo>
                    <a:lnTo>
                      <a:pt x="1" y="9382"/>
                    </a:lnTo>
                    <a:cubicBezTo>
                      <a:pt x="1" y="9751"/>
                      <a:pt x="298" y="10049"/>
                      <a:pt x="679" y="10049"/>
                    </a:cubicBezTo>
                    <a:lnTo>
                      <a:pt x="10288" y="10049"/>
                    </a:lnTo>
                    <a:cubicBezTo>
                      <a:pt x="10657" y="10049"/>
                      <a:pt x="10954" y="9751"/>
                      <a:pt x="10954" y="9382"/>
                    </a:cubicBezTo>
                    <a:lnTo>
                      <a:pt x="10954" y="667"/>
                    </a:lnTo>
                    <a:cubicBezTo>
                      <a:pt x="10954" y="298"/>
                      <a:pt x="10657" y="0"/>
                      <a:pt x="102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6181700" y="2048688"/>
                <a:ext cx="197375" cy="262550"/>
              </a:xfrm>
              <a:custGeom>
                <a:rect b="b" l="l" r="r" t="t"/>
                <a:pathLst>
                  <a:path extrusionOk="0" h="10502" w="7895">
                    <a:moveTo>
                      <a:pt x="3941" y="977"/>
                    </a:moveTo>
                    <a:cubicBezTo>
                      <a:pt x="5584" y="977"/>
                      <a:pt x="6918" y="2322"/>
                      <a:pt x="6918" y="3953"/>
                    </a:cubicBezTo>
                    <a:lnTo>
                      <a:pt x="6918" y="9549"/>
                    </a:lnTo>
                    <a:lnTo>
                      <a:pt x="965" y="9549"/>
                    </a:lnTo>
                    <a:lnTo>
                      <a:pt x="965" y="3953"/>
                    </a:lnTo>
                    <a:cubicBezTo>
                      <a:pt x="965" y="2322"/>
                      <a:pt x="2310" y="977"/>
                      <a:pt x="3941" y="977"/>
                    </a:cubicBezTo>
                    <a:close/>
                    <a:moveTo>
                      <a:pt x="3941" y="0"/>
                    </a:moveTo>
                    <a:cubicBezTo>
                      <a:pt x="1774" y="0"/>
                      <a:pt x="0" y="1763"/>
                      <a:pt x="0" y="3941"/>
                    </a:cubicBezTo>
                    <a:lnTo>
                      <a:pt x="0" y="10025"/>
                    </a:lnTo>
                    <a:cubicBezTo>
                      <a:pt x="0" y="10299"/>
                      <a:pt x="215" y="10502"/>
                      <a:pt x="477" y="10502"/>
                    </a:cubicBezTo>
                    <a:lnTo>
                      <a:pt x="7394" y="10502"/>
                    </a:lnTo>
                    <a:cubicBezTo>
                      <a:pt x="7668" y="10502"/>
                      <a:pt x="7894" y="10299"/>
                      <a:pt x="7894" y="10025"/>
                    </a:cubicBezTo>
                    <a:lnTo>
                      <a:pt x="7894" y="3941"/>
                    </a:lnTo>
                    <a:cubicBezTo>
                      <a:pt x="7894" y="1763"/>
                      <a:pt x="6120" y="0"/>
                      <a:pt x="39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6236775" y="2288288"/>
                <a:ext cx="87225" cy="86950"/>
              </a:xfrm>
              <a:custGeom>
                <a:rect b="b" l="l" r="r" t="t"/>
                <a:pathLst>
                  <a:path extrusionOk="0" h="3478" w="3489">
                    <a:moveTo>
                      <a:pt x="1738" y="1"/>
                    </a:moveTo>
                    <a:cubicBezTo>
                      <a:pt x="774" y="1"/>
                      <a:pt x="0" y="775"/>
                      <a:pt x="0" y="1739"/>
                    </a:cubicBezTo>
                    <a:cubicBezTo>
                      <a:pt x="0" y="2704"/>
                      <a:pt x="774" y="3478"/>
                      <a:pt x="1738" y="3478"/>
                    </a:cubicBezTo>
                    <a:cubicBezTo>
                      <a:pt x="2703" y="3478"/>
                      <a:pt x="3489" y="2704"/>
                      <a:pt x="3489" y="1739"/>
                    </a:cubicBezTo>
                    <a:cubicBezTo>
                      <a:pt x="3489" y="775"/>
                      <a:pt x="2703"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6260575" y="2359438"/>
                <a:ext cx="39625" cy="45275"/>
              </a:xfrm>
              <a:custGeom>
                <a:rect b="b" l="l" r="r" t="t"/>
                <a:pathLst>
                  <a:path extrusionOk="0" h="1811" w="1585">
                    <a:moveTo>
                      <a:pt x="1" y="0"/>
                    </a:moveTo>
                    <a:lnTo>
                      <a:pt x="1" y="1810"/>
                    </a:lnTo>
                    <a:lnTo>
                      <a:pt x="1584" y="1810"/>
                    </a:lnTo>
                    <a:lnTo>
                      <a:pt x="15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6771950" y="2156438"/>
                <a:ext cx="464975" cy="315550"/>
              </a:xfrm>
              <a:custGeom>
                <a:rect b="b" l="l" r="r" t="t"/>
                <a:pathLst>
                  <a:path extrusionOk="0" h="12622" w="18599">
                    <a:moveTo>
                      <a:pt x="632" y="0"/>
                    </a:moveTo>
                    <a:cubicBezTo>
                      <a:pt x="274" y="0"/>
                      <a:pt x="1" y="286"/>
                      <a:pt x="1" y="643"/>
                    </a:cubicBezTo>
                    <a:lnTo>
                      <a:pt x="1" y="11978"/>
                    </a:lnTo>
                    <a:cubicBezTo>
                      <a:pt x="1" y="12335"/>
                      <a:pt x="274" y="12621"/>
                      <a:pt x="632" y="12621"/>
                    </a:cubicBezTo>
                    <a:lnTo>
                      <a:pt x="17943" y="12621"/>
                    </a:lnTo>
                    <a:cubicBezTo>
                      <a:pt x="18300" y="12621"/>
                      <a:pt x="18598" y="12335"/>
                      <a:pt x="18586" y="11978"/>
                    </a:cubicBezTo>
                    <a:lnTo>
                      <a:pt x="18586" y="643"/>
                    </a:lnTo>
                    <a:cubicBezTo>
                      <a:pt x="18586" y="286"/>
                      <a:pt x="18300" y="0"/>
                      <a:pt x="179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6858875" y="2183513"/>
                <a:ext cx="71450" cy="71475"/>
              </a:xfrm>
              <a:custGeom>
                <a:rect b="b" l="l" r="r" t="t"/>
                <a:pathLst>
                  <a:path extrusionOk="0" h="2859" w="2858">
                    <a:moveTo>
                      <a:pt x="1429" y="1"/>
                    </a:moveTo>
                    <a:cubicBezTo>
                      <a:pt x="643" y="1"/>
                      <a:pt x="0" y="644"/>
                      <a:pt x="0" y="1430"/>
                    </a:cubicBezTo>
                    <a:cubicBezTo>
                      <a:pt x="0" y="2227"/>
                      <a:pt x="643" y="2858"/>
                      <a:pt x="1429" y="2858"/>
                    </a:cubicBezTo>
                    <a:cubicBezTo>
                      <a:pt x="2215" y="2858"/>
                      <a:pt x="2858" y="2227"/>
                      <a:pt x="2858" y="1430"/>
                    </a:cubicBezTo>
                    <a:cubicBezTo>
                      <a:pt x="2858" y="644"/>
                      <a:pt x="2215" y="1"/>
                      <a:pt x="14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6815700" y="2183513"/>
                <a:ext cx="71475" cy="71475"/>
              </a:xfrm>
              <a:custGeom>
                <a:rect b="b" l="l" r="r" t="t"/>
                <a:pathLst>
                  <a:path extrusionOk="0" h="2859" w="2859">
                    <a:moveTo>
                      <a:pt x="1429" y="1"/>
                    </a:moveTo>
                    <a:cubicBezTo>
                      <a:pt x="644" y="1"/>
                      <a:pt x="1" y="644"/>
                      <a:pt x="1" y="1430"/>
                    </a:cubicBezTo>
                    <a:cubicBezTo>
                      <a:pt x="1" y="2227"/>
                      <a:pt x="644" y="2858"/>
                      <a:pt x="1429" y="2858"/>
                    </a:cubicBezTo>
                    <a:cubicBezTo>
                      <a:pt x="2215" y="2858"/>
                      <a:pt x="2858" y="2227"/>
                      <a:pt x="2858" y="1430"/>
                    </a:cubicBezTo>
                    <a:cubicBezTo>
                      <a:pt x="2858" y="644"/>
                      <a:pt x="2215" y="1"/>
                      <a:pt x="14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6815700" y="2348713"/>
                <a:ext cx="378050" cy="23550"/>
              </a:xfrm>
              <a:custGeom>
                <a:rect b="b" l="l" r="r" t="t"/>
                <a:pathLst>
                  <a:path extrusionOk="0" h="942" w="15122">
                    <a:moveTo>
                      <a:pt x="1" y="1"/>
                    </a:moveTo>
                    <a:lnTo>
                      <a:pt x="1" y="941"/>
                    </a:lnTo>
                    <a:lnTo>
                      <a:pt x="15122" y="941"/>
                    </a:lnTo>
                    <a:lnTo>
                      <a:pt x="15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7036575" y="2196313"/>
                <a:ext cx="157175" cy="23550"/>
              </a:xfrm>
              <a:custGeom>
                <a:rect b="b" l="l" r="r" t="t"/>
                <a:pathLst>
                  <a:path extrusionOk="0" h="942" w="6287">
                    <a:moveTo>
                      <a:pt x="0" y="1"/>
                    </a:moveTo>
                    <a:lnTo>
                      <a:pt x="0" y="941"/>
                    </a:lnTo>
                    <a:lnTo>
                      <a:pt x="6287" y="941"/>
                    </a:lnTo>
                    <a:lnTo>
                      <a:pt x="62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7036575" y="2232038"/>
                <a:ext cx="125625" cy="23250"/>
              </a:xfrm>
              <a:custGeom>
                <a:rect b="b" l="l" r="r" t="t"/>
                <a:pathLst>
                  <a:path extrusionOk="0" h="930" w="5025">
                    <a:moveTo>
                      <a:pt x="0" y="1"/>
                    </a:moveTo>
                    <a:lnTo>
                      <a:pt x="0" y="929"/>
                    </a:lnTo>
                    <a:lnTo>
                      <a:pt x="5025" y="929"/>
                    </a:lnTo>
                    <a:lnTo>
                      <a:pt x="50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6930300" y="2410938"/>
                <a:ext cx="149150" cy="23525"/>
              </a:xfrm>
              <a:custGeom>
                <a:rect b="b" l="l" r="r" t="t"/>
                <a:pathLst>
                  <a:path extrusionOk="0" h="941" w="5966">
                    <a:moveTo>
                      <a:pt x="1" y="0"/>
                    </a:moveTo>
                    <a:lnTo>
                      <a:pt x="1" y="941"/>
                    </a:lnTo>
                    <a:lnTo>
                      <a:pt x="5966" y="941"/>
                    </a:lnTo>
                    <a:lnTo>
                      <a:pt x="59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9" name="Google Shape;229;p15"/>
          <p:cNvGrpSpPr/>
          <p:nvPr/>
        </p:nvGrpSpPr>
        <p:grpSpPr>
          <a:xfrm>
            <a:off x="223733" y="3164389"/>
            <a:ext cx="3033081" cy="1434962"/>
            <a:chOff x="586950" y="3164500"/>
            <a:chExt cx="2444850" cy="1199600"/>
          </a:xfrm>
        </p:grpSpPr>
        <p:sp>
          <p:nvSpPr>
            <p:cNvPr id="230" name="Google Shape;230;p15"/>
            <p:cNvSpPr/>
            <p:nvPr/>
          </p:nvSpPr>
          <p:spPr>
            <a:xfrm>
              <a:off x="1143000" y="32766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15"/>
            <p:cNvGrpSpPr/>
            <p:nvPr/>
          </p:nvGrpSpPr>
          <p:grpSpPr>
            <a:xfrm>
              <a:off x="586950" y="3164500"/>
              <a:ext cx="1035875" cy="1068625"/>
              <a:chOff x="586950" y="3164500"/>
              <a:chExt cx="1035875" cy="1068625"/>
            </a:xfrm>
          </p:grpSpPr>
          <p:sp>
            <p:nvSpPr>
              <p:cNvPr id="232" name="Google Shape;232;p15"/>
              <p:cNvSpPr/>
              <p:nvPr/>
            </p:nvSpPr>
            <p:spPr>
              <a:xfrm>
                <a:off x="739050" y="3394900"/>
                <a:ext cx="774525" cy="775100"/>
              </a:xfrm>
              <a:custGeom>
                <a:rect b="b" l="l" r="r" t="t"/>
                <a:pathLst>
                  <a:path extrusionOk="0" h="31004" w="30981">
                    <a:moveTo>
                      <a:pt x="3001" y="0"/>
                    </a:moveTo>
                    <a:cubicBezTo>
                      <a:pt x="1358" y="0"/>
                      <a:pt x="1" y="1346"/>
                      <a:pt x="1" y="3012"/>
                    </a:cubicBezTo>
                    <a:lnTo>
                      <a:pt x="1" y="27992"/>
                    </a:lnTo>
                    <a:cubicBezTo>
                      <a:pt x="1" y="29647"/>
                      <a:pt x="1334" y="31004"/>
                      <a:pt x="3001" y="31004"/>
                    </a:cubicBezTo>
                    <a:lnTo>
                      <a:pt x="3001" y="30992"/>
                    </a:lnTo>
                    <a:lnTo>
                      <a:pt x="27980" y="30992"/>
                    </a:lnTo>
                    <a:cubicBezTo>
                      <a:pt x="29635" y="30992"/>
                      <a:pt x="30981" y="29647"/>
                      <a:pt x="30981" y="27980"/>
                    </a:cubicBezTo>
                    <a:lnTo>
                      <a:pt x="30981" y="3012"/>
                    </a:lnTo>
                    <a:cubicBezTo>
                      <a:pt x="30981" y="1358"/>
                      <a:pt x="29647" y="0"/>
                      <a:pt x="279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727750" y="3383875"/>
                <a:ext cx="797150" cy="796850"/>
              </a:xfrm>
              <a:custGeom>
                <a:rect b="b" l="l" r="r" t="t"/>
                <a:pathLst>
                  <a:path extrusionOk="0" h="31874" w="31886">
                    <a:moveTo>
                      <a:pt x="28432" y="894"/>
                    </a:moveTo>
                    <a:cubicBezTo>
                      <a:pt x="29849" y="894"/>
                      <a:pt x="30992" y="2037"/>
                      <a:pt x="30992" y="3453"/>
                    </a:cubicBezTo>
                    <a:lnTo>
                      <a:pt x="30992" y="28421"/>
                    </a:lnTo>
                    <a:cubicBezTo>
                      <a:pt x="30992" y="29838"/>
                      <a:pt x="29849" y="30981"/>
                      <a:pt x="28432" y="30981"/>
                    </a:cubicBezTo>
                    <a:lnTo>
                      <a:pt x="3453" y="30981"/>
                    </a:lnTo>
                    <a:cubicBezTo>
                      <a:pt x="2048" y="30981"/>
                      <a:pt x="893" y="29838"/>
                      <a:pt x="893" y="28421"/>
                    </a:cubicBezTo>
                    <a:lnTo>
                      <a:pt x="893" y="3453"/>
                    </a:lnTo>
                    <a:cubicBezTo>
                      <a:pt x="893" y="2037"/>
                      <a:pt x="2048" y="894"/>
                      <a:pt x="3453" y="894"/>
                    </a:cubicBezTo>
                    <a:close/>
                    <a:moveTo>
                      <a:pt x="3453" y="1"/>
                    </a:moveTo>
                    <a:cubicBezTo>
                      <a:pt x="1548" y="1"/>
                      <a:pt x="0" y="1548"/>
                      <a:pt x="0" y="3453"/>
                    </a:cubicBezTo>
                    <a:lnTo>
                      <a:pt x="0" y="28421"/>
                    </a:lnTo>
                    <a:cubicBezTo>
                      <a:pt x="0" y="30326"/>
                      <a:pt x="1548" y="31874"/>
                      <a:pt x="3453" y="31874"/>
                    </a:cubicBezTo>
                    <a:lnTo>
                      <a:pt x="28432" y="31874"/>
                    </a:lnTo>
                    <a:cubicBezTo>
                      <a:pt x="30337" y="31874"/>
                      <a:pt x="31885" y="30326"/>
                      <a:pt x="31885" y="28421"/>
                    </a:cubicBezTo>
                    <a:lnTo>
                      <a:pt x="31885" y="3453"/>
                    </a:lnTo>
                    <a:cubicBezTo>
                      <a:pt x="31885" y="1548"/>
                      <a:pt x="30337" y="1"/>
                      <a:pt x="284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1153100" y="3164500"/>
                <a:ext cx="322375" cy="585825"/>
              </a:xfrm>
              <a:custGeom>
                <a:rect b="b" l="l" r="r" t="t"/>
                <a:pathLst>
                  <a:path extrusionOk="0" h="23433" w="12895">
                    <a:moveTo>
                      <a:pt x="2024" y="1"/>
                    </a:moveTo>
                    <a:cubicBezTo>
                      <a:pt x="905" y="1"/>
                      <a:pt x="0" y="918"/>
                      <a:pt x="0" y="2025"/>
                    </a:cubicBezTo>
                    <a:lnTo>
                      <a:pt x="0" y="21408"/>
                    </a:lnTo>
                    <a:cubicBezTo>
                      <a:pt x="0" y="22527"/>
                      <a:pt x="905" y="23432"/>
                      <a:pt x="2024" y="23432"/>
                    </a:cubicBezTo>
                    <a:lnTo>
                      <a:pt x="10847" y="23432"/>
                    </a:lnTo>
                    <a:cubicBezTo>
                      <a:pt x="11966" y="23432"/>
                      <a:pt x="12871" y="22527"/>
                      <a:pt x="12871" y="21408"/>
                    </a:cubicBezTo>
                    <a:lnTo>
                      <a:pt x="12871" y="2049"/>
                    </a:lnTo>
                    <a:cubicBezTo>
                      <a:pt x="12895" y="918"/>
                      <a:pt x="11978" y="1"/>
                      <a:pt x="108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1288225" y="3211525"/>
                <a:ext cx="52125" cy="11050"/>
              </a:xfrm>
              <a:custGeom>
                <a:rect b="b" l="l" r="r" t="t"/>
                <a:pathLst>
                  <a:path extrusionOk="0" h="442" w="2085">
                    <a:moveTo>
                      <a:pt x="227" y="1"/>
                    </a:moveTo>
                    <a:cubicBezTo>
                      <a:pt x="108" y="1"/>
                      <a:pt x="1" y="108"/>
                      <a:pt x="1" y="227"/>
                    </a:cubicBezTo>
                    <a:cubicBezTo>
                      <a:pt x="13" y="346"/>
                      <a:pt x="108" y="441"/>
                      <a:pt x="227" y="441"/>
                    </a:cubicBezTo>
                    <a:lnTo>
                      <a:pt x="1858" y="441"/>
                    </a:lnTo>
                    <a:cubicBezTo>
                      <a:pt x="1977" y="441"/>
                      <a:pt x="2084" y="346"/>
                      <a:pt x="2084" y="227"/>
                    </a:cubicBezTo>
                    <a:cubicBezTo>
                      <a:pt x="2084" y="108"/>
                      <a:pt x="1977" y="1"/>
                      <a:pt x="18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1183150" y="3246075"/>
                <a:ext cx="261675" cy="400075"/>
              </a:xfrm>
              <a:custGeom>
                <a:rect b="b" l="l" r="r" t="t"/>
                <a:pathLst>
                  <a:path extrusionOk="0" h="16003" w="10467">
                    <a:moveTo>
                      <a:pt x="537" y="0"/>
                    </a:moveTo>
                    <a:cubicBezTo>
                      <a:pt x="239" y="0"/>
                      <a:pt x="1" y="238"/>
                      <a:pt x="1" y="536"/>
                    </a:cubicBezTo>
                    <a:lnTo>
                      <a:pt x="1" y="15466"/>
                    </a:lnTo>
                    <a:cubicBezTo>
                      <a:pt x="1" y="15764"/>
                      <a:pt x="239" y="16002"/>
                      <a:pt x="537" y="16002"/>
                    </a:cubicBezTo>
                    <a:lnTo>
                      <a:pt x="9931" y="16002"/>
                    </a:lnTo>
                    <a:cubicBezTo>
                      <a:pt x="10228" y="16002"/>
                      <a:pt x="10466" y="15764"/>
                      <a:pt x="10466" y="15466"/>
                    </a:cubicBezTo>
                    <a:lnTo>
                      <a:pt x="10466" y="536"/>
                    </a:lnTo>
                    <a:cubicBezTo>
                      <a:pt x="10466" y="238"/>
                      <a:pt x="10228" y="0"/>
                      <a:pt x="99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1281075" y="3658625"/>
                <a:ext cx="66400" cy="66400"/>
              </a:xfrm>
              <a:custGeom>
                <a:rect b="b" l="l" r="r" t="t"/>
                <a:pathLst>
                  <a:path extrusionOk="0" h="2656" w="2656">
                    <a:moveTo>
                      <a:pt x="1323" y="381"/>
                    </a:moveTo>
                    <a:cubicBezTo>
                      <a:pt x="1858" y="381"/>
                      <a:pt x="2275" y="810"/>
                      <a:pt x="2275" y="1334"/>
                    </a:cubicBezTo>
                    <a:cubicBezTo>
                      <a:pt x="2299" y="1869"/>
                      <a:pt x="1858" y="2286"/>
                      <a:pt x="1323" y="2286"/>
                    </a:cubicBezTo>
                    <a:cubicBezTo>
                      <a:pt x="787" y="2286"/>
                      <a:pt x="370" y="1846"/>
                      <a:pt x="370" y="1334"/>
                    </a:cubicBezTo>
                    <a:cubicBezTo>
                      <a:pt x="370" y="798"/>
                      <a:pt x="811" y="381"/>
                      <a:pt x="1323" y="381"/>
                    </a:cubicBezTo>
                    <a:close/>
                    <a:moveTo>
                      <a:pt x="1323" y="0"/>
                    </a:moveTo>
                    <a:cubicBezTo>
                      <a:pt x="596" y="0"/>
                      <a:pt x="1" y="595"/>
                      <a:pt x="1" y="1334"/>
                    </a:cubicBezTo>
                    <a:cubicBezTo>
                      <a:pt x="1" y="2060"/>
                      <a:pt x="596" y="2655"/>
                      <a:pt x="1323" y="2655"/>
                    </a:cubicBezTo>
                    <a:cubicBezTo>
                      <a:pt x="2049" y="2655"/>
                      <a:pt x="2644" y="2060"/>
                      <a:pt x="2644" y="1334"/>
                    </a:cubicBezTo>
                    <a:cubicBezTo>
                      <a:pt x="2656" y="595"/>
                      <a:pt x="2061" y="0"/>
                      <a:pt x="1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771800" y="4009250"/>
                <a:ext cx="134275" cy="72950"/>
              </a:xfrm>
              <a:custGeom>
                <a:rect b="b" l="l" r="r" t="t"/>
                <a:pathLst>
                  <a:path extrusionOk="0" h="2918" w="5371">
                    <a:moveTo>
                      <a:pt x="0" y="1"/>
                    </a:moveTo>
                    <a:lnTo>
                      <a:pt x="0" y="2918"/>
                    </a:lnTo>
                    <a:lnTo>
                      <a:pt x="5370" y="2918"/>
                    </a:lnTo>
                    <a:lnTo>
                      <a:pt x="53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590525" y="3689875"/>
                <a:ext cx="497100" cy="366125"/>
              </a:xfrm>
              <a:custGeom>
                <a:rect b="b" l="l" r="r" t="t"/>
                <a:pathLst>
                  <a:path extrusionOk="0" h="14645" w="19884">
                    <a:moveTo>
                      <a:pt x="1405" y="0"/>
                    </a:moveTo>
                    <a:cubicBezTo>
                      <a:pt x="631" y="0"/>
                      <a:pt x="0" y="631"/>
                      <a:pt x="0" y="1405"/>
                    </a:cubicBezTo>
                    <a:lnTo>
                      <a:pt x="0" y="13252"/>
                    </a:lnTo>
                    <a:cubicBezTo>
                      <a:pt x="0" y="14026"/>
                      <a:pt x="631" y="14645"/>
                      <a:pt x="1405" y="14645"/>
                    </a:cubicBezTo>
                    <a:lnTo>
                      <a:pt x="18491" y="14645"/>
                    </a:lnTo>
                    <a:cubicBezTo>
                      <a:pt x="19265" y="14645"/>
                      <a:pt x="19884" y="14026"/>
                      <a:pt x="19884" y="13252"/>
                    </a:cubicBezTo>
                    <a:lnTo>
                      <a:pt x="19884" y="1405"/>
                    </a:lnTo>
                    <a:cubicBezTo>
                      <a:pt x="19884" y="631"/>
                      <a:pt x="19265" y="0"/>
                      <a:pt x="184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586950" y="3686600"/>
                <a:ext cx="504550" cy="373575"/>
              </a:xfrm>
              <a:custGeom>
                <a:rect b="b" l="l" r="r" t="t"/>
                <a:pathLst>
                  <a:path extrusionOk="0" h="14943" w="20182">
                    <a:moveTo>
                      <a:pt x="18634" y="298"/>
                    </a:moveTo>
                    <a:cubicBezTo>
                      <a:pt x="19312" y="298"/>
                      <a:pt x="19884" y="846"/>
                      <a:pt x="19884" y="1548"/>
                    </a:cubicBezTo>
                    <a:lnTo>
                      <a:pt x="19884" y="13395"/>
                    </a:lnTo>
                    <a:cubicBezTo>
                      <a:pt x="19884" y="14085"/>
                      <a:pt x="19324" y="14645"/>
                      <a:pt x="18634" y="14645"/>
                    </a:cubicBezTo>
                    <a:lnTo>
                      <a:pt x="1548" y="14645"/>
                    </a:lnTo>
                    <a:cubicBezTo>
                      <a:pt x="858" y="14645"/>
                      <a:pt x="298" y="14097"/>
                      <a:pt x="298" y="13395"/>
                    </a:cubicBezTo>
                    <a:lnTo>
                      <a:pt x="298" y="1548"/>
                    </a:lnTo>
                    <a:cubicBezTo>
                      <a:pt x="298" y="858"/>
                      <a:pt x="846" y="298"/>
                      <a:pt x="1548" y="298"/>
                    </a:cubicBezTo>
                    <a:close/>
                    <a:moveTo>
                      <a:pt x="1548" y="0"/>
                    </a:moveTo>
                    <a:cubicBezTo>
                      <a:pt x="691" y="0"/>
                      <a:pt x="1" y="703"/>
                      <a:pt x="1" y="1548"/>
                    </a:cubicBezTo>
                    <a:lnTo>
                      <a:pt x="1" y="13395"/>
                    </a:lnTo>
                    <a:cubicBezTo>
                      <a:pt x="1" y="14240"/>
                      <a:pt x="691" y="14943"/>
                      <a:pt x="1548" y="14943"/>
                    </a:cubicBezTo>
                    <a:lnTo>
                      <a:pt x="18634" y="14943"/>
                    </a:lnTo>
                    <a:cubicBezTo>
                      <a:pt x="19479" y="14943"/>
                      <a:pt x="20182" y="14240"/>
                      <a:pt x="20182" y="13395"/>
                    </a:cubicBezTo>
                    <a:lnTo>
                      <a:pt x="20182" y="1548"/>
                    </a:lnTo>
                    <a:cubicBezTo>
                      <a:pt x="20158" y="691"/>
                      <a:pt x="19479" y="0"/>
                      <a:pt x="186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611050" y="3710700"/>
                <a:ext cx="455750" cy="325075"/>
              </a:xfrm>
              <a:custGeom>
                <a:rect b="b" l="l" r="r" t="t"/>
                <a:pathLst>
                  <a:path extrusionOk="0" h="13003" w="18230">
                    <a:moveTo>
                      <a:pt x="346" y="1"/>
                    </a:moveTo>
                    <a:cubicBezTo>
                      <a:pt x="156" y="1"/>
                      <a:pt x="1" y="155"/>
                      <a:pt x="1" y="346"/>
                    </a:cubicBezTo>
                    <a:lnTo>
                      <a:pt x="1" y="12657"/>
                    </a:lnTo>
                    <a:cubicBezTo>
                      <a:pt x="1" y="12836"/>
                      <a:pt x="144" y="13002"/>
                      <a:pt x="346" y="13002"/>
                    </a:cubicBezTo>
                    <a:lnTo>
                      <a:pt x="17884" y="13002"/>
                    </a:lnTo>
                    <a:cubicBezTo>
                      <a:pt x="18087" y="13002"/>
                      <a:pt x="18229" y="12848"/>
                      <a:pt x="18218" y="12657"/>
                    </a:cubicBezTo>
                    <a:lnTo>
                      <a:pt x="18218" y="346"/>
                    </a:lnTo>
                    <a:cubicBezTo>
                      <a:pt x="18218" y="167"/>
                      <a:pt x="18063" y="1"/>
                      <a:pt x="178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713750" y="4082475"/>
                <a:ext cx="250350" cy="18175"/>
              </a:xfrm>
              <a:custGeom>
                <a:rect b="b" l="l" r="r" t="t"/>
                <a:pathLst>
                  <a:path extrusionOk="0" h="727" w="10014">
                    <a:moveTo>
                      <a:pt x="72" y="1"/>
                    </a:moveTo>
                    <a:cubicBezTo>
                      <a:pt x="24" y="1"/>
                      <a:pt x="1" y="36"/>
                      <a:pt x="1" y="72"/>
                    </a:cubicBezTo>
                    <a:lnTo>
                      <a:pt x="1" y="655"/>
                    </a:lnTo>
                    <a:cubicBezTo>
                      <a:pt x="1" y="703"/>
                      <a:pt x="24" y="727"/>
                      <a:pt x="72" y="727"/>
                    </a:cubicBezTo>
                    <a:lnTo>
                      <a:pt x="9930" y="727"/>
                    </a:lnTo>
                    <a:cubicBezTo>
                      <a:pt x="9966" y="727"/>
                      <a:pt x="10014" y="691"/>
                      <a:pt x="10002" y="655"/>
                    </a:cubicBezTo>
                    <a:lnTo>
                      <a:pt x="10002" y="72"/>
                    </a:lnTo>
                    <a:cubicBezTo>
                      <a:pt x="10002" y="36"/>
                      <a:pt x="9966" y="1"/>
                      <a:pt x="99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1190900" y="3761900"/>
                <a:ext cx="431925" cy="471225"/>
              </a:xfrm>
              <a:custGeom>
                <a:rect b="b" l="l" r="r" t="t"/>
                <a:pathLst>
                  <a:path extrusionOk="0" h="18849" w="17277">
                    <a:moveTo>
                      <a:pt x="8597" y="1"/>
                    </a:moveTo>
                    <a:cubicBezTo>
                      <a:pt x="7346" y="858"/>
                      <a:pt x="5703" y="1584"/>
                      <a:pt x="3834" y="2025"/>
                    </a:cubicBezTo>
                    <a:cubicBezTo>
                      <a:pt x="2590" y="2310"/>
                      <a:pt x="1357" y="2442"/>
                      <a:pt x="209" y="2442"/>
                    </a:cubicBezTo>
                    <a:cubicBezTo>
                      <a:pt x="159" y="2442"/>
                      <a:pt x="109" y="2442"/>
                      <a:pt x="60" y="2441"/>
                    </a:cubicBezTo>
                    <a:cubicBezTo>
                      <a:pt x="36" y="2560"/>
                      <a:pt x="0" y="2679"/>
                      <a:pt x="0" y="2799"/>
                    </a:cubicBezTo>
                    <a:cubicBezTo>
                      <a:pt x="0" y="16562"/>
                      <a:pt x="8620" y="18848"/>
                      <a:pt x="8620" y="18848"/>
                    </a:cubicBezTo>
                    <a:cubicBezTo>
                      <a:pt x="8620" y="18848"/>
                      <a:pt x="17241" y="16562"/>
                      <a:pt x="17241" y="2799"/>
                    </a:cubicBezTo>
                    <a:cubicBezTo>
                      <a:pt x="17276" y="2679"/>
                      <a:pt x="17241" y="2560"/>
                      <a:pt x="17217" y="2441"/>
                    </a:cubicBezTo>
                    <a:cubicBezTo>
                      <a:pt x="17167" y="2442"/>
                      <a:pt x="17118" y="2442"/>
                      <a:pt x="17068" y="2442"/>
                    </a:cubicBezTo>
                    <a:cubicBezTo>
                      <a:pt x="15920" y="2442"/>
                      <a:pt x="14698" y="2310"/>
                      <a:pt x="13442" y="2025"/>
                    </a:cubicBezTo>
                    <a:cubicBezTo>
                      <a:pt x="11573" y="1584"/>
                      <a:pt x="9930" y="858"/>
                      <a:pt x="86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1315625" y="3911025"/>
                <a:ext cx="198550" cy="144700"/>
              </a:xfrm>
              <a:custGeom>
                <a:rect b="b" l="l" r="r" t="t"/>
                <a:pathLst>
                  <a:path extrusionOk="0" fill="none" h="5788" w="7942">
                    <a:moveTo>
                      <a:pt x="0" y="3025"/>
                    </a:moveTo>
                    <a:lnTo>
                      <a:pt x="3024" y="5787"/>
                    </a:lnTo>
                    <a:lnTo>
                      <a:pt x="7942" y="1"/>
                    </a:lnTo>
                  </a:path>
                </a:pathLst>
              </a:custGeom>
              <a:noFill/>
              <a:ln cap="rnd" cmpd="sng" w="14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5" name="Google Shape;245;p15"/>
          <p:cNvGrpSpPr/>
          <p:nvPr/>
        </p:nvGrpSpPr>
        <p:grpSpPr>
          <a:xfrm>
            <a:off x="3490274" y="3276624"/>
            <a:ext cx="2526433" cy="1289666"/>
            <a:chOff x="3490300" y="3276600"/>
            <a:chExt cx="2265250" cy="1087500"/>
          </a:xfrm>
        </p:grpSpPr>
        <p:sp>
          <p:nvSpPr>
            <p:cNvPr id="246" name="Google Shape;246;p15"/>
            <p:cNvSpPr/>
            <p:nvPr/>
          </p:nvSpPr>
          <p:spPr>
            <a:xfrm>
              <a:off x="3866750" y="32766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15"/>
            <p:cNvGrpSpPr/>
            <p:nvPr/>
          </p:nvGrpSpPr>
          <p:grpSpPr>
            <a:xfrm>
              <a:off x="3490300" y="3426450"/>
              <a:ext cx="939425" cy="797450"/>
              <a:chOff x="3490300" y="3426450"/>
              <a:chExt cx="939425" cy="797450"/>
            </a:xfrm>
          </p:grpSpPr>
          <p:sp>
            <p:nvSpPr>
              <p:cNvPr id="248" name="Google Shape;248;p15"/>
              <p:cNvSpPr/>
              <p:nvPr/>
            </p:nvSpPr>
            <p:spPr>
              <a:xfrm>
                <a:off x="3501300" y="3437750"/>
                <a:ext cx="774825" cy="775125"/>
              </a:xfrm>
              <a:custGeom>
                <a:rect b="b" l="l" r="r" t="t"/>
                <a:pathLst>
                  <a:path extrusionOk="0" h="31005" w="30993">
                    <a:moveTo>
                      <a:pt x="3013" y="1"/>
                    </a:moveTo>
                    <a:cubicBezTo>
                      <a:pt x="1358" y="1"/>
                      <a:pt x="1" y="1334"/>
                      <a:pt x="1" y="3001"/>
                    </a:cubicBezTo>
                    <a:lnTo>
                      <a:pt x="1" y="27992"/>
                    </a:lnTo>
                    <a:cubicBezTo>
                      <a:pt x="1" y="29647"/>
                      <a:pt x="1346" y="31005"/>
                      <a:pt x="3013" y="31005"/>
                    </a:cubicBezTo>
                    <a:lnTo>
                      <a:pt x="27980" y="31005"/>
                    </a:lnTo>
                    <a:cubicBezTo>
                      <a:pt x="29635" y="31005"/>
                      <a:pt x="30993" y="29659"/>
                      <a:pt x="30993" y="27992"/>
                    </a:cubicBezTo>
                    <a:lnTo>
                      <a:pt x="30993" y="3001"/>
                    </a:lnTo>
                    <a:cubicBezTo>
                      <a:pt x="30993" y="1358"/>
                      <a:pt x="29659"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3490300" y="3426450"/>
                <a:ext cx="797425" cy="797450"/>
              </a:xfrm>
              <a:custGeom>
                <a:rect b="b" l="l" r="r" t="t"/>
                <a:pathLst>
                  <a:path extrusionOk="0" h="31898" w="31897">
                    <a:moveTo>
                      <a:pt x="28432" y="893"/>
                    </a:moveTo>
                    <a:cubicBezTo>
                      <a:pt x="29837" y="893"/>
                      <a:pt x="30992" y="2048"/>
                      <a:pt x="30992" y="3453"/>
                    </a:cubicBezTo>
                    <a:lnTo>
                      <a:pt x="30992" y="28444"/>
                    </a:lnTo>
                    <a:cubicBezTo>
                      <a:pt x="30992" y="29861"/>
                      <a:pt x="29837" y="31004"/>
                      <a:pt x="28432" y="31004"/>
                    </a:cubicBezTo>
                    <a:lnTo>
                      <a:pt x="3453" y="31004"/>
                    </a:lnTo>
                    <a:cubicBezTo>
                      <a:pt x="2036" y="31004"/>
                      <a:pt x="893" y="29861"/>
                      <a:pt x="893" y="28444"/>
                    </a:cubicBezTo>
                    <a:lnTo>
                      <a:pt x="893" y="3453"/>
                    </a:lnTo>
                    <a:cubicBezTo>
                      <a:pt x="893" y="2048"/>
                      <a:pt x="2036" y="893"/>
                      <a:pt x="3453" y="893"/>
                    </a:cubicBezTo>
                    <a:close/>
                    <a:moveTo>
                      <a:pt x="3453" y="0"/>
                    </a:moveTo>
                    <a:cubicBezTo>
                      <a:pt x="1548" y="0"/>
                      <a:pt x="0" y="1548"/>
                      <a:pt x="0" y="3453"/>
                    </a:cubicBezTo>
                    <a:lnTo>
                      <a:pt x="0" y="28444"/>
                    </a:lnTo>
                    <a:cubicBezTo>
                      <a:pt x="0" y="30349"/>
                      <a:pt x="1548" y="31897"/>
                      <a:pt x="3453" y="31897"/>
                    </a:cubicBezTo>
                    <a:lnTo>
                      <a:pt x="28420" y="31897"/>
                    </a:lnTo>
                    <a:cubicBezTo>
                      <a:pt x="30325" y="31897"/>
                      <a:pt x="31885" y="30349"/>
                      <a:pt x="31885" y="28444"/>
                    </a:cubicBezTo>
                    <a:lnTo>
                      <a:pt x="31885" y="3453"/>
                    </a:lnTo>
                    <a:cubicBezTo>
                      <a:pt x="31897" y="1548"/>
                      <a:pt x="30337" y="0"/>
                      <a:pt x="28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3614125" y="3636300"/>
                <a:ext cx="815600" cy="227425"/>
              </a:xfrm>
              <a:custGeom>
                <a:rect b="b" l="l" r="r" t="t"/>
                <a:pathLst>
                  <a:path extrusionOk="0" h="9097" w="32624">
                    <a:moveTo>
                      <a:pt x="2084" y="0"/>
                    </a:moveTo>
                    <a:cubicBezTo>
                      <a:pt x="941" y="0"/>
                      <a:pt x="0" y="941"/>
                      <a:pt x="0" y="2084"/>
                    </a:cubicBezTo>
                    <a:lnTo>
                      <a:pt x="0" y="7013"/>
                    </a:lnTo>
                    <a:cubicBezTo>
                      <a:pt x="0" y="8156"/>
                      <a:pt x="941" y="9097"/>
                      <a:pt x="2084" y="9097"/>
                    </a:cubicBezTo>
                    <a:lnTo>
                      <a:pt x="30528" y="9097"/>
                    </a:lnTo>
                    <a:cubicBezTo>
                      <a:pt x="31695" y="9097"/>
                      <a:pt x="32623" y="8156"/>
                      <a:pt x="32611" y="7013"/>
                    </a:cubicBezTo>
                    <a:lnTo>
                      <a:pt x="32611" y="2084"/>
                    </a:lnTo>
                    <a:cubicBezTo>
                      <a:pt x="32611" y="941"/>
                      <a:pt x="31671" y="0"/>
                      <a:pt x="305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3677225" y="3732425"/>
                <a:ext cx="83350" cy="76225"/>
              </a:xfrm>
              <a:custGeom>
                <a:rect b="b" l="l" r="r" t="t"/>
                <a:pathLst>
                  <a:path extrusionOk="0" h="3049" w="3334">
                    <a:moveTo>
                      <a:pt x="203" y="1"/>
                    </a:moveTo>
                    <a:cubicBezTo>
                      <a:pt x="84" y="1"/>
                      <a:pt x="0" y="84"/>
                      <a:pt x="0" y="203"/>
                    </a:cubicBezTo>
                    <a:lnTo>
                      <a:pt x="0" y="2846"/>
                    </a:lnTo>
                    <a:cubicBezTo>
                      <a:pt x="0" y="2966"/>
                      <a:pt x="84" y="3049"/>
                      <a:pt x="203" y="3049"/>
                    </a:cubicBezTo>
                    <a:lnTo>
                      <a:pt x="3120" y="3049"/>
                    </a:lnTo>
                    <a:cubicBezTo>
                      <a:pt x="3227" y="3049"/>
                      <a:pt x="3310" y="2966"/>
                      <a:pt x="3334" y="2846"/>
                    </a:cubicBezTo>
                    <a:lnTo>
                      <a:pt x="3334" y="203"/>
                    </a:lnTo>
                    <a:cubicBezTo>
                      <a:pt x="3334" y="84"/>
                      <a:pt x="3239" y="1"/>
                      <a:pt x="3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3688525" y="3680650"/>
                <a:ext cx="60150" cy="79800"/>
              </a:xfrm>
              <a:custGeom>
                <a:rect b="b" l="l" r="r" t="t"/>
                <a:pathLst>
                  <a:path extrusionOk="0" h="3192" w="2406">
                    <a:moveTo>
                      <a:pt x="1191" y="286"/>
                    </a:moveTo>
                    <a:cubicBezTo>
                      <a:pt x="1703" y="286"/>
                      <a:pt x="2108" y="703"/>
                      <a:pt x="2108" y="1191"/>
                    </a:cubicBezTo>
                    <a:lnTo>
                      <a:pt x="2108" y="2893"/>
                    </a:lnTo>
                    <a:lnTo>
                      <a:pt x="286" y="2893"/>
                    </a:lnTo>
                    <a:lnTo>
                      <a:pt x="286" y="1191"/>
                    </a:lnTo>
                    <a:cubicBezTo>
                      <a:pt x="286" y="691"/>
                      <a:pt x="703" y="286"/>
                      <a:pt x="1191" y="286"/>
                    </a:cubicBezTo>
                    <a:close/>
                    <a:moveTo>
                      <a:pt x="1191" y="0"/>
                    </a:moveTo>
                    <a:cubicBezTo>
                      <a:pt x="536" y="0"/>
                      <a:pt x="1" y="536"/>
                      <a:pt x="1" y="1191"/>
                    </a:cubicBezTo>
                    <a:lnTo>
                      <a:pt x="1" y="3036"/>
                    </a:lnTo>
                    <a:cubicBezTo>
                      <a:pt x="1" y="3132"/>
                      <a:pt x="84" y="3191"/>
                      <a:pt x="155" y="3191"/>
                    </a:cubicBezTo>
                    <a:lnTo>
                      <a:pt x="2251" y="3191"/>
                    </a:lnTo>
                    <a:cubicBezTo>
                      <a:pt x="2322" y="3191"/>
                      <a:pt x="2406" y="3108"/>
                      <a:pt x="2382" y="3036"/>
                    </a:cubicBezTo>
                    <a:lnTo>
                      <a:pt x="2382" y="1191"/>
                    </a:lnTo>
                    <a:cubicBezTo>
                      <a:pt x="2382" y="536"/>
                      <a:pt x="1846" y="0"/>
                      <a:pt x="11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3804025" y="3701775"/>
                <a:ext cx="124450" cy="98250"/>
              </a:xfrm>
              <a:custGeom>
                <a:rect b="b" l="l" r="r" t="t"/>
                <a:pathLst>
                  <a:path extrusionOk="0" h="3930" w="4978">
                    <a:moveTo>
                      <a:pt x="0" y="1"/>
                    </a:moveTo>
                    <a:lnTo>
                      <a:pt x="977" y="3930"/>
                    </a:lnTo>
                    <a:lnTo>
                      <a:pt x="1655" y="3930"/>
                    </a:lnTo>
                    <a:lnTo>
                      <a:pt x="2489" y="524"/>
                    </a:lnTo>
                    <a:lnTo>
                      <a:pt x="3322" y="3930"/>
                    </a:lnTo>
                    <a:lnTo>
                      <a:pt x="3989" y="3930"/>
                    </a:lnTo>
                    <a:lnTo>
                      <a:pt x="4977" y="1"/>
                    </a:lnTo>
                    <a:lnTo>
                      <a:pt x="4429" y="1"/>
                    </a:lnTo>
                    <a:lnTo>
                      <a:pt x="3608" y="3322"/>
                    </a:lnTo>
                    <a:lnTo>
                      <a:pt x="2786" y="1"/>
                    </a:lnTo>
                    <a:lnTo>
                      <a:pt x="2179" y="1"/>
                    </a:lnTo>
                    <a:lnTo>
                      <a:pt x="1358" y="3322"/>
                    </a:lnTo>
                    <a:lnTo>
                      <a:pt x="5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3963275" y="3701775"/>
                <a:ext cx="124425" cy="98250"/>
              </a:xfrm>
              <a:custGeom>
                <a:rect b="b" l="l" r="r" t="t"/>
                <a:pathLst>
                  <a:path extrusionOk="0" h="3930" w="4977">
                    <a:moveTo>
                      <a:pt x="0" y="1"/>
                    </a:moveTo>
                    <a:lnTo>
                      <a:pt x="976" y="3930"/>
                    </a:lnTo>
                    <a:lnTo>
                      <a:pt x="1655" y="3930"/>
                    </a:lnTo>
                    <a:lnTo>
                      <a:pt x="2489" y="524"/>
                    </a:lnTo>
                    <a:lnTo>
                      <a:pt x="3322" y="3930"/>
                    </a:lnTo>
                    <a:lnTo>
                      <a:pt x="3989" y="3930"/>
                    </a:lnTo>
                    <a:lnTo>
                      <a:pt x="4977" y="1"/>
                    </a:lnTo>
                    <a:lnTo>
                      <a:pt x="4429" y="1"/>
                    </a:lnTo>
                    <a:lnTo>
                      <a:pt x="3608" y="3322"/>
                    </a:lnTo>
                    <a:lnTo>
                      <a:pt x="2786" y="1"/>
                    </a:lnTo>
                    <a:lnTo>
                      <a:pt x="2191" y="1"/>
                    </a:lnTo>
                    <a:lnTo>
                      <a:pt x="1357" y="3322"/>
                    </a:lnTo>
                    <a:lnTo>
                      <a:pt x="5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4122500" y="3701775"/>
                <a:ext cx="124450" cy="98250"/>
              </a:xfrm>
              <a:custGeom>
                <a:rect b="b" l="l" r="r" t="t"/>
                <a:pathLst>
                  <a:path extrusionOk="0" h="3930" w="4978">
                    <a:moveTo>
                      <a:pt x="1" y="1"/>
                    </a:moveTo>
                    <a:lnTo>
                      <a:pt x="989" y="3930"/>
                    </a:lnTo>
                    <a:lnTo>
                      <a:pt x="1656" y="3930"/>
                    </a:lnTo>
                    <a:lnTo>
                      <a:pt x="2489" y="524"/>
                    </a:lnTo>
                    <a:lnTo>
                      <a:pt x="3323" y="3930"/>
                    </a:lnTo>
                    <a:lnTo>
                      <a:pt x="3990" y="3930"/>
                    </a:lnTo>
                    <a:lnTo>
                      <a:pt x="4978" y="1"/>
                    </a:lnTo>
                    <a:lnTo>
                      <a:pt x="4430" y="1"/>
                    </a:lnTo>
                    <a:lnTo>
                      <a:pt x="3609" y="3322"/>
                    </a:lnTo>
                    <a:lnTo>
                      <a:pt x="2787" y="1"/>
                    </a:lnTo>
                    <a:lnTo>
                      <a:pt x="2192" y="1"/>
                    </a:lnTo>
                    <a:lnTo>
                      <a:pt x="1358" y="3322"/>
                    </a:lnTo>
                    <a:lnTo>
                      <a:pt x="5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3535225" y="3458600"/>
                <a:ext cx="547125" cy="546800"/>
              </a:xfrm>
              <a:custGeom>
                <a:rect b="b" l="l" r="r" t="t"/>
                <a:pathLst>
                  <a:path extrusionOk="0" h="21872" w="21885">
                    <a:moveTo>
                      <a:pt x="10943" y="2643"/>
                    </a:moveTo>
                    <a:cubicBezTo>
                      <a:pt x="15527" y="2643"/>
                      <a:pt x="19230" y="6358"/>
                      <a:pt x="19230" y="10942"/>
                    </a:cubicBezTo>
                    <a:cubicBezTo>
                      <a:pt x="19230" y="15526"/>
                      <a:pt x="15527" y="19229"/>
                      <a:pt x="10943" y="19229"/>
                    </a:cubicBezTo>
                    <a:cubicBezTo>
                      <a:pt x="6359" y="19229"/>
                      <a:pt x="2656" y="15526"/>
                      <a:pt x="2656" y="10942"/>
                    </a:cubicBezTo>
                    <a:cubicBezTo>
                      <a:pt x="2656" y="6370"/>
                      <a:pt x="6359" y="2643"/>
                      <a:pt x="10943" y="2643"/>
                    </a:cubicBezTo>
                    <a:close/>
                    <a:moveTo>
                      <a:pt x="10943" y="0"/>
                    </a:moveTo>
                    <a:cubicBezTo>
                      <a:pt x="4918" y="0"/>
                      <a:pt x="1" y="4905"/>
                      <a:pt x="1" y="10942"/>
                    </a:cubicBezTo>
                    <a:cubicBezTo>
                      <a:pt x="1" y="16967"/>
                      <a:pt x="4918" y="21872"/>
                      <a:pt x="10943" y="21872"/>
                    </a:cubicBezTo>
                    <a:cubicBezTo>
                      <a:pt x="16967" y="21872"/>
                      <a:pt x="21885" y="16967"/>
                      <a:pt x="21885" y="10942"/>
                    </a:cubicBezTo>
                    <a:cubicBezTo>
                      <a:pt x="21885" y="4905"/>
                      <a:pt x="16967" y="0"/>
                      <a:pt x="109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3903725" y="3913425"/>
                <a:ext cx="200650" cy="278625"/>
              </a:xfrm>
              <a:custGeom>
                <a:rect b="b" l="l" r="r" t="t"/>
                <a:pathLst>
                  <a:path extrusionOk="0" h="11145" w="8026">
                    <a:moveTo>
                      <a:pt x="1507" y="1"/>
                    </a:moveTo>
                    <a:cubicBezTo>
                      <a:pt x="1276" y="1"/>
                      <a:pt x="1044" y="61"/>
                      <a:pt x="834" y="190"/>
                    </a:cubicBezTo>
                    <a:cubicBezTo>
                      <a:pt x="203" y="559"/>
                      <a:pt x="1" y="1381"/>
                      <a:pt x="370" y="2000"/>
                    </a:cubicBezTo>
                    <a:lnTo>
                      <a:pt x="5371" y="10489"/>
                    </a:lnTo>
                    <a:cubicBezTo>
                      <a:pt x="5621" y="10906"/>
                      <a:pt x="6061" y="11144"/>
                      <a:pt x="6514" y="11144"/>
                    </a:cubicBezTo>
                    <a:cubicBezTo>
                      <a:pt x="6740" y="11144"/>
                      <a:pt x="6978" y="11085"/>
                      <a:pt x="7192" y="10942"/>
                    </a:cubicBezTo>
                    <a:cubicBezTo>
                      <a:pt x="7811" y="10573"/>
                      <a:pt x="8026" y="9751"/>
                      <a:pt x="7645" y="9132"/>
                    </a:cubicBezTo>
                    <a:lnTo>
                      <a:pt x="2644" y="643"/>
                    </a:lnTo>
                    <a:cubicBezTo>
                      <a:pt x="2400" y="233"/>
                      <a:pt x="1958" y="1"/>
                      <a:pt x="15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8" name="Google Shape;258;p15"/>
          <p:cNvSpPr txBox="1"/>
          <p:nvPr/>
        </p:nvSpPr>
        <p:spPr>
          <a:xfrm>
            <a:off x="1299075" y="1481725"/>
            <a:ext cx="1528800" cy="5727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100">
                <a:solidFill>
                  <a:schemeClr val="dk1"/>
                </a:solidFill>
                <a:latin typeface="Fira Sans"/>
                <a:ea typeface="Fira Sans"/>
                <a:cs typeface="Fira Sans"/>
                <a:sym typeface="Fira Sans"/>
              </a:rPr>
              <a:t>Health records contain a full picture of a person’s life—name, date of birth, address, diagnoses, prescriptions, billing info, and even Social Security numbers.</a:t>
            </a:r>
            <a:endParaRPr b="1" sz="1100">
              <a:solidFill>
                <a:schemeClr val="dk1"/>
              </a:solidFill>
              <a:latin typeface="Fira Sans"/>
              <a:ea typeface="Fira Sans"/>
              <a:cs typeface="Fira Sans"/>
              <a:sym typeface="Fira Sans"/>
            </a:endParaRPr>
          </a:p>
        </p:txBody>
      </p:sp>
      <p:sp>
        <p:nvSpPr>
          <p:cNvPr id="259" name="Google Shape;259;p15"/>
          <p:cNvSpPr txBox="1"/>
          <p:nvPr/>
        </p:nvSpPr>
        <p:spPr>
          <a:xfrm>
            <a:off x="7267875" y="1737375"/>
            <a:ext cx="1579200" cy="1362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200">
                <a:solidFill>
                  <a:schemeClr val="dk1"/>
                </a:solidFill>
                <a:latin typeface="Fira Sans"/>
                <a:ea typeface="Fira Sans"/>
                <a:cs typeface="Fira Sans"/>
                <a:sym typeface="Fira Sans"/>
              </a:rPr>
              <a:t>A single electronic health record can sell for $250–$1,000 on the dark web, compared to just $5–$10 for a credit card.</a:t>
            </a:r>
            <a:endParaRPr b="1" sz="1500">
              <a:solidFill>
                <a:schemeClr val="dk1"/>
              </a:solidFill>
              <a:latin typeface="Fira Sans"/>
              <a:ea typeface="Fira Sans"/>
              <a:cs typeface="Fira Sans"/>
              <a:sym typeface="Fira Sans"/>
            </a:endParaRPr>
          </a:p>
        </p:txBody>
      </p:sp>
      <p:sp>
        <p:nvSpPr>
          <p:cNvPr id="260" name="Google Shape;260;p15"/>
          <p:cNvSpPr txBox="1"/>
          <p:nvPr/>
        </p:nvSpPr>
        <p:spPr>
          <a:xfrm>
            <a:off x="1361425" y="3447175"/>
            <a:ext cx="1895400" cy="8694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200">
                <a:solidFill>
                  <a:schemeClr val="dk1"/>
                </a:solidFill>
                <a:latin typeface="Fira Sans"/>
                <a:ea typeface="Fira Sans"/>
                <a:cs typeface="Fira Sans"/>
                <a:sym typeface="Fira Sans"/>
              </a:rPr>
              <a:t>Hackers may also use medical records to access other services—banking, government benefits, or even impersonate patients for care.</a:t>
            </a:r>
            <a:endParaRPr b="1" sz="1200">
              <a:solidFill>
                <a:schemeClr val="dk1"/>
              </a:solidFill>
              <a:latin typeface="Fira Sans"/>
              <a:ea typeface="Fira Sans"/>
              <a:cs typeface="Fira Sans"/>
              <a:sym typeface="Fira Sans"/>
            </a:endParaRPr>
          </a:p>
        </p:txBody>
      </p:sp>
      <p:sp>
        <p:nvSpPr>
          <p:cNvPr id="261" name="Google Shape;261;p15"/>
          <p:cNvSpPr txBox="1"/>
          <p:nvPr/>
        </p:nvSpPr>
        <p:spPr>
          <a:xfrm>
            <a:off x="7367250" y="3529575"/>
            <a:ext cx="1267800" cy="6783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300">
                <a:solidFill>
                  <a:schemeClr val="dk1"/>
                </a:solidFill>
                <a:latin typeface="Fira Sans"/>
                <a:ea typeface="Fira Sans"/>
                <a:cs typeface="Fira Sans"/>
                <a:sym typeface="Fira Sans"/>
              </a:rPr>
              <a:t>Victims often don’t discover the fraud for months, and it can take years to fix.</a:t>
            </a:r>
            <a:endParaRPr b="1" sz="1300">
              <a:solidFill>
                <a:schemeClr val="dk1"/>
              </a:solidFill>
              <a:latin typeface="Fira Sans"/>
              <a:ea typeface="Fira Sans"/>
              <a:cs typeface="Fira Sans"/>
              <a:sym typeface="Fira Sans"/>
            </a:endParaRPr>
          </a:p>
        </p:txBody>
      </p:sp>
      <p:sp>
        <p:nvSpPr>
          <p:cNvPr id="262" name="Google Shape;262;p15"/>
          <p:cNvSpPr txBox="1"/>
          <p:nvPr/>
        </p:nvSpPr>
        <p:spPr>
          <a:xfrm>
            <a:off x="4216800" y="1598425"/>
            <a:ext cx="1433100" cy="322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100">
                <a:solidFill>
                  <a:schemeClr val="dk1"/>
                </a:solidFill>
                <a:latin typeface="Fira Sans"/>
                <a:ea typeface="Fira Sans"/>
                <a:cs typeface="Fira Sans"/>
                <a:sym typeface="Fira Sans"/>
              </a:rPr>
              <a:t>Unlike credit card info, medical records can’t be canceled or reissued. Once leaked, that information is out there for life.</a:t>
            </a:r>
            <a:endParaRPr b="1" sz="1100">
              <a:solidFill>
                <a:schemeClr val="dk1"/>
              </a:solidFill>
              <a:latin typeface="Fira Sans"/>
              <a:ea typeface="Fira Sans"/>
              <a:cs typeface="Fira Sans"/>
              <a:sym typeface="Fira Sans"/>
            </a:endParaRPr>
          </a:p>
        </p:txBody>
      </p:sp>
      <p:sp>
        <p:nvSpPr>
          <p:cNvPr id="263" name="Google Shape;263;p15"/>
          <p:cNvSpPr txBox="1"/>
          <p:nvPr/>
        </p:nvSpPr>
        <p:spPr>
          <a:xfrm>
            <a:off x="4400200" y="3635125"/>
            <a:ext cx="1536900" cy="5727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200">
                <a:solidFill>
                  <a:schemeClr val="dk1"/>
                </a:solidFill>
                <a:latin typeface="Fira Sans"/>
                <a:ea typeface="Fira Sans"/>
                <a:cs typeface="Fira Sans"/>
                <a:sym typeface="Fira Sans"/>
              </a:rPr>
              <a:t>They can steal identities and open fraudulent credit lines, File fake insurance claims or obtain prescription drugs</a:t>
            </a:r>
            <a:endParaRPr b="1" sz="1200">
              <a:solidFill>
                <a:schemeClr val="dk1"/>
              </a:solidFill>
              <a:latin typeface="Fira Sans"/>
              <a:ea typeface="Fira Sans"/>
              <a:cs typeface="Fira Sans"/>
              <a:sym typeface="Fir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Common Cybersecurity Threats in Healthcare</a:t>
            </a:r>
            <a:endParaRPr/>
          </a:p>
        </p:txBody>
      </p:sp>
      <p:grpSp>
        <p:nvGrpSpPr>
          <p:cNvPr id="269" name="Google Shape;269;p16"/>
          <p:cNvGrpSpPr/>
          <p:nvPr/>
        </p:nvGrpSpPr>
        <p:grpSpPr>
          <a:xfrm>
            <a:off x="5328178" y="3305225"/>
            <a:ext cx="3350029" cy="1057250"/>
            <a:chOff x="5328178" y="3305225"/>
            <a:chExt cx="3350029" cy="1057250"/>
          </a:xfrm>
        </p:grpSpPr>
        <p:cxnSp>
          <p:nvCxnSpPr>
            <p:cNvPr id="270" name="Google Shape;270;p16"/>
            <p:cNvCxnSpPr/>
            <p:nvPr/>
          </p:nvCxnSpPr>
          <p:spPr>
            <a:xfrm rot="10800000">
              <a:off x="5328178" y="3305225"/>
              <a:ext cx="827700" cy="440700"/>
            </a:xfrm>
            <a:prstGeom prst="straightConnector1">
              <a:avLst/>
            </a:prstGeom>
            <a:noFill/>
            <a:ln cap="flat" cmpd="sng" w="28575">
              <a:solidFill>
                <a:schemeClr val="accent6"/>
              </a:solidFill>
              <a:prstDash val="solid"/>
              <a:round/>
              <a:headEnd len="med" w="med" type="none"/>
              <a:tailEnd len="med" w="med" type="none"/>
            </a:ln>
          </p:spPr>
        </p:cxnSp>
        <p:grpSp>
          <p:nvGrpSpPr>
            <p:cNvPr id="271" name="Google Shape;271;p16"/>
            <p:cNvGrpSpPr/>
            <p:nvPr/>
          </p:nvGrpSpPr>
          <p:grpSpPr>
            <a:xfrm>
              <a:off x="6147685" y="3460810"/>
              <a:ext cx="2530523" cy="901665"/>
              <a:chOff x="6147685" y="3460810"/>
              <a:chExt cx="2530523" cy="901665"/>
            </a:xfrm>
          </p:grpSpPr>
          <p:grpSp>
            <p:nvGrpSpPr>
              <p:cNvPr id="272" name="Google Shape;272;p16"/>
              <p:cNvGrpSpPr/>
              <p:nvPr/>
            </p:nvGrpSpPr>
            <p:grpSpPr>
              <a:xfrm>
                <a:off x="6147685" y="3460810"/>
                <a:ext cx="2530523" cy="901665"/>
                <a:chOff x="6147685" y="3460810"/>
                <a:chExt cx="2530523" cy="901665"/>
              </a:xfrm>
            </p:grpSpPr>
            <p:sp>
              <p:nvSpPr>
                <p:cNvPr id="273" name="Google Shape;273;p16"/>
                <p:cNvSpPr/>
                <p:nvPr/>
              </p:nvSpPr>
              <p:spPr>
                <a:xfrm flipH="1">
                  <a:off x="6147685" y="3460810"/>
                  <a:ext cx="2079483" cy="901665"/>
                </a:xfrm>
                <a:custGeom>
                  <a:rect b="b" l="l" r="r" t="t"/>
                  <a:pathLst>
                    <a:path extrusionOk="0" h="19611" w="51722">
                      <a:moveTo>
                        <a:pt x="46840" y="19610"/>
                      </a:moveTo>
                      <a:lnTo>
                        <a:pt x="1" y="19610"/>
                      </a:lnTo>
                      <a:lnTo>
                        <a:pt x="1" y="1"/>
                      </a:lnTo>
                      <a:lnTo>
                        <a:pt x="46840" y="1"/>
                      </a:lnTo>
                      <a:cubicBezTo>
                        <a:pt x="49531" y="1"/>
                        <a:pt x="51722" y="2191"/>
                        <a:pt x="51722" y="4882"/>
                      </a:cubicBezTo>
                      <a:lnTo>
                        <a:pt x="51722" y="14729"/>
                      </a:lnTo>
                      <a:cubicBezTo>
                        <a:pt x="51722" y="17431"/>
                        <a:pt x="49531" y="19610"/>
                        <a:pt x="46840" y="1961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flipH="1">
                  <a:off x="6191229" y="3510648"/>
                  <a:ext cx="1992841" cy="801986"/>
                </a:xfrm>
                <a:custGeom>
                  <a:rect b="b" l="l" r="r" t="t"/>
                  <a:pathLst>
                    <a:path extrusionOk="0" h="17443" w="49567">
                      <a:moveTo>
                        <a:pt x="0" y="17443"/>
                      </a:moveTo>
                      <a:lnTo>
                        <a:pt x="0" y="0"/>
                      </a:lnTo>
                      <a:lnTo>
                        <a:pt x="40839" y="0"/>
                      </a:lnTo>
                      <a:cubicBezTo>
                        <a:pt x="45649" y="0"/>
                        <a:pt x="49566" y="3917"/>
                        <a:pt x="49566" y="8727"/>
                      </a:cubicBezTo>
                      <a:cubicBezTo>
                        <a:pt x="49566" y="13526"/>
                        <a:pt x="45649" y="17443"/>
                        <a:pt x="40839" y="17443"/>
                      </a:cubicBezTo>
                      <a:lnTo>
                        <a:pt x="0" y="1744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flipH="1">
                  <a:off x="7776037" y="3460810"/>
                  <a:ext cx="902171" cy="901665"/>
                </a:xfrm>
                <a:custGeom>
                  <a:rect b="b" l="l" r="r" t="t"/>
                  <a:pathLst>
                    <a:path extrusionOk="0" h="19611" w="19622">
                      <a:moveTo>
                        <a:pt x="19622" y="9811"/>
                      </a:moveTo>
                      <a:cubicBezTo>
                        <a:pt x="19622" y="15217"/>
                        <a:pt x="15228" y="19610"/>
                        <a:pt x="9811" y="19610"/>
                      </a:cubicBezTo>
                      <a:cubicBezTo>
                        <a:pt x="4393" y="19610"/>
                        <a:pt x="0" y="15217"/>
                        <a:pt x="0" y="9811"/>
                      </a:cubicBezTo>
                      <a:cubicBezTo>
                        <a:pt x="0" y="4394"/>
                        <a:pt x="4393" y="1"/>
                        <a:pt x="9811" y="1"/>
                      </a:cubicBezTo>
                      <a:cubicBezTo>
                        <a:pt x="15228" y="1"/>
                        <a:pt x="19622" y="4394"/>
                        <a:pt x="19622" y="981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flipH="1">
                  <a:off x="7812728" y="3498602"/>
                  <a:ext cx="827733" cy="826629"/>
                </a:xfrm>
                <a:custGeom>
                  <a:rect b="b" l="l" r="r" t="t"/>
                  <a:pathLst>
                    <a:path extrusionOk="0" h="17979" w="18003">
                      <a:moveTo>
                        <a:pt x="8990" y="17979"/>
                      </a:moveTo>
                      <a:cubicBezTo>
                        <a:pt x="4037" y="17979"/>
                        <a:pt x="1" y="13942"/>
                        <a:pt x="1" y="8989"/>
                      </a:cubicBezTo>
                      <a:cubicBezTo>
                        <a:pt x="1" y="4025"/>
                        <a:pt x="4037" y="0"/>
                        <a:pt x="8990" y="0"/>
                      </a:cubicBezTo>
                      <a:cubicBezTo>
                        <a:pt x="13955" y="0"/>
                        <a:pt x="17979" y="4025"/>
                        <a:pt x="17979" y="8989"/>
                      </a:cubicBezTo>
                      <a:cubicBezTo>
                        <a:pt x="18003" y="13942"/>
                        <a:pt x="13955" y="17979"/>
                        <a:pt x="8990" y="17979"/>
                      </a:cubicBezTo>
                      <a:close/>
                      <a:moveTo>
                        <a:pt x="8990" y="536"/>
                      </a:moveTo>
                      <a:cubicBezTo>
                        <a:pt x="4334" y="536"/>
                        <a:pt x="536" y="4322"/>
                        <a:pt x="536" y="8989"/>
                      </a:cubicBezTo>
                      <a:cubicBezTo>
                        <a:pt x="536" y="13645"/>
                        <a:pt x="4334" y="17431"/>
                        <a:pt x="8990" y="17431"/>
                      </a:cubicBezTo>
                      <a:cubicBezTo>
                        <a:pt x="13657" y="17431"/>
                        <a:pt x="17443" y="13645"/>
                        <a:pt x="17443" y="8989"/>
                      </a:cubicBezTo>
                      <a:cubicBezTo>
                        <a:pt x="17443" y="4322"/>
                        <a:pt x="13669" y="536"/>
                        <a:pt x="8990" y="53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16"/>
              <p:cNvSpPr/>
              <p:nvPr/>
            </p:nvSpPr>
            <p:spPr>
              <a:xfrm flipH="1">
                <a:off x="7942433" y="3660209"/>
                <a:ext cx="567730" cy="498074"/>
              </a:xfrm>
              <a:custGeom>
                <a:rect b="b" l="l" r="r" t="t"/>
                <a:pathLst>
                  <a:path extrusionOk="0" h="10833" w="12348">
                    <a:moveTo>
                      <a:pt x="5168" y="295"/>
                    </a:moveTo>
                    <a:cubicBezTo>
                      <a:pt x="4489" y="664"/>
                      <a:pt x="3929" y="1391"/>
                      <a:pt x="3536" y="2343"/>
                    </a:cubicBezTo>
                    <a:lnTo>
                      <a:pt x="1941" y="2343"/>
                    </a:lnTo>
                    <a:cubicBezTo>
                      <a:pt x="2393" y="1748"/>
                      <a:pt x="2965" y="1224"/>
                      <a:pt x="3656" y="843"/>
                    </a:cubicBezTo>
                    <a:cubicBezTo>
                      <a:pt x="4132" y="569"/>
                      <a:pt x="4644" y="390"/>
                      <a:pt x="5168" y="295"/>
                    </a:cubicBezTo>
                    <a:close/>
                    <a:moveTo>
                      <a:pt x="6061" y="236"/>
                    </a:moveTo>
                    <a:lnTo>
                      <a:pt x="6061" y="2355"/>
                    </a:lnTo>
                    <a:lnTo>
                      <a:pt x="3763" y="2355"/>
                    </a:lnTo>
                    <a:cubicBezTo>
                      <a:pt x="4287" y="1105"/>
                      <a:pt x="5120" y="295"/>
                      <a:pt x="6061" y="236"/>
                    </a:cubicBezTo>
                    <a:close/>
                    <a:moveTo>
                      <a:pt x="6251" y="236"/>
                    </a:moveTo>
                    <a:cubicBezTo>
                      <a:pt x="7180" y="295"/>
                      <a:pt x="8025" y="1105"/>
                      <a:pt x="8537" y="2355"/>
                    </a:cubicBezTo>
                    <a:lnTo>
                      <a:pt x="6251" y="2355"/>
                    </a:lnTo>
                    <a:lnTo>
                      <a:pt x="6251" y="236"/>
                    </a:lnTo>
                    <a:close/>
                    <a:moveTo>
                      <a:pt x="7144" y="295"/>
                    </a:moveTo>
                    <a:lnTo>
                      <a:pt x="7144" y="295"/>
                    </a:lnTo>
                    <a:cubicBezTo>
                      <a:pt x="8406" y="545"/>
                      <a:pt x="9585" y="1260"/>
                      <a:pt x="10383" y="2355"/>
                    </a:cubicBezTo>
                    <a:lnTo>
                      <a:pt x="8763" y="2355"/>
                    </a:lnTo>
                    <a:cubicBezTo>
                      <a:pt x="8382" y="1403"/>
                      <a:pt x="7799" y="664"/>
                      <a:pt x="7144" y="295"/>
                    </a:cubicBezTo>
                    <a:close/>
                    <a:moveTo>
                      <a:pt x="3465" y="2569"/>
                    </a:moveTo>
                    <a:cubicBezTo>
                      <a:pt x="3167" y="3367"/>
                      <a:pt x="2989" y="4320"/>
                      <a:pt x="2977" y="5332"/>
                    </a:cubicBezTo>
                    <a:lnTo>
                      <a:pt x="965" y="5332"/>
                    </a:lnTo>
                    <a:cubicBezTo>
                      <a:pt x="977" y="4355"/>
                      <a:pt x="1274" y="3391"/>
                      <a:pt x="1810" y="2569"/>
                    </a:cubicBezTo>
                    <a:close/>
                    <a:moveTo>
                      <a:pt x="6061" y="2569"/>
                    </a:moveTo>
                    <a:lnTo>
                      <a:pt x="6061" y="5332"/>
                    </a:lnTo>
                    <a:lnTo>
                      <a:pt x="3179" y="5332"/>
                    </a:lnTo>
                    <a:cubicBezTo>
                      <a:pt x="3191" y="4308"/>
                      <a:pt x="3382" y="3355"/>
                      <a:pt x="3679" y="2569"/>
                    </a:cubicBezTo>
                    <a:close/>
                    <a:moveTo>
                      <a:pt x="8632" y="2569"/>
                    </a:moveTo>
                    <a:cubicBezTo>
                      <a:pt x="8930" y="3367"/>
                      <a:pt x="9109" y="4320"/>
                      <a:pt x="9120" y="5332"/>
                    </a:cubicBezTo>
                    <a:lnTo>
                      <a:pt x="6251" y="5332"/>
                    </a:lnTo>
                    <a:lnTo>
                      <a:pt x="6251" y="2569"/>
                    </a:lnTo>
                    <a:close/>
                    <a:moveTo>
                      <a:pt x="10525" y="2569"/>
                    </a:moveTo>
                    <a:cubicBezTo>
                      <a:pt x="10597" y="2676"/>
                      <a:pt x="10668" y="2796"/>
                      <a:pt x="10728" y="2903"/>
                    </a:cubicBezTo>
                    <a:cubicBezTo>
                      <a:pt x="11156" y="3689"/>
                      <a:pt x="11371" y="4522"/>
                      <a:pt x="11371" y="5332"/>
                    </a:cubicBezTo>
                    <a:lnTo>
                      <a:pt x="9335" y="5332"/>
                    </a:lnTo>
                    <a:cubicBezTo>
                      <a:pt x="9311" y="4320"/>
                      <a:pt x="9132" y="3367"/>
                      <a:pt x="8835" y="2569"/>
                    </a:cubicBezTo>
                    <a:close/>
                    <a:moveTo>
                      <a:pt x="2977" y="5546"/>
                    </a:moveTo>
                    <a:cubicBezTo>
                      <a:pt x="2989" y="6558"/>
                      <a:pt x="3167" y="7510"/>
                      <a:pt x="3465" y="8308"/>
                    </a:cubicBezTo>
                    <a:lnTo>
                      <a:pt x="1846" y="8308"/>
                    </a:lnTo>
                    <a:cubicBezTo>
                      <a:pt x="1751" y="8177"/>
                      <a:pt x="1679" y="8058"/>
                      <a:pt x="1584" y="7915"/>
                    </a:cubicBezTo>
                    <a:cubicBezTo>
                      <a:pt x="1191" y="7165"/>
                      <a:pt x="977" y="6344"/>
                      <a:pt x="965" y="5546"/>
                    </a:cubicBezTo>
                    <a:close/>
                    <a:moveTo>
                      <a:pt x="6061" y="5546"/>
                    </a:moveTo>
                    <a:lnTo>
                      <a:pt x="6061" y="8308"/>
                    </a:lnTo>
                    <a:lnTo>
                      <a:pt x="3679" y="8308"/>
                    </a:lnTo>
                    <a:cubicBezTo>
                      <a:pt x="3382" y="7510"/>
                      <a:pt x="3191" y="6558"/>
                      <a:pt x="3179" y="5546"/>
                    </a:cubicBezTo>
                    <a:close/>
                    <a:moveTo>
                      <a:pt x="9120" y="5546"/>
                    </a:moveTo>
                    <a:cubicBezTo>
                      <a:pt x="9109" y="6570"/>
                      <a:pt x="8930" y="7522"/>
                      <a:pt x="8632" y="8308"/>
                    </a:cubicBezTo>
                    <a:lnTo>
                      <a:pt x="6251" y="8308"/>
                    </a:lnTo>
                    <a:lnTo>
                      <a:pt x="6251" y="5546"/>
                    </a:lnTo>
                    <a:close/>
                    <a:moveTo>
                      <a:pt x="11371" y="5546"/>
                    </a:moveTo>
                    <a:cubicBezTo>
                      <a:pt x="11335" y="6522"/>
                      <a:pt x="11037" y="7499"/>
                      <a:pt x="10490" y="8308"/>
                    </a:cubicBezTo>
                    <a:lnTo>
                      <a:pt x="8835" y="8308"/>
                    </a:lnTo>
                    <a:cubicBezTo>
                      <a:pt x="9132" y="7510"/>
                      <a:pt x="9311" y="6558"/>
                      <a:pt x="9335" y="5546"/>
                    </a:cubicBezTo>
                    <a:close/>
                    <a:moveTo>
                      <a:pt x="3536" y="8522"/>
                    </a:moveTo>
                    <a:cubicBezTo>
                      <a:pt x="3894" y="9404"/>
                      <a:pt x="4406" y="10094"/>
                      <a:pt x="5013" y="10487"/>
                    </a:cubicBezTo>
                    <a:cubicBezTo>
                      <a:pt x="3834" y="10201"/>
                      <a:pt x="2751" y="9534"/>
                      <a:pt x="1989" y="8522"/>
                    </a:cubicBezTo>
                    <a:close/>
                    <a:moveTo>
                      <a:pt x="10359" y="8522"/>
                    </a:moveTo>
                    <a:cubicBezTo>
                      <a:pt x="9906" y="9106"/>
                      <a:pt x="9347" y="9606"/>
                      <a:pt x="8680" y="9975"/>
                    </a:cubicBezTo>
                    <a:cubicBezTo>
                      <a:pt x="8228" y="10237"/>
                      <a:pt x="7751" y="10392"/>
                      <a:pt x="7275" y="10499"/>
                    </a:cubicBezTo>
                    <a:cubicBezTo>
                      <a:pt x="7882" y="10118"/>
                      <a:pt x="8406" y="9415"/>
                      <a:pt x="8775" y="8522"/>
                    </a:cubicBezTo>
                    <a:close/>
                    <a:moveTo>
                      <a:pt x="6061" y="8522"/>
                    </a:moveTo>
                    <a:lnTo>
                      <a:pt x="6061" y="10618"/>
                    </a:lnTo>
                    <a:cubicBezTo>
                      <a:pt x="5965" y="10618"/>
                      <a:pt x="5858" y="10618"/>
                      <a:pt x="5775" y="10606"/>
                    </a:cubicBezTo>
                    <a:cubicBezTo>
                      <a:pt x="4953" y="10427"/>
                      <a:pt x="4227" y="9642"/>
                      <a:pt x="3763" y="8522"/>
                    </a:cubicBezTo>
                    <a:close/>
                    <a:moveTo>
                      <a:pt x="8537" y="8522"/>
                    </a:moveTo>
                    <a:cubicBezTo>
                      <a:pt x="8061" y="9642"/>
                      <a:pt x="7346" y="10427"/>
                      <a:pt x="6513" y="10606"/>
                    </a:cubicBezTo>
                    <a:cubicBezTo>
                      <a:pt x="6442" y="10606"/>
                      <a:pt x="6358" y="10606"/>
                      <a:pt x="6251" y="10618"/>
                    </a:cubicBezTo>
                    <a:lnTo>
                      <a:pt x="6251" y="8522"/>
                    </a:lnTo>
                    <a:close/>
                    <a:moveTo>
                      <a:pt x="6161" y="1"/>
                    </a:moveTo>
                    <a:cubicBezTo>
                      <a:pt x="5283" y="1"/>
                      <a:pt x="4393" y="214"/>
                      <a:pt x="3572" y="664"/>
                    </a:cubicBezTo>
                    <a:cubicBezTo>
                      <a:pt x="953" y="2093"/>
                      <a:pt x="0" y="5391"/>
                      <a:pt x="1429" y="7999"/>
                    </a:cubicBezTo>
                    <a:cubicBezTo>
                      <a:pt x="2334" y="9665"/>
                      <a:pt x="4001" y="10642"/>
                      <a:pt x="5763" y="10785"/>
                    </a:cubicBezTo>
                    <a:cubicBezTo>
                      <a:pt x="5894" y="10808"/>
                      <a:pt x="6025" y="10832"/>
                      <a:pt x="6156" y="10832"/>
                    </a:cubicBezTo>
                    <a:cubicBezTo>
                      <a:pt x="6275" y="10832"/>
                      <a:pt x="6418" y="10808"/>
                      <a:pt x="6537" y="10785"/>
                    </a:cubicBezTo>
                    <a:cubicBezTo>
                      <a:pt x="7287" y="10737"/>
                      <a:pt x="8061" y="10511"/>
                      <a:pt x="8775" y="10130"/>
                    </a:cubicBezTo>
                    <a:cubicBezTo>
                      <a:pt x="11383" y="8713"/>
                      <a:pt x="12347" y="5427"/>
                      <a:pt x="10906" y="2807"/>
                    </a:cubicBezTo>
                    <a:cubicBezTo>
                      <a:pt x="9928" y="1013"/>
                      <a:pt x="8071" y="1"/>
                      <a:pt x="61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8" name="Google Shape;278;p16"/>
          <p:cNvGrpSpPr/>
          <p:nvPr/>
        </p:nvGrpSpPr>
        <p:grpSpPr>
          <a:xfrm>
            <a:off x="5328178" y="1528475"/>
            <a:ext cx="3350029" cy="902950"/>
            <a:chOff x="5328178" y="1528475"/>
            <a:chExt cx="3350029" cy="902950"/>
          </a:xfrm>
        </p:grpSpPr>
        <p:cxnSp>
          <p:nvCxnSpPr>
            <p:cNvPr id="279" name="Google Shape;279;p16"/>
            <p:cNvCxnSpPr/>
            <p:nvPr/>
          </p:nvCxnSpPr>
          <p:spPr>
            <a:xfrm flipH="1">
              <a:off x="5328178" y="1990725"/>
              <a:ext cx="827700" cy="440700"/>
            </a:xfrm>
            <a:prstGeom prst="straightConnector1">
              <a:avLst/>
            </a:prstGeom>
            <a:noFill/>
            <a:ln cap="flat" cmpd="sng" w="28575">
              <a:solidFill>
                <a:schemeClr val="accent5"/>
              </a:solidFill>
              <a:prstDash val="solid"/>
              <a:round/>
              <a:headEnd len="med" w="med" type="none"/>
              <a:tailEnd len="med" w="med" type="none"/>
            </a:ln>
          </p:spPr>
        </p:cxnSp>
        <p:grpSp>
          <p:nvGrpSpPr>
            <p:cNvPr id="280" name="Google Shape;280;p16"/>
            <p:cNvGrpSpPr/>
            <p:nvPr/>
          </p:nvGrpSpPr>
          <p:grpSpPr>
            <a:xfrm>
              <a:off x="6147780" y="1528475"/>
              <a:ext cx="2530428" cy="901665"/>
              <a:chOff x="6147780" y="1528475"/>
              <a:chExt cx="2530428" cy="901665"/>
            </a:xfrm>
          </p:grpSpPr>
          <p:grpSp>
            <p:nvGrpSpPr>
              <p:cNvPr id="281" name="Google Shape;281;p16"/>
              <p:cNvGrpSpPr/>
              <p:nvPr/>
            </p:nvGrpSpPr>
            <p:grpSpPr>
              <a:xfrm>
                <a:off x="6147780" y="1528475"/>
                <a:ext cx="2530428" cy="901665"/>
                <a:chOff x="6147780" y="1528475"/>
                <a:chExt cx="2530428" cy="901665"/>
              </a:xfrm>
            </p:grpSpPr>
            <p:sp>
              <p:nvSpPr>
                <p:cNvPr id="282" name="Google Shape;282;p16"/>
                <p:cNvSpPr/>
                <p:nvPr/>
              </p:nvSpPr>
              <p:spPr>
                <a:xfrm flipH="1">
                  <a:off x="6147780" y="1528475"/>
                  <a:ext cx="2079388" cy="901665"/>
                </a:xfrm>
                <a:custGeom>
                  <a:rect b="b" l="l" r="r" t="t"/>
                  <a:pathLst>
                    <a:path extrusionOk="0" h="19611" w="5171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flipH="1">
                  <a:off x="6191229" y="1578313"/>
                  <a:ext cx="1992841" cy="801986"/>
                </a:xfrm>
                <a:custGeom>
                  <a:rect b="b" l="l" r="r" t="t"/>
                  <a:pathLst>
                    <a:path extrusionOk="0" h="17443" w="49567">
                      <a:moveTo>
                        <a:pt x="0" y="17443"/>
                      </a:moveTo>
                      <a:lnTo>
                        <a:pt x="0" y="0"/>
                      </a:lnTo>
                      <a:lnTo>
                        <a:pt x="40839" y="0"/>
                      </a:lnTo>
                      <a:cubicBezTo>
                        <a:pt x="45649" y="0"/>
                        <a:pt x="49566" y="3917"/>
                        <a:pt x="49566" y="8727"/>
                      </a:cubicBezTo>
                      <a:cubicBezTo>
                        <a:pt x="49566" y="13526"/>
                        <a:pt x="45649" y="17443"/>
                        <a:pt x="40839" y="1744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flipH="1">
                  <a:off x="7776037" y="1528476"/>
                  <a:ext cx="902171" cy="901665"/>
                </a:xfrm>
                <a:custGeom>
                  <a:rect b="b" l="l" r="r" t="t"/>
                  <a:pathLst>
                    <a:path extrusionOk="0" h="19611" w="19622">
                      <a:moveTo>
                        <a:pt x="19622" y="9800"/>
                      </a:moveTo>
                      <a:cubicBezTo>
                        <a:pt x="19622" y="15217"/>
                        <a:pt x="15228" y="19610"/>
                        <a:pt x="9811" y="19610"/>
                      </a:cubicBezTo>
                      <a:cubicBezTo>
                        <a:pt x="4393" y="19610"/>
                        <a:pt x="0" y="15217"/>
                        <a:pt x="0" y="9800"/>
                      </a:cubicBezTo>
                      <a:cubicBezTo>
                        <a:pt x="0" y="4394"/>
                        <a:pt x="4393" y="1"/>
                        <a:pt x="9811" y="1"/>
                      </a:cubicBezTo>
                      <a:cubicBezTo>
                        <a:pt x="15228" y="1"/>
                        <a:pt x="19622" y="4394"/>
                        <a:pt x="19622" y="980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flipH="1">
                  <a:off x="7812728" y="1566268"/>
                  <a:ext cx="827733" cy="826629"/>
                </a:xfrm>
                <a:custGeom>
                  <a:rect b="b" l="l" r="r" t="t"/>
                  <a:pathLst>
                    <a:path extrusionOk="0" h="17979" w="18003">
                      <a:moveTo>
                        <a:pt x="8990" y="17979"/>
                      </a:moveTo>
                      <a:cubicBezTo>
                        <a:pt x="4037" y="17979"/>
                        <a:pt x="1" y="13942"/>
                        <a:pt x="1" y="8989"/>
                      </a:cubicBezTo>
                      <a:cubicBezTo>
                        <a:pt x="1" y="4025"/>
                        <a:pt x="4037" y="0"/>
                        <a:pt x="8990" y="0"/>
                      </a:cubicBezTo>
                      <a:cubicBezTo>
                        <a:pt x="13955" y="0"/>
                        <a:pt x="17979" y="4025"/>
                        <a:pt x="17979" y="8989"/>
                      </a:cubicBezTo>
                      <a:cubicBezTo>
                        <a:pt x="18003" y="13942"/>
                        <a:pt x="13955" y="17979"/>
                        <a:pt x="8990" y="17979"/>
                      </a:cubicBezTo>
                      <a:close/>
                      <a:moveTo>
                        <a:pt x="8990" y="536"/>
                      </a:moveTo>
                      <a:cubicBezTo>
                        <a:pt x="4334" y="536"/>
                        <a:pt x="536" y="4322"/>
                        <a:pt x="536" y="8989"/>
                      </a:cubicBezTo>
                      <a:cubicBezTo>
                        <a:pt x="536" y="13645"/>
                        <a:pt x="4334" y="17443"/>
                        <a:pt x="8990" y="17443"/>
                      </a:cubicBezTo>
                      <a:cubicBezTo>
                        <a:pt x="13657" y="17443"/>
                        <a:pt x="17443" y="13645"/>
                        <a:pt x="17443" y="8989"/>
                      </a:cubicBezTo>
                      <a:cubicBezTo>
                        <a:pt x="17443" y="4322"/>
                        <a:pt x="13669" y="536"/>
                        <a:pt x="8990" y="53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16"/>
              <p:cNvGrpSpPr/>
              <p:nvPr/>
            </p:nvGrpSpPr>
            <p:grpSpPr>
              <a:xfrm flipH="1">
                <a:off x="7981149" y="1805549"/>
                <a:ext cx="489433" cy="346534"/>
                <a:chOff x="6212362" y="1971581"/>
                <a:chExt cx="446318" cy="316007"/>
              </a:xfrm>
            </p:grpSpPr>
            <p:sp>
              <p:nvSpPr>
                <p:cNvPr id="287" name="Google Shape;287;p16"/>
                <p:cNvSpPr/>
                <p:nvPr/>
              </p:nvSpPr>
              <p:spPr>
                <a:xfrm>
                  <a:off x="6378605" y="1971581"/>
                  <a:ext cx="113372" cy="113833"/>
                </a:xfrm>
                <a:custGeom>
                  <a:rect b="b" l="l" r="r" t="t"/>
                  <a:pathLst>
                    <a:path extrusionOk="0" h="2715" w="2704">
                      <a:moveTo>
                        <a:pt x="1346" y="215"/>
                      </a:moveTo>
                      <a:cubicBezTo>
                        <a:pt x="1989" y="215"/>
                        <a:pt x="2501" y="727"/>
                        <a:pt x="2501" y="1358"/>
                      </a:cubicBezTo>
                      <a:cubicBezTo>
                        <a:pt x="2501" y="2001"/>
                        <a:pt x="1977" y="2501"/>
                        <a:pt x="1346" y="2501"/>
                      </a:cubicBezTo>
                      <a:cubicBezTo>
                        <a:pt x="727" y="2501"/>
                        <a:pt x="203" y="1977"/>
                        <a:pt x="203" y="1358"/>
                      </a:cubicBezTo>
                      <a:cubicBezTo>
                        <a:pt x="191" y="715"/>
                        <a:pt x="715" y="215"/>
                        <a:pt x="1346" y="215"/>
                      </a:cubicBezTo>
                      <a:close/>
                      <a:moveTo>
                        <a:pt x="1346" y="0"/>
                      </a:moveTo>
                      <a:cubicBezTo>
                        <a:pt x="608" y="0"/>
                        <a:pt x="0" y="608"/>
                        <a:pt x="0" y="1358"/>
                      </a:cubicBezTo>
                      <a:cubicBezTo>
                        <a:pt x="0" y="2096"/>
                        <a:pt x="608" y="2715"/>
                        <a:pt x="1346" y="2715"/>
                      </a:cubicBezTo>
                      <a:cubicBezTo>
                        <a:pt x="2096" y="2715"/>
                        <a:pt x="2703" y="2096"/>
                        <a:pt x="2703" y="1358"/>
                      </a:cubicBezTo>
                      <a:cubicBezTo>
                        <a:pt x="2703" y="608"/>
                        <a:pt x="2096" y="0"/>
                        <a:pt x="13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6212362" y="2099292"/>
                  <a:ext cx="446318" cy="188296"/>
                </a:xfrm>
                <a:custGeom>
                  <a:rect b="b" l="l" r="r" t="t"/>
                  <a:pathLst>
                    <a:path extrusionOk="0" h="4491" w="10645">
                      <a:moveTo>
                        <a:pt x="5323" y="217"/>
                      </a:moveTo>
                      <a:cubicBezTo>
                        <a:pt x="5799" y="217"/>
                        <a:pt x="6251" y="395"/>
                        <a:pt x="6597" y="717"/>
                      </a:cubicBezTo>
                      <a:cubicBezTo>
                        <a:pt x="6990" y="1074"/>
                        <a:pt x="7192" y="1574"/>
                        <a:pt x="7192" y="2086"/>
                      </a:cubicBezTo>
                      <a:lnTo>
                        <a:pt x="7192" y="2717"/>
                      </a:lnTo>
                      <a:cubicBezTo>
                        <a:pt x="7192" y="3026"/>
                        <a:pt x="6942" y="3276"/>
                        <a:pt x="6632" y="3276"/>
                      </a:cubicBezTo>
                      <a:lnTo>
                        <a:pt x="3977" y="3276"/>
                      </a:lnTo>
                      <a:cubicBezTo>
                        <a:pt x="3668" y="3276"/>
                        <a:pt x="3418" y="3026"/>
                        <a:pt x="3418" y="2717"/>
                      </a:cubicBezTo>
                      <a:lnTo>
                        <a:pt x="3418" y="2145"/>
                      </a:lnTo>
                      <a:cubicBezTo>
                        <a:pt x="3430" y="1133"/>
                        <a:pt x="4203" y="288"/>
                        <a:pt x="5180" y="217"/>
                      </a:cubicBezTo>
                      <a:close/>
                      <a:moveTo>
                        <a:pt x="2064" y="1236"/>
                      </a:moveTo>
                      <a:cubicBezTo>
                        <a:pt x="2106" y="1236"/>
                        <a:pt x="2149" y="1238"/>
                        <a:pt x="2191" y="1241"/>
                      </a:cubicBezTo>
                      <a:cubicBezTo>
                        <a:pt x="2596" y="1276"/>
                        <a:pt x="2965" y="1419"/>
                        <a:pt x="3263" y="1693"/>
                      </a:cubicBezTo>
                      <a:cubicBezTo>
                        <a:pt x="3239" y="1836"/>
                        <a:pt x="3203" y="2003"/>
                        <a:pt x="3203" y="2169"/>
                      </a:cubicBezTo>
                      <a:lnTo>
                        <a:pt x="3203" y="2729"/>
                      </a:lnTo>
                      <a:cubicBezTo>
                        <a:pt x="3203" y="3146"/>
                        <a:pt x="3537" y="3479"/>
                        <a:pt x="3930" y="3491"/>
                      </a:cubicBezTo>
                      <a:lnTo>
                        <a:pt x="3930" y="3741"/>
                      </a:lnTo>
                      <a:cubicBezTo>
                        <a:pt x="3965" y="4050"/>
                        <a:pt x="3715" y="4300"/>
                        <a:pt x="3394" y="4300"/>
                      </a:cubicBezTo>
                      <a:lnTo>
                        <a:pt x="751" y="4300"/>
                      </a:lnTo>
                      <a:cubicBezTo>
                        <a:pt x="441" y="4300"/>
                        <a:pt x="179" y="4050"/>
                        <a:pt x="179" y="3741"/>
                      </a:cubicBezTo>
                      <a:lnTo>
                        <a:pt x="179" y="3110"/>
                      </a:lnTo>
                      <a:cubicBezTo>
                        <a:pt x="179" y="2598"/>
                        <a:pt x="393" y="2098"/>
                        <a:pt x="774" y="1753"/>
                      </a:cubicBezTo>
                      <a:cubicBezTo>
                        <a:pt x="1136" y="1424"/>
                        <a:pt x="1578" y="1236"/>
                        <a:pt x="2064" y="1236"/>
                      </a:cubicBezTo>
                      <a:close/>
                      <a:moveTo>
                        <a:pt x="8513" y="1238"/>
                      </a:moveTo>
                      <a:cubicBezTo>
                        <a:pt x="9011" y="1238"/>
                        <a:pt x="9465" y="1416"/>
                        <a:pt x="9823" y="1753"/>
                      </a:cubicBezTo>
                      <a:cubicBezTo>
                        <a:pt x="10216" y="2098"/>
                        <a:pt x="10419" y="2598"/>
                        <a:pt x="10419" y="3110"/>
                      </a:cubicBezTo>
                      <a:lnTo>
                        <a:pt x="10419" y="3741"/>
                      </a:lnTo>
                      <a:lnTo>
                        <a:pt x="10442" y="3741"/>
                      </a:lnTo>
                      <a:cubicBezTo>
                        <a:pt x="10442" y="4050"/>
                        <a:pt x="10180" y="4300"/>
                        <a:pt x="9871" y="4300"/>
                      </a:cubicBezTo>
                      <a:lnTo>
                        <a:pt x="7228" y="4300"/>
                      </a:lnTo>
                      <a:cubicBezTo>
                        <a:pt x="6906" y="4300"/>
                        <a:pt x="6656" y="4050"/>
                        <a:pt x="6656" y="3741"/>
                      </a:cubicBezTo>
                      <a:lnTo>
                        <a:pt x="6656" y="3491"/>
                      </a:lnTo>
                      <a:cubicBezTo>
                        <a:pt x="7061" y="3467"/>
                        <a:pt x="7382" y="3134"/>
                        <a:pt x="7382" y="2729"/>
                      </a:cubicBezTo>
                      <a:lnTo>
                        <a:pt x="7382" y="2110"/>
                      </a:lnTo>
                      <a:cubicBezTo>
                        <a:pt x="7382" y="1955"/>
                        <a:pt x="7371" y="1824"/>
                        <a:pt x="7347" y="1693"/>
                      </a:cubicBezTo>
                      <a:cubicBezTo>
                        <a:pt x="7644" y="1419"/>
                        <a:pt x="8013" y="1276"/>
                        <a:pt x="8418" y="1241"/>
                      </a:cubicBezTo>
                      <a:cubicBezTo>
                        <a:pt x="8450" y="1239"/>
                        <a:pt x="8481" y="1238"/>
                        <a:pt x="8513" y="1238"/>
                      </a:cubicBezTo>
                      <a:close/>
                      <a:moveTo>
                        <a:pt x="5265" y="0"/>
                      </a:moveTo>
                      <a:cubicBezTo>
                        <a:pt x="5233" y="0"/>
                        <a:pt x="5200" y="1"/>
                        <a:pt x="5168" y="2"/>
                      </a:cubicBezTo>
                      <a:cubicBezTo>
                        <a:pt x="4311" y="62"/>
                        <a:pt x="3596" y="657"/>
                        <a:pt x="3334" y="1467"/>
                      </a:cubicBezTo>
                      <a:cubicBezTo>
                        <a:pt x="3013" y="1217"/>
                        <a:pt x="2620" y="1050"/>
                        <a:pt x="2227" y="1014"/>
                      </a:cubicBezTo>
                      <a:cubicBezTo>
                        <a:pt x="2183" y="1012"/>
                        <a:pt x="2139" y="1010"/>
                        <a:pt x="2095" y="1010"/>
                      </a:cubicBezTo>
                      <a:cubicBezTo>
                        <a:pt x="1558" y="1010"/>
                        <a:pt x="1041" y="1212"/>
                        <a:pt x="655" y="1586"/>
                      </a:cubicBezTo>
                      <a:cubicBezTo>
                        <a:pt x="239" y="1967"/>
                        <a:pt x="1" y="2538"/>
                        <a:pt x="1" y="3098"/>
                      </a:cubicBezTo>
                      <a:lnTo>
                        <a:pt x="1" y="3729"/>
                      </a:lnTo>
                      <a:cubicBezTo>
                        <a:pt x="1" y="4146"/>
                        <a:pt x="346" y="4491"/>
                        <a:pt x="763" y="4491"/>
                      </a:cubicBezTo>
                      <a:lnTo>
                        <a:pt x="3418" y="4491"/>
                      </a:lnTo>
                      <a:cubicBezTo>
                        <a:pt x="3822" y="4491"/>
                        <a:pt x="4168" y="4146"/>
                        <a:pt x="4168" y="3729"/>
                      </a:cubicBezTo>
                      <a:lnTo>
                        <a:pt x="4168" y="3479"/>
                      </a:lnTo>
                      <a:lnTo>
                        <a:pt x="6478" y="3479"/>
                      </a:lnTo>
                      <a:lnTo>
                        <a:pt x="6478" y="3729"/>
                      </a:lnTo>
                      <a:cubicBezTo>
                        <a:pt x="6478" y="4146"/>
                        <a:pt x="6823" y="4491"/>
                        <a:pt x="7240" y="4491"/>
                      </a:cubicBezTo>
                      <a:lnTo>
                        <a:pt x="9883" y="4491"/>
                      </a:lnTo>
                      <a:cubicBezTo>
                        <a:pt x="10299" y="4491"/>
                        <a:pt x="10645" y="4146"/>
                        <a:pt x="10645" y="3729"/>
                      </a:cubicBezTo>
                      <a:lnTo>
                        <a:pt x="10645" y="3098"/>
                      </a:lnTo>
                      <a:cubicBezTo>
                        <a:pt x="10633" y="2550"/>
                        <a:pt x="10395" y="1991"/>
                        <a:pt x="9978" y="1598"/>
                      </a:cubicBezTo>
                      <a:cubicBezTo>
                        <a:pt x="9583" y="1225"/>
                        <a:pt x="9077" y="1034"/>
                        <a:pt x="8554" y="1034"/>
                      </a:cubicBezTo>
                      <a:cubicBezTo>
                        <a:pt x="8509" y="1034"/>
                        <a:pt x="8463" y="1035"/>
                        <a:pt x="8418" y="1038"/>
                      </a:cubicBezTo>
                      <a:cubicBezTo>
                        <a:pt x="8013" y="1062"/>
                        <a:pt x="7621" y="1217"/>
                        <a:pt x="7299" y="1467"/>
                      </a:cubicBezTo>
                      <a:cubicBezTo>
                        <a:pt x="7192" y="1121"/>
                        <a:pt x="7001" y="824"/>
                        <a:pt x="6728" y="574"/>
                      </a:cubicBezTo>
                      <a:cubicBezTo>
                        <a:pt x="6323" y="191"/>
                        <a:pt x="5812" y="0"/>
                        <a:pt x="5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6513864" y="2014012"/>
                  <a:ext cx="113372" cy="113833"/>
                </a:xfrm>
                <a:custGeom>
                  <a:rect b="b" l="l" r="r" t="t"/>
                  <a:pathLst>
                    <a:path extrusionOk="0" h="2715" w="2704">
                      <a:moveTo>
                        <a:pt x="1358" y="215"/>
                      </a:moveTo>
                      <a:cubicBezTo>
                        <a:pt x="1989" y="215"/>
                        <a:pt x="2501" y="727"/>
                        <a:pt x="2501" y="1358"/>
                      </a:cubicBezTo>
                      <a:cubicBezTo>
                        <a:pt x="2501" y="2001"/>
                        <a:pt x="1977" y="2501"/>
                        <a:pt x="1358" y="2501"/>
                      </a:cubicBezTo>
                      <a:cubicBezTo>
                        <a:pt x="727" y="2501"/>
                        <a:pt x="203" y="1977"/>
                        <a:pt x="203" y="1358"/>
                      </a:cubicBezTo>
                      <a:cubicBezTo>
                        <a:pt x="203" y="727"/>
                        <a:pt x="715" y="215"/>
                        <a:pt x="1358" y="215"/>
                      </a:cubicBezTo>
                      <a:close/>
                      <a:moveTo>
                        <a:pt x="1358" y="0"/>
                      </a:moveTo>
                      <a:cubicBezTo>
                        <a:pt x="608" y="0"/>
                        <a:pt x="1" y="608"/>
                        <a:pt x="1" y="1358"/>
                      </a:cubicBezTo>
                      <a:cubicBezTo>
                        <a:pt x="1" y="2096"/>
                        <a:pt x="608" y="2715"/>
                        <a:pt x="1358" y="2715"/>
                      </a:cubicBezTo>
                      <a:cubicBezTo>
                        <a:pt x="2096" y="2715"/>
                        <a:pt x="2704" y="2096"/>
                        <a:pt x="2704" y="1358"/>
                      </a:cubicBezTo>
                      <a:cubicBezTo>
                        <a:pt x="2704" y="608"/>
                        <a:pt x="2096" y="0"/>
                        <a:pt x="13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6242298" y="2014012"/>
                  <a:ext cx="113875" cy="113833"/>
                </a:xfrm>
                <a:custGeom>
                  <a:rect b="b" l="l" r="r" t="t"/>
                  <a:pathLst>
                    <a:path extrusionOk="0" h="2715" w="2716">
                      <a:moveTo>
                        <a:pt x="1358" y="215"/>
                      </a:moveTo>
                      <a:cubicBezTo>
                        <a:pt x="2001" y="215"/>
                        <a:pt x="2501" y="727"/>
                        <a:pt x="2501" y="1358"/>
                      </a:cubicBezTo>
                      <a:cubicBezTo>
                        <a:pt x="2501" y="2001"/>
                        <a:pt x="1989" y="2501"/>
                        <a:pt x="1358" y="2501"/>
                      </a:cubicBezTo>
                      <a:cubicBezTo>
                        <a:pt x="715" y="2501"/>
                        <a:pt x="215" y="1977"/>
                        <a:pt x="215" y="1358"/>
                      </a:cubicBezTo>
                      <a:cubicBezTo>
                        <a:pt x="215" y="727"/>
                        <a:pt x="727" y="215"/>
                        <a:pt x="1358" y="215"/>
                      </a:cubicBezTo>
                      <a:close/>
                      <a:moveTo>
                        <a:pt x="1358" y="0"/>
                      </a:moveTo>
                      <a:cubicBezTo>
                        <a:pt x="620" y="0"/>
                        <a:pt x="1" y="608"/>
                        <a:pt x="1" y="1358"/>
                      </a:cubicBezTo>
                      <a:cubicBezTo>
                        <a:pt x="1" y="2096"/>
                        <a:pt x="620" y="2715"/>
                        <a:pt x="1358" y="2715"/>
                      </a:cubicBezTo>
                      <a:cubicBezTo>
                        <a:pt x="2108" y="2715"/>
                        <a:pt x="2716" y="2096"/>
                        <a:pt x="2716" y="1358"/>
                      </a:cubicBezTo>
                      <a:cubicBezTo>
                        <a:pt x="2716" y="608"/>
                        <a:pt x="2108" y="0"/>
                        <a:pt x="13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91" name="Google Shape;291;p16"/>
          <p:cNvGrpSpPr/>
          <p:nvPr/>
        </p:nvGrpSpPr>
        <p:grpSpPr>
          <a:xfrm>
            <a:off x="6152640" y="1646825"/>
            <a:ext cx="1517700" cy="666250"/>
            <a:chOff x="7102928" y="1656600"/>
            <a:chExt cx="1517700" cy="666250"/>
          </a:xfrm>
        </p:grpSpPr>
        <p:sp>
          <p:nvSpPr>
            <p:cNvPr id="292" name="Google Shape;292;p16"/>
            <p:cNvSpPr txBox="1"/>
            <p:nvPr/>
          </p:nvSpPr>
          <p:spPr>
            <a:xfrm>
              <a:off x="7102928" y="1656600"/>
              <a:ext cx="1517700" cy="5727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b="1" lang="en">
                  <a:solidFill>
                    <a:schemeClr val="dk1"/>
                  </a:solidFill>
                  <a:latin typeface="Fira Sans"/>
                  <a:ea typeface="Fira Sans"/>
                  <a:cs typeface="Fira Sans"/>
                  <a:sym typeface="Fira Sans"/>
                </a:rPr>
                <a:t>Insider threats</a:t>
              </a:r>
              <a:endParaRPr b="1">
                <a:solidFill>
                  <a:schemeClr val="dk1"/>
                </a:solidFill>
                <a:latin typeface="Fira Sans"/>
                <a:ea typeface="Fira Sans"/>
                <a:cs typeface="Fira Sans"/>
                <a:sym typeface="Fira Sans"/>
              </a:endParaRPr>
            </a:p>
          </p:txBody>
        </p:sp>
        <p:sp>
          <p:nvSpPr>
            <p:cNvPr id="293" name="Google Shape;293;p16"/>
            <p:cNvSpPr txBox="1"/>
            <p:nvPr/>
          </p:nvSpPr>
          <p:spPr>
            <a:xfrm>
              <a:off x="7234100" y="1880650"/>
              <a:ext cx="1233600" cy="4422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t/>
              </a:r>
              <a:endParaRPr sz="1200">
                <a:solidFill>
                  <a:schemeClr val="dk1"/>
                </a:solidFill>
                <a:latin typeface="Fira Sans"/>
                <a:ea typeface="Fira Sans"/>
                <a:cs typeface="Fira Sans"/>
                <a:sym typeface="Fira Sans"/>
              </a:endParaRPr>
            </a:p>
          </p:txBody>
        </p:sp>
      </p:grpSp>
      <p:sp>
        <p:nvSpPr>
          <p:cNvPr id="294" name="Google Shape;294;p16"/>
          <p:cNvSpPr txBox="1"/>
          <p:nvPr/>
        </p:nvSpPr>
        <p:spPr>
          <a:xfrm>
            <a:off x="6242525" y="3733650"/>
            <a:ext cx="1517700" cy="200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b="1" lang="en">
                <a:solidFill>
                  <a:schemeClr val="dk1"/>
                </a:solidFill>
                <a:latin typeface="Fira Sans"/>
                <a:ea typeface="Fira Sans"/>
                <a:cs typeface="Fira Sans"/>
                <a:sym typeface="Fira Sans"/>
              </a:rPr>
              <a:t>Outdated systems</a:t>
            </a:r>
            <a:endParaRPr b="1">
              <a:solidFill>
                <a:schemeClr val="dk1"/>
              </a:solidFill>
              <a:latin typeface="Fira Sans"/>
              <a:ea typeface="Fira Sans"/>
              <a:cs typeface="Fira Sans"/>
              <a:sym typeface="Fira Sans"/>
            </a:endParaRPr>
          </a:p>
        </p:txBody>
      </p:sp>
      <p:grpSp>
        <p:nvGrpSpPr>
          <p:cNvPr id="295" name="Google Shape;295;p16"/>
          <p:cNvGrpSpPr/>
          <p:nvPr/>
        </p:nvGrpSpPr>
        <p:grpSpPr>
          <a:xfrm>
            <a:off x="465711" y="3305225"/>
            <a:ext cx="3367243" cy="1057250"/>
            <a:chOff x="465711" y="3305225"/>
            <a:chExt cx="3367243" cy="1057250"/>
          </a:xfrm>
        </p:grpSpPr>
        <p:cxnSp>
          <p:nvCxnSpPr>
            <p:cNvPr id="296" name="Google Shape;296;p16"/>
            <p:cNvCxnSpPr/>
            <p:nvPr/>
          </p:nvCxnSpPr>
          <p:spPr>
            <a:xfrm flipH="1" rot="10800000">
              <a:off x="2930854" y="3305225"/>
              <a:ext cx="902100" cy="440700"/>
            </a:xfrm>
            <a:prstGeom prst="straightConnector1">
              <a:avLst/>
            </a:prstGeom>
            <a:noFill/>
            <a:ln cap="flat" cmpd="sng" w="28575">
              <a:solidFill>
                <a:schemeClr val="accent3"/>
              </a:solidFill>
              <a:prstDash val="solid"/>
              <a:round/>
              <a:headEnd len="med" w="med" type="none"/>
              <a:tailEnd len="med" w="med" type="none"/>
            </a:ln>
          </p:spPr>
        </p:cxnSp>
        <p:grpSp>
          <p:nvGrpSpPr>
            <p:cNvPr id="297" name="Google Shape;297;p16"/>
            <p:cNvGrpSpPr/>
            <p:nvPr/>
          </p:nvGrpSpPr>
          <p:grpSpPr>
            <a:xfrm>
              <a:off x="465711" y="3460810"/>
              <a:ext cx="2530606" cy="901665"/>
              <a:chOff x="465711" y="3460810"/>
              <a:chExt cx="2530606" cy="901665"/>
            </a:xfrm>
          </p:grpSpPr>
          <p:grpSp>
            <p:nvGrpSpPr>
              <p:cNvPr id="298" name="Google Shape;298;p16"/>
              <p:cNvGrpSpPr/>
              <p:nvPr/>
            </p:nvGrpSpPr>
            <p:grpSpPr>
              <a:xfrm>
                <a:off x="465711" y="3460810"/>
                <a:ext cx="2530606" cy="901665"/>
                <a:chOff x="465711" y="3460810"/>
                <a:chExt cx="2530606" cy="901665"/>
              </a:xfrm>
            </p:grpSpPr>
            <p:sp>
              <p:nvSpPr>
                <p:cNvPr id="299" name="Google Shape;299;p16"/>
                <p:cNvSpPr/>
                <p:nvPr/>
              </p:nvSpPr>
              <p:spPr>
                <a:xfrm>
                  <a:off x="916800" y="3460810"/>
                  <a:ext cx="2079518" cy="901665"/>
                </a:xfrm>
                <a:custGeom>
                  <a:rect b="b" l="l" r="r" t="t"/>
                  <a:pathLst>
                    <a:path extrusionOk="0" h="19611" w="5171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959868" y="3510648"/>
                  <a:ext cx="1992854" cy="801986"/>
                </a:xfrm>
                <a:custGeom>
                  <a:rect b="b" l="l" r="r" t="t"/>
                  <a:pathLst>
                    <a:path extrusionOk="0" h="17443" w="49555">
                      <a:moveTo>
                        <a:pt x="1" y="17443"/>
                      </a:moveTo>
                      <a:lnTo>
                        <a:pt x="1" y="0"/>
                      </a:lnTo>
                      <a:lnTo>
                        <a:pt x="40839" y="0"/>
                      </a:lnTo>
                      <a:cubicBezTo>
                        <a:pt x="45650" y="0"/>
                        <a:pt x="49555" y="3917"/>
                        <a:pt x="49555" y="8727"/>
                      </a:cubicBezTo>
                      <a:cubicBezTo>
                        <a:pt x="49555" y="13526"/>
                        <a:pt x="45650" y="17443"/>
                        <a:pt x="40839" y="17443"/>
                      </a:cubicBezTo>
                      <a:lnTo>
                        <a:pt x="1" y="1744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465711" y="3460810"/>
                  <a:ext cx="901665" cy="901665"/>
                </a:xfrm>
                <a:custGeom>
                  <a:rect b="b" l="l" r="r" t="t"/>
                  <a:pathLst>
                    <a:path extrusionOk="0" h="19611" w="19611">
                      <a:moveTo>
                        <a:pt x="19610" y="9811"/>
                      </a:moveTo>
                      <a:cubicBezTo>
                        <a:pt x="19610" y="15217"/>
                        <a:pt x="15229" y="19610"/>
                        <a:pt x="9811" y="19610"/>
                      </a:cubicBezTo>
                      <a:cubicBezTo>
                        <a:pt x="4394" y="19610"/>
                        <a:pt x="1" y="15217"/>
                        <a:pt x="1" y="9811"/>
                      </a:cubicBezTo>
                      <a:cubicBezTo>
                        <a:pt x="1" y="4394"/>
                        <a:pt x="4394" y="1"/>
                        <a:pt x="9811" y="1"/>
                      </a:cubicBezTo>
                      <a:cubicBezTo>
                        <a:pt x="15229" y="1"/>
                        <a:pt x="19610" y="4394"/>
                        <a:pt x="19610" y="981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503504" y="3498602"/>
                  <a:ext cx="826629" cy="826629"/>
                </a:xfrm>
                <a:custGeom>
                  <a:rect b="b" l="l" r="r" t="t"/>
                  <a:pathLst>
                    <a:path extrusionOk="0" h="17979" w="17979">
                      <a:moveTo>
                        <a:pt x="8989" y="17979"/>
                      </a:moveTo>
                      <a:cubicBezTo>
                        <a:pt x="4036" y="17979"/>
                        <a:pt x="0" y="13942"/>
                        <a:pt x="0" y="8989"/>
                      </a:cubicBezTo>
                      <a:cubicBezTo>
                        <a:pt x="0" y="4025"/>
                        <a:pt x="4036" y="0"/>
                        <a:pt x="8989" y="0"/>
                      </a:cubicBezTo>
                      <a:cubicBezTo>
                        <a:pt x="13942" y="0"/>
                        <a:pt x="17979" y="4025"/>
                        <a:pt x="17979" y="8989"/>
                      </a:cubicBezTo>
                      <a:cubicBezTo>
                        <a:pt x="17979" y="13942"/>
                        <a:pt x="13942" y="17979"/>
                        <a:pt x="8989" y="17979"/>
                      </a:cubicBezTo>
                      <a:close/>
                      <a:moveTo>
                        <a:pt x="8989" y="536"/>
                      </a:moveTo>
                      <a:cubicBezTo>
                        <a:pt x="4334" y="536"/>
                        <a:pt x="536" y="4322"/>
                        <a:pt x="536" y="8989"/>
                      </a:cubicBezTo>
                      <a:cubicBezTo>
                        <a:pt x="536" y="13645"/>
                        <a:pt x="4334" y="17431"/>
                        <a:pt x="8989" y="17431"/>
                      </a:cubicBezTo>
                      <a:cubicBezTo>
                        <a:pt x="13645" y="17431"/>
                        <a:pt x="17443" y="13645"/>
                        <a:pt x="17443" y="8989"/>
                      </a:cubicBezTo>
                      <a:cubicBezTo>
                        <a:pt x="17443" y="4322"/>
                        <a:pt x="13645" y="536"/>
                        <a:pt x="8989" y="53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16"/>
              <p:cNvSpPr/>
              <p:nvPr/>
            </p:nvSpPr>
            <p:spPr>
              <a:xfrm>
                <a:off x="638742" y="3831554"/>
                <a:ext cx="555089" cy="160416"/>
              </a:xfrm>
              <a:custGeom>
                <a:rect b="b" l="l" r="r" t="t"/>
                <a:pathLst>
                  <a:path extrusionOk="0" h="3489" w="12073">
                    <a:moveTo>
                      <a:pt x="10323" y="203"/>
                    </a:moveTo>
                    <a:cubicBezTo>
                      <a:pt x="11168" y="203"/>
                      <a:pt x="11871" y="893"/>
                      <a:pt x="11871" y="1750"/>
                    </a:cubicBezTo>
                    <a:cubicBezTo>
                      <a:pt x="11882" y="2596"/>
                      <a:pt x="11180" y="3298"/>
                      <a:pt x="10335" y="3298"/>
                    </a:cubicBezTo>
                    <a:lnTo>
                      <a:pt x="1750" y="3298"/>
                    </a:lnTo>
                    <a:cubicBezTo>
                      <a:pt x="893" y="3298"/>
                      <a:pt x="202" y="2596"/>
                      <a:pt x="202" y="1750"/>
                    </a:cubicBezTo>
                    <a:cubicBezTo>
                      <a:pt x="202" y="893"/>
                      <a:pt x="893" y="203"/>
                      <a:pt x="1750" y="203"/>
                    </a:cubicBezTo>
                    <a:close/>
                    <a:moveTo>
                      <a:pt x="1750" y="0"/>
                    </a:moveTo>
                    <a:cubicBezTo>
                      <a:pt x="774" y="0"/>
                      <a:pt x="0" y="798"/>
                      <a:pt x="0" y="1750"/>
                    </a:cubicBezTo>
                    <a:cubicBezTo>
                      <a:pt x="0" y="2715"/>
                      <a:pt x="798" y="3489"/>
                      <a:pt x="1750" y="3489"/>
                    </a:cubicBezTo>
                    <a:lnTo>
                      <a:pt x="10323" y="3489"/>
                    </a:lnTo>
                    <a:cubicBezTo>
                      <a:pt x="11287" y="3489"/>
                      <a:pt x="12061" y="2703"/>
                      <a:pt x="12061" y="1750"/>
                    </a:cubicBezTo>
                    <a:cubicBezTo>
                      <a:pt x="12073" y="774"/>
                      <a:pt x="11299" y="0"/>
                      <a:pt x="103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4" name="Google Shape;304;p16"/>
          <p:cNvSpPr txBox="1"/>
          <p:nvPr/>
        </p:nvSpPr>
        <p:spPr>
          <a:xfrm>
            <a:off x="1547250" y="1880650"/>
            <a:ext cx="1233600" cy="442200"/>
          </a:xfrm>
          <a:prstGeom prst="rect">
            <a:avLst/>
          </a:prstGeom>
          <a:no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Fira Sans"/>
              <a:ea typeface="Fira Sans"/>
              <a:cs typeface="Fira Sans"/>
              <a:sym typeface="Fira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sz="1200">
              <a:solidFill>
                <a:schemeClr val="dk1"/>
              </a:solidFill>
              <a:latin typeface="Fira Sans"/>
              <a:ea typeface="Fira Sans"/>
              <a:cs typeface="Fira Sans"/>
              <a:sym typeface="Fira Sans"/>
            </a:endParaRPr>
          </a:p>
        </p:txBody>
      </p:sp>
      <p:grpSp>
        <p:nvGrpSpPr>
          <p:cNvPr id="305" name="Google Shape;305;p16"/>
          <p:cNvGrpSpPr/>
          <p:nvPr/>
        </p:nvGrpSpPr>
        <p:grpSpPr>
          <a:xfrm>
            <a:off x="1417900" y="3667099"/>
            <a:ext cx="1394100" cy="621702"/>
            <a:chOff x="1417900" y="3639674"/>
            <a:chExt cx="1394100" cy="621702"/>
          </a:xfrm>
        </p:grpSpPr>
        <p:sp>
          <p:nvSpPr>
            <p:cNvPr id="306" name="Google Shape;306;p16"/>
            <p:cNvSpPr txBox="1"/>
            <p:nvPr/>
          </p:nvSpPr>
          <p:spPr>
            <a:xfrm>
              <a:off x="1417900" y="3639674"/>
              <a:ext cx="1394100" cy="400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Phishing attacks</a:t>
              </a:r>
              <a:endParaRPr b="1">
                <a:solidFill>
                  <a:schemeClr val="dk1"/>
                </a:solidFill>
                <a:latin typeface="Fira Sans"/>
                <a:ea typeface="Fira Sans"/>
                <a:cs typeface="Fira Sans"/>
                <a:sym typeface="Fira Sans"/>
              </a:endParaRPr>
            </a:p>
          </p:txBody>
        </p:sp>
        <p:sp>
          <p:nvSpPr>
            <p:cNvPr id="307" name="Google Shape;307;p16"/>
            <p:cNvSpPr txBox="1"/>
            <p:nvPr/>
          </p:nvSpPr>
          <p:spPr>
            <a:xfrm>
              <a:off x="1547250" y="3819176"/>
              <a:ext cx="12336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t/>
              </a:r>
              <a:endParaRPr sz="1200">
                <a:solidFill>
                  <a:schemeClr val="dk1"/>
                </a:solidFill>
                <a:latin typeface="Fira Sans"/>
                <a:ea typeface="Fira Sans"/>
                <a:cs typeface="Fira Sans"/>
                <a:sym typeface="Fira Sans"/>
              </a:endParaRPr>
            </a:p>
          </p:txBody>
        </p:sp>
      </p:grpSp>
      <p:grpSp>
        <p:nvGrpSpPr>
          <p:cNvPr id="308" name="Google Shape;308;p16"/>
          <p:cNvGrpSpPr/>
          <p:nvPr/>
        </p:nvGrpSpPr>
        <p:grpSpPr>
          <a:xfrm>
            <a:off x="3690791" y="1983833"/>
            <a:ext cx="1762417" cy="1762087"/>
            <a:chOff x="3690791" y="1983833"/>
            <a:chExt cx="1762417" cy="1762087"/>
          </a:xfrm>
        </p:grpSpPr>
        <p:grpSp>
          <p:nvGrpSpPr>
            <p:cNvPr id="309" name="Google Shape;309;p16"/>
            <p:cNvGrpSpPr/>
            <p:nvPr/>
          </p:nvGrpSpPr>
          <p:grpSpPr>
            <a:xfrm>
              <a:off x="3690791" y="1983833"/>
              <a:ext cx="1762417" cy="1762087"/>
              <a:chOff x="3686748" y="2130133"/>
              <a:chExt cx="1762417" cy="1762087"/>
            </a:xfrm>
          </p:grpSpPr>
          <p:sp>
            <p:nvSpPr>
              <p:cNvPr id="310" name="Google Shape;310;p16"/>
              <p:cNvSpPr/>
              <p:nvPr/>
            </p:nvSpPr>
            <p:spPr>
              <a:xfrm>
                <a:off x="3786223" y="2229607"/>
                <a:ext cx="1563466" cy="1563175"/>
              </a:xfrm>
              <a:custGeom>
                <a:rect b="b" l="l" r="r" t="t"/>
                <a:pathLst>
                  <a:path extrusionOk="0" h="59116" w="59127">
                    <a:moveTo>
                      <a:pt x="59127" y="29564"/>
                    </a:moveTo>
                    <a:cubicBezTo>
                      <a:pt x="59127" y="45887"/>
                      <a:pt x="45887" y="59115"/>
                      <a:pt x="29564" y="59115"/>
                    </a:cubicBezTo>
                    <a:cubicBezTo>
                      <a:pt x="13240" y="59115"/>
                      <a:pt x="0" y="45887"/>
                      <a:pt x="0" y="29564"/>
                    </a:cubicBezTo>
                    <a:cubicBezTo>
                      <a:pt x="0" y="13229"/>
                      <a:pt x="13240" y="1"/>
                      <a:pt x="29564" y="1"/>
                    </a:cubicBezTo>
                    <a:cubicBezTo>
                      <a:pt x="45887" y="1"/>
                      <a:pt x="59127" y="13229"/>
                      <a:pt x="59127" y="2956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4127482" y="3737293"/>
                <a:ext cx="880932" cy="154927"/>
              </a:xfrm>
              <a:custGeom>
                <a:rect b="b" l="l" r="r" t="t"/>
                <a:pathLst>
                  <a:path extrusionOk="0" h="5859" w="33315">
                    <a:moveTo>
                      <a:pt x="33314" y="1394"/>
                    </a:moveTo>
                    <a:lnTo>
                      <a:pt x="32505" y="1"/>
                    </a:lnTo>
                    <a:cubicBezTo>
                      <a:pt x="27838" y="2703"/>
                      <a:pt x="22432" y="4251"/>
                      <a:pt x="16658" y="4251"/>
                    </a:cubicBezTo>
                    <a:cubicBezTo>
                      <a:pt x="10883" y="4251"/>
                      <a:pt x="5466" y="2703"/>
                      <a:pt x="810" y="1"/>
                    </a:cubicBezTo>
                    <a:lnTo>
                      <a:pt x="1" y="1394"/>
                    </a:lnTo>
                    <a:cubicBezTo>
                      <a:pt x="4918" y="4239"/>
                      <a:pt x="10597" y="5859"/>
                      <a:pt x="16658" y="5859"/>
                    </a:cubicBezTo>
                    <a:cubicBezTo>
                      <a:pt x="22718" y="5859"/>
                      <a:pt x="28421" y="4239"/>
                      <a:pt x="33314" y="13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4986950" y="2248195"/>
                <a:ext cx="462215" cy="763157"/>
              </a:xfrm>
              <a:custGeom>
                <a:rect b="b" l="l" r="r" t="t"/>
                <a:pathLst>
                  <a:path extrusionOk="0" h="28861" w="17480">
                    <a:moveTo>
                      <a:pt x="810" y="0"/>
                    </a:moveTo>
                    <a:lnTo>
                      <a:pt x="1" y="1393"/>
                    </a:lnTo>
                    <a:cubicBezTo>
                      <a:pt x="9490" y="6894"/>
                      <a:pt x="15872" y="17145"/>
                      <a:pt x="15872" y="28861"/>
                    </a:cubicBezTo>
                    <a:lnTo>
                      <a:pt x="17479" y="28861"/>
                    </a:lnTo>
                    <a:cubicBezTo>
                      <a:pt x="17479" y="16550"/>
                      <a:pt x="10764" y="5775"/>
                      <a:pt x="8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4127482" y="2130133"/>
                <a:ext cx="880932" cy="154927"/>
              </a:xfrm>
              <a:custGeom>
                <a:rect b="b" l="l" r="r" t="t"/>
                <a:pathLst>
                  <a:path extrusionOk="0" h="5859" w="33315">
                    <a:moveTo>
                      <a:pt x="1" y="4465"/>
                    </a:moveTo>
                    <a:lnTo>
                      <a:pt x="810" y="5858"/>
                    </a:lnTo>
                    <a:cubicBezTo>
                      <a:pt x="5478" y="3156"/>
                      <a:pt x="10883" y="1608"/>
                      <a:pt x="16658" y="1608"/>
                    </a:cubicBezTo>
                    <a:cubicBezTo>
                      <a:pt x="22432" y="1608"/>
                      <a:pt x="27849" y="3156"/>
                      <a:pt x="32505" y="5858"/>
                    </a:cubicBezTo>
                    <a:lnTo>
                      <a:pt x="33314" y="4465"/>
                    </a:lnTo>
                    <a:cubicBezTo>
                      <a:pt x="28397" y="1620"/>
                      <a:pt x="22718" y="0"/>
                      <a:pt x="16658" y="0"/>
                    </a:cubicBezTo>
                    <a:cubicBezTo>
                      <a:pt x="10597" y="0"/>
                      <a:pt x="4906" y="1620"/>
                      <a:pt x="1" y="44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4986950" y="3011306"/>
                <a:ext cx="462215" cy="762866"/>
              </a:xfrm>
              <a:custGeom>
                <a:rect b="b" l="l" r="r" t="t"/>
                <a:pathLst>
                  <a:path extrusionOk="0" h="28850" w="17480">
                    <a:moveTo>
                      <a:pt x="1" y="27457"/>
                    </a:moveTo>
                    <a:lnTo>
                      <a:pt x="810" y="28850"/>
                    </a:lnTo>
                    <a:cubicBezTo>
                      <a:pt x="10764" y="23075"/>
                      <a:pt x="17479" y="12300"/>
                      <a:pt x="17479" y="1"/>
                    </a:cubicBezTo>
                    <a:lnTo>
                      <a:pt x="15872" y="1"/>
                    </a:lnTo>
                    <a:cubicBezTo>
                      <a:pt x="15872" y="11705"/>
                      <a:pt x="9490" y="21968"/>
                      <a:pt x="1" y="2745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3686748" y="3011306"/>
                <a:ext cx="462188" cy="762866"/>
              </a:xfrm>
              <a:custGeom>
                <a:rect b="b" l="l" r="r" t="t"/>
                <a:pathLst>
                  <a:path extrusionOk="0" h="28850" w="17479">
                    <a:moveTo>
                      <a:pt x="16669" y="28850"/>
                    </a:moveTo>
                    <a:lnTo>
                      <a:pt x="17478" y="27457"/>
                    </a:lnTo>
                    <a:cubicBezTo>
                      <a:pt x="8001" y="21968"/>
                      <a:pt x="1607" y="11705"/>
                      <a:pt x="1607" y="1"/>
                    </a:cubicBezTo>
                    <a:lnTo>
                      <a:pt x="0" y="1"/>
                    </a:lnTo>
                    <a:cubicBezTo>
                      <a:pt x="0" y="12300"/>
                      <a:pt x="6715" y="23075"/>
                      <a:pt x="16669" y="2885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3686748" y="2248195"/>
                <a:ext cx="462188" cy="763157"/>
              </a:xfrm>
              <a:custGeom>
                <a:rect b="b" l="l" r="r" t="t"/>
                <a:pathLst>
                  <a:path extrusionOk="0" h="28861" w="17479">
                    <a:moveTo>
                      <a:pt x="17478" y="1393"/>
                    </a:moveTo>
                    <a:lnTo>
                      <a:pt x="16669" y="0"/>
                    </a:lnTo>
                    <a:cubicBezTo>
                      <a:pt x="6715" y="5775"/>
                      <a:pt x="0" y="16550"/>
                      <a:pt x="0" y="28861"/>
                    </a:cubicBezTo>
                    <a:lnTo>
                      <a:pt x="1607" y="28861"/>
                    </a:lnTo>
                    <a:cubicBezTo>
                      <a:pt x="1607" y="17145"/>
                      <a:pt x="8001" y="6894"/>
                      <a:pt x="17478" y="139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16"/>
            <p:cNvGrpSpPr/>
            <p:nvPr/>
          </p:nvGrpSpPr>
          <p:grpSpPr>
            <a:xfrm>
              <a:off x="4123342" y="2442972"/>
              <a:ext cx="897316" cy="899307"/>
              <a:chOff x="-3137650" y="2408950"/>
              <a:chExt cx="291450" cy="292125"/>
            </a:xfrm>
          </p:grpSpPr>
          <p:sp>
            <p:nvSpPr>
              <p:cNvPr id="318" name="Google Shape;318;p16"/>
              <p:cNvSpPr/>
              <p:nvPr/>
            </p:nvSpPr>
            <p:spPr>
              <a:xfrm>
                <a:off x="-3137650" y="2408950"/>
                <a:ext cx="291450" cy="292125"/>
              </a:xfrm>
              <a:custGeom>
                <a:rect b="b" l="l" r="r" t="t"/>
                <a:pathLst>
                  <a:path extrusionOk="0" h="11685" w="11658">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3104575" y="24428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306990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303525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3002175" y="2442800"/>
                <a:ext cx="120525" cy="17350"/>
              </a:xfrm>
              <a:custGeom>
                <a:rect b="b" l="l" r="r" t="t"/>
                <a:pathLst>
                  <a:path extrusionOk="0" h="694" w="4821">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3" name="Google Shape;323;p16"/>
          <p:cNvSpPr txBox="1"/>
          <p:nvPr/>
        </p:nvSpPr>
        <p:spPr>
          <a:xfrm>
            <a:off x="715550" y="1773500"/>
            <a:ext cx="175200" cy="1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Fira Sans"/>
              <a:ea typeface="Fira Sans"/>
              <a:cs typeface="Fira Sans"/>
              <a:sym typeface="Fira Sans"/>
            </a:endParaRPr>
          </a:p>
        </p:txBody>
      </p:sp>
      <p:sp>
        <p:nvSpPr>
          <p:cNvPr id="324" name="Google Shape;324;p16"/>
          <p:cNvSpPr txBox="1"/>
          <p:nvPr/>
        </p:nvSpPr>
        <p:spPr>
          <a:xfrm>
            <a:off x="715550" y="3722225"/>
            <a:ext cx="8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grpSp>
        <p:nvGrpSpPr>
          <p:cNvPr id="325" name="Google Shape;325;p16"/>
          <p:cNvGrpSpPr/>
          <p:nvPr/>
        </p:nvGrpSpPr>
        <p:grpSpPr>
          <a:xfrm>
            <a:off x="465675" y="1646849"/>
            <a:ext cx="3298551" cy="950265"/>
            <a:chOff x="465711" y="1528475"/>
            <a:chExt cx="3367243" cy="902950"/>
          </a:xfrm>
        </p:grpSpPr>
        <p:cxnSp>
          <p:nvCxnSpPr>
            <p:cNvPr id="326" name="Google Shape;326;p16"/>
            <p:cNvCxnSpPr/>
            <p:nvPr/>
          </p:nvCxnSpPr>
          <p:spPr>
            <a:xfrm>
              <a:off x="2930854" y="1990725"/>
              <a:ext cx="902100" cy="440700"/>
            </a:xfrm>
            <a:prstGeom prst="straightConnector1">
              <a:avLst/>
            </a:prstGeom>
            <a:noFill/>
            <a:ln cap="flat" cmpd="sng" w="28575">
              <a:solidFill>
                <a:schemeClr val="accent2"/>
              </a:solidFill>
              <a:prstDash val="solid"/>
              <a:round/>
              <a:headEnd len="med" w="med" type="none"/>
              <a:tailEnd len="med" w="med" type="none"/>
            </a:ln>
          </p:spPr>
        </p:cxnSp>
        <p:grpSp>
          <p:nvGrpSpPr>
            <p:cNvPr id="327" name="Google Shape;327;p16"/>
            <p:cNvGrpSpPr/>
            <p:nvPr/>
          </p:nvGrpSpPr>
          <p:grpSpPr>
            <a:xfrm>
              <a:off x="465711" y="1528475"/>
              <a:ext cx="2530606" cy="901665"/>
              <a:chOff x="465711" y="1528475"/>
              <a:chExt cx="2530606" cy="901665"/>
            </a:xfrm>
          </p:grpSpPr>
          <p:sp>
            <p:nvSpPr>
              <p:cNvPr id="328" name="Google Shape;328;p16"/>
              <p:cNvSpPr/>
              <p:nvPr/>
            </p:nvSpPr>
            <p:spPr>
              <a:xfrm>
                <a:off x="916800" y="1528475"/>
                <a:ext cx="2079518" cy="901665"/>
              </a:xfrm>
              <a:custGeom>
                <a:rect b="b" l="l" r="r" t="t"/>
                <a:pathLst>
                  <a:path extrusionOk="0" h="19611" w="5171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959868" y="1578313"/>
                <a:ext cx="1992854" cy="801986"/>
              </a:xfrm>
              <a:custGeom>
                <a:rect b="b" l="l" r="r" t="t"/>
                <a:pathLst>
                  <a:path extrusionOk="0" h="17443" w="49555">
                    <a:moveTo>
                      <a:pt x="1" y="17443"/>
                    </a:moveTo>
                    <a:lnTo>
                      <a:pt x="1" y="0"/>
                    </a:lnTo>
                    <a:lnTo>
                      <a:pt x="40839" y="0"/>
                    </a:lnTo>
                    <a:cubicBezTo>
                      <a:pt x="45650" y="0"/>
                      <a:pt x="49555" y="3917"/>
                      <a:pt x="49555" y="8727"/>
                    </a:cubicBezTo>
                    <a:cubicBezTo>
                      <a:pt x="49555" y="13526"/>
                      <a:pt x="45650" y="17443"/>
                      <a:pt x="40839" y="1744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30" name="Google Shape;330;p16"/>
              <p:cNvSpPr/>
              <p:nvPr/>
            </p:nvSpPr>
            <p:spPr>
              <a:xfrm>
                <a:off x="503504" y="1566268"/>
                <a:ext cx="826629" cy="826629"/>
              </a:xfrm>
              <a:custGeom>
                <a:rect b="b" l="l" r="r" t="t"/>
                <a:pathLst>
                  <a:path extrusionOk="0" h="17979" w="17979">
                    <a:moveTo>
                      <a:pt x="8989" y="17979"/>
                    </a:moveTo>
                    <a:cubicBezTo>
                      <a:pt x="4036" y="17979"/>
                      <a:pt x="0" y="13942"/>
                      <a:pt x="0" y="8989"/>
                    </a:cubicBezTo>
                    <a:cubicBezTo>
                      <a:pt x="0" y="4025"/>
                      <a:pt x="4036" y="0"/>
                      <a:pt x="8989" y="0"/>
                    </a:cubicBezTo>
                    <a:cubicBezTo>
                      <a:pt x="13942" y="0"/>
                      <a:pt x="17979" y="4025"/>
                      <a:pt x="17979" y="8989"/>
                    </a:cubicBezTo>
                    <a:cubicBezTo>
                      <a:pt x="17979" y="13942"/>
                      <a:pt x="13942" y="17979"/>
                      <a:pt x="8989" y="17979"/>
                    </a:cubicBezTo>
                    <a:close/>
                    <a:moveTo>
                      <a:pt x="8989" y="536"/>
                    </a:moveTo>
                    <a:cubicBezTo>
                      <a:pt x="4334" y="536"/>
                      <a:pt x="536" y="4322"/>
                      <a:pt x="536" y="8989"/>
                    </a:cubicBezTo>
                    <a:cubicBezTo>
                      <a:pt x="536" y="13645"/>
                      <a:pt x="4334" y="17443"/>
                      <a:pt x="8989" y="17443"/>
                    </a:cubicBezTo>
                    <a:cubicBezTo>
                      <a:pt x="13645" y="17443"/>
                      <a:pt x="17443" y="13645"/>
                      <a:pt x="17443" y="8989"/>
                    </a:cubicBezTo>
                    <a:cubicBezTo>
                      <a:pt x="17443" y="4322"/>
                      <a:pt x="13645" y="536"/>
                      <a:pt x="8989" y="53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465711" y="1528476"/>
                <a:ext cx="901665" cy="901665"/>
              </a:xfrm>
              <a:custGeom>
                <a:rect b="b" l="l" r="r" t="t"/>
                <a:pathLst>
                  <a:path extrusionOk="0" h="19611" w="19611">
                    <a:moveTo>
                      <a:pt x="19610" y="9800"/>
                    </a:moveTo>
                    <a:cubicBezTo>
                      <a:pt x="19610" y="15217"/>
                      <a:pt x="15229" y="19610"/>
                      <a:pt x="9811" y="19610"/>
                    </a:cubicBezTo>
                    <a:cubicBezTo>
                      <a:pt x="4394" y="19610"/>
                      <a:pt x="1" y="15217"/>
                      <a:pt x="1" y="9800"/>
                    </a:cubicBezTo>
                    <a:cubicBezTo>
                      <a:pt x="1" y="4394"/>
                      <a:pt x="4394" y="1"/>
                      <a:pt x="9811" y="1"/>
                    </a:cubicBezTo>
                    <a:cubicBezTo>
                      <a:pt x="15229" y="1"/>
                      <a:pt x="19610" y="4394"/>
                      <a:pt x="19610" y="980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2" name="Google Shape;332;p16"/>
          <p:cNvSpPr txBox="1"/>
          <p:nvPr/>
        </p:nvSpPr>
        <p:spPr>
          <a:xfrm>
            <a:off x="1384300" y="1885175"/>
            <a:ext cx="14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Ransomware </a:t>
            </a:r>
            <a:endParaRPr b="1">
              <a:solidFill>
                <a:schemeClr val="dk1"/>
              </a:solidFill>
              <a:latin typeface="Fira Sans"/>
              <a:ea typeface="Fira Sans"/>
              <a:cs typeface="Fira Sans"/>
              <a:sym typeface="Fira Sans"/>
            </a:endParaRPr>
          </a:p>
        </p:txBody>
      </p:sp>
      <p:pic>
        <p:nvPicPr>
          <p:cNvPr id="333" name="Google Shape;333;p16" title="2943434.png"/>
          <p:cNvPicPr preferRelativeResize="0"/>
          <p:nvPr/>
        </p:nvPicPr>
        <p:blipFill>
          <a:blip r:embed="rId3">
            <a:alphaModFix/>
          </a:blip>
          <a:stretch>
            <a:fillRect/>
          </a:stretch>
        </p:blipFill>
        <p:spPr>
          <a:xfrm>
            <a:off x="622800" y="1885175"/>
            <a:ext cx="510950" cy="51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7"/>
          <p:cNvSpPr txBox="1"/>
          <p:nvPr>
            <p:ph type="title"/>
          </p:nvPr>
        </p:nvSpPr>
        <p:spPr>
          <a:xfrm>
            <a:off x="2141050" y="292625"/>
            <a:ext cx="4518300" cy="572700"/>
          </a:xfrm>
          <a:prstGeom prst="rect">
            <a:avLst/>
          </a:prstGeom>
          <a:ln cap="flat" cmpd="sng" w="3810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Ransomware </a:t>
            </a:r>
            <a:endParaRPr/>
          </a:p>
        </p:txBody>
      </p:sp>
      <p:sp>
        <p:nvSpPr>
          <p:cNvPr id="339" name="Google Shape;339;p17"/>
          <p:cNvSpPr txBox="1"/>
          <p:nvPr/>
        </p:nvSpPr>
        <p:spPr>
          <a:xfrm>
            <a:off x="290375" y="1073250"/>
            <a:ext cx="4610100" cy="3667800"/>
          </a:xfrm>
          <a:prstGeom prst="rect">
            <a:avLst/>
          </a:prstGeom>
          <a:noFill/>
          <a:ln cap="flat" cmpd="sng" w="1905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Malicious software that encrypts hospital systems and demands payment (often in cryptocurrency) to restore access.</a:t>
            </a:r>
            <a:endParaRPr b="1"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Can shut down access to patient records, delay surgeries, and disrupt emergency services.</a:t>
            </a:r>
            <a:endParaRPr b="1"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Example: UVM Medical Center (2020) and WannaCry (2017) affected thousands of patients.</a:t>
            </a:r>
            <a:endParaRPr b="1"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Fira Sans"/>
              <a:ea typeface="Fira Sans"/>
              <a:cs typeface="Fira Sans"/>
              <a:sym typeface="Fira Sans"/>
            </a:endParaRPr>
          </a:p>
        </p:txBody>
      </p:sp>
      <p:pic>
        <p:nvPicPr>
          <p:cNvPr id="340" name="Google Shape;340;p17" title="Screenshot 2025-04-09 at 3.25.07 PM.png"/>
          <p:cNvPicPr preferRelativeResize="0"/>
          <p:nvPr/>
        </p:nvPicPr>
        <p:blipFill>
          <a:blip r:embed="rId3">
            <a:alphaModFix/>
          </a:blip>
          <a:stretch>
            <a:fillRect/>
          </a:stretch>
        </p:blipFill>
        <p:spPr>
          <a:xfrm>
            <a:off x="5528950" y="1618925"/>
            <a:ext cx="3229224" cy="2832650"/>
          </a:xfrm>
          <a:prstGeom prst="rect">
            <a:avLst/>
          </a:prstGeom>
          <a:noFill/>
          <a:ln cap="flat" cmpd="sng" w="28575">
            <a:solidFill>
              <a:schemeClr val="accent4"/>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8"/>
          <p:cNvSpPr txBox="1"/>
          <p:nvPr>
            <p:ph type="title"/>
          </p:nvPr>
        </p:nvSpPr>
        <p:spPr>
          <a:xfrm>
            <a:off x="2416150" y="292625"/>
            <a:ext cx="4159800" cy="5727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INSIDER THREATS</a:t>
            </a:r>
            <a:endParaRPr/>
          </a:p>
        </p:txBody>
      </p:sp>
      <p:sp>
        <p:nvSpPr>
          <p:cNvPr id="346" name="Google Shape;346;p18"/>
          <p:cNvSpPr txBox="1"/>
          <p:nvPr/>
        </p:nvSpPr>
        <p:spPr>
          <a:xfrm>
            <a:off x="373750" y="998200"/>
            <a:ext cx="4159800" cy="39597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b="1" sz="1100">
              <a:solidFill>
                <a:schemeClr val="dk1"/>
              </a:solidFill>
            </a:endParaRPr>
          </a:p>
          <a:p>
            <a:pPr indent="-330200" lvl="0" marL="457200" rtl="0" algn="l">
              <a:lnSpc>
                <a:spcPct val="115000"/>
              </a:lnSpc>
              <a:spcBef>
                <a:spcPts val="120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Breaches caused by employees, either accidentally (e.g., clicking a bad link) or intentionally (e.g., stealing data).</a:t>
            </a:r>
            <a:endParaRPr b="1"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Often overlooked, but insider threats are just as dangerous as external hackers.</a:t>
            </a:r>
            <a:endParaRPr b="1"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Even temporary staff or contractors can cause damage if not properly trained.</a:t>
            </a:r>
            <a:endParaRPr b="1"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800">
                <a:solidFill>
                  <a:schemeClr val="dk1"/>
                </a:solidFill>
                <a:latin typeface="Fira Sans"/>
                <a:ea typeface="Fira Sans"/>
                <a:cs typeface="Fira Sans"/>
                <a:sym typeface="Fira Sans"/>
              </a:rPr>
              <a:t> </a:t>
            </a:r>
            <a:endParaRPr sz="1800">
              <a:solidFill>
                <a:schemeClr val="dk1"/>
              </a:solidFill>
              <a:latin typeface="Fira Sans"/>
              <a:ea typeface="Fira Sans"/>
              <a:cs typeface="Fira Sans"/>
              <a:sym typeface="Fira Sans"/>
            </a:endParaRPr>
          </a:p>
        </p:txBody>
      </p:sp>
      <p:pic>
        <p:nvPicPr>
          <p:cNvPr id="347" name="Google Shape;347;p18" title="unnamed.png"/>
          <p:cNvPicPr preferRelativeResize="0"/>
          <p:nvPr/>
        </p:nvPicPr>
        <p:blipFill>
          <a:blip r:embed="rId3">
            <a:alphaModFix/>
          </a:blip>
          <a:stretch>
            <a:fillRect/>
          </a:stretch>
        </p:blipFill>
        <p:spPr>
          <a:xfrm>
            <a:off x="4819325" y="1886050"/>
            <a:ext cx="4138924" cy="2183988"/>
          </a:xfrm>
          <a:prstGeom prst="rect">
            <a:avLst/>
          </a:prstGeom>
          <a:noFill/>
          <a:ln cap="flat" cmpd="sng" w="19050">
            <a:solidFill>
              <a:schemeClr val="accent4"/>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9"/>
          <p:cNvSpPr txBox="1"/>
          <p:nvPr>
            <p:ph type="title"/>
          </p:nvPr>
        </p:nvSpPr>
        <p:spPr>
          <a:xfrm>
            <a:off x="2641225" y="409300"/>
            <a:ext cx="3709800" cy="5727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Phishing</a:t>
            </a:r>
            <a:r>
              <a:rPr lang="en"/>
              <a:t> Attacks</a:t>
            </a:r>
            <a:endParaRPr/>
          </a:p>
        </p:txBody>
      </p:sp>
      <p:sp>
        <p:nvSpPr>
          <p:cNvPr id="353" name="Google Shape;353;p19"/>
          <p:cNvSpPr txBox="1"/>
          <p:nvPr/>
        </p:nvSpPr>
        <p:spPr>
          <a:xfrm>
            <a:off x="498800" y="1289975"/>
            <a:ext cx="3751200" cy="33762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Fake emails or messages that trick staff into clicking malicious links or downloading infected files.</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Once clicked, attackers can gain full access to internal systems.</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Healthcare staff are often targeted because of their fast-paced environments and large email volumes.</a:t>
            </a:r>
            <a:endParaRPr b="1"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pic>
        <p:nvPicPr>
          <p:cNvPr id="354" name="Google Shape;354;p19" title="account-termination-phish-2022-09-29_12-05-23.png"/>
          <p:cNvPicPr preferRelativeResize="0"/>
          <p:nvPr/>
        </p:nvPicPr>
        <p:blipFill>
          <a:blip r:embed="rId3">
            <a:alphaModFix/>
          </a:blip>
          <a:stretch>
            <a:fillRect/>
          </a:stretch>
        </p:blipFill>
        <p:spPr>
          <a:xfrm>
            <a:off x="4377400" y="1833125"/>
            <a:ext cx="4589201" cy="2289898"/>
          </a:xfrm>
          <a:prstGeom prst="rect">
            <a:avLst/>
          </a:prstGeom>
          <a:noFill/>
          <a:ln cap="flat" cmpd="sng" w="19050">
            <a:solidFill>
              <a:schemeClr val="accent4"/>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0"/>
          <p:cNvSpPr txBox="1"/>
          <p:nvPr>
            <p:ph type="title"/>
          </p:nvPr>
        </p:nvSpPr>
        <p:spPr>
          <a:xfrm>
            <a:off x="2532850" y="292625"/>
            <a:ext cx="4109700" cy="572700"/>
          </a:xfrm>
          <a:prstGeom prst="rect">
            <a:avLst/>
          </a:prstGeom>
          <a:ln cap="flat" cmpd="sng" w="3810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Outdated Systems</a:t>
            </a:r>
            <a:endParaRPr/>
          </a:p>
        </p:txBody>
      </p:sp>
      <p:sp>
        <p:nvSpPr>
          <p:cNvPr id="360" name="Google Shape;360;p20"/>
          <p:cNvSpPr txBox="1"/>
          <p:nvPr/>
        </p:nvSpPr>
        <p:spPr>
          <a:xfrm>
            <a:off x="273725" y="948200"/>
            <a:ext cx="3776400" cy="3884700"/>
          </a:xfrm>
          <a:prstGeom prst="rect">
            <a:avLst/>
          </a:prstGeom>
          <a:noFill/>
          <a:ln cap="flat" cmpd="sng" w="1905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Many hospitals still rely on old technology or unsupported software that doesn’t receive security updates.</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These “legacy systems” are easy for hackers to exploit.</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Budget constraints and the need to avoid downtime often delay system upgrades.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pic>
        <p:nvPicPr>
          <p:cNvPr id="361" name="Google Shape;361;p20" title="00YgtzCTRegn3MTlNod31jl.fit_lim.size_1050x578.v1569506093.jpg"/>
          <p:cNvPicPr preferRelativeResize="0"/>
          <p:nvPr/>
        </p:nvPicPr>
        <p:blipFill>
          <a:blip r:embed="rId3">
            <a:alphaModFix/>
          </a:blip>
          <a:stretch>
            <a:fillRect/>
          </a:stretch>
        </p:blipFill>
        <p:spPr>
          <a:xfrm>
            <a:off x="4535975" y="1740150"/>
            <a:ext cx="4065700" cy="2432150"/>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graphicFrame>
        <p:nvGraphicFramePr>
          <p:cNvPr id="366" name="Google Shape;366;p21"/>
          <p:cNvGraphicFramePr/>
          <p:nvPr/>
        </p:nvGraphicFramePr>
        <p:xfrm>
          <a:off x="3853625" y="865325"/>
          <a:ext cx="3000000" cy="3000000"/>
        </p:xfrm>
        <a:graphic>
          <a:graphicData uri="http://schemas.openxmlformats.org/drawingml/2006/table">
            <a:tbl>
              <a:tblPr>
                <a:noFill/>
                <a:tableStyleId>{2E0AB6B5-2FB8-4D92-87B3-51BF9C6F8AF9}</a:tableStyleId>
              </a:tblPr>
              <a:tblGrid>
                <a:gridCol w="2152925"/>
                <a:gridCol w="2972025"/>
              </a:tblGrid>
              <a:tr h="1334525">
                <a:tc>
                  <a:txBody>
                    <a:bodyPr/>
                    <a:lstStyle/>
                    <a:p>
                      <a:pPr indent="0" lvl="0" marL="0" rtl="0" algn="l">
                        <a:spcBef>
                          <a:spcPts val="0"/>
                        </a:spcBef>
                        <a:spcAft>
                          <a:spcPts val="0"/>
                        </a:spcAft>
                        <a:buNone/>
                      </a:pPr>
                      <a:r>
                        <a:rPr b="1" lang="en">
                          <a:solidFill>
                            <a:schemeClr val="lt1"/>
                          </a:solidFill>
                          <a:latin typeface="Fira Sans"/>
                          <a:ea typeface="Fira Sans"/>
                          <a:cs typeface="Fira Sans"/>
                          <a:sym typeface="Fira Sans"/>
                        </a:rPr>
                        <a:t>Anthem Inc. (2015)</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One of the largest healthcare breaches in U.S. history.</a:t>
                      </a:r>
                      <a:endParaRPr b="1" sz="10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Hackers accessed personal info of 80 million people—including names, SSNs, and employment data.</a:t>
                      </a:r>
                      <a:endParaRPr b="1" sz="10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Resulted in $115 million in settlement costs.</a:t>
                      </a:r>
                      <a:endParaRPr b="1" sz="1000">
                        <a:solidFill>
                          <a:schemeClr val="dk1"/>
                        </a:solidFill>
                        <a:latin typeface="Times New Roman"/>
                        <a:ea typeface="Times New Roman"/>
                        <a:cs typeface="Times New Roman"/>
                        <a:sym typeface="Times New Roman"/>
                      </a:endParaRPr>
                    </a:p>
                    <a:p>
                      <a:pPr indent="0" lvl="0" marL="0" marR="0" rtl="0" algn="r">
                        <a:spcBef>
                          <a:spcPts val="0"/>
                        </a:spcBef>
                        <a:spcAft>
                          <a:spcPts val="0"/>
                        </a:spcAft>
                        <a:buClr>
                          <a:srgbClr val="000000"/>
                        </a:buClr>
                        <a:buSzPts val="1100"/>
                        <a:buFont typeface="Arial"/>
                        <a:buNone/>
                      </a:pPr>
                      <a:r>
                        <a:t/>
                      </a:r>
                      <a:endParaRPr sz="1200">
                        <a:latin typeface="Fira Sans"/>
                        <a:ea typeface="Fira Sans"/>
                        <a:cs typeface="Fira Sans"/>
                        <a:sym typeface="Fira Sans"/>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1717900">
                <a:tc>
                  <a:txBody>
                    <a:bodyPr/>
                    <a:lstStyle/>
                    <a:p>
                      <a:pPr indent="0" lvl="0" marL="0" rtl="0" algn="l">
                        <a:spcBef>
                          <a:spcPts val="0"/>
                        </a:spcBef>
                        <a:spcAft>
                          <a:spcPts val="0"/>
                        </a:spcAft>
                        <a:buNone/>
                      </a:pPr>
                      <a:r>
                        <a:rPr b="1" lang="en">
                          <a:solidFill>
                            <a:schemeClr val="lt1"/>
                          </a:solidFill>
                          <a:latin typeface="Fira Sans"/>
                          <a:ea typeface="Fira Sans"/>
                          <a:cs typeface="Fira Sans"/>
                          <a:sym typeface="Fira Sans"/>
                        </a:rPr>
                        <a:t>WannaCry (2017)</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A global cyberattack that hit over 150 countries.</a:t>
                      </a:r>
                      <a:endParaRPr b="1" sz="10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The UK’s National Health Service (NHS) was heavily affected—hospitals had to cancel 19,000 appointments and shut down entire systems</a:t>
                      </a:r>
                      <a:r>
                        <a:rPr b="1" lang="en" sz="1100">
                          <a:solidFill>
                            <a:schemeClr val="dk1"/>
                          </a:solidFill>
                          <a:latin typeface="Times New Roman"/>
                          <a:ea typeface="Times New Roman"/>
                          <a:cs typeface="Times New Roman"/>
                          <a:sym typeface="Times New Roman"/>
                        </a:rPr>
                        <a:t>.</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marR="0" rtl="0" algn="r">
                        <a:spcBef>
                          <a:spcPts val="0"/>
                        </a:spcBef>
                        <a:spcAft>
                          <a:spcPts val="0"/>
                        </a:spcAft>
                        <a:buClr>
                          <a:srgbClr val="000000"/>
                        </a:buClr>
                        <a:buSzPts val="1100"/>
                        <a:buFont typeface="Arial"/>
                        <a:buNone/>
                      </a:pPr>
                      <a:r>
                        <a:t/>
                      </a:r>
                      <a:endParaRPr sz="1200">
                        <a:latin typeface="Fira Sans"/>
                        <a:ea typeface="Fira Sans"/>
                        <a:cs typeface="Fira Sans"/>
                        <a:sym typeface="Fira Sans"/>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1170200">
                <a:tc>
                  <a:txBody>
                    <a:bodyPr/>
                    <a:lstStyle/>
                    <a:p>
                      <a:pPr indent="0" lvl="0" marL="0" rtl="0" algn="l">
                        <a:spcBef>
                          <a:spcPts val="0"/>
                        </a:spcBef>
                        <a:spcAft>
                          <a:spcPts val="0"/>
                        </a:spcAft>
                        <a:buNone/>
                      </a:pPr>
                      <a:r>
                        <a:rPr b="1" lang="en">
                          <a:solidFill>
                            <a:schemeClr val="lt1"/>
                          </a:solidFill>
                          <a:latin typeface="Fira Sans"/>
                          <a:ea typeface="Fira Sans"/>
                          <a:cs typeface="Fira Sans"/>
                          <a:sym typeface="Fira Sans"/>
                        </a:rPr>
                        <a:t>UVM Medical Center (2020)</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A ransomware attack paralyzed hospital systems for nearly a month.</a:t>
                      </a:r>
                      <a:endParaRPr b="1" sz="10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Forced staff to switch back to paper charts and delayed cancer treatments.</a:t>
                      </a:r>
                      <a:endParaRPr b="1" sz="10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Estimated financial loss: $63 million.</a:t>
                      </a:r>
                      <a:endParaRPr b="1" sz="10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sz="1200">
                        <a:latin typeface="Fira Sans"/>
                        <a:ea typeface="Fira Sans"/>
                        <a:cs typeface="Fira Sans"/>
                        <a:sym typeface="Fira Sans"/>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379700">
                <a:tc>
                  <a:txBody>
                    <a:bodyPr/>
                    <a:lstStyle/>
                    <a:p>
                      <a:pPr indent="0" lvl="0" marL="0" rtl="0" algn="l">
                        <a:spcBef>
                          <a:spcPts val="0"/>
                        </a:spcBef>
                        <a:spcAft>
                          <a:spcPts val="0"/>
                        </a:spcAft>
                        <a:buNone/>
                      </a:pPr>
                      <a:r>
                        <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sp>
        <p:nvSpPr>
          <p:cNvPr id="367" name="Google Shape;367;p21"/>
          <p:cNvSpPr txBox="1"/>
          <p:nvPr>
            <p:ph type="title"/>
          </p:nvPr>
        </p:nvSpPr>
        <p:spPr>
          <a:xfrm>
            <a:off x="2524525" y="181250"/>
            <a:ext cx="4084800" cy="572700"/>
          </a:xfrm>
          <a:prstGeom prst="rect">
            <a:avLst/>
          </a:prstGeom>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Real-Life Case Studies</a:t>
            </a:r>
            <a:endParaRPr/>
          </a:p>
        </p:txBody>
      </p:sp>
      <p:grpSp>
        <p:nvGrpSpPr>
          <p:cNvPr id="368" name="Google Shape;368;p21"/>
          <p:cNvGrpSpPr/>
          <p:nvPr/>
        </p:nvGrpSpPr>
        <p:grpSpPr>
          <a:xfrm>
            <a:off x="133690" y="1331009"/>
            <a:ext cx="3507825" cy="2924266"/>
            <a:chOff x="733900" y="1708125"/>
            <a:chExt cx="3561605" cy="3020624"/>
          </a:xfrm>
        </p:grpSpPr>
        <p:sp>
          <p:nvSpPr>
            <p:cNvPr id="369" name="Google Shape;369;p21"/>
            <p:cNvSpPr/>
            <p:nvPr/>
          </p:nvSpPr>
          <p:spPr>
            <a:xfrm>
              <a:off x="733900" y="4490375"/>
              <a:ext cx="3561605" cy="238374"/>
            </a:xfrm>
            <a:custGeom>
              <a:rect b="b" l="l" r="r" t="t"/>
              <a:pathLst>
                <a:path extrusionOk="0" h="4728" w="81618">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p:nvPr/>
          </p:nvSpPr>
          <p:spPr>
            <a:xfrm>
              <a:off x="733939" y="1708125"/>
              <a:ext cx="3561543" cy="2379555"/>
            </a:xfrm>
            <a:custGeom>
              <a:rect b="b" l="l" r="r" t="t"/>
              <a:pathLst>
                <a:path extrusionOk="0" h="47197" w="70641">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2514364" y="1708125"/>
              <a:ext cx="1781099" cy="2379555"/>
            </a:xfrm>
            <a:custGeom>
              <a:rect b="b" l="l" r="r" t="t"/>
              <a:pathLst>
                <a:path extrusionOk="0" h="47197" w="35327">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a:off x="814354" y="1787935"/>
              <a:ext cx="3401265" cy="1904773"/>
            </a:xfrm>
            <a:custGeom>
              <a:rect b="b" l="l" r="r" t="t"/>
              <a:pathLst>
                <a:path extrusionOk="0" h="37780" w="67462">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2514364" y="1787935"/>
              <a:ext cx="1701238" cy="1904773"/>
            </a:xfrm>
            <a:custGeom>
              <a:rect b="b" l="l" r="r" t="t"/>
              <a:pathLst>
                <a:path extrusionOk="0" h="37780" w="33743">
                  <a:moveTo>
                    <a:pt x="0" y="1"/>
                  </a:moveTo>
                  <a:lnTo>
                    <a:pt x="0" y="37779"/>
                  </a:lnTo>
                  <a:lnTo>
                    <a:pt x="33040" y="37779"/>
                  </a:lnTo>
                  <a:cubicBezTo>
                    <a:pt x="33433" y="37779"/>
                    <a:pt x="33731" y="37470"/>
                    <a:pt x="33731" y="37100"/>
                  </a:cubicBezTo>
                  <a:lnTo>
                    <a:pt x="33731" y="691"/>
                  </a:lnTo>
                  <a:cubicBezTo>
                    <a:pt x="33743" y="310"/>
                    <a:pt x="33433" y="1"/>
                    <a:pt x="33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1883446" y="4518012"/>
              <a:ext cx="1263664" cy="91861"/>
            </a:xfrm>
            <a:custGeom>
              <a:rect b="b" l="l" r="r" t="t"/>
              <a:pathLst>
                <a:path extrusionOk="0" h="1822" w="25064">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1989120" y="4087602"/>
              <a:ext cx="1052314" cy="430465"/>
            </a:xfrm>
            <a:custGeom>
              <a:rect b="b" l="l" r="r" t="t"/>
              <a:pathLst>
                <a:path extrusionOk="0" h="8538" w="20872">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2423109" y="3798865"/>
              <a:ext cx="183116" cy="183116"/>
            </a:xfrm>
            <a:custGeom>
              <a:rect b="b" l="l" r="r" t="t"/>
              <a:pathLst>
                <a:path extrusionOk="0" h="3632" w="3632">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2514364" y="3798865"/>
              <a:ext cx="91861" cy="183116"/>
            </a:xfrm>
            <a:custGeom>
              <a:rect b="b" l="l" r="r" t="t"/>
              <a:pathLst>
                <a:path extrusionOk="0" h="3632" w="1822">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p:nvPr/>
          </p:nvSpPr>
          <p:spPr>
            <a:xfrm>
              <a:off x="2514364" y="4087602"/>
              <a:ext cx="526510" cy="430465"/>
            </a:xfrm>
            <a:custGeom>
              <a:rect b="b" l="l" r="r" t="t"/>
              <a:pathLst>
                <a:path extrusionOk="0" h="8538" w="10443">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a:off x="2514364" y="4519171"/>
              <a:ext cx="632135" cy="90701"/>
            </a:xfrm>
            <a:custGeom>
              <a:rect b="b" l="l" r="r" t="t"/>
              <a:pathLst>
                <a:path extrusionOk="0" h="1799" w="12538">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1"/>
            <p:cNvSpPr/>
            <p:nvPr/>
          </p:nvSpPr>
          <p:spPr>
            <a:xfrm>
              <a:off x="2100138" y="2137324"/>
              <a:ext cx="829670" cy="1228221"/>
            </a:xfrm>
            <a:custGeom>
              <a:rect b="b" l="l" r="r" t="t"/>
              <a:pathLst>
                <a:path extrusionOk="0" h="24361" w="16456">
                  <a:moveTo>
                    <a:pt x="8240" y="869"/>
                  </a:moveTo>
                  <a:cubicBezTo>
                    <a:pt x="10157" y="869"/>
                    <a:pt x="11729" y="2429"/>
                    <a:pt x="11729" y="4358"/>
                  </a:cubicBezTo>
                  <a:lnTo>
                    <a:pt x="11729" y="9299"/>
                  </a:lnTo>
                  <a:lnTo>
                    <a:pt x="4740" y="9299"/>
                  </a:lnTo>
                  <a:lnTo>
                    <a:pt x="4740" y="4358"/>
                  </a:lnTo>
                  <a:cubicBezTo>
                    <a:pt x="4740" y="2441"/>
                    <a:pt x="6299" y="869"/>
                    <a:pt x="8240" y="869"/>
                  </a:cubicBezTo>
                  <a:close/>
                  <a:moveTo>
                    <a:pt x="8216" y="0"/>
                  </a:moveTo>
                  <a:cubicBezTo>
                    <a:pt x="5811" y="0"/>
                    <a:pt x="3859" y="1965"/>
                    <a:pt x="3859" y="4358"/>
                  </a:cubicBezTo>
                  <a:lnTo>
                    <a:pt x="3859" y="9299"/>
                  </a:lnTo>
                  <a:lnTo>
                    <a:pt x="1168" y="9299"/>
                  </a:lnTo>
                  <a:cubicBezTo>
                    <a:pt x="525" y="9299"/>
                    <a:pt x="1" y="9823"/>
                    <a:pt x="1" y="10466"/>
                  </a:cubicBezTo>
                  <a:lnTo>
                    <a:pt x="1" y="23205"/>
                  </a:lnTo>
                  <a:cubicBezTo>
                    <a:pt x="1" y="23836"/>
                    <a:pt x="525" y="24360"/>
                    <a:pt x="1168" y="24360"/>
                  </a:cubicBezTo>
                  <a:lnTo>
                    <a:pt x="15277" y="24360"/>
                  </a:lnTo>
                  <a:cubicBezTo>
                    <a:pt x="15920" y="24360"/>
                    <a:pt x="16432" y="23836"/>
                    <a:pt x="16432" y="23205"/>
                  </a:cubicBezTo>
                  <a:lnTo>
                    <a:pt x="16432" y="10466"/>
                  </a:lnTo>
                  <a:cubicBezTo>
                    <a:pt x="16455" y="9823"/>
                    <a:pt x="15932" y="9299"/>
                    <a:pt x="15277" y="9299"/>
                  </a:cubicBezTo>
                  <a:lnTo>
                    <a:pt x="12586" y="9299"/>
                  </a:lnTo>
                  <a:lnTo>
                    <a:pt x="12586" y="4358"/>
                  </a:lnTo>
                  <a:cubicBezTo>
                    <a:pt x="12586" y="1953"/>
                    <a:pt x="10609" y="0"/>
                    <a:pt x="82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p:nvPr/>
          </p:nvSpPr>
          <p:spPr>
            <a:xfrm>
              <a:off x="2514364" y="2137324"/>
              <a:ext cx="415440" cy="1228826"/>
            </a:xfrm>
            <a:custGeom>
              <a:rect b="b" l="l" r="r" t="t"/>
              <a:pathLst>
                <a:path extrusionOk="0" h="24373" w="8240">
                  <a:moveTo>
                    <a:pt x="0" y="0"/>
                  </a:moveTo>
                  <a:lnTo>
                    <a:pt x="0" y="881"/>
                  </a:lnTo>
                  <a:cubicBezTo>
                    <a:pt x="1929" y="881"/>
                    <a:pt x="3501" y="2441"/>
                    <a:pt x="3501" y="4370"/>
                  </a:cubicBezTo>
                  <a:lnTo>
                    <a:pt x="3501" y="9311"/>
                  </a:lnTo>
                  <a:lnTo>
                    <a:pt x="0" y="9311"/>
                  </a:lnTo>
                  <a:lnTo>
                    <a:pt x="0" y="24372"/>
                  </a:lnTo>
                  <a:lnTo>
                    <a:pt x="7061" y="24372"/>
                  </a:lnTo>
                  <a:cubicBezTo>
                    <a:pt x="7704" y="24372"/>
                    <a:pt x="8216" y="23860"/>
                    <a:pt x="8216" y="23217"/>
                  </a:cubicBezTo>
                  <a:lnTo>
                    <a:pt x="8216" y="10478"/>
                  </a:lnTo>
                  <a:cubicBezTo>
                    <a:pt x="8239" y="9823"/>
                    <a:pt x="7716" y="9299"/>
                    <a:pt x="7061" y="9299"/>
                  </a:cubicBezTo>
                  <a:lnTo>
                    <a:pt x="4370" y="9299"/>
                  </a:lnTo>
                  <a:lnTo>
                    <a:pt x="4370" y="4358"/>
                  </a:lnTo>
                  <a:cubicBezTo>
                    <a:pt x="4370" y="1953"/>
                    <a:pt x="2393"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2399111" y="2764813"/>
              <a:ext cx="225165" cy="441052"/>
            </a:xfrm>
            <a:custGeom>
              <a:rect b="b" l="l" r="r" t="t"/>
              <a:pathLst>
                <a:path extrusionOk="0" h="8748" w="4466">
                  <a:moveTo>
                    <a:pt x="2295" y="0"/>
                  </a:moveTo>
                  <a:cubicBezTo>
                    <a:pt x="2152" y="0"/>
                    <a:pt x="2006" y="14"/>
                    <a:pt x="1858" y="44"/>
                  </a:cubicBezTo>
                  <a:cubicBezTo>
                    <a:pt x="1000" y="210"/>
                    <a:pt x="310" y="925"/>
                    <a:pt x="167" y="1782"/>
                  </a:cubicBezTo>
                  <a:cubicBezTo>
                    <a:pt x="0" y="2711"/>
                    <a:pt x="429" y="3556"/>
                    <a:pt x="1143" y="3997"/>
                  </a:cubicBezTo>
                  <a:lnTo>
                    <a:pt x="286" y="8045"/>
                  </a:lnTo>
                  <a:cubicBezTo>
                    <a:pt x="203" y="8402"/>
                    <a:pt x="477" y="8747"/>
                    <a:pt x="846" y="8747"/>
                  </a:cubicBezTo>
                  <a:lnTo>
                    <a:pt x="3739" y="8747"/>
                  </a:lnTo>
                  <a:cubicBezTo>
                    <a:pt x="4108" y="8747"/>
                    <a:pt x="4370" y="8402"/>
                    <a:pt x="4298" y="8045"/>
                  </a:cubicBezTo>
                  <a:lnTo>
                    <a:pt x="3441" y="3997"/>
                  </a:lnTo>
                  <a:cubicBezTo>
                    <a:pt x="4060" y="3627"/>
                    <a:pt x="4465" y="2949"/>
                    <a:pt x="4465" y="2175"/>
                  </a:cubicBezTo>
                  <a:cubicBezTo>
                    <a:pt x="4465" y="974"/>
                    <a:pt x="3488" y="0"/>
                    <a:pt x="22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2514364" y="2765771"/>
              <a:ext cx="109305" cy="440699"/>
            </a:xfrm>
            <a:custGeom>
              <a:rect b="b" l="l" r="r" t="t"/>
              <a:pathLst>
                <a:path extrusionOk="0" h="8741" w="2168">
                  <a:moveTo>
                    <a:pt x="0" y="1"/>
                  </a:moveTo>
                  <a:lnTo>
                    <a:pt x="0" y="8740"/>
                  </a:lnTo>
                  <a:lnTo>
                    <a:pt x="1453" y="8740"/>
                  </a:lnTo>
                  <a:cubicBezTo>
                    <a:pt x="1822" y="8740"/>
                    <a:pt x="2084" y="8407"/>
                    <a:pt x="2012" y="8038"/>
                  </a:cubicBezTo>
                  <a:lnTo>
                    <a:pt x="1155" y="3989"/>
                  </a:lnTo>
                  <a:cubicBezTo>
                    <a:pt x="1762" y="3608"/>
                    <a:pt x="2167" y="2942"/>
                    <a:pt x="2167" y="2168"/>
                  </a:cubicBezTo>
                  <a:cubicBezTo>
                    <a:pt x="2167" y="977"/>
                    <a:pt x="1191" y="1"/>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