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Poppins"/>
      <p:regular r:id="rId38"/>
      <p:bold r:id="rId39"/>
      <p:italic r:id="rId40"/>
      <p:boldItalic r:id="rId41"/>
    </p:embeddedFont>
    <p:embeddedFont>
      <p:font typeface="Poppins Light"/>
      <p:regular r:id="rId42"/>
      <p:bold r:id="rId43"/>
      <p:italic r:id="rId44"/>
      <p:boldItalic r:id="rId45"/>
    </p:embeddedFont>
    <p:embeddedFont>
      <p:font typeface="Poppins Medium"/>
      <p:regular r:id="rId46"/>
      <p:bold r:id="rId47"/>
      <p:italic r:id="rId48"/>
      <p:boldItalic r:id="rId49"/>
    </p:embeddedFont>
    <p:embeddedFont>
      <p:font typeface="Poppins SemiBold"/>
      <p:regular r:id="rId50"/>
      <p:bold r:id="rId51"/>
      <p:italic r:id="rId52"/>
      <p:boldItalic r:id="rId53"/>
    </p:embeddedFont>
    <p:embeddedFont>
      <p:font typeface="PT Sans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-italic.fntdata"/><Relationship Id="rId42" Type="http://schemas.openxmlformats.org/officeDocument/2006/relationships/font" Target="fonts/PoppinsLight-regular.fntdata"/><Relationship Id="rId41" Type="http://schemas.openxmlformats.org/officeDocument/2006/relationships/font" Target="fonts/Poppins-boldItalic.fntdata"/><Relationship Id="rId44" Type="http://schemas.openxmlformats.org/officeDocument/2006/relationships/font" Target="fonts/PoppinsLight-italic.fntdata"/><Relationship Id="rId43" Type="http://schemas.openxmlformats.org/officeDocument/2006/relationships/font" Target="fonts/PoppinsLight-bold.fntdata"/><Relationship Id="rId46" Type="http://schemas.openxmlformats.org/officeDocument/2006/relationships/font" Target="fonts/PoppinsMedium-regular.fntdata"/><Relationship Id="rId45" Type="http://schemas.openxmlformats.org/officeDocument/2006/relationships/font" Target="fonts/Poppins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PoppinsMedium-italic.fntdata"/><Relationship Id="rId47" Type="http://schemas.openxmlformats.org/officeDocument/2006/relationships/font" Target="fonts/PoppinsMedium-bold.fntdata"/><Relationship Id="rId49" Type="http://schemas.openxmlformats.org/officeDocument/2006/relationships/font" Target="fonts/Poppins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font" Target="fonts/Roboto-bold.fntdata"/><Relationship Id="rId34" Type="http://schemas.openxmlformats.org/officeDocument/2006/relationships/font" Target="fonts/Roboto-regular.fntdata"/><Relationship Id="rId37" Type="http://schemas.openxmlformats.org/officeDocument/2006/relationships/font" Target="fonts/Roboto-boldItalic.fntdata"/><Relationship Id="rId36" Type="http://schemas.openxmlformats.org/officeDocument/2006/relationships/font" Target="fonts/Roboto-italic.fntdata"/><Relationship Id="rId39" Type="http://schemas.openxmlformats.org/officeDocument/2006/relationships/font" Target="fonts/Poppins-bold.fntdata"/><Relationship Id="rId38" Type="http://schemas.openxmlformats.org/officeDocument/2006/relationships/font" Target="fonts/Poppins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PoppinsSemiBold-bold.fntdata"/><Relationship Id="rId50" Type="http://schemas.openxmlformats.org/officeDocument/2006/relationships/font" Target="fonts/PoppinsSemiBold-regular.fntdata"/><Relationship Id="rId53" Type="http://schemas.openxmlformats.org/officeDocument/2006/relationships/font" Target="fonts/PoppinsSemiBold-boldItalic.fntdata"/><Relationship Id="rId52" Type="http://schemas.openxmlformats.org/officeDocument/2006/relationships/font" Target="fonts/PoppinsSemiBold-italic.fntdata"/><Relationship Id="rId11" Type="http://schemas.openxmlformats.org/officeDocument/2006/relationships/slide" Target="slides/slide7.xml"/><Relationship Id="rId55" Type="http://schemas.openxmlformats.org/officeDocument/2006/relationships/font" Target="fonts/PTSans-bold.fntdata"/><Relationship Id="rId10" Type="http://schemas.openxmlformats.org/officeDocument/2006/relationships/slide" Target="slides/slide6.xml"/><Relationship Id="rId54" Type="http://schemas.openxmlformats.org/officeDocument/2006/relationships/font" Target="fonts/PTSans-regular.fntdata"/><Relationship Id="rId13" Type="http://schemas.openxmlformats.org/officeDocument/2006/relationships/slide" Target="slides/slide9.xml"/><Relationship Id="rId57" Type="http://schemas.openxmlformats.org/officeDocument/2006/relationships/font" Target="fonts/PTSans-boldItalic.fntdata"/><Relationship Id="rId12" Type="http://schemas.openxmlformats.org/officeDocument/2006/relationships/slide" Target="slides/slide8.xml"/><Relationship Id="rId56" Type="http://schemas.openxmlformats.org/officeDocument/2006/relationships/font" Target="fonts/PT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202bf277daf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202bf277daf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202bf277daf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202bf277daf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202bf277daf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202bf277daf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109ba402ee6_0_2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109ba402ee6_0_2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2db90a7eb8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2db90a7eb8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2db90a7eb8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2db90a7eb8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202bf277daf_1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202bf277daf_1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202bf277daf_1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202bf277daf_1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202bf277daf_1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1" name="Google Shape;1581;g202bf277daf_1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g202bf277daf_1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Google Shape;1626;g202bf277daf_1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99f2f57a7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99f2f57a7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202bf277daf_1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202bf277daf_1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g202bf277daf_1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1" name="Google Shape;1711;g202bf277daf_1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g202bf277daf_1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5" name="Google Shape;1765;g202bf277daf_1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g109ba402ee6_0_2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8" name="Google Shape;1808;g109ba402ee6_0_2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g2db90a7eb8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4" name="Google Shape;1854;g2db90a7eb8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2db90a7eb8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1" name="Google Shape;1901;g2db90a7eb8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g2db90a7eb86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5" name="Google Shape;1945;g2db90a7eb86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g2db90a7eb86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9" name="Google Shape;1989;g2db90a7eb86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2db90a7eb86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2db90a7eb86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gf8f549bcb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gf8f549bcb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bd6c00e73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bd6c00e73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99f2f57a7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99f2f57a7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99f2f57a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99f2f57a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109f8a4f0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109f8a4f0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202bf277daf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202bf277da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202bf277daf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202bf277daf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202bf277daf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202bf277daf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2.xml"/><Relationship Id="rId3" Type="http://schemas.openxmlformats.org/officeDocument/2006/relationships/slide" Target="/ppt/slides/slide4.xml"/><Relationship Id="rId4" Type="http://schemas.openxmlformats.org/officeDocument/2006/relationships/slide" Target="/ppt/slides/slide4.xml"/><Relationship Id="rId11" Type="http://schemas.openxmlformats.org/officeDocument/2006/relationships/slide" Target="/ppt/slides/slide1.xml"/><Relationship Id="rId10" Type="http://schemas.openxmlformats.org/officeDocument/2006/relationships/slide" Target="/ppt/slides/slide23.xml"/><Relationship Id="rId12" Type="http://schemas.openxmlformats.org/officeDocument/2006/relationships/slide" Target="/ppt/slides/slide1.xml"/><Relationship Id="rId9" Type="http://schemas.openxmlformats.org/officeDocument/2006/relationships/slide" Target="/ppt/slides/slide23.xml"/><Relationship Id="rId5" Type="http://schemas.openxmlformats.org/officeDocument/2006/relationships/slide" Target="/ppt/slides/slide5.xml"/><Relationship Id="rId6" Type="http://schemas.openxmlformats.org/officeDocument/2006/relationships/slide" Target="/ppt/slides/slide5.xml"/><Relationship Id="rId7" Type="http://schemas.openxmlformats.org/officeDocument/2006/relationships/slide" Target="/ppt/slides/slide13.xml"/><Relationship Id="rId8" Type="http://schemas.openxmlformats.org/officeDocument/2006/relationships/slide" Target="/ppt/slides/slide1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0" name="Google Shape;10;p2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3417100" y="1120350"/>
            <a:ext cx="4190400" cy="210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3388900" y="3355725"/>
            <a:ext cx="4246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" name="Google Shape;20;p2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28" name="Google Shape;28;p2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32" name="Google Shape;32;p2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11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227" name="Google Shape;227;p11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8" name="Google Shape;228;p11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229" name="Google Shape;229;p11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11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233" name="Google Shape;233;p11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5" name="Google Shape;235;p11"/>
          <p:cNvSpPr txBox="1"/>
          <p:nvPr>
            <p:ph hasCustomPrompt="1" type="title"/>
          </p:nvPr>
        </p:nvSpPr>
        <p:spPr>
          <a:xfrm>
            <a:off x="2616100" y="1303050"/>
            <a:ext cx="5367000" cy="16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6" name="Google Shape;236;p11"/>
          <p:cNvSpPr txBox="1"/>
          <p:nvPr>
            <p:ph idx="1" type="subTitle"/>
          </p:nvPr>
        </p:nvSpPr>
        <p:spPr>
          <a:xfrm>
            <a:off x="2616100" y="2878075"/>
            <a:ext cx="53670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7" name="Google Shape;237;p11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1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1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0" name="Google Shape;240;p11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1" name="Google Shape;241;p11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2" name="Google Shape;242;p11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3" name="Google Shape;243;p11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11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245" name="Google Shape;245;p11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11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249" name="Google Shape;249;p11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3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254" name="Google Shape;254;p13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5" name="Google Shape;255;p13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256" name="Google Shape;256;p13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3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260" name="Google Shape;260;p13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2" name="Google Shape;262;p13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3" name="Google Shape;263;p13"/>
          <p:cNvSpPr txBox="1"/>
          <p:nvPr>
            <p:ph idx="2" type="title"/>
          </p:nvPr>
        </p:nvSpPr>
        <p:spPr>
          <a:xfrm>
            <a:off x="3093638" y="1406225"/>
            <a:ext cx="2081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4" name="Google Shape;264;p13"/>
          <p:cNvSpPr txBox="1"/>
          <p:nvPr>
            <p:ph idx="1" type="subTitle"/>
          </p:nvPr>
        </p:nvSpPr>
        <p:spPr>
          <a:xfrm>
            <a:off x="3093648" y="1992763"/>
            <a:ext cx="208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3"/>
          <p:cNvSpPr txBox="1"/>
          <p:nvPr>
            <p:ph idx="3" type="title"/>
          </p:nvPr>
        </p:nvSpPr>
        <p:spPr>
          <a:xfrm>
            <a:off x="6126425" y="1406250"/>
            <a:ext cx="1851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6" name="Google Shape;266;p13"/>
          <p:cNvSpPr txBox="1"/>
          <p:nvPr>
            <p:ph idx="4" type="subTitle"/>
          </p:nvPr>
        </p:nvSpPr>
        <p:spPr>
          <a:xfrm>
            <a:off x="6126425" y="1992763"/>
            <a:ext cx="208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13"/>
          <p:cNvSpPr txBox="1"/>
          <p:nvPr>
            <p:ph idx="5" type="title"/>
          </p:nvPr>
        </p:nvSpPr>
        <p:spPr>
          <a:xfrm>
            <a:off x="3093638" y="2807197"/>
            <a:ext cx="2081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8" name="Google Shape;268;p13"/>
          <p:cNvSpPr txBox="1"/>
          <p:nvPr>
            <p:ph idx="6" type="subTitle"/>
          </p:nvPr>
        </p:nvSpPr>
        <p:spPr>
          <a:xfrm>
            <a:off x="3093648" y="3393718"/>
            <a:ext cx="208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3"/>
          <p:cNvSpPr txBox="1"/>
          <p:nvPr>
            <p:ph idx="7" type="title"/>
          </p:nvPr>
        </p:nvSpPr>
        <p:spPr>
          <a:xfrm>
            <a:off x="6126425" y="2807188"/>
            <a:ext cx="2081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0" name="Google Shape;270;p13"/>
          <p:cNvSpPr txBox="1"/>
          <p:nvPr>
            <p:ph idx="8" type="subTitle"/>
          </p:nvPr>
        </p:nvSpPr>
        <p:spPr>
          <a:xfrm>
            <a:off x="6126425" y="3393712"/>
            <a:ext cx="208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13"/>
          <p:cNvSpPr txBox="1"/>
          <p:nvPr>
            <p:ph hasCustomPrompt="1" idx="9" type="title"/>
          </p:nvPr>
        </p:nvSpPr>
        <p:spPr>
          <a:xfrm>
            <a:off x="2374469" y="1665900"/>
            <a:ext cx="6786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/>
          <p:nvPr>
            <p:ph hasCustomPrompt="1" idx="13" type="title"/>
          </p:nvPr>
        </p:nvSpPr>
        <p:spPr>
          <a:xfrm>
            <a:off x="2374400" y="3066850"/>
            <a:ext cx="6786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73" name="Google Shape;273;p13"/>
          <p:cNvSpPr txBox="1"/>
          <p:nvPr>
            <p:ph hasCustomPrompt="1" idx="14" type="title"/>
          </p:nvPr>
        </p:nvSpPr>
        <p:spPr>
          <a:xfrm>
            <a:off x="5447825" y="1665900"/>
            <a:ext cx="6786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hasCustomPrompt="1" idx="15" type="title"/>
          </p:nvPr>
        </p:nvSpPr>
        <p:spPr>
          <a:xfrm>
            <a:off x="5447825" y="3062350"/>
            <a:ext cx="678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1" name="Google Shape;281;p13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2" name="Google Shape;282;p13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283" name="Google Shape;283;p13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13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287" name="Google Shape;287;p13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14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291" name="Google Shape;291;p14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2" name="Google Shape;292;p14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293" name="Google Shape;293;p14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6" name="Google Shape;296;p14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297" name="Google Shape;297;p14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4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9" name="Google Shape;299;p14"/>
          <p:cNvSpPr txBox="1"/>
          <p:nvPr>
            <p:ph type="title"/>
          </p:nvPr>
        </p:nvSpPr>
        <p:spPr>
          <a:xfrm>
            <a:off x="3239800" y="1068116"/>
            <a:ext cx="4119600" cy="16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0" name="Google Shape;300;p14"/>
          <p:cNvSpPr txBox="1"/>
          <p:nvPr>
            <p:ph idx="1" type="subTitle"/>
          </p:nvPr>
        </p:nvSpPr>
        <p:spPr>
          <a:xfrm>
            <a:off x="3121025" y="2226264"/>
            <a:ext cx="43572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14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4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4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04" name="Google Shape;304;p14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5" name="Google Shape;305;p14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6" name="Google Shape;306;p14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7" name="Google Shape;307;p14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8" name="Google Shape;308;p14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309" name="Google Shape;309;p14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" name="Google Shape;312;p14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313" name="Google Shape;313;p14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15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317" name="Google Shape;317;p15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8" name="Google Shape;318;p15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319" name="Google Shape;319;p15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" name="Google Shape;322;p15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323" name="Google Shape;323;p15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5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5" name="Google Shape;325;p15"/>
          <p:cNvSpPr txBox="1"/>
          <p:nvPr>
            <p:ph type="title"/>
          </p:nvPr>
        </p:nvSpPr>
        <p:spPr>
          <a:xfrm>
            <a:off x="3119525" y="2719281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6" name="Google Shape;326;p15"/>
          <p:cNvSpPr txBox="1"/>
          <p:nvPr>
            <p:ph idx="1" type="subTitle"/>
          </p:nvPr>
        </p:nvSpPr>
        <p:spPr>
          <a:xfrm>
            <a:off x="3119525" y="1435119"/>
            <a:ext cx="4360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7" name="Google Shape;327;p15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5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5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30" name="Google Shape;330;p15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1" name="Google Shape;331;p15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2" name="Google Shape;332;p15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3" name="Google Shape;333;p15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4" name="Google Shape;334;p15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335" name="Google Shape;335;p15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15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339" name="Google Shape;339;p15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16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343" name="Google Shape;343;p16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4" name="Google Shape;344;p16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345" name="Google Shape;345;p16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6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6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8" name="Google Shape;348;p16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349" name="Google Shape;349;p16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6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1" name="Google Shape;351;p16"/>
          <p:cNvSpPr txBox="1"/>
          <p:nvPr>
            <p:ph type="title"/>
          </p:nvPr>
        </p:nvSpPr>
        <p:spPr>
          <a:xfrm>
            <a:off x="2391125" y="964400"/>
            <a:ext cx="2908500" cy="18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6"/>
          <p:cNvSpPr txBox="1"/>
          <p:nvPr>
            <p:ph idx="1" type="subTitle"/>
          </p:nvPr>
        </p:nvSpPr>
        <p:spPr>
          <a:xfrm>
            <a:off x="2391125" y="2789200"/>
            <a:ext cx="29085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16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6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6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56" name="Google Shape;356;p16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7" name="Google Shape;357;p16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8" name="Google Shape;358;p16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9" name="Google Shape;359;p16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" name="Google Shape;360;p16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361" name="Google Shape;361;p16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Google Shape;364;p16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365" name="Google Shape;365;p16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17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369" name="Google Shape;369;p17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0" name="Google Shape;370;p17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371" name="Google Shape;371;p17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7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7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4" name="Google Shape;374;p17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375" name="Google Shape;375;p17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7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7" name="Google Shape;377;p17"/>
          <p:cNvSpPr txBox="1"/>
          <p:nvPr>
            <p:ph type="title"/>
          </p:nvPr>
        </p:nvSpPr>
        <p:spPr>
          <a:xfrm>
            <a:off x="5299625" y="1558125"/>
            <a:ext cx="290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8" name="Google Shape;378;p17"/>
          <p:cNvSpPr txBox="1"/>
          <p:nvPr>
            <p:ph idx="1" type="subTitle"/>
          </p:nvPr>
        </p:nvSpPr>
        <p:spPr>
          <a:xfrm>
            <a:off x="5299625" y="2130825"/>
            <a:ext cx="2908500" cy="12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17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7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7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82" name="Google Shape;382;p17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3" name="Google Shape;383;p17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4" name="Google Shape;384;p17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5" name="Google Shape;385;p17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17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387" name="Google Shape;387;p17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17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391" name="Google Shape;391;p17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18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395" name="Google Shape;395;p18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6" name="Google Shape;396;p18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397" name="Google Shape;397;p18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8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8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18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401" name="Google Shape;401;p18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8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3" name="Google Shape;403;p18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4" name="Google Shape;404;p18"/>
          <p:cNvSpPr txBox="1"/>
          <p:nvPr>
            <p:ph idx="2" type="title"/>
          </p:nvPr>
        </p:nvSpPr>
        <p:spPr>
          <a:xfrm>
            <a:off x="2938607" y="294805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5" name="Google Shape;405;p18"/>
          <p:cNvSpPr txBox="1"/>
          <p:nvPr>
            <p:ph idx="1" type="subTitle"/>
          </p:nvPr>
        </p:nvSpPr>
        <p:spPr>
          <a:xfrm>
            <a:off x="2938600" y="3435675"/>
            <a:ext cx="21753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18"/>
          <p:cNvSpPr txBox="1"/>
          <p:nvPr>
            <p:ph idx="3" type="title"/>
          </p:nvPr>
        </p:nvSpPr>
        <p:spPr>
          <a:xfrm>
            <a:off x="5485333" y="294805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7" name="Google Shape;407;p18"/>
          <p:cNvSpPr txBox="1"/>
          <p:nvPr>
            <p:ph idx="4" type="subTitle"/>
          </p:nvPr>
        </p:nvSpPr>
        <p:spPr>
          <a:xfrm>
            <a:off x="5485326" y="3435675"/>
            <a:ext cx="21753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18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8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8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11" name="Google Shape;411;p18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2" name="Google Shape;412;p18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3" name="Google Shape;413;p18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4" name="Google Shape;414;p18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5" name="Google Shape;415;p18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416" name="Google Shape;416;p18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" name="Google Shape;419;p18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420" name="Google Shape;420;p18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_1_1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19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424" name="Google Shape;424;p19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5" name="Google Shape;425;p19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426" name="Google Shape;426;p19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9" name="Google Shape;429;p19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430" name="Google Shape;430;p19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2" name="Google Shape;432;p19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3" name="Google Shape;433;p19"/>
          <p:cNvSpPr txBox="1"/>
          <p:nvPr>
            <p:ph idx="2" type="title"/>
          </p:nvPr>
        </p:nvSpPr>
        <p:spPr>
          <a:xfrm>
            <a:off x="2391125" y="3151575"/>
            <a:ext cx="188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4" name="Google Shape;434;p19"/>
          <p:cNvSpPr txBox="1"/>
          <p:nvPr>
            <p:ph idx="1" type="subTitle"/>
          </p:nvPr>
        </p:nvSpPr>
        <p:spPr>
          <a:xfrm>
            <a:off x="2391125" y="3486800"/>
            <a:ext cx="18834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19"/>
          <p:cNvSpPr txBox="1"/>
          <p:nvPr>
            <p:ph idx="3" type="title"/>
          </p:nvPr>
        </p:nvSpPr>
        <p:spPr>
          <a:xfrm>
            <a:off x="4357102" y="3151575"/>
            <a:ext cx="188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6" name="Google Shape;436;p19"/>
          <p:cNvSpPr txBox="1"/>
          <p:nvPr>
            <p:ph idx="4" type="subTitle"/>
          </p:nvPr>
        </p:nvSpPr>
        <p:spPr>
          <a:xfrm>
            <a:off x="4357102" y="3486800"/>
            <a:ext cx="18834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19"/>
          <p:cNvSpPr txBox="1"/>
          <p:nvPr>
            <p:ph idx="5" type="title"/>
          </p:nvPr>
        </p:nvSpPr>
        <p:spPr>
          <a:xfrm>
            <a:off x="6323085" y="3151575"/>
            <a:ext cx="188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8" name="Google Shape;438;p19"/>
          <p:cNvSpPr txBox="1"/>
          <p:nvPr>
            <p:ph idx="6" type="subTitle"/>
          </p:nvPr>
        </p:nvSpPr>
        <p:spPr>
          <a:xfrm>
            <a:off x="6323085" y="3486800"/>
            <a:ext cx="18834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19"/>
          <p:cNvSpPr txBox="1"/>
          <p:nvPr>
            <p:ph hasCustomPrompt="1" idx="7" type="title"/>
          </p:nvPr>
        </p:nvSpPr>
        <p:spPr>
          <a:xfrm>
            <a:off x="2894825" y="1301958"/>
            <a:ext cx="876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40" name="Google Shape;440;p19"/>
          <p:cNvSpPr txBox="1"/>
          <p:nvPr>
            <p:ph hasCustomPrompt="1" idx="8" type="title"/>
          </p:nvPr>
        </p:nvSpPr>
        <p:spPr>
          <a:xfrm>
            <a:off x="4860802" y="1301961"/>
            <a:ext cx="876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41" name="Google Shape;441;p19"/>
          <p:cNvSpPr txBox="1"/>
          <p:nvPr>
            <p:ph hasCustomPrompt="1" idx="9" type="title"/>
          </p:nvPr>
        </p:nvSpPr>
        <p:spPr>
          <a:xfrm>
            <a:off x="6826785" y="1301961"/>
            <a:ext cx="876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42" name="Google Shape;442;p19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9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9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45" name="Google Shape;445;p19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6" name="Google Shape;446;p19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7" name="Google Shape;447;p19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8" name="Google Shape;448;p19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9" name="Google Shape;449;p19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450" name="Google Shape;450;p19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19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454" name="Google Shape;454;p19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6_1_1_2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0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458" name="Google Shape;458;p20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9" name="Google Shape;459;p20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460" name="Google Shape;460;p20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0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0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3" name="Google Shape;463;p20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464" name="Google Shape;464;p20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0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6" name="Google Shape;466;p20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7" name="Google Shape;467;p20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0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0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70" name="Google Shape;470;p20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1" name="Google Shape;471;p20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2" name="Google Shape;472;p20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3" name="Google Shape;473;p20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4" name="Google Shape;474;p20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475" name="Google Shape;475;p20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20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479" name="Google Shape;479;p20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20"/>
          <p:cNvSpPr txBox="1"/>
          <p:nvPr>
            <p:ph idx="2" type="title"/>
          </p:nvPr>
        </p:nvSpPr>
        <p:spPr>
          <a:xfrm>
            <a:off x="3183775" y="1212954"/>
            <a:ext cx="1548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2" name="Google Shape;482;p20"/>
          <p:cNvSpPr txBox="1"/>
          <p:nvPr>
            <p:ph idx="1" type="subTitle"/>
          </p:nvPr>
        </p:nvSpPr>
        <p:spPr>
          <a:xfrm>
            <a:off x="3272725" y="1587375"/>
            <a:ext cx="13701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20"/>
          <p:cNvSpPr txBox="1"/>
          <p:nvPr>
            <p:ph idx="3" type="title"/>
          </p:nvPr>
        </p:nvSpPr>
        <p:spPr>
          <a:xfrm>
            <a:off x="5867456" y="1212954"/>
            <a:ext cx="1548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4" name="Google Shape;484;p20"/>
          <p:cNvSpPr txBox="1"/>
          <p:nvPr>
            <p:ph idx="4" type="subTitle"/>
          </p:nvPr>
        </p:nvSpPr>
        <p:spPr>
          <a:xfrm>
            <a:off x="5956406" y="1587375"/>
            <a:ext cx="13701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p20"/>
          <p:cNvSpPr txBox="1"/>
          <p:nvPr>
            <p:ph hasCustomPrompt="1" idx="5" type="title"/>
          </p:nvPr>
        </p:nvSpPr>
        <p:spPr>
          <a:xfrm>
            <a:off x="3519775" y="2975658"/>
            <a:ext cx="876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86" name="Google Shape;486;p20"/>
          <p:cNvSpPr txBox="1"/>
          <p:nvPr>
            <p:ph hasCustomPrompt="1" idx="6" type="title"/>
          </p:nvPr>
        </p:nvSpPr>
        <p:spPr>
          <a:xfrm>
            <a:off x="6203463" y="2975675"/>
            <a:ext cx="876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3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36" name="Google Shape;36;p3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" name="Google Shape;41;p3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" name="Google Shape;44;p3"/>
          <p:cNvSpPr txBox="1"/>
          <p:nvPr>
            <p:ph type="title"/>
          </p:nvPr>
        </p:nvSpPr>
        <p:spPr>
          <a:xfrm>
            <a:off x="2673275" y="2575625"/>
            <a:ext cx="5252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" name="Google Shape;45;p3"/>
          <p:cNvSpPr txBox="1"/>
          <p:nvPr>
            <p:ph hasCustomPrompt="1" idx="2" type="title"/>
          </p:nvPr>
        </p:nvSpPr>
        <p:spPr>
          <a:xfrm>
            <a:off x="4567625" y="1422725"/>
            <a:ext cx="146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" name="Google Shape;46;p3"/>
          <p:cNvSpPr txBox="1"/>
          <p:nvPr>
            <p:ph idx="1" type="subTitle"/>
          </p:nvPr>
        </p:nvSpPr>
        <p:spPr>
          <a:xfrm>
            <a:off x="2673275" y="3352825"/>
            <a:ext cx="52527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0" name="Google Shape;50;p3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" name="Google Shape;51;p3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" name="Google Shape;52;p3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" name="Google Shape;54;p3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55" name="Google Shape;55;p3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" name="Google Shape;58;p3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59" name="Google Shape;59;p3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6_1_1_2_1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1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489" name="Google Shape;489;p21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0" name="Google Shape;490;p21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491" name="Google Shape;491;p21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1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1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4" name="Google Shape;494;p21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495" name="Google Shape;495;p21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1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97" name="Google Shape;497;p21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8" name="Google Shape;498;p21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1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1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01" name="Google Shape;501;p21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2" name="Google Shape;502;p21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3" name="Google Shape;503;p21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4" name="Google Shape;504;p21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5" name="Google Shape;505;p21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506" name="Google Shape;506;p21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21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510" name="Google Shape;510;p21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2" name="Google Shape;512;p21"/>
          <p:cNvSpPr txBox="1"/>
          <p:nvPr>
            <p:ph idx="2" type="title"/>
          </p:nvPr>
        </p:nvSpPr>
        <p:spPr>
          <a:xfrm>
            <a:off x="2574763" y="2538300"/>
            <a:ext cx="1548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3" name="Google Shape;513;p21"/>
          <p:cNvSpPr txBox="1"/>
          <p:nvPr>
            <p:ph idx="1" type="subTitle"/>
          </p:nvPr>
        </p:nvSpPr>
        <p:spPr>
          <a:xfrm>
            <a:off x="2663713" y="3025925"/>
            <a:ext cx="13701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4" name="Google Shape;514;p21"/>
          <p:cNvSpPr txBox="1"/>
          <p:nvPr>
            <p:ph idx="3" type="title"/>
          </p:nvPr>
        </p:nvSpPr>
        <p:spPr>
          <a:xfrm>
            <a:off x="4525456" y="2538300"/>
            <a:ext cx="1548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5" name="Google Shape;515;p21"/>
          <p:cNvSpPr txBox="1"/>
          <p:nvPr>
            <p:ph idx="4" type="subTitle"/>
          </p:nvPr>
        </p:nvSpPr>
        <p:spPr>
          <a:xfrm>
            <a:off x="4614406" y="3025925"/>
            <a:ext cx="13701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6" name="Google Shape;516;p21"/>
          <p:cNvSpPr txBox="1"/>
          <p:nvPr>
            <p:ph idx="5" type="title"/>
          </p:nvPr>
        </p:nvSpPr>
        <p:spPr>
          <a:xfrm>
            <a:off x="6476119" y="2538300"/>
            <a:ext cx="1548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7" name="Google Shape;517;p21"/>
          <p:cNvSpPr txBox="1"/>
          <p:nvPr>
            <p:ph idx="6" type="subTitle"/>
          </p:nvPr>
        </p:nvSpPr>
        <p:spPr>
          <a:xfrm>
            <a:off x="6565069" y="3025925"/>
            <a:ext cx="13701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8" name="Google Shape;518;p21"/>
          <p:cNvSpPr txBox="1"/>
          <p:nvPr>
            <p:ph hasCustomPrompt="1" idx="7" type="title"/>
          </p:nvPr>
        </p:nvSpPr>
        <p:spPr>
          <a:xfrm>
            <a:off x="2910763" y="1721608"/>
            <a:ext cx="876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9" name="Google Shape;519;p21"/>
          <p:cNvSpPr txBox="1"/>
          <p:nvPr>
            <p:ph hasCustomPrompt="1" idx="8" type="title"/>
          </p:nvPr>
        </p:nvSpPr>
        <p:spPr>
          <a:xfrm>
            <a:off x="4861450" y="1721611"/>
            <a:ext cx="876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0" name="Google Shape;520;p21"/>
          <p:cNvSpPr txBox="1"/>
          <p:nvPr>
            <p:ph hasCustomPrompt="1" idx="9" type="title"/>
          </p:nvPr>
        </p:nvSpPr>
        <p:spPr>
          <a:xfrm>
            <a:off x="6812121" y="1721611"/>
            <a:ext cx="876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 1">
  <p:cSld name="CUSTOM_6_1_1_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22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523" name="Google Shape;523;p22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4" name="Google Shape;524;p22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525" name="Google Shape;525;p22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8" name="Google Shape;528;p22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529" name="Google Shape;529;p22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2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1" name="Google Shape;531;p22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2" name="Google Shape;532;p22"/>
          <p:cNvSpPr txBox="1"/>
          <p:nvPr>
            <p:ph idx="2" type="title"/>
          </p:nvPr>
        </p:nvSpPr>
        <p:spPr>
          <a:xfrm>
            <a:off x="2391125" y="2369800"/>
            <a:ext cx="188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3" name="Google Shape;533;p22"/>
          <p:cNvSpPr txBox="1"/>
          <p:nvPr>
            <p:ph idx="1" type="subTitle"/>
          </p:nvPr>
        </p:nvSpPr>
        <p:spPr>
          <a:xfrm>
            <a:off x="2391125" y="1577650"/>
            <a:ext cx="1883400" cy="6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22"/>
          <p:cNvSpPr txBox="1"/>
          <p:nvPr>
            <p:ph idx="3" type="title"/>
          </p:nvPr>
        </p:nvSpPr>
        <p:spPr>
          <a:xfrm>
            <a:off x="6324725" y="2369800"/>
            <a:ext cx="188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5" name="Google Shape;535;p22"/>
          <p:cNvSpPr txBox="1"/>
          <p:nvPr>
            <p:ph idx="4" type="subTitle"/>
          </p:nvPr>
        </p:nvSpPr>
        <p:spPr>
          <a:xfrm>
            <a:off x="6324725" y="1577650"/>
            <a:ext cx="1883400" cy="6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6" name="Google Shape;536;p22"/>
          <p:cNvSpPr txBox="1"/>
          <p:nvPr>
            <p:ph idx="5" type="title"/>
          </p:nvPr>
        </p:nvSpPr>
        <p:spPr>
          <a:xfrm>
            <a:off x="4357925" y="3627100"/>
            <a:ext cx="188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7" name="Google Shape;537;p22"/>
          <p:cNvSpPr txBox="1"/>
          <p:nvPr>
            <p:ph idx="6" type="subTitle"/>
          </p:nvPr>
        </p:nvSpPr>
        <p:spPr>
          <a:xfrm>
            <a:off x="4357925" y="2834950"/>
            <a:ext cx="1883400" cy="6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8" name="Google Shape;538;p22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2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2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41" name="Google Shape;541;p22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2" name="Google Shape;542;p22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3" name="Google Shape;543;p22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4" name="Google Shape;544;p22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" name="Google Shape;545;p22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546" name="Google Shape;546;p22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Google Shape;549;p22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550" name="Google Shape;550;p22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23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554" name="Google Shape;554;p23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5" name="Google Shape;555;p23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556" name="Google Shape;556;p23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9" name="Google Shape;559;p23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560" name="Google Shape;560;p23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62" name="Google Shape;562;p23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3" name="Google Shape;563;p23"/>
          <p:cNvSpPr txBox="1"/>
          <p:nvPr>
            <p:ph idx="2" type="title"/>
          </p:nvPr>
        </p:nvSpPr>
        <p:spPr>
          <a:xfrm>
            <a:off x="3140875" y="1526400"/>
            <a:ext cx="2066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64" name="Google Shape;564;p23"/>
          <p:cNvSpPr txBox="1"/>
          <p:nvPr>
            <p:ph idx="1" type="subTitle"/>
          </p:nvPr>
        </p:nvSpPr>
        <p:spPr>
          <a:xfrm>
            <a:off x="3140875" y="19378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p23"/>
          <p:cNvSpPr txBox="1"/>
          <p:nvPr>
            <p:ph idx="3" type="title"/>
          </p:nvPr>
        </p:nvSpPr>
        <p:spPr>
          <a:xfrm>
            <a:off x="5392375" y="1526400"/>
            <a:ext cx="2066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66" name="Google Shape;566;p23"/>
          <p:cNvSpPr txBox="1"/>
          <p:nvPr>
            <p:ph idx="4" type="subTitle"/>
          </p:nvPr>
        </p:nvSpPr>
        <p:spPr>
          <a:xfrm>
            <a:off x="5480275" y="19378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7" name="Google Shape;567;p23"/>
          <p:cNvSpPr txBox="1"/>
          <p:nvPr>
            <p:ph idx="5" type="title"/>
          </p:nvPr>
        </p:nvSpPr>
        <p:spPr>
          <a:xfrm>
            <a:off x="3140875" y="2995513"/>
            <a:ext cx="2066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68" name="Google Shape;568;p23"/>
          <p:cNvSpPr txBox="1"/>
          <p:nvPr>
            <p:ph idx="6" type="subTitle"/>
          </p:nvPr>
        </p:nvSpPr>
        <p:spPr>
          <a:xfrm>
            <a:off x="3140875" y="3406938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9" name="Google Shape;569;p23"/>
          <p:cNvSpPr txBox="1"/>
          <p:nvPr>
            <p:ph idx="7" type="title"/>
          </p:nvPr>
        </p:nvSpPr>
        <p:spPr>
          <a:xfrm>
            <a:off x="5392375" y="2995513"/>
            <a:ext cx="2066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0" name="Google Shape;570;p23"/>
          <p:cNvSpPr txBox="1"/>
          <p:nvPr>
            <p:ph idx="8" type="subTitle"/>
          </p:nvPr>
        </p:nvSpPr>
        <p:spPr>
          <a:xfrm>
            <a:off x="5480275" y="3406938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23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3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3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74" name="Google Shape;574;p23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5" name="Google Shape;575;p23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6" name="Google Shape;576;p23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7" name="Google Shape;577;p23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8" name="Google Shape;578;p23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579" name="Google Shape;579;p23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Google Shape;582;p23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583" name="Google Shape;583;p23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2_1"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oogle Shape;586;p24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587" name="Google Shape;587;p24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8" name="Google Shape;588;p24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589" name="Google Shape;589;p24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4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4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2" name="Google Shape;592;p24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593" name="Google Shape;593;p24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4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95" name="Google Shape;595;p24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6" name="Google Shape;596;p24"/>
          <p:cNvSpPr txBox="1"/>
          <p:nvPr>
            <p:ph idx="2" type="title"/>
          </p:nvPr>
        </p:nvSpPr>
        <p:spPr>
          <a:xfrm>
            <a:off x="2467325" y="1387263"/>
            <a:ext cx="1843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7" name="Google Shape;597;p24"/>
          <p:cNvSpPr txBox="1"/>
          <p:nvPr>
            <p:ph idx="1" type="subTitle"/>
          </p:nvPr>
        </p:nvSpPr>
        <p:spPr>
          <a:xfrm>
            <a:off x="2467400" y="1874888"/>
            <a:ext cx="1843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8" name="Google Shape;598;p24"/>
          <p:cNvSpPr txBox="1"/>
          <p:nvPr>
            <p:ph idx="3" type="title"/>
          </p:nvPr>
        </p:nvSpPr>
        <p:spPr>
          <a:xfrm>
            <a:off x="2467325" y="2847038"/>
            <a:ext cx="1843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9" name="Google Shape;599;p24"/>
          <p:cNvSpPr txBox="1"/>
          <p:nvPr>
            <p:ph idx="4" type="subTitle"/>
          </p:nvPr>
        </p:nvSpPr>
        <p:spPr>
          <a:xfrm>
            <a:off x="2467400" y="3334663"/>
            <a:ext cx="1843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0" name="Google Shape;600;p24"/>
          <p:cNvSpPr txBox="1"/>
          <p:nvPr>
            <p:ph idx="5" type="title"/>
          </p:nvPr>
        </p:nvSpPr>
        <p:spPr>
          <a:xfrm>
            <a:off x="6288050" y="1387263"/>
            <a:ext cx="1843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1" name="Google Shape;601;p24"/>
          <p:cNvSpPr txBox="1"/>
          <p:nvPr>
            <p:ph idx="6" type="subTitle"/>
          </p:nvPr>
        </p:nvSpPr>
        <p:spPr>
          <a:xfrm>
            <a:off x="6288125" y="1874888"/>
            <a:ext cx="1843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2" name="Google Shape;602;p24"/>
          <p:cNvSpPr txBox="1"/>
          <p:nvPr>
            <p:ph idx="7" type="title"/>
          </p:nvPr>
        </p:nvSpPr>
        <p:spPr>
          <a:xfrm>
            <a:off x="6288050" y="2847038"/>
            <a:ext cx="1843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3" name="Google Shape;603;p24"/>
          <p:cNvSpPr txBox="1"/>
          <p:nvPr>
            <p:ph idx="8" type="subTitle"/>
          </p:nvPr>
        </p:nvSpPr>
        <p:spPr>
          <a:xfrm>
            <a:off x="6288125" y="3334663"/>
            <a:ext cx="1843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4" name="Google Shape;604;p24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4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4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07" name="Google Shape;607;p24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8" name="Google Shape;608;p24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9" name="Google Shape;609;p24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0" name="Google Shape;610;p24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1" name="Google Shape;611;p24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612" name="Google Shape;612;p24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24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616" name="Google Shape;616;p24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">
  <p:cSld name="CUSTOM_13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oogle Shape;619;p25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620" name="Google Shape;620;p25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1" name="Google Shape;621;p25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622" name="Google Shape;622;p25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5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5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5" name="Google Shape;625;p25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626" name="Google Shape;626;p25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5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8" name="Google Shape;628;p25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9" name="Google Shape;629;p25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5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5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32" name="Google Shape;632;p25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3" name="Google Shape;633;p25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4" name="Google Shape;634;p25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5" name="Google Shape;635;p25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6" name="Google Shape;636;p25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637" name="Google Shape;637;p25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" name="Google Shape;640;p25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641" name="Google Shape;641;p25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3" name="Google Shape;643;p25"/>
          <p:cNvSpPr txBox="1"/>
          <p:nvPr>
            <p:ph idx="2" type="title"/>
          </p:nvPr>
        </p:nvSpPr>
        <p:spPr>
          <a:xfrm>
            <a:off x="2391225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4" name="Google Shape;644;p25"/>
          <p:cNvSpPr txBox="1"/>
          <p:nvPr>
            <p:ph idx="1" type="subTitle"/>
          </p:nvPr>
        </p:nvSpPr>
        <p:spPr>
          <a:xfrm>
            <a:off x="2391225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5" name="Google Shape;645;p25"/>
          <p:cNvSpPr txBox="1"/>
          <p:nvPr>
            <p:ph idx="3" type="title"/>
          </p:nvPr>
        </p:nvSpPr>
        <p:spPr>
          <a:xfrm>
            <a:off x="4378153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6" name="Google Shape;646;p25"/>
          <p:cNvSpPr txBox="1"/>
          <p:nvPr>
            <p:ph idx="4" type="subTitle"/>
          </p:nvPr>
        </p:nvSpPr>
        <p:spPr>
          <a:xfrm>
            <a:off x="4378152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7" name="Google Shape;647;p25"/>
          <p:cNvSpPr txBox="1"/>
          <p:nvPr>
            <p:ph idx="5" type="title"/>
          </p:nvPr>
        </p:nvSpPr>
        <p:spPr>
          <a:xfrm>
            <a:off x="3384688" y="30028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8" name="Google Shape;648;p25"/>
          <p:cNvSpPr txBox="1"/>
          <p:nvPr>
            <p:ph idx="6" type="subTitle"/>
          </p:nvPr>
        </p:nvSpPr>
        <p:spPr>
          <a:xfrm>
            <a:off x="3211750" y="3414275"/>
            <a:ext cx="2188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9" name="Google Shape;649;p25"/>
          <p:cNvSpPr txBox="1"/>
          <p:nvPr>
            <p:ph idx="7" type="title"/>
          </p:nvPr>
        </p:nvSpPr>
        <p:spPr>
          <a:xfrm>
            <a:off x="5371612" y="30028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0" name="Google Shape;650;p25"/>
          <p:cNvSpPr txBox="1"/>
          <p:nvPr>
            <p:ph idx="8" type="subTitle"/>
          </p:nvPr>
        </p:nvSpPr>
        <p:spPr>
          <a:xfrm>
            <a:off x="5198649" y="3414275"/>
            <a:ext cx="2188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1" name="Google Shape;651;p25"/>
          <p:cNvSpPr txBox="1"/>
          <p:nvPr>
            <p:ph idx="9" type="title"/>
          </p:nvPr>
        </p:nvSpPr>
        <p:spPr>
          <a:xfrm>
            <a:off x="6365076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2" name="Google Shape;652;p25"/>
          <p:cNvSpPr txBox="1"/>
          <p:nvPr>
            <p:ph idx="13" type="subTitle"/>
          </p:nvPr>
        </p:nvSpPr>
        <p:spPr>
          <a:xfrm>
            <a:off x="6365075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4" name="Google Shape;654;p26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655" name="Google Shape;655;p26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6" name="Google Shape;656;p26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657" name="Google Shape;657;p26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6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6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0" name="Google Shape;660;p26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661" name="Google Shape;661;p26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6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3" name="Google Shape;663;p26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4" name="Google Shape;664;p26"/>
          <p:cNvSpPr txBox="1"/>
          <p:nvPr>
            <p:ph idx="2" type="title"/>
          </p:nvPr>
        </p:nvSpPr>
        <p:spPr>
          <a:xfrm>
            <a:off x="2391225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65" name="Google Shape;665;p26"/>
          <p:cNvSpPr txBox="1"/>
          <p:nvPr>
            <p:ph idx="1" type="subTitle"/>
          </p:nvPr>
        </p:nvSpPr>
        <p:spPr>
          <a:xfrm>
            <a:off x="2391225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6" name="Google Shape;666;p26"/>
          <p:cNvSpPr txBox="1"/>
          <p:nvPr>
            <p:ph idx="3" type="title"/>
          </p:nvPr>
        </p:nvSpPr>
        <p:spPr>
          <a:xfrm>
            <a:off x="4378153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67" name="Google Shape;667;p26"/>
          <p:cNvSpPr txBox="1"/>
          <p:nvPr>
            <p:ph idx="4" type="subTitle"/>
          </p:nvPr>
        </p:nvSpPr>
        <p:spPr>
          <a:xfrm>
            <a:off x="4378152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8" name="Google Shape;668;p26"/>
          <p:cNvSpPr txBox="1"/>
          <p:nvPr>
            <p:ph idx="5" type="title"/>
          </p:nvPr>
        </p:nvSpPr>
        <p:spPr>
          <a:xfrm>
            <a:off x="2391225" y="31552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69" name="Google Shape;669;p26"/>
          <p:cNvSpPr txBox="1"/>
          <p:nvPr>
            <p:ph idx="6" type="subTitle"/>
          </p:nvPr>
        </p:nvSpPr>
        <p:spPr>
          <a:xfrm>
            <a:off x="2391225" y="35666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26"/>
          <p:cNvSpPr txBox="1"/>
          <p:nvPr>
            <p:ph idx="7" type="title"/>
          </p:nvPr>
        </p:nvSpPr>
        <p:spPr>
          <a:xfrm>
            <a:off x="4378150" y="31552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1" name="Google Shape;671;p26"/>
          <p:cNvSpPr txBox="1"/>
          <p:nvPr>
            <p:ph idx="8" type="subTitle"/>
          </p:nvPr>
        </p:nvSpPr>
        <p:spPr>
          <a:xfrm>
            <a:off x="4378196" y="35666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2" name="Google Shape;672;p26"/>
          <p:cNvSpPr txBox="1"/>
          <p:nvPr>
            <p:ph idx="9" type="title"/>
          </p:nvPr>
        </p:nvSpPr>
        <p:spPr>
          <a:xfrm>
            <a:off x="6365076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3" name="Google Shape;673;p26"/>
          <p:cNvSpPr txBox="1"/>
          <p:nvPr>
            <p:ph idx="13" type="subTitle"/>
          </p:nvPr>
        </p:nvSpPr>
        <p:spPr>
          <a:xfrm>
            <a:off x="6365075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4" name="Google Shape;674;p26"/>
          <p:cNvSpPr txBox="1"/>
          <p:nvPr>
            <p:ph idx="14" type="title"/>
          </p:nvPr>
        </p:nvSpPr>
        <p:spPr>
          <a:xfrm>
            <a:off x="6365076" y="31552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5" name="Google Shape;675;p26"/>
          <p:cNvSpPr txBox="1"/>
          <p:nvPr>
            <p:ph idx="15" type="subTitle"/>
          </p:nvPr>
        </p:nvSpPr>
        <p:spPr>
          <a:xfrm>
            <a:off x="6365168" y="35666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6" name="Google Shape;676;p26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6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6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79" name="Google Shape;679;p26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0" name="Google Shape;680;p26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1" name="Google Shape;681;p26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2" name="Google Shape;682;p26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3" name="Google Shape;683;p26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684" name="Google Shape;684;p26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26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688" name="Google Shape;688;p26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27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692" name="Google Shape;692;p27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3" name="Google Shape;693;p27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694" name="Google Shape;694;p27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7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7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7" name="Google Shape;697;p27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698" name="Google Shape;698;p27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7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00" name="Google Shape;700;p27"/>
          <p:cNvSpPr txBox="1"/>
          <p:nvPr>
            <p:ph hasCustomPrompt="1" type="title"/>
          </p:nvPr>
        </p:nvSpPr>
        <p:spPr>
          <a:xfrm>
            <a:off x="3964300" y="691800"/>
            <a:ext cx="26706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1" name="Google Shape;701;p27"/>
          <p:cNvSpPr txBox="1"/>
          <p:nvPr>
            <p:ph idx="1" type="subTitle"/>
          </p:nvPr>
        </p:nvSpPr>
        <p:spPr>
          <a:xfrm>
            <a:off x="3964300" y="1199002"/>
            <a:ext cx="2670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02" name="Google Shape;702;p27"/>
          <p:cNvSpPr txBox="1"/>
          <p:nvPr>
            <p:ph hasCustomPrompt="1" idx="2" type="title"/>
          </p:nvPr>
        </p:nvSpPr>
        <p:spPr>
          <a:xfrm>
            <a:off x="3964300" y="1837111"/>
            <a:ext cx="26706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3" name="Google Shape;703;p27"/>
          <p:cNvSpPr txBox="1"/>
          <p:nvPr>
            <p:ph idx="3" type="subTitle"/>
          </p:nvPr>
        </p:nvSpPr>
        <p:spPr>
          <a:xfrm>
            <a:off x="3964300" y="2357026"/>
            <a:ext cx="2670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04" name="Google Shape;704;p27"/>
          <p:cNvSpPr txBox="1"/>
          <p:nvPr>
            <p:ph hasCustomPrompt="1" idx="4" type="title"/>
          </p:nvPr>
        </p:nvSpPr>
        <p:spPr>
          <a:xfrm>
            <a:off x="3964300" y="2982423"/>
            <a:ext cx="26706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5" name="Google Shape;705;p27"/>
          <p:cNvSpPr txBox="1"/>
          <p:nvPr>
            <p:ph idx="5" type="subTitle"/>
          </p:nvPr>
        </p:nvSpPr>
        <p:spPr>
          <a:xfrm>
            <a:off x="3964300" y="3515050"/>
            <a:ext cx="2670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06" name="Google Shape;706;p27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7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7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09" name="Google Shape;709;p27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0" name="Google Shape;710;p27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1" name="Google Shape;711;p27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2" name="Google Shape;712;p27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3" name="Google Shape;713;p27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714" name="Google Shape;714;p27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27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718" name="Google Shape;718;p27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8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8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8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24" name="Google Shape;724;p28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5" name="Google Shape;725;p28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6" name="Google Shape;726;p28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7" name="Google Shape;727;p28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8" name="Google Shape;728;p28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729" name="Google Shape;729;p28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28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733" name="Google Shape;733;p28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Google Shape;735;p28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" name="Google Shape;737;p29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738" name="Google Shape;738;p29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9" name="Google Shape;739;p29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740" name="Google Shape;740;p29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9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9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3" name="Google Shape;743;p29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744" name="Google Shape;744;p29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9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6" name="Google Shape;746;p29"/>
          <p:cNvSpPr txBox="1"/>
          <p:nvPr/>
        </p:nvSpPr>
        <p:spPr>
          <a:xfrm>
            <a:off x="3663425" y="3193200"/>
            <a:ext cx="327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7" name="Google Shape;747;p29"/>
          <p:cNvSpPr txBox="1"/>
          <p:nvPr>
            <p:ph type="title"/>
          </p:nvPr>
        </p:nvSpPr>
        <p:spPr>
          <a:xfrm>
            <a:off x="3578825" y="678700"/>
            <a:ext cx="34347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8" name="Google Shape;748;p29"/>
          <p:cNvSpPr txBox="1"/>
          <p:nvPr>
            <p:ph idx="1" type="subTitle"/>
          </p:nvPr>
        </p:nvSpPr>
        <p:spPr>
          <a:xfrm>
            <a:off x="3585725" y="1656725"/>
            <a:ext cx="34347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9" name="Google Shape;749;p29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9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9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52" name="Google Shape;752;p29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3" name="Google Shape;753;p29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4" name="Google Shape;754;p29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5" name="Google Shape;755;p29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6" name="Google Shape;756;p29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757" name="Google Shape;757;p29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29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761" name="Google Shape;761;p29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0"/>
          <p:cNvSpPr/>
          <p:nvPr/>
        </p:nvSpPr>
        <p:spPr>
          <a:xfrm>
            <a:off x="5511937" y="227671"/>
            <a:ext cx="2491200" cy="251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5" name="Google Shape;765;p30"/>
          <p:cNvGrpSpPr/>
          <p:nvPr/>
        </p:nvGrpSpPr>
        <p:grpSpPr>
          <a:xfrm>
            <a:off x="8107044" y="247440"/>
            <a:ext cx="323388" cy="211832"/>
            <a:chOff x="7981350" y="540875"/>
            <a:chExt cx="445500" cy="291779"/>
          </a:xfrm>
        </p:grpSpPr>
        <p:sp>
          <p:nvSpPr>
            <p:cNvPr id="766" name="Google Shape;766;p30"/>
            <p:cNvSpPr/>
            <p:nvPr/>
          </p:nvSpPr>
          <p:spPr>
            <a:xfrm>
              <a:off x="7981350" y="540875"/>
              <a:ext cx="445500" cy="3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7981350" y="667114"/>
              <a:ext cx="445500" cy="3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7981350" y="793354"/>
              <a:ext cx="445500" cy="3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30"/>
          <p:cNvGrpSpPr/>
          <p:nvPr/>
        </p:nvGrpSpPr>
        <p:grpSpPr>
          <a:xfrm>
            <a:off x="7742331" y="283445"/>
            <a:ext cx="146689" cy="139689"/>
            <a:chOff x="590233" y="2668119"/>
            <a:chExt cx="56685" cy="54487"/>
          </a:xfrm>
        </p:grpSpPr>
        <p:sp>
          <p:nvSpPr>
            <p:cNvPr id="770" name="Google Shape;770;p30"/>
            <p:cNvSpPr/>
            <p:nvPr/>
          </p:nvSpPr>
          <p:spPr>
            <a:xfrm>
              <a:off x="590233" y="2668119"/>
              <a:ext cx="48504" cy="44139"/>
            </a:xfrm>
            <a:custGeom>
              <a:rect b="b" l="l" r="r" t="t"/>
              <a:pathLst>
                <a:path extrusionOk="0" h="1446" w="1589">
                  <a:moveTo>
                    <a:pt x="795" y="143"/>
                  </a:moveTo>
                  <a:cubicBezTo>
                    <a:pt x="946" y="143"/>
                    <a:pt x="1089" y="205"/>
                    <a:pt x="1205" y="312"/>
                  </a:cubicBezTo>
                  <a:cubicBezTo>
                    <a:pt x="1428" y="535"/>
                    <a:pt x="1428" y="910"/>
                    <a:pt x="1205" y="1133"/>
                  </a:cubicBezTo>
                  <a:cubicBezTo>
                    <a:pt x="1094" y="1245"/>
                    <a:pt x="946" y="1300"/>
                    <a:pt x="799" y="1300"/>
                  </a:cubicBezTo>
                  <a:cubicBezTo>
                    <a:pt x="652" y="1300"/>
                    <a:pt x="505" y="1245"/>
                    <a:pt x="393" y="1133"/>
                  </a:cubicBezTo>
                  <a:cubicBezTo>
                    <a:pt x="161" y="910"/>
                    <a:pt x="161" y="535"/>
                    <a:pt x="393" y="312"/>
                  </a:cubicBezTo>
                  <a:cubicBezTo>
                    <a:pt x="500" y="205"/>
                    <a:pt x="652" y="143"/>
                    <a:pt x="795" y="143"/>
                  </a:cubicBezTo>
                  <a:close/>
                  <a:moveTo>
                    <a:pt x="799" y="0"/>
                  </a:moveTo>
                  <a:cubicBezTo>
                    <a:pt x="614" y="0"/>
                    <a:pt x="429" y="72"/>
                    <a:pt x="286" y="214"/>
                  </a:cubicBezTo>
                  <a:cubicBezTo>
                    <a:pt x="1" y="491"/>
                    <a:pt x="1" y="955"/>
                    <a:pt x="286" y="1231"/>
                  </a:cubicBezTo>
                  <a:cubicBezTo>
                    <a:pt x="429" y="1374"/>
                    <a:pt x="616" y="1445"/>
                    <a:pt x="795" y="1445"/>
                  </a:cubicBezTo>
                  <a:cubicBezTo>
                    <a:pt x="982" y="1445"/>
                    <a:pt x="1169" y="1374"/>
                    <a:pt x="1312" y="1231"/>
                  </a:cubicBezTo>
                  <a:cubicBezTo>
                    <a:pt x="1589" y="955"/>
                    <a:pt x="1589" y="491"/>
                    <a:pt x="1312" y="214"/>
                  </a:cubicBezTo>
                  <a:cubicBezTo>
                    <a:pt x="1169" y="72"/>
                    <a:pt x="984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627015" y="2702704"/>
              <a:ext cx="19902" cy="19902"/>
            </a:xfrm>
            <a:custGeom>
              <a:rect b="b" l="l" r="r" t="t"/>
              <a:pathLst>
                <a:path extrusionOk="0" h="652" w="652">
                  <a:moveTo>
                    <a:pt x="107" y="0"/>
                  </a:moveTo>
                  <a:lnTo>
                    <a:pt x="0" y="98"/>
                  </a:lnTo>
                  <a:lnTo>
                    <a:pt x="553" y="651"/>
                  </a:lnTo>
                  <a:lnTo>
                    <a:pt x="651" y="54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2" name="Google Shape;772;p30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0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0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75" name="Google Shape;775;p30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776" name="Google Shape;776;p30"/>
          <p:cNvGrpSpPr/>
          <p:nvPr/>
        </p:nvGrpSpPr>
        <p:grpSpPr>
          <a:xfrm>
            <a:off x="4504042" y="4522157"/>
            <a:ext cx="2469817" cy="251415"/>
            <a:chOff x="4885042" y="4630334"/>
            <a:chExt cx="2469817" cy="251415"/>
          </a:xfrm>
        </p:grpSpPr>
        <p:sp>
          <p:nvSpPr>
            <p:cNvPr id="777" name="Google Shape;777;p30"/>
            <p:cNvSpPr/>
            <p:nvPr/>
          </p:nvSpPr>
          <p:spPr>
            <a:xfrm>
              <a:off x="4885042" y="4711368"/>
              <a:ext cx="115200" cy="88562"/>
            </a:xfrm>
            <a:custGeom>
              <a:rect b="b" l="l" r="r" t="t"/>
              <a:pathLst>
                <a:path extrusionOk="0" h="13784" w="17930">
                  <a:moveTo>
                    <a:pt x="12887" y="1"/>
                  </a:moveTo>
                  <a:cubicBezTo>
                    <a:pt x="11206" y="1"/>
                    <a:pt x="9861" y="897"/>
                    <a:pt x="8965" y="2018"/>
                  </a:cubicBezTo>
                  <a:cubicBezTo>
                    <a:pt x="7956" y="897"/>
                    <a:pt x="6612" y="1"/>
                    <a:pt x="5043" y="1"/>
                  </a:cubicBezTo>
                  <a:cubicBezTo>
                    <a:pt x="2241" y="1"/>
                    <a:pt x="0" y="2242"/>
                    <a:pt x="0" y="5043"/>
                  </a:cubicBezTo>
                  <a:cubicBezTo>
                    <a:pt x="0" y="6500"/>
                    <a:pt x="560" y="7733"/>
                    <a:pt x="1457" y="8517"/>
                  </a:cubicBezTo>
                  <a:cubicBezTo>
                    <a:pt x="2241" y="9413"/>
                    <a:pt x="5603" y="12103"/>
                    <a:pt x="8853" y="13784"/>
                  </a:cubicBezTo>
                  <a:cubicBezTo>
                    <a:pt x="11766" y="11879"/>
                    <a:pt x="15464" y="9413"/>
                    <a:pt x="16249" y="8517"/>
                  </a:cubicBezTo>
                  <a:cubicBezTo>
                    <a:pt x="17257" y="7733"/>
                    <a:pt x="17817" y="6276"/>
                    <a:pt x="17817" y="4931"/>
                  </a:cubicBezTo>
                  <a:cubicBezTo>
                    <a:pt x="17929" y="2242"/>
                    <a:pt x="15688" y="1"/>
                    <a:pt x="12887" y="1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8" name="Google Shape;778;p30"/>
            <p:cNvGrpSpPr/>
            <p:nvPr/>
          </p:nvGrpSpPr>
          <p:grpSpPr>
            <a:xfrm>
              <a:off x="7259094" y="4707805"/>
              <a:ext cx="95765" cy="95765"/>
              <a:chOff x="5925100" y="2102500"/>
              <a:chExt cx="372625" cy="372625"/>
            </a:xfrm>
          </p:grpSpPr>
          <p:sp>
            <p:nvSpPr>
              <p:cNvPr id="779" name="Google Shape;779;p30"/>
              <p:cNvSpPr/>
              <p:nvPr/>
            </p:nvSpPr>
            <p:spPr>
              <a:xfrm>
                <a:off x="5925100" y="2102500"/>
                <a:ext cx="372625" cy="372625"/>
              </a:xfrm>
              <a:custGeom>
                <a:rect b="b" l="l" r="r" t="t"/>
                <a:pathLst>
                  <a:path extrusionOk="0" h="14905" w="14905">
                    <a:moveTo>
                      <a:pt x="14904" y="7396"/>
                    </a:moveTo>
                    <a:cubicBezTo>
                      <a:pt x="14904" y="11542"/>
                      <a:pt x="11542" y="14904"/>
                      <a:pt x="7396" y="14904"/>
                    </a:cubicBezTo>
                    <a:cubicBezTo>
                      <a:pt x="3362" y="14904"/>
                      <a:pt x="0" y="11542"/>
                      <a:pt x="0" y="7396"/>
                    </a:cubicBezTo>
                    <a:cubicBezTo>
                      <a:pt x="0" y="3362"/>
                      <a:pt x="3362" y="0"/>
                      <a:pt x="7396" y="0"/>
                    </a:cubicBezTo>
                    <a:cubicBezTo>
                      <a:pt x="11542" y="0"/>
                      <a:pt x="14904" y="3362"/>
                      <a:pt x="14904" y="739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30"/>
              <p:cNvSpPr/>
              <p:nvPr/>
            </p:nvSpPr>
            <p:spPr>
              <a:xfrm>
                <a:off x="6110000" y="2214550"/>
                <a:ext cx="25" cy="151300"/>
              </a:xfrm>
              <a:custGeom>
                <a:rect b="b" l="l" r="r" t="t"/>
                <a:pathLst>
                  <a:path extrusionOk="0" fill="none" h="6052" w="1">
                    <a:moveTo>
                      <a:pt x="0" y="1"/>
                    </a:moveTo>
                    <a:lnTo>
                      <a:pt x="0" y="6052"/>
                    </a:lnTo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 cap="flat" cmpd="sng" w="9525">
                <a:solidFill>
                  <a:schemeClr val="dk2"/>
                </a:solidFill>
                <a:prstDash val="solid"/>
                <a:miter lim="11205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30"/>
              <p:cNvSpPr/>
              <p:nvPr/>
            </p:nvSpPr>
            <p:spPr>
              <a:xfrm>
                <a:off x="6034350" y="2287400"/>
                <a:ext cx="151300" cy="25"/>
              </a:xfrm>
              <a:custGeom>
                <a:rect b="b" l="l" r="r" t="t"/>
                <a:pathLst>
                  <a:path extrusionOk="0" fill="none" h="1" w="6052">
                    <a:moveTo>
                      <a:pt x="6052" y="0"/>
                    </a:moveTo>
                    <a:lnTo>
                      <a:pt x="1" y="0"/>
                    </a:lnTo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 cap="flat" cmpd="sng" w="9525">
                <a:solidFill>
                  <a:schemeClr val="dk2"/>
                </a:solidFill>
                <a:prstDash val="solid"/>
                <a:miter lim="11205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2" name="Google Shape;782;p30"/>
            <p:cNvGrpSpPr/>
            <p:nvPr/>
          </p:nvGrpSpPr>
          <p:grpSpPr>
            <a:xfrm>
              <a:off x="6004324" y="4630334"/>
              <a:ext cx="251415" cy="251415"/>
              <a:chOff x="5664289" y="4604097"/>
              <a:chExt cx="302399" cy="302399"/>
            </a:xfrm>
          </p:grpSpPr>
          <p:sp>
            <p:nvSpPr>
              <p:cNvPr id="783" name="Google Shape;783;p30"/>
              <p:cNvSpPr/>
              <p:nvPr/>
            </p:nvSpPr>
            <p:spPr>
              <a:xfrm>
                <a:off x="5664289" y="4604097"/>
                <a:ext cx="302399" cy="302399"/>
              </a:xfrm>
              <a:custGeom>
                <a:rect b="b" l="l" r="r" t="t"/>
                <a:pathLst>
                  <a:path extrusionOk="0" h="47066" w="47066">
                    <a:moveTo>
                      <a:pt x="47066" y="23533"/>
                    </a:moveTo>
                    <a:cubicBezTo>
                      <a:pt x="47066" y="36532"/>
                      <a:pt x="36532" y="47065"/>
                      <a:pt x="23533" y="47065"/>
                    </a:cubicBezTo>
                    <a:cubicBezTo>
                      <a:pt x="10534" y="47065"/>
                      <a:pt x="1" y="36532"/>
                      <a:pt x="1" y="23533"/>
                    </a:cubicBezTo>
                    <a:cubicBezTo>
                      <a:pt x="1" y="10534"/>
                      <a:pt x="10534" y="1"/>
                      <a:pt x="23533" y="1"/>
                    </a:cubicBezTo>
                    <a:cubicBezTo>
                      <a:pt x="36532" y="1"/>
                      <a:pt x="47066" y="10534"/>
                      <a:pt x="47066" y="23533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30"/>
              <p:cNvSpPr/>
              <p:nvPr/>
            </p:nvSpPr>
            <p:spPr>
              <a:xfrm>
                <a:off x="5787402" y="4712088"/>
                <a:ext cx="89288" cy="102961"/>
              </a:xfrm>
              <a:custGeom>
                <a:rect b="b" l="l" r="r" t="t"/>
                <a:pathLst>
                  <a:path extrusionOk="0" h="16025" w="13897">
                    <a:moveTo>
                      <a:pt x="1" y="1"/>
                    </a:moveTo>
                    <a:lnTo>
                      <a:pt x="1" y="16025"/>
                    </a:lnTo>
                    <a:lnTo>
                      <a:pt x="13896" y="80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5" name="Google Shape;785;p30"/>
            <p:cNvGrpSpPr/>
            <p:nvPr/>
          </p:nvGrpSpPr>
          <p:grpSpPr>
            <a:xfrm>
              <a:off x="6722136" y="4721484"/>
              <a:ext cx="70559" cy="69120"/>
              <a:chOff x="4815725" y="2155725"/>
              <a:chExt cx="274550" cy="268950"/>
            </a:xfrm>
          </p:grpSpPr>
          <p:sp>
            <p:nvSpPr>
              <p:cNvPr id="786" name="Google Shape;786;p30"/>
              <p:cNvSpPr/>
              <p:nvPr/>
            </p:nvSpPr>
            <p:spPr>
              <a:xfrm>
                <a:off x="4815725" y="2155725"/>
                <a:ext cx="235350" cy="268950"/>
              </a:xfrm>
              <a:custGeom>
                <a:rect b="b" l="l" r="r" t="t"/>
                <a:pathLst>
                  <a:path extrusionOk="0" h="10758" w="9414">
                    <a:moveTo>
                      <a:pt x="0" y="0"/>
                    </a:moveTo>
                    <a:lnTo>
                      <a:pt x="0" y="10758"/>
                    </a:lnTo>
                    <a:lnTo>
                      <a:pt x="9413" y="52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0"/>
              <p:cNvSpPr/>
              <p:nvPr/>
            </p:nvSpPr>
            <p:spPr>
              <a:xfrm>
                <a:off x="5042625" y="2155725"/>
                <a:ext cx="47650" cy="268950"/>
              </a:xfrm>
              <a:custGeom>
                <a:rect b="b" l="l" r="r" t="t"/>
                <a:pathLst>
                  <a:path extrusionOk="0" h="10758" w="1906">
                    <a:moveTo>
                      <a:pt x="1" y="0"/>
                    </a:moveTo>
                    <a:lnTo>
                      <a:pt x="1" y="10758"/>
                    </a:lnTo>
                    <a:lnTo>
                      <a:pt x="1906" y="10758"/>
                    </a:lnTo>
                    <a:lnTo>
                      <a:pt x="19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8" name="Google Shape;788;p30"/>
            <p:cNvGrpSpPr/>
            <p:nvPr/>
          </p:nvGrpSpPr>
          <p:grpSpPr>
            <a:xfrm>
              <a:off x="5466640" y="4721484"/>
              <a:ext cx="71285" cy="69120"/>
              <a:chOff x="2636175" y="2155725"/>
              <a:chExt cx="277375" cy="268950"/>
            </a:xfrm>
          </p:grpSpPr>
          <p:sp>
            <p:nvSpPr>
              <p:cNvPr id="789" name="Google Shape;789;p30"/>
              <p:cNvSpPr/>
              <p:nvPr/>
            </p:nvSpPr>
            <p:spPr>
              <a:xfrm>
                <a:off x="2678200" y="2155725"/>
                <a:ext cx="235350" cy="268950"/>
              </a:xfrm>
              <a:custGeom>
                <a:rect b="b" l="l" r="r" t="t"/>
                <a:pathLst>
                  <a:path extrusionOk="0" h="10758" w="9414">
                    <a:moveTo>
                      <a:pt x="9413" y="0"/>
                    </a:moveTo>
                    <a:lnTo>
                      <a:pt x="0" y="5267"/>
                    </a:lnTo>
                    <a:lnTo>
                      <a:pt x="9413" y="10758"/>
                    </a:lnTo>
                    <a:lnTo>
                      <a:pt x="941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0"/>
              <p:cNvSpPr/>
              <p:nvPr/>
            </p:nvSpPr>
            <p:spPr>
              <a:xfrm>
                <a:off x="2636175" y="2155725"/>
                <a:ext cx="50450" cy="268950"/>
              </a:xfrm>
              <a:custGeom>
                <a:rect b="b" l="l" r="r" t="t"/>
                <a:pathLst>
                  <a:path extrusionOk="0" h="10758" w="2018">
                    <a:moveTo>
                      <a:pt x="0" y="0"/>
                    </a:moveTo>
                    <a:lnTo>
                      <a:pt x="0" y="10758"/>
                    </a:lnTo>
                    <a:lnTo>
                      <a:pt x="2017" y="10758"/>
                    </a:lnTo>
                    <a:lnTo>
                      <a:pt x="201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91" name="Google Shape;791;p30"/>
          <p:cNvGrpSpPr/>
          <p:nvPr/>
        </p:nvGrpSpPr>
        <p:grpSpPr>
          <a:xfrm>
            <a:off x="2705200" y="4862825"/>
            <a:ext cx="6067500" cy="89400"/>
            <a:chOff x="2705200" y="4934263"/>
            <a:chExt cx="6067500" cy="89400"/>
          </a:xfrm>
        </p:grpSpPr>
        <p:cxnSp>
          <p:nvCxnSpPr>
            <p:cNvPr id="792" name="Google Shape;792;p30"/>
            <p:cNvCxnSpPr/>
            <p:nvPr/>
          </p:nvCxnSpPr>
          <p:spPr>
            <a:xfrm>
              <a:off x="2705200" y="4980950"/>
              <a:ext cx="60675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3" name="Google Shape;793;p30"/>
            <p:cNvCxnSpPr/>
            <p:nvPr/>
          </p:nvCxnSpPr>
          <p:spPr>
            <a:xfrm>
              <a:off x="2705200" y="4980950"/>
              <a:ext cx="4269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94" name="Google Shape;794;p30"/>
            <p:cNvSpPr/>
            <p:nvPr/>
          </p:nvSpPr>
          <p:spPr>
            <a:xfrm>
              <a:off x="6918125" y="4934263"/>
              <a:ext cx="89400" cy="89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5" name="Google Shape;795;p30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6" name="Google Shape;796;p30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797" name="Google Shape;797;p30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798" name="Google Shape;798;p30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1" name="Google Shape;801;p30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802" name="Google Shape;802;p30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803" name="Google Shape;803;p30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5" name="Google Shape;805;p30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0">
            <a:hlinkClick action="ppaction://hlinksldjump" r:id="rId3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7" name="Google Shape;807;p30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08" name="Google Shape;808;p30">
            <a:hlinkClick action="ppaction://hlinksldjump" r:id="rId5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Preprocessing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09" name="Google Shape;809;p30">
            <a:hlinkClick action="ppaction://hlinksldjump" r:id="rId7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EDA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10" name="Google Shape;810;p30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Methodology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11" name="Google Shape;811;p30">
            <a:hlinkClick action="ppaction://hlinksldjump" r:id="rId9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Results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812" name="Google Shape;812;p30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3" name="Google Shape;813;p30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4" name="Google Shape;814;p30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5" name="Google Shape;815;p30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16" name="Google Shape;816;p30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17" name="Google Shape;817;p30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18" name="Google Shape;818;p30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9" name="Google Shape;819;p30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820" name="Google Shape;820;p30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2" name="Google Shape;822;p30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3" name="Google Shape;823;p30">
            <a:hlinkClick action="ppaction://hlinksldjump" r:id="rId11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4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70" name="Google Shape;70;p4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74" name="Google Shape;74;p4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720000" y="10633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00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80" name="Google Shape;80;p5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" name="Google Shape;81;p5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82" name="Google Shape;82;p5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5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86" name="Google Shape;86;p5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8" name="Google Shape;88;p5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5"/>
          <p:cNvSpPr txBox="1"/>
          <p:nvPr>
            <p:ph idx="2" type="title"/>
          </p:nvPr>
        </p:nvSpPr>
        <p:spPr>
          <a:xfrm>
            <a:off x="2456350" y="2240800"/>
            <a:ext cx="261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5"/>
          <p:cNvSpPr txBox="1"/>
          <p:nvPr>
            <p:ph idx="3" type="title"/>
          </p:nvPr>
        </p:nvSpPr>
        <p:spPr>
          <a:xfrm>
            <a:off x="5530700" y="2240800"/>
            <a:ext cx="261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5"/>
          <p:cNvSpPr txBox="1"/>
          <p:nvPr>
            <p:ph idx="1" type="subTitle"/>
          </p:nvPr>
        </p:nvSpPr>
        <p:spPr>
          <a:xfrm>
            <a:off x="5530702" y="2728425"/>
            <a:ext cx="26121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2" name="Google Shape;92;p5"/>
          <p:cNvSpPr txBox="1"/>
          <p:nvPr>
            <p:ph idx="4" type="subTitle"/>
          </p:nvPr>
        </p:nvSpPr>
        <p:spPr>
          <a:xfrm>
            <a:off x="2456350" y="2728425"/>
            <a:ext cx="26121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5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5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101" name="Google Shape;101;p5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5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105" name="Google Shape;105;p5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6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09" name="Google Shape;109;p6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" name="Google Shape;110;p6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11" name="Google Shape;111;p6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" name="Google Shape;114;p6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15" name="Google Shape;115;p6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7" name="Google Shape;117;p6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6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1" name="Google Shape;121;p6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6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126" name="Google Shape;126;p6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6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130" name="Google Shape;130;p6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7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34" name="Google Shape;134;p7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7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36" name="Google Shape;136;p7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" name="Google Shape;139;p7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40" name="Google Shape;140;p7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2" name="Google Shape;142;p7"/>
          <p:cNvSpPr txBox="1"/>
          <p:nvPr>
            <p:ph idx="1" type="body"/>
          </p:nvPr>
        </p:nvSpPr>
        <p:spPr>
          <a:xfrm>
            <a:off x="2851875" y="1596825"/>
            <a:ext cx="36090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7"/>
          <p:cNvSpPr txBox="1"/>
          <p:nvPr>
            <p:ph type="title"/>
          </p:nvPr>
        </p:nvSpPr>
        <p:spPr>
          <a:xfrm>
            <a:off x="2851875" y="930075"/>
            <a:ext cx="3609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p7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7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152" name="Google Shape;152;p7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7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156" name="Google Shape;156;p7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8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60" name="Google Shape;160;p8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" name="Google Shape;161;p8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62" name="Google Shape;162;p8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8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8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66" name="Google Shape;166;p8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8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8" name="Google Shape;168;p8"/>
          <p:cNvSpPr txBox="1"/>
          <p:nvPr>
            <p:ph type="title"/>
          </p:nvPr>
        </p:nvSpPr>
        <p:spPr>
          <a:xfrm>
            <a:off x="2672675" y="1307100"/>
            <a:ext cx="52539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69" name="Google Shape;169;p8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2" name="Google Shape;172;p8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" name="Google Shape;176;p8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177" name="Google Shape;177;p8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8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181" name="Google Shape;181;p8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9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85" name="Google Shape;185;p9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6" name="Google Shape;186;p9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87" name="Google Shape;187;p9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" name="Google Shape;190;p9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91" name="Google Shape;191;p9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3" name="Google Shape;193;p9"/>
          <p:cNvSpPr txBox="1"/>
          <p:nvPr>
            <p:ph type="title"/>
          </p:nvPr>
        </p:nvSpPr>
        <p:spPr>
          <a:xfrm>
            <a:off x="3237625" y="1769650"/>
            <a:ext cx="4123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9"/>
          <p:cNvSpPr txBox="1"/>
          <p:nvPr>
            <p:ph idx="1" type="subTitle"/>
          </p:nvPr>
        </p:nvSpPr>
        <p:spPr>
          <a:xfrm>
            <a:off x="3237713" y="2364850"/>
            <a:ext cx="4123800" cy="13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9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9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98" name="Google Shape;198;p9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9" name="Google Shape;199;p9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0" name="Google Shape;200;p9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9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203" name="Google Shape;203;p9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9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207" name="Google Shape;207;p9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1" name="Google Shape;211;p10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0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0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4" name="Google Shape;214;p10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" name="Google Shape;215;p10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6" name="Google Shape;216;p10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10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219" name="Google Shape;219;p10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0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0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10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223" name="Google Shape;223;p10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0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5170">
          <p15:clr>
            <a:srgbClr val="EA4335"/>
          </p15:clr>
        </p15:guide>
        <p15:guide id="7" pos="1506">
          <p15:clr>
            <a:srgbClr val="EA4335"/>
          </p15:clr>
        </p15:guide>
        <p15:guide id="8" pos="333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2.xml"/><Relationship Id="rId4" Type="http://schemas.openxmlformats.org/officeDocument/2006/relationships/slide" Target="/ppt/slides/slide1.xml"/><Relationship Id="rId9" Type="http://schemas.openxmlformats.org/officeDocument/2006/relationships/slide" Target="/ppt/slides/slide5.xml"/><Relationship Id="rId5" Type="http://schemas.openxmlformats.org/officeDocument/2006/relationships/slide" Target="/ppt/slides/slide1.xml"/><Relationship Id="rId6" Type="http://schemas.openxmlformats.org/officeDocument/2006/relationships/slide" Target="/ppt/slides/slide4.xml"/><Relationship Id="rId7" Type="http://schemas.openxmlformats.org/officeDocument/2006/relationships/slide" Target="/ppt/slides/slide4.xml"/><Relationship Id="rId8" Type="http://schemas.openxmlformats.org/officeDocument/2006/relationships/slide" Target="/ppt/slides/slide5.xml"/><Relationship Id="rId11" Type="http://schemas.openxmlformats.org/officeDocument/2006/relationships/slide" Target="/ppt/slides/slide13.xml"/><Relationship Id="rId10" Type="http://schemas.openxmlformats.org/officeDocument/2006/relationships/slide" Target="/ppt/slides/slide13.xml"/><Relationship Id="rId13" Type="http://schemas.openxmlformats.org/officeDocument/2006/relationships/slide" Target="/ppt/slides/slide23.xml"/><Relationship Id="rId12" Type="http://schemas.openxmlformats.org/officeDocument/2006/relationships/slide" Target="/ppt/slides/slide23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2.xml"/><Relationship Id="rId4" Type="http://schemas.openxmlformats.org/officeDocument/2006/relationships/slide" Target="/ppt/slides/slide4.xml"/><Relationship Id="rId9" Type="http://schemas.openxmlformats.org/officeDocument/2006/relationships/slide" Target="/ppt/slides/slide13.xml"/><Relationship Id="rId5" Type="http://schemas.openxmlformats.org/officeDocument/2006/relationships/slide" Target="/ppt/slides/slide4.xml"/><Relationship Id="rId6" Type="http://schemas.openxmlformats.org/officeDocument/2006/relationships/slide" Target="/ppt/slides/slide5.xml"/><Relationship Id="rId7" Type="http://schemas.openxmlformats.org/officeDocument/2006/relationships/slide" Target="/ppt/slides/slide5.xml"/><Relationship Id="rId8" Type="http://schemas.openxmlformats.org/officeDocument/2006/relationships/slide" Target="/ppt/slides/slide13.xml"/><Relationship Id="rId11" Type="http://schemas.openxmlformats.org/officeDocument/2006/relationships/slide" Target="/ppt/slides/slide23.xml"/><Relationship Id="rId10" Type="http://schemas.openxmlformats.org/officeDocument/2006/relationships/slide" Target="/ppt/slides/slide23.xml"/><Relationship Id="rId13" Type="http://schemas.openxmlformats.org/officeDocument/2006/relationships/slide" Target="/ppt/slides/slide1.xml"/><Relationship Id="rId12" Type="http://schemas.openxmlformats.org/officeDocument/2006/relationships/slide" Target="/ppt/slides/slide1.xml"/><Relationship Id="rId15" Type="http://schemas.openxmlformats.org/officeDocument/2006/relationships/image" Target="../media/image4.png"/><Relationship Id="rId1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Relationship Id="rId4" Type="http://schemas.openxmlformats.org/officeDocument/2006/relationships/slide" Target="/ppt/slides/slide4.xml"/><Relationship Id="rId9" Type="http://schemas.openxmlformats.org/officeDocument/2006/relationships/slide" Target="/ppt/slides/slide13.xml"/><Relationship Id="rId5" Type="http://schemas.openxmlformats.org/officeDocument/2006/relationships/slide" Target="/ppt/slides/slide4.xml"/><Relationship Id="rId6" Type="http://schemas.openxmlformats.org/officeDocument/2006/relationships/slide" Target="/ppt/slides/slide5.xml"/><Relationship Id="rId7" Type="http://schemas.openxmlformats.org/officeDocument/2006/relationships/slide" Target="/ppt/slides/slide5.xml"/><Relationship Id="rId8" Type="http://schemas.openxmlformats.org/officeDocument/2006/relationships/slide" Target="/ppt/slides/slide13.xml"/><Relationship Id="rId11" Type="http://schemas.openxmlformats.org/officeDocument/2006/relationships/slide" Target="/ppt/slides/slide23.xml"/><Relationship Id="rId10" Type="http://schemas.openxmlformats.org/officeDocument/2006/relationships/slide" Target="/ppt/slides/slide23.xml"/><Relationship Id="rId13" Type="http://schemas.openxmlformats.org/officeDocument/2006/relationships/slide" Target="/ppt/slides/slide1.xml"/><Relationship Id="rId12" Type="http://schemas.openxmlformats.org/officeDocument/2006/relationships/slide" Target="/ppt/slides/slide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2.xml"/><Relationship Id="rId4" Type="http://schemas.openxmlformats.org/officeDocument/2006/relationships/slide" Target="/ppt/slides/slide4.xml"/><Relationship Id="rId9" Type="http://schemas.openxmlformats.org/officeDocument/2006/relationships/slide" Target="/ppt/slides/slide13.xml"/><Relationship Id="rId5" Type="http://schemas.openxmlformats.org/officeDocument/2006/relationships/slide" Target="/ppt/slides/slide4.xml"/><Relationship Id="rId6" Type="http://schemas.openxmlformats.org/officeDocument/2006/relationships/slide" Target="/ppt/slides/slide12.xml"/><Relationship Id="rId7" Type="http://schemas.openxmlformats.org/officeDocument/2006/relationships/slide" Target="/ppt/slides/slide12.xml"/><Relationship Id="rId8" Type="http://schemas.openxmlformats.org/officeDocument/2006/relationships/slide" Target="/ppt/slides/slide13.xml"/><Relationship Id="rId11" Type="http://schemas.openxmlformats.org/officeDocument/2006/relationships/slide" Target="/ppt/slides/slide23.xml"/><Relationship Id="rId10" Type="http://schemas.openxmlformats.org/officeDocument/2006/relationships/slide" Target="/ppt/slides/slide23.xml"/><Relationship Id="rId13" Type="http://schemas.openxmlformats.org/officeDocument/2006/relationships/slide" Target="/ppt/slides/slide1.xml"/><Relationship Id="rId12" Type="http://schemas.openxmlformats.org/officeDocument/2006/relationships/slide" Target="/ppt/slides/slide1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2.xml"/><Relationship Id="rId4" Type="http://schemas.openxmlformats.org/officeDocument/2006/relationships/slide" Target="/ppt/slides/slide4.xml"/><Relationship Id="rId9" Type="http://schemas.openxmlformats.org/officeDocument/2006/relationships/slide" Target="/ppt/slides/slide13.xml"/><Relationship Id="rId5" Type="http://schemas.openxmlformats.org/officeDocument/2006/relationships/slide" Target="/ppt/slides/slide4.xml"/><Relationship Id="rId6" Type="http://schemas.openxmlformats.org/officeDocument/2006/relationships/slide" Target="/ppt/slides/slide5.xml"/><Relationship Id="rId7" Type="http://schemas.openxmlformats.org/officeDocument/2006/relationships/slide" Target="/ppt/slides/slide5.xml"/><Relationship Id="rId8" Type="http://schemas.openxmlformats.org/officeDocument/2006/relationships/slide" Target="/ppt/slides/slide13.xml"/><Relationship Id="rId11" Type="http://schemas.openxmlformats.org/officeDocument/2006/relationships/slide" Target="/ppt/slides/slide23.xml"/><Relationship Id="rId10" Type="http://schemas.openxmlformats.org/officeDocument/2006/relationships/slide" Target="/ppt/slides/slide23.xml"/><Relationship Id="rId13" Type="http://schemas.openxmlformats.org/officeDocument/2006/relationships/slide" Target="/ppt/slides/slide1.xml"/><Relationship Id="rId12" Type="http://schemas.openxmlformats.org/officeDocument/2006/relationships/slide" Target="/ppt/slides/slide1.xml"/><Relationship Id="rId1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2.xml"/><Relationship Id="rId4" Type="http://schemas.openxmlformats.org/officeDocument/2006/relationships/slide" Target="/ppt/slides/slide4.xml"/><Relationship Id="rId9" Type="http://schemas.openxmlformats.org/officeDocument/2006/relationships/slide" Target="/ppt/slides/slide14.xml"/><Relationship Id="rId5" Type="http://schemas.openxmlformats.org/officeDocument/2006/relationships/slide" Target="/ppt/slides/slide4.xml"/><Relationship Id="rId6" Type="http://schemas.openxmlformats.org/officeDocument/2006/relationships/slide" Target="/ppt/slides/slide5.xml"/><Relationship Id="rId7" Type="http://schemas.openxmlformats.org/officeDocument/2006/relationships/slide" Target="/ppt/slides/slide5.xml"/><Relationship Id="rId8" Type="http://schemas.openxmlformats.org/officeDocument/2006/relationships/slide" Target="/ppt/slides/slide14.xml"/><Relationship Id="rId11" Type="http://schemas.openxmlformats.org/officeDocument/2006/relationships/slide" Target="/ppt/slides/slide23.xml"/><Relationship Id="rId10" Type="http://schemas.openxmlformats.org/officeDocument/2006/relationships/slide" Target="/ppt/slides/slide23.xml"/><Relationship Id="rId13" Type="http://schemas.openxmlformats.org/officeDocument/2006/relationships/slide" Target="/ppt/slides/slide1.xml"/><Relationship Id="rId12" Type="http://schemas.openxmlformats.org/officeDocument/2006/relationships/slide" Target="/ppt/slides/slide1.xml"/><Relationship Id="rId15" Type="http://schemas.openxmlformats.org/officeDocument/2006/relationships/image" Target="../media/image26.png"/><Relationship Id="rId1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2.xml"/><Relationship Id="rId4" Type="http://schemas.openxmlformats.org/officeDocument/2006/relationships/slide" Target="/ppt/slides/slide4.xml"/><Relationship Id="rId9" Type="http://schemas.openxmlformats.org/officeDocument/2006/relationships/slide" Target="/ppt/slides/slide15.xml"/><Relationship Id="rId5" Type="http://schemas.openxmlformats.org/officeDocument/2006/relationships/slide" Target="/ppt/slides/slide4.xml"/><Relationship Id="rId6" Type="http://schemas.openxmlformats.org/officeDocument/2006/relationships/slide" Target="/ppt/slides/slide5.xml"/><Relationship Id="rId7" Type="http://schemas.openxmlformats.org/officeDocument/2006/relationships/slide" Target="/ppt/slides/slide5.xml"/><Relationship Id="rId8" Type="http://schemas.openxmlformats.org/officeDocument/2006/relationships/slide" Target="/ppt/slides/slide15.xml"/><Relationship Id="rId11" Type="http://schemas.openxmlformats.org/officeDocument/2006/relationships/slide" Target="/ppt/slides/slide23.xml"/><Relationship Id="rId10" Type="http://schemas.openxmlformats.org/officeDocument/2006/relationships/slide" Target="/ppt/slides/slide23.xml"/><Relationship Id="rId13" Type="http://schemas.openxmlformats.org/officeDocument/2006/relationships/slide" Target="/ppt/slides/slide1.xml"/><Relationship Id="rId12" Type="http://schemas.openxmlformats.org/officeDocument/2006/relationships/slide" Target="/ppt/slides/slide1.xml"/><Relationship Id="rId15" Type="http://schemas.openxmlformats.org/officeDocument/2006/relationships/image" Target="../media/image27.png"/><Relationship Id="rId1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2.xml"/><Relationship Id="rId4" Type="http://schemas.openxmlformats.org/officeDocument/2006/relationships/slide" Target="/ppt/slides/slide4.xml"/><Relationship Id="rId9" Type="http://schemas.openxmlformats.org/officeDocument/2006/relationships/slide" Target="/ppt/slides/slide13.xml"/><Relationship Id="rId5" Type="http://schemas.openxmlformats.org/officeDocument/2006/relationships/slide" Target="/ppt/slides/slide4.xml"/><Relationship Id="rId6" Type="http://schemas.openxmlformats.org/officeDocument/2006/relationships/slide" Target="/ppt/slides/slide5.xml"/><Relationship Id="rId7" Type="http://schemas.openxmlformats.org/officeDocument/2006/relationships/slide" Target="/ppt/slides/slide5.xml"/><Relationship Id="rId8" Type="http://schemas.openxmlformats.org/officeDocument/2006/relationships/slide" Target="/ppt/slides/slide13.xml"/><Relationship Id="rId11" Type="http://schemas.openxmlformats.org/officeDocument/2006/relationships/slide" Target="/ppt/slides/slide23.xml"/><Relationship Id="rId10" Type="http://schemas.openxmlformats.org/officeDocument/2006/relationships/slide" Target="/ppt/slides/slide23.xml"/><Relationship Id="rId13" Type="http://schemas.openxmlformats.org/officeDocument/2006/relationships/slide" Target="/ppt/slides/slide1.xml"/><Relationship Id="rId12" Type="http://schemas.openxmlformats.org/officeDocument/2006/relationships/slide" Target="/ppt/slides/slide1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2.xml"/><Relationship Id="rId4" Type="http://schemas.openxmlformats.org/officeDocument/2006/relationships/slide" Target="/ppt/slides/slide4.xml"/><Relationship Id="rId9" Type="http://schemas.openxmlformats.org/officeDocument/2006/relationships/slide" Target="/ppt/slides/slide13.xml"/><Relationship Id="rId5" Type="http://schemas.openxmlformats.org/officeDocument/2006/relationships/slide" Target="/ppt/slides/slide4.xml"/><Relationship Id="rId6" Type="http://schemas.openxmlformats.org/officeDocument/2006/relationships/slide" Target="/ppt/slides/slide17.xml"/><Relationship Id="rId7" Type="http://schemas.openxmlformats.org/officeDocument/2006/relationships/slide" Target="/ppt/slides/slide17.xml"/><Relationship Id="rId8" Type="http://schemas.openxmlformats.org/officeDocument/2006/relationships/slide" Target="/ppt/slides/slide13.xml"/><Relationship Id="rId11" Type="http://schemas.openxmlformats.org/officeDocument/2006/relationships/slide" Target="/ppt/slides/slide23.xml"/><Relationship Id="rId10" Type="http://schemas.openxmlformats.org/officeDocument/2006/relationships/slide" Target="/ppt/slides/slide23.xml"/><Relationship Id="rId13" Type="http://schemas.openxmlformats.org/officeDocument/2006/relationships/slide" Target="/ppt/slides/slide1.xml"/><Relationship Id="rId12" Type="http://schemas.openxmlformats.org/officeDocument/2006/relationships/slide" Target="/ppt/slides/slide1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2.xml"/><Relationship Id="rId4" Type="http://schemas.openxmlformats.org/officeDocument/2006/relationships/slide" Target="/ppt/slides/slide4.xml"/><Relationship Id="rId9" Type="http://schemas.openxmlformats.org/officeDocument/2006/relationships/slide" Target="/ppt/slides/slide13.xml"/><Relationship Id="rId5" Type="http://schemas.openxmlformats.org/officeDocument/2006/relationships/slide" Target="/ppt/slides/slide4.xml"/><Relationship Id="rId6" Type="http://schemas.openxmlformats.org/officeDocument/2006/relationships/slide" Target="/ppt/slides/slide5.xml"/><Relationship Id="rId7" Type="http://schemas.openxmlformats.org/officeDocument/2006/relationships/slide" Target="/ppt/slides/slide5.xml"/><Relationship Id="rId8" Type="http://schemas.openxmlformats.org/officeDocument/2006/relationships/slide" Target="/ppt/slides/slide13.xml"/><Relationship Id="rId11" Type="http://schemas.openxmlformats.org/officeDocument/2006/relationships/slide" Target="/ppt/slides/slide23.xml"/><Relationship Id="rId10" Type="http://schemas.openxmlformats.org/officeDocument/2006/relationships/slide" Target="/ppt/slides/slide23.xml"/><Relationship Id="rId13" Type="http://schemas.openxmlformats.org/officeDocument/2006/relationships/slide" Target="/ppt/slides/slide1.xml"/><Relationship Id="rId12" Type="http://schemas.openxmlformats.org/officeDocument/2006/relationships/slide" Target="/ppt/slides/slide1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2.xml"/><Relationship Id="rId4" Type="http://schemas.openxmlformats.org/officeDocument/2006/relationships/slide" Target="/ppt/slides/slide4.xml"/><Relationship Id="rId9" Type="http://schemas.openxmlformats.org/officeDocument/2006/relationships/slide" Target="/ppt/slides/slide13.xml"/><Relationship Id="rId5" Type="http://schemas.openxmlformats.org/officeDocument/2006/relationships/slide" Target="/ppt/slides/slide4.xml"/><Relationship Id="rId6" Type="http://schemas.openxmlformats.org/officeDocument/2006/relationships/slide" Target="/ppt/slides/slide5.xml"/><Relationship Id="rId7" Type="http://schemas.openxmlformats.org/officeDocument/2006/relationships/slide" Target="/ppt/slides/slide5.xml"/><Relationship Id="rId8" Type="http://schemas.openxmlformats.org/officeDocument/2006/relationships/slide" Target="/ppt/slides/slide13.xml"/><Relationship Id="rId11" Type="http://schemas.openxmlformats.org/officeDocument/2006/relationships/slide" Target="/ppt/slides/slide23.xml"/><Relationship Id="rId10" Type="http://schemas.openxmlformats.org/officeDocument/2006/relationships/slide" Target="/ppt/slides/slide23.xml"/><Relationship Id="rId13" Type="http://schemas.openxmlformats.org/officeDocument/2006/relationships/slide" Target="/ppt/slides/slide1.xml"/><Relationship Id="rId12" Type="http://schemas.openxmlformats.org/officeDocument/2006/relationships/slide" Target="/ppt/slides/slide1.xml"/><Relationship Id="rId1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4.xml"/><Relationship Id="rId9" Type="http://schemas.openxmlformats.org/officeDocument/2006/relationships/slide" Target="/ppt/slides/slide13.xml"/><Relationship Id="rId5" Type="http://schemas.openxmlformats.org/officeDocument/2006/relationships/slide" Target="/ppt/slides/slide4.xml"/><Relationship Id="rId6" Type="http://schemas.openxmlformats.org/officeDocument/2006/relationships/slide" Target="/ppt/slides/slide5.xml"/><Relationship Id="rId7" Type="http://schemas.openxmlformats.org/officeDocument/2006/relationships/slide" Target="/ppt/slides/slide5.xml"/><Relationship Id="rId8" Type="http://schemas.openxmlformats.org/officeDocument/2006/relationships/slide" Target="/ppt/slides/slide13.xml"/><Relationship Id="rId11" Type="http://schemas.openxmlformats.org/officeDocument/2006/relationships/slide" Target="/ppt/slides/slide23.xml"/><Relationship Id="rId10" Type="http://schemas.openxmlformats.org/officeDocument/2006/relationships/slide" Target="/ppt/slides/slide23.xml"/><Relationship Id="rId13" Type="http://schemas.openxmlformats.org/officeDocument/2006/relationships/slide" Target="/ppt/slides/slide1.xml"/><Relationship Id="rId12" Type="http://schemas.openxmlformats.org/officeDocument/2006/relationships/slide" Target="/ppt/slides/slide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2.xml"/><Relationship Id="rId4" Type="http://schemas.openxmlformats.org/officeDocument/2006/relationships/slide" Target="/ppt/slides/slide4.xml"/><Relationship Id="rId9" Type="http://schemas.openxmlformats.org/officeDocument/2006/relationships/slide" Target="/ppt/slides/slide13.xml"/><Relationship Id="rId5" Type="http://schemas.openxmlformats.org/officeDocument/2006/relationships/slide" Target="/ppt/slides/slide4.xml"/><Relationship Id="rId6" Type="http://schemas.openxmlformats.org/officeDocument/2006/relationships/slide" Target="/ppt/slides/slide5.xml"/><Relationship Id="rId7" Type="http://schemas.openxmlformats.org/officeDocument/2006/relationships/slide" Target="/ppt/slides/slide5.xml"/><Relationship Id="rId8" Type="http://schemas.openxmlformats.org/officeDocument/2006/relationships/slide" Target="/ppt/slides/slide13.xml"/><Relationship Id="rId11" Type="http://schemas.openxmlformats.org/officeDocument/2006/relationships/slide" Target="/ppt/slides/slide23.xml"/><Relationship Id="rId10" Type="http://schemas.openxmlformats.org/officeDocument/2006/relationships/slide" Target="/ppt/slides/slide23.xml"/><Relationship Id="rId13" Type="http://schemas.openxmlformats.org/officeDocument/2006/relationships/slide" Target="/ppt/slides/slide1.xml"/><Relationship Id="rId12" Type="http://schemas.openxmlformats.org/officeDocument/2006/relationships/slide" Target="/ppt/slides/slide1.xml"/><Relationship Id="rId1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2.xml"/><Relationship Id="rId4" Type="http://schemas.openxmlformats.org/officeDocument/2006/relationships/slide" Target="/ppt/slides/slide4.xml"/><Relationship Id="rId9" Type="http://schemas.openxmlformats.org/officeDocument/2006/relationships/slide" Target="/ppt/slides/slide13.xml"/><Relationship Id="rId5" Type="http://schemas.openxmlformats.org/officeDocument/2006/relationships/slide" Target="/ppt/slides/slide4.xml"/><Relationship Id="rId6" Type="http://schemas.openxmlformats.org/officeDocument/2006/relationships/slide" Target="/ppt/slides/slide5.xml"/><Relationship Id="rId7" Type="http://schemas.openxmlformats.org/officeDocument/2006/relationships/slide" Target="/ppt/slides/slide5.xml"/><Relationship Id="rId8" Type="http://schemas.openxmlformats.org/officeDocument/2006/relationships/slide" Target="/ppt/slides/slide13.xml"/><Relationship Id="rId11" Type="http://schemas.openxmlformats.org/officeDocument/2006/relationships/slide" Target="/ppt/slides/slide23.xml"/><Relationship Id="rId10" Type="http://schemas.openxmlformats.org/officeDocument/2006/relationships/slide" Target="/ppt/slides/slide23.xml"/><Relationship Id="rId13" Type="http://schemas.openxmlformats.org/officeDocument/2006/relationships/slide" Target="/ppt/slides/slide1.xml"/><Relationship Id="rId12" Type="http://schemas.openxmlformats.org/officeDocument/2006/relationships/slide" Target="/ppt/slides/slide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2.xml"/><Relationship Id="rId4" Type="http://schemas.openxmlformats.org/officeDocument/2006/relationships/slide" Target="/ppt/slides/slide4.xml"/><Relationship Id="rId9" Type="http://schemas.openxmlformats.org/officeDocument/2006/relationships/slide" Target="/ppt/slides/slide13.xml"/><Relationship Id="rId5" Type="http://schemas.openxmlformats.org/officeDocument/2006/relationships/slide" Target="/ppt/slides/slide4.xml"/><Relationship Id="rId6" Type="http://schemas.openxmlformats.org/officeDocument/2006/relationships/slide" Target="/ppt/slides/slide22.xml"/><Relationship Id="rId7" Type="http://schemas.openxmlformats.org/officeDocument/2006/relationships/slide" Target="/ppt/slides/slide22.xml"/><Relationship Id="rId8" Type="http://schemas.openxmlformats.org/officeDocument/2006/relationships/slide" Target="/ppt/slides/slide13.xml"/><Relationship Id="rId11" Type="http://schemas.openxmlformats.org/officeDocument/2006/relationships/slide" Target="/ppt/slides/slide23.xml"/><Relationship Id="rId10" Type="http://schemas.openxmlformats.org/officeDocument/2006/relationships/slide" Target="/ppt/slides/slide23.xml"/><Relationship Id="rId13" Type="http://schemas.openxmlformats.org/officeDocument/2006/relationships/slide" Target="/ppt/slides/slide1.xml"/><Relationship Id="rId12" Type="http://schemas.openxmlformats.org/officeDocument/2006/relationships/slide" Target="/ppt/slides/slide1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Relationship Id="rId3" Type="http://schemas.openxmlformats.org/officeDocument/2006/relationships/slide" Target="/ppt/slides/slide2.xml"/><Relationship Id="rId4" Type="http://schemas.openxmlformats.org/officeDocument/2006/relationships/slide" Target="/ppt/slides/slide4.xml"/><Relationship Id="rId9" Type="http://schemas.openxmlformats.org/officeDocument/2006/relationships/slide" Target="/ppt/slides/slide13.xml"/><Relationship Id="rId5" Type="http://schemas.openxmlformats.org/officeDocument/2006/relationships/slide" Target="/ppt/slides/slide4.xml"/><Relationship Id="rId6" Type="http://schemas.openxmlformats.org/officeDocument/2006/relationships/slide" Target="/ppt/slides/slide5.xml"/><Relationship Id="rId7" Type="http://schemas.openxmlformats.org/officeDocument/2006/relationships/slide" Target="/ppt/slides/slide5.xml"/><Relationship Id="rId8" Type="http://schemas.openxmlformats.org/officeDocument/2006/relationships/slide" Target="/ppt/slides/slide13.xml"/><Relationship Id="rId11" Type="http://schemas.openxmlformats.org/officeDocument/2006/relationships/slide" Target="/ppt/slides/slide23.xml"/><Relationship Id="rId10" Type="http://schemas.openxmlformats.org/officeDocument/2006/relationships/slide" Target="/ppt/slides/slide23.xml"/><Relationship Id="rId13" Type="http://schemas.openxmlformats.org/officeDocument/2006/relationships/slide" Target="/ppt/slides/slide1.xml"/><Relationship Id="rId12" Type="http://schemas.openxmlformats.org/officeDocument/2006/relationships/slide" Target="/ppt/slides/slide1.xml"/><Relationship Id="rId15" Type="http://schemas.openxmlformats.org/officeDocument/2006/relationships/image" Target="../media/image12.png"/><Relationship Id="rId14" Type="http://schemas.openxmlformats.org/officeDocument/2006/relationships/image" Target="../media/image6.png"/><Relationship Id="rId16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2.xml"/><Relationship Id="rId4" Type="http://schemas.openxmlformats.org/officeDocument/2006/relationships/slide" Target="/ppt/slides/slide4.xml"/><Relationship Id="rId9" Type="http://schemas.openxmlformats.org/officeDocument/2006/relationships/slide" Target="/ppt/slides/slide13.xml"/><Relationship Id="rId5" Type="http://schemas.openxmlformats.org/officeDocument/2006/relationships/slide" Target="/ppt/slides/slide4.xml"/><Relationship Id="rId6" Type="http://schemas.openxmlformats.org/officeDocument/2006/relationships/slide" Target="/ppt/slides/slide5.xml"/><Relationship Id="rId7" Type="http://schemas.openxmlformats.org/officeDocument/2006/relationships/slide" Target="/ppt/slides/slide5.xml"/><Relationship Id="rId8" Type="http://schemas.openxmlformats.org/officeDocument/2006/relationships/slide" Target="/ppt/slides/slide13.xml"/><Relationship Id="rId11" Type="http://schemas.openxmlformats.org/officeDocument/2006/relationships/slide" Target="/ppt/slides/slide24.xml"/><Relationship Id="rId10" Type="http://schemas.openxmlformats.org/officeDocument/2006/relationships/slide" Target="/ppt/slides/slide24.xml"/><Relationship Id="rId13" Type="http://schemas.openxmlformats.org/officeDocument/2006/relationships/slide" Target="/ppt/slides/slide1.xml"/><Relationship Id="rId12" Type="http://schemas.openxmlformats.org/officeDocument/2006/relationships/slide" Target="/ppt/slides/slide1.xml"/><Relationship Id="rId15" Type="http://schemas.openxmlformats.org/officeDocument/2006/relationships/image" Target="../media/image10.png"/><Relationship Id="rId14" Type="http://schemas.openxmlformats.org/officeDocument/2006/relationships/image" Target="../media/image14.png"/><Relationship Id="rId17" Type="http://schemas.openxmlformats.org/officeDocument/2006/relationships/image" Target="../media/image9.png"/><Relationship Id="rId16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2.xml"/><Relationship Id="rId4" Type="http://schemas.openxmlformats.org/officeDocument/2006/relationships/slide" Target="/ppt/slides/slide4.xml"/><Relationship Id="rId9" Type="http://schemas.openxmlformats.org/officeDocument/2006/relationships/slide" Target="/ppt/slides/slide13.xml"/><Relationship Id="rId5" Type="http://schemas.openxmlformats.org/officeDocument/2006/relationships/slide" Target="/ppt/slides/slide4.xml"/><Relationship Id="rId6" Type="http://schemas.openxmlformats.org/officeDocument/2006/relationships/slide" Target="/ppt/slides/slide5.xml"/><Relationship Id="rId7" Type="http://schemas.openxmlformats.org/officeDocument/2006/relationships/slide" Target="/ppt/slides/slide5.xml"/><Relationship Id="rId8" Type="http://schemas.openxmlformats.org/officeDocument/2006/relationships/slide" Target="/ppt/slides/slide13.xml"/><Relationship Id="rId11" Type="http://schemas.openxmlformats.org/officeDocument/2006/relationships/slide" Target="/ppt/slides/slide25.xml"/><Relationship Id="rId10" Type="http://schemas.openxmlformats.org/officeDocument/2006/relationships/slide" Target="/ppt/slides/slide25.xml"/><Relationship Id="rId13" Type="http://schemas.openxmlformats.org/officeDocument/2006/relationships/slide" Target="/ppt/slides/slide1.xml"/><Relationship Id="rId12" Type="http://schemas.openxmlformats.org/officeDocument/2006/relationships/slide" Target="/ppt/slides/slide1.xml"/><Relationship Id="rId15" Type="http://schemas.openxmlformats.org/officeDocument/2006/relationships/image" Target="../media/image16.png"/><Relationship Id="rId14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Relationship Id="rId3" Type="http://schemas.openxmlformats.org/officeDocument/2006/relationships/slide" Target="/ppt/slides/slide2.xml"/><Relationship Id="rId4" Type="http://schemas.openxmlformats.org/officeDocument/2006/relationships/slide" Target="/ppt/slides/slide4.xml"/><Relationship Id="rId9" Type="http://schemas.openxmlformats.org/officeDocument/2006/relationships/slide" Target="/ppt/slides/slide13.xml"/><Relationship Id="rId5" Type="http://schemas.openxmlformats.org/officeDocument/2006/relationships/slide" Target="/ppt/slides/slide4.xml"/><Relationship Id="rId6" Type="http://schemas.openxmlformats.org/officeDocument/2006/relationships/slide" Target="/ppt/slides/slide5.xml"/><Relationship Id="rId7" Type="http://schemas.openxmlformats.org/officeDocument/2006/relationships/slide" Target="/ppt/slides/slide5.xml"/><Relationship Id="rId8" Type="http://schemas.openxmlformats.org/officeDocument/2006/relationships/slide" Target="/ppt/slides/slide13.xml"/><Relationship Id="rId11" Type="http://schemas.openxmlformats.org/officeDocument/2006/relationships/slide" Target="/ppt/slides/slide26.xml"/><Relationship Id="rId10" Type="http://schemas.openxmlformats.org/officeDocument/2006/relationships/slide" Target="/ppt/slides/slide26.xml"/><Relationship Id="rId13" Type="http://schemas.openxmlformats.org/officeDocument/2006/relationships/slide" Target="/ppt/slides/slide1.xml"/><Relationship Id="rId12" Type="http://schemas.openxmlformats.org/officeDocument/2006/relationships/slide" Target="/ppt/slides/slide1.xml"/><Relationship Id="rId15" Type="http://schemas.openxmlformats.org/officeDocument/2006/relationships/image" Target="../media/image18.png"/><Relationship Id="rId14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Relationship Id="rId3" Type="http://schemas.openxmlformats.org/officeDocument/2006/relationships/slide" Target="/ppt/slides/slide2.xml"/><Relationship Id="rId4" Type="http://schemas.openxmlformats.org/officeDocument/2006/relationships/slide" Target="/ppt/slides/slide4.xml"/><Relationship Id="rId9" Type="http://schemas.openxmlformats.org/officeDocument/2006/relationships/slide" Target="/ppt/slides/slide13.xml"/><Relationship Id="rId5" Type="http://schemas.openxmlformats.org/officeDocument/2006/relationships/slide" Target="/ppt/slides/slide4.xml"/><Relationship Id="rId6" Type="http://schemas.openxmlformats.org/officeDocument/2006/relationships/slide" Target="/ppt/slides/slide5.xml"/><Relationship Id="rId7" Type="http://schemas.openxmlformats.org/officeDocument/2006/relationships/slide" Target="/ppt/slides/slide5.xml"/><Relationship Id="rId8" Type="http://schemas.openxmlformats.org/officeDocument/2006/relationships/slide" Target="/ppt/slides/slide13.xml"/><Relationship Id="rId11" Type="http://schemas.openxmlformats.org/officeDocument/2006/relationships/slide" Target="/ppt/slides/slide27.xml"/><Relationship Id="rId10" Type="http://schemas.openxmlformats.org/officeDocument/2006/relationships/slide" Target="/ppt/slides/slide27.xml"/><Relationship Id="rId13" Type="http://schemas.openxmlformats.org/officeDocument/2006/relationships/slide" Target="/ppt/slides/slide1.xml"/><Relationship Id="rId12" Type="http://schemas.openxmlformats.org/officeDocument/2006/relationships/slide" Target="/ppt/slides/slide1.xml"/><Relationship Id="rId15" Type="http://schemas.openxmlformats.org/officeDocument/2006/relationships/image" Target="../media/image21.png"/><Relationship Id="rId14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8.xml"/><Relationship Id="rId3" Type="http://schemas.openxmlformats.org/officeDocument/2006/relationships/slide" Target="/ppt/slides/slide2.xml"/><Relationship Id="rId4" Type="http://schemas.openxmlformats.org/officeDocument/2006/relationships/slide" Target="/ppt/slides/slide4.xml"/><Relationship Id="rId9" Type="http://schemas.openxmlformats.org/officeDocument/2006/relationships/slide" Target="/ppt/slides/slide13.xml"/><Relationship Id="rId5" Type="http://schemas.openxmlformats.org/officeDocument/2006/relationships/slide" Target="/ppt/slides/slide4.xml"/><Relationship Id="rId6" Type="http://schemas.openxmlformats.org/officeDocument/2006/relationships/slide" Target="/ppt/slides/slide5.xml"/><Relationship Id="rId7" Type="http://schemas.openxmlformats.org/officeDocument/2006/relationships/slide" Target="/ppt/slides/slide5.xml"/><Relationship Id="rId8" Type="http://schemas.openxmlformats.org/officeDocument/2006/relationships/slide" Target="/ppt/slides/slide13.xml"/><Relationship Id="rId11" Type="http://schemas.openxmlformats.org/officeDocument/2006/relationships/slide" Target="/ppt/slides/slide28.xml"/><Relationship Id="rId10" Type="http://schemas.openxmlformats.org/officeDocument/2006/relationships/slide" Target="/ppt/slides/slide28.xml"/><Relationship Id="rId13" Type="http://schemas.openxmlformats.org/officeDocument/2006/relationships/slide" Target="/ppt/slides/slide1.xml"/><Relationship Id="rId12" Type="http://schemas.openxmlformats.org/officeDocument/2006/relationships/slide" Target="/ppt/slides/slide1.xml"/><Relationship Id="rId15" Type="http://schemas.openxmlformats.org/officeDocument/2006/relationships/image" Target="../media/image23.png"/><Relationship Id="rId14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.xml"/><Relationship Id="rId4" Type="http://schemas.openxmlformats.org/officeDocument/2006/relationships/slide" Target="/ppt/slides/slide4.xml"/><Relationship Id="rId9" Type="http://schemas.openxmlformats.org/officeDocument/2006/relationships/slide" Target="/ppt/slides/slide13.xml"/><Relationship Id="rId5" Type="http://schemas.openxmlformats.org/officeDocument/2006/relationships/slide" Target="/ppt/slides/slide4.xml"/><Relationship Id="rId6" Type="http://schemas.openxmlformats.org/officeDocument/2006/relationships/slide" Target="/ppt/slides/slide5.xml"/><Relationship Id="rId7" Type="http://schemas.openxmlformats.org/officeDocument/2006/relationships/slide" Target="/ppt/slides/slide5.xml"/><Relationship Id="rId8" Type="http://schemas.openxmlformats.org/officeDocument/2006/relationships/slide" Target="/ppt/slides/slide13.xml"/><Relationship Id="rId11" Type="http://schemas.openxmlformats.org/officeDocument/2006/relationships/slide" Target="/ppt/slides/slide23.xml"/><Relationship Id="rId10" Type="http://schemas.openxmlformats.org/officeDocument/2006/relationships/slide" Target="/ppt/slides/slide23.xml"/><Relationship Id="rId13" Type="http://schemas.openxmlformats.org/officeDocument/2006/relationships/slide" Target="/ppt/slides/slide1.xml"/><Relationship Id="rId12" Type="http://schemas.openxmlformats.org/officeDocument/2006/relationships/slide" Target="/ppt/slides/slide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slide" Target="/ppt/slides/slide4.xml"/><Relationship Id="rId9" Type="http://schemas.openxmlformats.org/officeDocument/2006/relationships/slide" Target="/ppt/slides/slide13.xml"/><Relationship Id="rId5" Type="http://schemas.openxmlformats.org/officeDocument/2006/relationships/slide" Target="/ppt/slides/slide4.xml"/><Relationship Id="rId6" Type="http://schemas.openxmlformats.org/officeDocument/2006/relationships/slide" Target="/ppt/slides/slide5.xml"/><Relationship Id="rId7" Type="http://schemas.openxmlformats.org/officeDocument/2006/relationships/slide" Target="/ppt/slides/slide5.xml"/><Relationship Id="rId8" Type="http://schemas.openxmlformats.org/officeDocument/2006/relationships/slide" Target="/ppt/slides/slide13.xml"/><Relationship Id="rId11" Type="http://schemas.openxmlformats.org/officeDocument/2006/relationships/slide" Target="/ppt/slides/slide23.xml"/><Relationship Id="rId10" Type="http://schemas.openxmlformats.org/officeDocument/2006/relationships/slide" Target="/ppt/slides/slide23.xml"/><Relationship Id="rId13" Type="http://schemas.openxmlformats.org/officeDocument/2006/relationships/slide" Target="/ppt/slides/slide1.xml"/><Relationship Id="rId12" Type="http://schemas.openxmlformats.org/officeDocument/2006/relationships/slide" Target="/ppt/slides/slide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slide" Target="/ppt/slides/slide4.xml"/><Relationship Id="rId9" Type="http://schemas.openxmlformats.org/officeDocument/2006/relationships/slide" Target="/ppt/slides/slide13.xml"/><Relationship Id="rId5" Type="http://schemas.openxmlformats.org/officeDocument/2006/relationships/slide" Target="/ppt/slides/slide4.xml"/><Relationship Id="rId6" Type="http://schemas.openxmlformats.org/officeDocument/2006/relationships/slide" Target="/ppt/slides/slide5.xml"/><Relationship Id="rId7" Type="http://schemas.openxmlformats.org/officeDocument/2006/relationships/slide" Target="/ppt/slides/slide5.xml"/><Relationship Id="rId8" Type="http://schemas.openxmlformats.org/officeDocument/2006/relationships/slide" Target="/ppt/slides/slide13.xml"/><Relationship Id="rId11" Type="http://schemas.openxmlformats.org/officeDocument/2006/relationships/slide" Target="/ppt/slides/slide23.xml"/><Relationship Id="rId10" Type="http://schemas.openxmlformats.org/officeDocument/2006/relationships/slide" Target="/ppt/slides/slide23.xml"/><Relationship Id="rId13" Type="http://schemas.openxmlformats.org/officeDocument/2006/relationships/slide" Target="/ppt/slides/slide1.xml"/><Relationship Id="rId12" Type="http://schemas.openxmlformats.org/officeDocument/2006/relationships/slide" Target="/ppt/slides/slide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Relationship Id="rId4" Type="http://schemas.openxmlformats.org/officeDocument/2006/relationships/slide" Target="/ppt/slides/slide4.xml"/><Relationship Id="rId9" Type="http://schemas.openxmlformats.org/officeDocument/2006/relationships/slide" Target="/ppt/slides/slide13.xml"/><Relationship Id="rId5" Type="http://schemas.openxmlformats.org/officeDocument/2006/relationships/slide" Target="/ppt/slides/slide4.xml"/><Relationship Id="rId6" Type="http://schemas.openxmlformats.org/officeDocument/2006/relationships/slide" Target="/ppt/slides/slide5.xml"/><Relationship Id="rId7" Type="http://schemas.openxmlformats.org/officeDocument/2006/relationships/slide" Target="/ppt/slides/slide5.xml"/><Relationship Id="rId8" Type="http://schemas.openxmlformats.org/officeDocument/2006/relationships/slide" Target="/ppt/slides/slide13.xml"/><Relationship Id="rId11" Type="http://schemas.openxmlformats.org/officeDocument/2006/relationships/slide" Target="/ppt/slides/slide23.xml"/><Relationship Id="rId10" Type="http://schemas.openxmlformats.org/officeDocument/2006/relationships/slide" Target="/ppt/slides/slide23.xml"/><Relationship Id="rId13" Type="http://schemas.openxmlformats.org/officeDocument/2006/relationships/slide" Target="/ppt/slides/slide1.xml"/><Relationship Id="rId12" Type="http://schemas.openxmlformats.org/officeDocument/2006/relationships/slide" Target="/ppt/slides/slide1.xml"/><Relationship Id="rId1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Relationship Id="rId4" Type="http://schemas.openxmlformats.org/officeDocument/2006/relationships/slide" Target="/ppt/slides/slide4.xml"/><Relationship Id="rId9" Type="http://schemas.openxmlformats.org/officeDocument/2006/relationships/slide" Target="/ppt/slides/slide13.xml"/><Relationship Id="rId5" Type="http://schemas.openxmlformats.org/officeDocument/2006/relationships/slide" Target="/ppt/slides/slide4.xml"/><Relationship Id="rId6" Type="http://schemas.openxmlformats.org/officeDocument/2006/relationships/slide" Target="/ppt/slides/slide5.xml"/><Relationship Id="rId7" Type="http://schemas.openxmlformats.org/officeDocument/2006/relationships/slide" Target="/ppt/slides/slide5.xml"/><Relationship Id="rId8" Type="http://schemas.openxmlformats.org/officeDocument/2006/relationships/slide" Target="/ppt/slides/slide13.xml"/><Relationship Id="rId11" Type="http://schemas.openxmlformats.org/officeDocument/2006/relationships/slide" Target="/ppt/slides/slide23.xml"/><Relationship Id="rId10" Type="http://schemas.openxmlformats.org/officeDocument/2006/relationships/slide" Target="/ppt/slides/slide23.xml"/><Relationship Id="rId13" Type="http://schemas.openxmlformats.org/officeDocument/2006/relationships/slide" Target="/ppt/slides/slide1.xml"/><Relationship Id="rId12" Type="http://schemas.openxmlformats.org/officeDocument/2006/relationships/slide" Target="/ppt/slides/slide1.xml"/><Relationship Id="rId1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.xml"/><Relationship Id="rId4" Type="http://schemas.openxmlformats.org/officeDocument/2006/relationships/slide" Target="/ppt/slides/slide4.xml"/><Relationship Id="rId9" Type="http://schemas.openxmlformats.org/officeDocument/2006/relationships/slide" Target="/ppt/slides/slide13.xml"/><Relationship Id="rId5" Type="http://schemas.openxmlformats.org/officeDocument/2006/relationships/slide" Target="/ppt/slides/slide4.xml"/><Relationship Id="rId6" Type="http://schemas.openxmlformats.org/officeDocument/2006/relationships/slide" Target="/ppt/slides/slide5.xml"/><Relationship Id="rId7" Type="http://schemas.openxmlformats.org/officeDocument/2006/relationships/slide" Target="/ppt/slides/slide5.xml"/><Relationship Id="rId8" Type="http://schemas.openxmlformats.org/officeDocument/2006/relationships/slide" Target="/ppt/slides/slide13.xml"/><Relationship Id="rId11" Type="http://schemas.openxmlformats.org/officeDocument/2006/relationships/slide" Target="/ppt/slides/slide23.xml"/><Relationship Id="rId10" Type="http://schemas.openxmlformats.org/officeDocument/2006/relationships/slide" Target="/ppt/slides/slide23.xml"/><Relationship Id="rId13" Type="http://schemas.openxmlformats.org/officeDocument/2006/relationships/slide" Target="/ppt/slides/slide1.xml"/><Relationship Id="rId12" Type="http://schemas.openxmlformats.org/officeDocument/2006/relationships/slide" Target="/ppt/slides/slide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Relationship Id="rId4" Type="http://schemas.openxmlformats.org/officeDocument/2006/relationships/slide" Target="/ppt/slides/slide4.xml"/><Relationship Id="rId9" Type="http://schemas.openxmlformats.org/officeDocument/2006/relationships/slide" Target="/ppt/slides/slide13.xml"/><Relationship Id="rId5" Type="http://schemas.openxmlformats.org/officeDocument/2006/relationships/slide" Target="/ppt/slides/slide4.xml"/><Relationship Id="rId6" Type="http://schemas.openxmlformats.org/officeDocument/2006/relationships/slide" Target="/ppt/slides/slide5.xml"/><Relationship Id="rId7" Type="http://schemas.openxmlformats.org/officeDocument/2006/relationships/slide" Target="/ppt/slides/slide5.xml"/><Relationship Id="rId8" Type="http://schemas.openxmlformats.org/officeDocument/2006/relationships/slide" Target="/ppt/slides/slide13.xml"/><Relationship Id="rId11" Type="http://schemas.openxmlformats.org/officeDocument/2006/relationships/slide" Target="/ppt/slides/slide23.xml"/><Relationship Id="rId10" Type="http://schemas.openxmlformats.org/officeDocument/2006/relationships/slide" Target="/ppt/slides/slide23.xml"/><Relationship Id="rId13" Type="http://schemas.openxmlformats.org/officeDocument/2006/relationships/slide" Target="/ppt/slides/slide1.xml"/><Relationship Id="rId12" Type="http://schemas.openxmlformats.org/officeDocument/2006/relationships/slide" Target="/ppt/slides/slide1.xml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8" name="Google Shape;828;p31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829" name="Google Shape;829;p31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2" name="Google Shape;832;p31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833" name="Google Shape;833;p31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834" name="Google Shape;834;p31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6" name="Google Shape;836;p31"/>
          <p:cNvSpPr/>
          <p:nvPr/>
        </p:nvSpPr>
        <p:spPr>
          <a:xfrm>
            <a:off x="3282550" y="3237825"/>
            <a:ext cx="4459500" cy="564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1"/>
          <p:cNvSpPr txBox="1"/>
          <p:nvPr>
            <p:ph idx="1" type="subTitle"/>
          </p:nvPr>
        </p:nvSpPr>
        <p:spPr>
          <a:xfrm>
            <a:off x="3388900" y="3355725"/>
            <a:ext cx="4246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&lt;Key , Val&gt; Knights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8" name="Google Shape;838;p31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1">
            <a:hlinkClick action="ppaction://hlinksldjump" r:id="rId4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0" name="Google Shape;840;p31">
            <a:hlinkClick action="ppaction://hlinksldjump" r:id="rId6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1" name="Google Shape;841;p31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42" name="Google Shape;842;p31">
            <a:hlinkClick action="ppaction://hlinksldjump" r:id="rId8"/>
          </p:cNvPr>
          <p:cNvSpPr txBox="1"/>
          <p:nvPr/>
        </p:nvSpPr>
        <p:spPr>
          <a:xfrm>
            <a:off x="917301" y="1516225"/>
            <a:ext cx="1330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Preprocessing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43" name="Google Shape;843;p31">
            <a:hlinkClick action="ppaction://hlinksldjump" r:id="rId10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EDA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44" name="Google Shape;844;p31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Methodology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45" name="Google Shape;845;p31">
            <a:hlinkClick action="ppaction://hlinksldjump" r:id="rId12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Results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846" name="Google Shape;846;p31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p31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31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9" name="Google Shape;849;p31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50" name="Google Shape;850;p31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51" name="Google Shape;851;p31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52" name="Google Shape;852;p31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1"/>
          <p:cNvSpPr txBox="1"/>
          <p:nvPr>
            <p:ph type="ctrTitle"/>
          </p:nvPr>
        </p:nvSpPr>
        <p:spPr>
          <a:xfrm>
            <a:off x="3417100" y="1120350"/>
            <a:ext cx="4190400" cy="210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lt2"/>
                </a:solidFill>
              </a:rPr>
              <a:t>Song</a:t>
            </a:r>
            <a:r>
              <a:rPr lang="en" sz="5600"/>
              <a:t> </a:t>
            </a:r>
            <a:r>
              <a:rPr lang="en" sz="6400"/>
              <a:t>Genre</a:t>
            </a:r>
            <a:endParaRPr sz="6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Classifier</a:t>
            </a:r>
            <a:endParaRPr b="0" sz="56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854" name="Google Shape;854;p31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855" name="Google Shape;855;p31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1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7" name="Google Shape;857;p31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858" name="Google Shape;858;p31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1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0" name="Google Shape;860;p31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861" name="Google Shape;861;p31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3" name="Google Shape;863;p31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64" name="Google Shape;864;p31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5" name="Google Shape;865;p31"/>
          <p:cNvCxnSpPr>
            <a:endCxn id="866" idx="6"/>
          </p:cNvCxnSpPr>
          <p:nvPr/>
        </p:nvCxnSpPr>
        <p:spPr>
          <a:xfrm flipH="1" rot="10800000">
            <a:off x="2705497" y="4907525"/>
            <a:ext cx="891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6" name="Google Shape;866;p31"/>
          <p:cNvSpPr/>
          <p:nvPr/>
        </p:nvSpPr>
        <p:spPr>
          <a:xfrm>
            <a:off x="2705197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40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232" name="Google Shape;1232;p40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5" name="Google Shape;1235;p40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36" name="Google Shape;1236;p40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237" name="Google Shape;1237;p40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9" name="Google Shape;1239;p40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40">
            <a:hlinkClick action="ppaction://hlinksldjump" r:id="rId4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41" name="Google Shape;1241;p40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42" name="Google Shape;1242;p40">
            <a:hlinkClick action="ppaction://hlinksldjump" r:id="rId6"/>
          </p:cNvPr>
          <p:cNvSpPr txBox="1"/>
          <p:nvPr/>
        </p:nvSpPr>
        <p:spPr>
          <a:xfrm>
            <a:off x="917302" y="1516225"/>
            <a:ext cx="1403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Preprocessing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43" name="Google Shape;1243;p40">
            <a:hlinkClick action="ppaction://hlinksldjump" r:id="rId8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EDA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44" name="Google Shape;1244;p40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Methodology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45" name="Google Shape;1245;p40">
            <a:hlinkClick action="ppaction://hlinksldjump" r:id="rId10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Results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246" name="Google Shape;1246;p40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7" name="Google Shape;1247;p40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8" name="Google Shape;1248;p40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9" name="Google Shape;1249;p40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50" name="Google Shape;1250;p40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51" name="Google Shape;1251;p40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52" name="Google Shape;1252;p40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3" name="Google Shape;1253;p40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254" name="Google Shape;1254;p40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6" name="Google Shape;1256;p40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57" name="Google Shape;1257;p40">
            <a:hlinkClick action="ppaction://hlinksldjump" r:id="rId12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58" name="Google Shape;1258;p40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259" name="Google Shape;1259;p40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0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1" name="Google Shape;1261;p40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262" name="Google Shape;1262;p40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0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4" name="Google Shape;1264;p40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5" name="Google Shape;1265;p40"/>
          <p:cNvSpPr/>
          <p:nvPr/>
        </p:nvSpPr>
        <p:spPr>
          <a:xfrm>
            <a:off x="4204166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6" name="Google Shape;1266;p40"/>
          <p:cNvCxnSpPr>
            <a:endCxn id="1265" idx="2"/>
          </p:cNvCxnSpPr>
          <p:nvPr/>
        </p:nvCxnSpPr>
        <p:spPr>
          <a:xfrm flipH="1" rot="10800000">
            <a:off x="2705666" y="4907525"/>
            <a:ext cx="14985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67" name="Google Shape;1267;p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368450" y="563425"/>
            <a:ext cx="5550071" cy="13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8" name="Google Shape;1268;p4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378049" y="1951049"/>
            <a:ext cx="5143755" cy="243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41"/>
          <p:cNvSpPr txBox="1"/>
          <p:nvPr>
            <p:ph idx="1" type="body"/>
          </p:nvPr>
        </p:nvSpPr>
        <p:spPr>
          <a:xfrm>
            <a:off x="2320700" y="1204838"/>
            <a:ext cx="62004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 </a:t>
            </a:r>
            <a:r>
              <a:rPr lang="en"/>
              <a:t>Tokenization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 </a:t>
            </a:r>
            <a:r>
              <a:rPr lang="en"/>
              <a:t>Stopwords Removal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 </a:t>
            </a:r>
            <a:r>
              <a:rPr lang="en"/>
              <a:t>Text Cleaning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 </a:t>
            </a:r>
            <a:r>
              <a:rPr lang="en"/>
              <a:t>Sequence Padding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5- Padding Sequences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6- Embedding Initialization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41"/>
          <p:cNvSpPr txBox="1"/>
          <p:nvPr>
            <p:ph type="title"/>
          </p:nvPr>
        </p:nvSpPr>
        <p:spPr>
          <a:xfrm>
            <a:off x="2810225" y="859450"/>
            <a:ext cx="4978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 Lyrics PreProcessing</a:t>
            </a:r>
            <a:r>
              <a:rPr lang="en"/>
              <a:t>:</a:t>
            </a:r>
            <a:endParaRPr/>
          </a:p>
        </p:txBody>
      </p:sp>
      <p:grpSp>
        <p:nvGrpSpPr>
          <p:cNvPr id="1275" name="Google Shape;1275;p41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276" name="Google Shape;1276;p41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1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1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9" name="Google Shape;1279;p41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0" name="Google Shape;1280;p41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281" name="Google Shape;1281;p41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1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3" name="Google Shape;1283;p41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41">
            <a:hlinkClick action="ppaction://hlinksldjump" r:id="rId4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85" name="Google Shape;1285;p41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86" name="Google Shape;1286;p41">
            <a:hlinkClick action="ppaction://hlinksldjump" r:id="rId6"/>
          </p:cNvPr>
          <p:cNvSpPr txBox="1"/>
          <p:nvPr/>
        </p:nvSpPr>
        <p:spPr>
          <a:xfrm>
            <a:off x="917302" y="1516225"/>
            <a:ext cx="1403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Preprocessing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87" name="Google Shape;1287;p41">
            <a:hlinkClick action="ppaction://hlinksldjump" r:id="rId8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EDA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88" name="Google Shape;1288;p41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Methodology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89" name="Google Shape;1289;p41">
            <a:hlinkClick action="ppaction://hlinksldjump" r:id="rId10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Results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290" name="Google Shape;1290;p41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41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41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3" name="Google Shape;1293;p41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94" name="Google Shape;1294;p41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95" name="Google Shape;1295;p41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96" name="Google Shape;1296;p41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7" name="Google Shape;1297;p41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298" name="Google Shape;1298;p41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1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0" name="Google Shape;1300;p41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1" name="Google Shape;1301;p41">
            <a:hlinkClick action="ppaction://hlinksldjump" r:id="rId12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02" name="Google Shape;1302;p41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303" name="Google Shape;1303;p41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1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41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306" name="Google Shape;1306;p41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1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8" name="Google Shape;1308;p41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9" name="Google Shape;1309;p41"/>
          <p:cNvSpPr/>
          <p:nvPr/>
        </p:nvSpPr>
        <p:spPr>
          <a:xfrm>
            <a:off x="4204166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0" name="Google Shape;1310;p41"/>
          <p:cNvCxnSpPr>
            <a:endCxn id="1309" idx="2"/>
          </p:cNvCxnSpPr>
          <p:nvPr/>
        </p:nvCxnSpPr>
        <p:spPr>
          <a:xfrm flipH="1" rot="10800000">
            <a:off x="2705666" y="4907525"/>
            <a:ext cx="14985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42"/>
          <p:cNvSpPr/>
          <p:nvPr/>
        </p:nvSpPr>
        <p:spPr>
          <a:xfrm>
            <a:off x="4567638" y="1111625"/>
            <a:ext cx="1464000" cy="14640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42"/>
          <p:cNvSpPr txBox="1"/>
          <p:nvPr>
            <p:ph type="title"/>
          </p:nvPr>
        </p:nvSpPr>
        <p:spPr>
          <a:xfrm>
            <a:off x="2673275" y="2575625"/>
            <a:ext cx="5252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317" name="Google Shape;1317;p42"/>
          <p:cNvSpPr txBox="1"/>
          <p:nvPr>
            <p:ph idx="2" type="title"/>
          </p:nvPr>
        </p:nvSpPr>
        <p:spPr>
          <a:xfrm>
            <a:off x="4567638" y="1422725"/>
            <a:ext cx="146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318" name="Google Shape;1318;p42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319" name="Google Shape;1319;p42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2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2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2" name="Google Shape;1322;p42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23" name="Google Shape;1323;p42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324" name="Google Shape;1324;p42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2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6" name="Google Shape;1326;p42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42">
            <a:hlinkClick action="ppaction://hlinksldjump" r:id="rId4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8" name="Google Shape;1328;p42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29" name="Google Shape;1329;p42">
            <a:hlinkClick action="ppaction://hlinksldjump" r:id="rId6"/>
          </p:cNvPr>
          <p:cNvSpPr txBox="1"/>
          <p:nvPr/>
        </p:nvSpPr>
        <p:spPr>
          <a:xfrm>
            <a:off x="917301" y="1516225"/>
            <a:ext cx="1311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Preprocessing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30" name="Google Shape;1330;p42">
            <a:hlinkClick action="ppaction://hlinksldjump" r:id="rId8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EDA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31" name="Google Shape;1331;p42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Methodology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32" name="Google Shape;1332;p42">
            <a:hlinkClick action="ppaction://hlinksldjump" r:id="rId10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Results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333" name="Google Shape;1333;p42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4" name="Google Shape;1334;p42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5" name="Google Shape;1335;p42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6" name="Google Shape;1336;p42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37" name="Google Shape;1337;p42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38" name="Google Shape;1338;p42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39" name="Google Shape;1339;p42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0" name="Google Shape;1340;p42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341" name="Google Shape;1341;p42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2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3" name="Google Shape;1343;p42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44" name="Google Shape;1344;p42">
            <a:hlinkClick action="ppaction://hlinksldjump" r:id="rId12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45" name="Google Shape;1345;p42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346" name="Google Shape;1346;p42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2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42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349" name="Google Shape;1349;p42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2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1" name="Google Shape;1351;p42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2" name="Google Shape;1352;p42"/>
          <p:cNvSpPr/>
          <p:nvPr/>
        </p:nvSpPr>
        <p:spPr>
          <a:xfrm>
            <a:off x="5312195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3" name="Google Shape;1353;p42"/>
          <p:cNvCxnSpPr/>
          <p:nvPr/>
        </p:nvCxnSpPr>
        <p:spPr>
          <a:xfrm flipH="1" rot="10800000">
            <a:off x="2705192" y="4907525"/>
            <a:ext cx="26232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43"/>
          <p:cNvSpPr txBox="1"/>
          <p:nvPr>
            <p:ph type="title"/>
          </p:nvPr>
        </p:nvSpPr>
        <p:spPr>
          <a:xfrm>
            <a:off x="24673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grpSp>
        <p:nvGrpSpPr>
          <p:cNvPr id="1359" name="Google Shape;1359;p43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360" name="Google Shape;1360;p43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3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3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3" name="Google Shape;1363;p43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64" name="Google Shape;1364;p43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365" name="Google Shape;1365;p43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3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7" name="Google Shape;1367;p43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43">
            <a:hlinkClick action="ppaction://hlinksldjump" r:id="rId4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69" name="Google Shape;1369;p43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70" name="Google Shape;1370;p43">
            <a:hlinkClick action="ppaction://hlinksldjump" r:id="rId6"/>
          </p:cNvPr>
          <p:cNvSpPr txBox="1"/>
          <p:nvPr/>
        </p:nvSpPr>
        <p:spPr>
          <a:xfrm>
            <a:off x="917301" y="1516225"/>
            <a:ext cx="1322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Preprocessing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71" name="Google Shape;1371;p43">
            <a:hlinkClick action="ppaction://hlinksldjump" r:id="rId8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EDA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72" name="Google Shape;1372;p43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Methodology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73" name="Google Shape;1373;p43">
            <a:hlinkClick action="ppaction://hlinksldjump" r:id="rId10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Results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374" name="Google Shape;1374;p43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5" name="Google Shape;1375;p43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6" name="Google Shape;1376;p43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7" name="Google Shape;1377;p43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78" name="Google Shape;1378;p43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79" name="Google Shape;1379;p43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80" name="Google Shape;1380;p43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1" name="Google Shape;1381;p43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382" name="Google Shape;1382;p43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3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4" name="Google Shape;1384;p43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85" name="Google Shape;1385;p43">
            <a:hlinkClick action="ppaction://hlinksldjump" r:id="rId12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86" name="Google Shape;1386;p43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387" name="Google Shape;1387;p43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3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43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390" name="Google Shape;1390;p43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3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92" name="Google Shape;1392;p43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3" name="Google Shape;1393;p43"/>
          <p:cNvSpPr/>
          <p:nvPr/>
        </p:nvSpPr>
        <p:spPr>
          <a:xfrm>
            <a:off x="5328392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4" name="Google Shape;1394;p43"/>
          <p:cNvCxnSpPr>
            <a:endCxn id="1393" idx="2"/>
          </p:cNvCxnSpPr>
          <p:nvPr/>
        </p:nvCxnSpPr>
        <p:spPr>
          <a:xfrm flipH="1" rot="10800000">
            <a:off x="2705192" y="4907525"/>
            <a:ext cx="26232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5" name="Google Shape;1395;p43"/>
          <p:cNvSpPr txBox="1"/>
          <p:nvPr/>
        </p:nvSpPr>
        <p:spPr>
          <a:xfrm>
            <a:off x="2368444" y="1037050"/>
            <a:ext cx="5817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Cross-Correlation Matri</a:t>
            </a:r>
            <a:r>
              <a:rPr b="1" lang="en" sz="2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x</a:t>
            </a:r>
            <a:endParaRPr b="1" sz="20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96" name="Google Shape;1396;p4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304675" y="1488289"/>
            <a:ext cx="6676675" cy="2856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44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grpSp>
        <p:nvGrpSpPr>
          <p:cNvPr id="1402" name="Google Shape;1402;p44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403" name="Google Shape;1403;p44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4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4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6" name="Google Shape;1406;p44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407" name="Google Shape;1407;p44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408" name="Google Shape;1408;p44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4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0" name="Google Shape;1410;p44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44">
            <a:hlinkClick action="ppaction://hlinksldjump" r:id="rId4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2" name="Google Shape;1412;p44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13" name="Google Shape;1413;p44">
            <a:hlinkClick action="ppaction://hlinksldjump" r:id="rId6"/>
          </p:cNvPr>
          <p:cNvSpPr txBox="1"/>
          <p:nvPr/>
        </p:nvSpPr>
        <p:spPr>
          <a:xfrm>
            <a:off x="917301" y="1516225"/>
            <a:ext cx="1316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Preprocessing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14" name="Google Shape;1414;p44">
            <a:hlinkClick action="ppaction://hlinksldjump" r:id="rId8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EDA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15" name="Google Shape;1415;p44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Methodology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16" name="Google Shape;1416;p44">
            <a:hlinkClick action="ppaction://hlinksldjump" r:id="rId10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Results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417" name="Google Shape;1417;p44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8" name="Google Shape;1418;p44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9" name="Google Shape;1419;p44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0" name="Google Shape;1420;p44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21" name="Google Shape;1421;p44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22" name="Google Shape;1422;p44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23" name="Google Shape;1423;p44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4" name="Google Shape;1424;p44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425" name="Google Shape;1425;p44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4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7" name="Google Shape;1427;p44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28" name="Google Shape;1428;p44">
            <a:hlinkClick action="ppaction://hlinksldjump" r:id="rId12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429" name="Google Shape;1429;p44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430" name="Google Shape;1430;p44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4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2" name="Google Shape;1432;p44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433" name="Google Shape;1433;p44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4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35" name="Google Shape;1435;p44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6" name="Google Shape;1436;p44"/>
          <p:cNvSpPr/>
          <p:nvPr/>
        </p:nvSpPr>
        <p:spPr>
          <a:xfrm>
            <a:off x="5328392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7" name="Google Shape;1437;p44"/>
          <p:cNvCxnSpPr>
            <a:endCxn id="1436" idx="2"/>
          </p:cNvCxnSpPr>
          <p:nvPr/>
        </p:nvCxnSpPr>
        <p:spPr>
          <a:xfrm flipH="1" rot="10800000">
            <a:off x="2705192" y="4907525"/>
            <a:ext cx="26232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8" name="Google Shape;1438;p44"/>
          <p:cNvSpPr txBox="1"/>
          <p:nvPr/>
        </p:nvSpPr>
        <p:spPr>
          <a:xfrm>
            <a:off x="2368444" y="988525"/>
            <a:ext cx="5817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KDE plot per feature (Good Features)</a:t>
            </a:r>
            <a:endParaRPr b="1" sz="20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39" name="Google Shape;1439;p44"/>
          <p:cNvSpPr/>
          <p:nvPr/>
        </p:nvSpPr>
        <p:spPr>
          <a:xfrm>
            <a:off x="2294275" y="1514875"/>
            <a:ext cx="3388800" cy="267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44"/>
          <p:cNvSpPr txBox="1"/>
          <p:nvPr>
            <p:ph idx="4294967295" type="subTitle"/>
          </p:nvPr>
        </p:nvSpPr>
        <p:spPr>
          <a:xfrm>
            <a:off x="2691475" y="3694075"/>
            <a:ext cx="25944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Tempo</a:t>
            </a:r>
            <a:endParaRPr/>
          </a:p>
        </p:txBody>
      </p:sp>
      <p:sp>
        <p:nvSpPr>
          <p:cNvPr id="1441" name="Google Shape;1441;p44"/>
          <p:cNvSpPr/>
          <p:nvPr/>
        </p:nvSpPr>
        <p:spPr>
          <a:xfrm>
            <a:off x="5723275" y="1514875"/>
            <a:ext cx="3388800" cy="267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44"/>
          <p:cNvSpPr txBox="1"/>
          <p:nvPr>
            <p:ph idx="4294967295" type="subTitle"/>
          </p:nvPr>
        </p:nvSpPr>
        <p:spPr>
          <a:xfrm>
            <a:off x="6120475" y="3694075"/>
            <a:ext cx="25944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Valance</a:t>
            </a:r>
            <a:endParaRPr/>
          </a:p>
        </p:txBody>
      </p:sp>
      <p:pic>
        <p:nvPicPr>
          <p:cNvPr id="1443" name="Google Shape;1443;p4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534275" y="1851825"/>
            <a:ext cx="2950225" cy="176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4" name="Google Shape;1444;p4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952451" y="1851808"/>
            <a:ext cx="2950225" cy="1764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45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grpSp>
        <p:nvGrpSpPr>
          <p:cNvPr id="1450" name="Google Shape;1450;p45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451" name="Google Shape;1451;p45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5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5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4" name="Google Shape;1454;p45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455" name="Google Shape;1455;p45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456" name="Google Shape;1456;p45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5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8" name="Google Shape;1458;p45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45">
            <a:hlinkClick action="ppaction://hlinksldjump" r:id="rId4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0" name="Google Shape;1460;p45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61" name="Google Shape;1461;p45">
            <a:hlinkClick action="ppaction://hlinksldjump" r:id="rId6"/>
          </p:cNvPr>
          <p:cNvSpPr txBox="1"/>
          <p:nvPr/>
        </p:nvSpPr>
        <p:spPr>
          <a:xfrm>
            <a:off x="917301" y="1516225"/>
            <a:ext cx="1316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Preprocessing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62" name="Google Shape;1462;p45">
            <a:hlinkClick action="ppaction://hlinksldjump" r:id="rId8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EDA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63" name="Google Shape;1463;p45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Methodology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64" name="Google Shape;1464;p45">
            <a:hlinkClick action="ppaction://hlinksldjump" r:id="rId10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Results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465" name="Google Shape;1465;p45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6" name="Google Shape;1466;p45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7" name="Google Shape;1467;p45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8" name="Google Shape;1468;p45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69" name="Google Shape;1469;p45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70" name="Google Shape;1470;p45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71" name="Google Shape;1471;p45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2" name="Google Shape;1472;p45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473" name="Google Shape;1473;p45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5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5" name="Google Shape;1475;p45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6" name="Google Shape;1476;p45">
            <a:hlinkClick action="ppaction://hlinksldjump" r:id="rId12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477" name="Google Shape;1477;p45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478" name="Google Shape;1478;p45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5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0" name="Google Shape;1480;p45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481" name="Google Shape;1481;p45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5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83" name="Google Shape;1483;p45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4" name="Google Shape;1484;p45"/>
          <p:cNvSpPr/>
          <p:nvPr/>
        </p:nvSpPr>
        <p:spPr>
          <a:xfrm>
            <a:off x="5328392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5" name="Google Shape;1485;p45"/>
          <p:cNvCxnSpPr>
            <a:endCxn id="1484" idx="2"/>
          </p:cNvCxnSpPr>
          <p:nvPr/>
        </p:nvCxnSpPr>
        <p:spPr>
          <a:xfrm flipH="1" rot="10800000">
            <a:off x="2705192" y="4907525"/>
            <a:ext cx="26232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6" name="Google Shape;1486;p45"/>
          <p:cNvSpPr txBox="1"/>
          <p:nvPr/>
        </p:nvSpPr>
        <p:spPr>
          <a:xfrm>
            <a:off x="2368444" y="988525"/>
            <a:ext cx="5817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KDE plot per feature (Bad features)</a:t>
            </a:r>
            <a:endParaRPr b="1" sz="20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87" name="Google Shape;1487;p45"/>
          <p:cNvSpPr/>
          <p:nvPr/>
        </p:nvSpPr>
        <p:spPr>
          <a:xfrm>
            <a:off x="2294275" y="1514875"/>
            <a:ext cx="3388800" cy="267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45"/>
          <p:cNvSpPr txBox="1"/>
          <p:nvPr>
            <p:ph idx="4294967295" type="subTitle"/>
          </p:nvPr>
        </p:nvSpPr>
        <p:spPr>
          <a:xfrm>
            <a:off x="2691475" y="3694075"/>
            <a:ext cx="25944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Duration_ms</a:t>
            </a:r>
            <a:endParaRPr/>
          </a:p>
        </p:txBody>
      </p:sp>
      <p:sp>
        <p:nvSpPr>
          <p:cNvPr id="1489" name="Google Shape;1489;p45"/>
          <p:cNvSpPr/>
          <p:nvPr/>
        </p:nvSpPr>
        <p:spPr>
          <a:xfrm>
            <a:off x="5723275" y="1514875"/>
            <a:ext cx="3388800" cy="267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45"/>
          <p:cNvSpPr txBox="1"/>
          <p:nvPr>
            <p:ph idx="4294967295" type="subTitle"/>
          </p:nvPr>
        </p:nvSpPr>
        <p:spPr>
          <a:xfrm>
            <a:off x="6120475" y="3694075"/>
            <a:ext cx="25944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Mode</a:t>
            </a:r>
            <a:endParaRPr/>
          </a:p>
        </p:txBody>
      </p:sp>
      <p:pic>
        <p:nvPicPr>
          <p:cNvPr id="1491" name="Google Shape;1491;p4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538825" y="1727487"/>
            <a:ext cx="3002099" cy="1795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2" name="Google Shape;1492;p4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911750" y="1727473"/>
            <a:ext cx="3002099" cy="1795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46"/>
          <p:cNvSpPr txBox="1"/>
          <p:nvPr>
            <p:ph idx="1" type="subTitle"/>
          </p:nvPr>
        </p:nvSpPr>
        <p:spPr>
          <a:xfrm>
            <a:off x="2495475" y="1611000"/>
            <a:ext cx="6067500" cy="19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found that some features have nearly no effect on the classification process because the distribution of genres in these features is nearly identical: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Genres Are : Duration_ms , time_signature and mode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trying to remove these genres from our classification process they affected only the Random forest classifier by 2%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8" name="Google Shape;1498;p46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499" name="Google Shape;1499;p46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6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6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2" name="Google Shape;1502;p46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503" name="Google Shape;1503;p46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504" name="Google Shape;1504;p46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6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6" name="Google Shape;1506;p46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46">
            <a:hlinkClick action="ppaction://hlinksldjump" r:id="rId4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08" name="Google Shape;1508;p46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09" name="Google Shape;1509;p46">
            <a:hlinkClick action="ppaction://hlinksldjump" r:id="rId6"/>
          </p:cNvPr>
          <p:cNvSpPr txBox="1"/>
          <p:nvPr/>
        </p:nvSpPr>
        <p:spPr>
          <a:xfrm>
            <a:off x="917301" y="1516225"/>
            <a:ext cx="1403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Preprocessing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10" name="Google Shape;1510;p46">
            <a:hlinkClick action="ppaction://hlinksldjump" r:id="rId8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EDA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11" name="Google Shape;1511;p46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Methodology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12" name="Google Shape;1512;p46">
            <a:hlinkClick action="ppaction://hlinksldjump" r:id="rId10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Results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513" name="Google Shape;1513;p46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4" name="Google Shape;1514;p46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5" name="Google Shape;1515;p46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6" name="Google Shape;1516;p46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17" name="Google Shape;1517;p46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18" name="Google Shape;1518;p46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19" name="Google Shape;1519;p46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0" name="Google Shape;1520;p46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521" name="Google Shape;1521;p46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6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3" name="Google Shape;1523;p46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24" name="Google Shape;1524;p46">
            <a:hlinkClick action="ppaction://hlinksldjump" r:id="rId12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525" name="Google Shape;1525;p46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526" name="Google Shape;1526;p46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6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8" name="Google Shape;1528;p46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529" name="Google Shape;1529;p46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6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31" name="Google Shape;1531;p46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2" name="Google Shape;1532;p46"/>
          <p:cNvSpPr/>
          <p:nvPr/>
        </p:nvSpPr>
        <p:spPr>
          <a:xfrm>
            <a:off x="5890506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3" name="Google Shape;1533;p46"/>
          <p:cNvCxnSpPr>
            <a:endCxn id="1532" idx="2"/>
          </p:cNvCxnSpPr>
          <p:nvPr/>
        </p:nvCxnSpPr>
        <p:spPr>
          <a:xfrm flipH="1" rot="10800000">
            <a:off x="2705406" y="4907525"/>
            <a:ext cx="31851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4" name="Google Shape;1534;p46"/>
          <p:cNvSpPr txBox="1"/>
          <p:nvPr/>
        </p:nvSpPr>
        <p:spPr>
          <a:xfrm>
            <a:off x="2368444" y="988525"/>
            <a:ext cx="5817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In Summary</a:t>
            </a:r>
            <a:endParaRPr b="1" sz="20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47"/>
          <p:cNvSpPr/>
          <p:nvPr/>
        </p:nvSpPr>
        <p:spPr>
          <a:xfrm>
            <a:off x="4567638" y="1111625"/>
            <a:ext cx="1464000" cy="14640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47"/>
          <p:cNvSpPr txBox="1"/>
          <p:nvPr>
            <p:ph type="title"/>
          </p:nvPr>
        </p:nvSpPr>
        <p:spPr>
          <a:xfrm>
            <a:off x="2673275" y="2575625"/>
            <a:ext cx="5252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541" name="Google Shape;1541;p47"/>
          <p:cNvSpPr txBox="1"/>
          <p:nvPr>
            <p:ph idx="2" type="title"/>
          </p:nvPr>
        </p:nvSpPr>
        <p:spPr>
          <a:xfrm>
            <a:off x="4567638" y="1422725"/>
            <a:ext cx="146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542" name="Google Shape;1542;p47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543" name="Google Shape;1543;p47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7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7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6" name="Google Shape;1546;p47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547" name="Google Shape;1547;p47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548" name="Google Shape;1548;p47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7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47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47">
            <a:hlinkClick action="ppaction://hlinksldjump" r:id="rId4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2" name="Google Shape;1552;p47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53" name="Google Shape;1553;p47">
            <a:hlinkClick action="ppaction://hlinksldjump" r:id="rId6"/>
          </p:cNvPr>
          <p:cNvSpPr txBox="1"/>
          <p:nvPr/>
        </p:nvSpPr>
        <p:spPr>
          <a:xfrm>
            <a:off x="917301" y="1516225"/>
            <a:ext cx="1311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Preprocessing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54" name="Google Shape;1554;p47">
            <a:hlinkClick action="ppaction://hlinksldjump" r:id="rId8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EDA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55" name="Google Shape;1555;p47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Methodology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56" name="Google Shape;1556;p47">
            <a:hlinkClick action="ppaction://hlinksldjump" r:id="rId10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Results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557" name="Google Shape;1557;p47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8" name="Google Shape;1558;p47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9" name="Google Shape;1559;p47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0" name="Google Shape;1560;p47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61" name="Google Shape;1561;p47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62" name="Google Shape;1562;p47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63" name="Google Shape;1563;p47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4" name="Google Shape;1564;p47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565" name="Google Shape;1565;p47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7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7" name="Google Shape;1567;p47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68" name="Google Shape;1568;p47">
            <a:hlinkClick action="ppaction://hlinksldjump" r:id="rId12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569" name="Google Shape;1569;p47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570" name="Google Shape;1570;p47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7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2" name="Google Shape;1572;p47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573" name="Google Shape;1573;p47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7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75" name="Google Shape;1575;p47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6" name="Google Shape;1576;p47"/>
          <p:cNvSpPr/>
          <p:nvPr/>
        </p:nvSpPr>
        <p:spPr>
          <a:xfrm>
            <a:off x="6988595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47"/>
          <p:cNvSpPr txBox="1"/>
          <p:nvPr/>
        </p:nvSpPr>
        <p:spPr>
          <a:xfrm>
            <a:off x="2705200" y="3351350"/>
            <a:ext cx="5397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This section outlines two approaches designed to classify song genres, each leveraging different sets of features and architectures to achieve the task.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578" name="Google Shape;1578;p47"/>
          <p:cNvCxnSpPr/>
          <p:nvPr/>
        </p:nvCxnSpPr>
        <p:spPr>
          <a:xfrm flipH="1" rot="10800000">
            <a:off x="2701145" y="4908500"/>
            <a:ext cx="4326000" cy="9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48"/>
          <p:cNvSpPr txBox="1"/>
          <p:nvPr>
            <p:ph type="title"/>
          </p:nvPr>
        </p:nvSpPr>
        <p:spPr>
          <a:xfrm>
            <a:off x="2795100" y="751575"/>
            <a:ext cx="582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 </a:t>
            </a:r>
            <a:r>
              <a:rPr lang="en"/>
              <a:t>Neural Networks Based Classifiers (Used on Old DB)</a:t>
            </a:r>
            <a:r>
              <a:rPr lang="en"/>
              <a:t>:</a:t>
            </a:r>
            <a:endParaRPr/>
          </a:p>
        </p:txBody>
      </p:sp>
      <p:grpSp>
        <p:nvGrpSpPr>
          <p:cNvPr id="1584" name="Google Shape;1584;p48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585" name="Google Shape;1585;p48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8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8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8" name="Google Shape;1588;p48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589" name="Google Shape;1589;p48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590" name="Google Shape;1590;p48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8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2" name="Google Shape;1592;p48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48">
            <a:hlinkClick action="ppaction://hlinksldjump" r:id="rId4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94" name="Google Shape;1594;p48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95" name="Google Shape;1595;p48">
            <a:hlinkClick action="ppaction://hlinksldjump" r:id="rId6"/>
          </p:cNvPr>
          <p:cNvSpPr txBox="1"/>
          <p:nvPr/>
        </p:nvSpPr>
        <p:spPr>
          <a:xfrm>
            <a:off x="917302" y="1516225"/>
            <a:ext cx="1403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Preprocessing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96" name="Google Shape;1596;p48">
            <a:hlinkClick action="ppaction://hlinksldjump" r:id="rId8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EDA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97" name="Google Shape;1597;p48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Methodology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98" name="Google Shape;1598;p48">
            <a:hlinkClick action="ppaction://hlinksldjump" r:id="rId10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Results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599" name="Google Shape;1599;p48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0" name="Google Shape;1600;p48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1" name="Google Shape;1601;p48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2" name="Google Shape;1602;p48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03" name="Google Shape;1603;p48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04" name="Google Shape;1604;p48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05" name="Google Shape;1605;p48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6" name="Google Shape;1606;p48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607" name="Google Shape;1607;p48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8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9" name="Google Shape;1609;p48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10" name="Google Shape;1610;p48">
            <a:hlinkClick action="ppaction://hlinksldjump" r:id="rId12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611" name="Google Shape;1611;p48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612" name="Google Shape;1612;p48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8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4" name="Google Shape;1614;p48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615" name="Google Shape;1615;p48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8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17" name="Google Shape;1617;p48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8" name="Google Shape;1618;p48"/>
          <p:cNvSpPr/>
          <p:nvPr/>
        </p:nvSpPr>
        <p:spPr>
          <a:xfrm>
            <a:off x="2391125" y="2322900"/>
            <a:ext cx="2917200" cy="965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48"/>
          <p:cNvSpPr txBox="1"/>
          <p:nvPr>
            <p:ph idx="4294967295" type="title"/>
          </p:nvPr>
        </p:nvSpPr>
        <p:spPr>
          <a:xfrm>
            <a:off x="2705198" y="2456100"/>
            <a:ext cx="260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1- Hybrid Text and Audio Model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1620" name="Google Shape;1620;p48"/>
          <p:cNvSpPr/>
          <p:nvPr/>
        </p:nvSpPr>
        <p:spPr>
          <a:xfrm>
            <a:off x="5585125" y="2322900"/>
            <a:ext cx="2765700" cy="89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48"/>
          <p:cNvSpPr txBox="1"/>
          <p:nvPr>
            <p:ph idx="4294967295" type="title"/>
          </p:nvPr>
        </p:nvSpPr>
        <p:spPr>
          <a:xfrm>
            <a:off x="5692798" y="2456100"/>
            <a:ext cx="260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2- Audio-Only Model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1622" name="Google Shape;1622;p48"/>
          <p:cNvSpPr/>
          <p:nvPr/>
        </p:nvSpPr>
        <p:spPr>
          <a:xfrm>
            <a:off x="6988595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3" name="Google Shape;1623;p48"/>
          <p:cNvCxnSpPr/>
          <p:nvPr/>
        </p:nvCxnSpPr>
        <p:spPr>
          <a:xfrm flipH="1" rot="10800000">
            <a:off x="2701145" y="4908500"/>
            <a:ext cx="4326000" cy="9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49"/>
          <p:cNvSpPr txBox="1"/>
          <p:nvPr>
            <p:ph type="title"/>
          </p:nvPr>
        </p:nvSpPr>
        <p:spPr>
          <a:xfrm>
            <a:off x="2795100" y="751575"/>
            <a:ext cx="582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Text and Audio Model</a:t>
            </a:r>
            <a:r>
              <a:rPr lang="en"/>
              <a:t>:</a:t>
            </a:r>
            <a:endParaRPr/>
          </a:p>
        </p:txBody>
      </p:sp>
      <p:grpSp>
        <p:nvGrpSpPr>
          <p:cNvPr id="1629" name="Google Shape;1629;p49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630" name="Google Shape;1630;p49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9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49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3" name="Google Shape;1633;p49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634" name="Google Shape;1634;p49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635" name="Google Shape;1635;p49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49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7" name="Google Shape;1637;p49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49">
            <a:hlinkClick action="ppaction://hlinksldjump" r:id="rId4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39" name="Google Shape;1639;p49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40" name="Google Shape;1640;p49">
            <a:hlinkClick action="ppaction://hlinksldjump" r:id="rId6"/>
          </p:cNvPr>
          <p:cNvSpPr txBox="1"/>
          <p:nvPr/>
        </p:nvSpPr>
        <p:spPr>
          <a:xfrm>
            <a:off x="917302" y="1516225"/>
            <a:ext cx="1403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Preprocessing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41" name="Google Shape;1641;p49">
            <a:hlinkClick action="ppaction://hlinksldjump" r:id="rId8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EDA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42" name="Google Shape;1642;p49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Methodology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43" name="Google Shape;1643;p49">
            <a:hlinkClick action="ppaction://hlinksldjump" r:id="rId10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Results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644" name="Google Shape;1644;p49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5" name="Google Shape;1645;p49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6" name="Google Shape;1646;p49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7" name="Google Shape;1647;p49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48" name="Google Shape;1648;p49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49" name="Google Shape;1649;p49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50" name="Google Shape;1650;p49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1" name="Google Shape;1651;p49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652" name="Google Shape;1652;p49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9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4" name="Google Shape;1654;p49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55" name="Google Shape;1655;p49">
            <a:hlinkClick action="ppaction://hlinksldjump" r:id="rId12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656" name="Google Shape;1656;p49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657" name="Google Shape;1657;p49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49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9" name="Google Shape;1659;p49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660" name="Google Shape;1660;p49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49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62" name="Google Shape;1662;p49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63" name="Google Shape;1663;p4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320700" y="1392425"/>
            <a:ext cx="6691598" cy="2393776"/>
          </a:xfrm>
          <a:prstGeom prst="rect">
            <a:avLst/>
          </a:prstGeom>
          <a:noFill/>
          <a:ln>
            <a:noFill/>
          </a:ln>
        </p:spPr>
      </p:pic>
      <p:sp>
        <p:nvSpPr>
          <p:cNvPr id="1664" name="Google Shape;1664;p49"/>
          <p:cNvSpPr/>
          <p:nvPr/>
        </p:nvSpPr>
        <p:spPr>
          <a:xfrm>
            <a:off x="6988595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5" name="Google Shape;1665;p49"/>
          <p:cNvCxnSpPr/>
          <p:nvPr/>
        </p:nvCxnSpPr>
        <p:spPr>
          <a:xfrm flipH="1" rot="10800000">
            <a:off x="2701145" y="4908500"/>
            <a:ext cx="4326000" cy="9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2"/>
          <p:cNvSpPr txBox="1"/>
          <p:nvPr>
            <p:ph idx="1" type="subTitle"/>
          </p:nvPr>
        </p:nvSpPr>
        <p:spPr>
          <a:xfrm>
            <a:off x="3121025" y="2226289"/>
            <a:ext cx="4357200" cy="18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his project utilizes big data analytics to address the intricate challenge of classifying song genres. </a:t>
            </a:r>
            <a:endParaRPr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ur approach harnesses the wealth of information embedded within the audio features and lyrical content of songs.</a:t>
            </a:r>
            <a:endParaRPr/>
          </a:p>
        </p:txBody>
      </p:sp>
      <p:sp>
        <p:nvSpPr>
          <p:cNvPr id="872" name="Google Shape;872;p32"/>
          <p:cNvSpPr txBox="1"/>
          <p:nvPr>
            <p:ph type="title"/>
          </p:nvPr>
        </p:nvSpPr>
        <p:spPr>
          <a:xfrm>
            <a:off x="3239800" y="1068116"/>
            <a:ext cx="4119600" cy="16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873" name="Google Shape;873;p32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874" name="Google Shape;874;p32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7" name="Google Shape;877;p32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878" name="Google Shape;878;p32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879" name="Google Shape;879;p32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1" name="Google Shape;881;p32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32">
            <a:hlinkClick action="ppaction://hlinksldjump" r:id="rId4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3" name="Google Shape;883;p32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84" name="Google Shape;884;p32">
            <a:hlinkClick action="ppaction://hlinksldjump" r:id="rId6"/>
          </p:cNvPr>
          <p:cNvSpPr txBox="1"/>
          <p:nvPr/>
        </p:nvSpPr>
        <p:spPr>
          <a:xfrm>
            <a:off x="917301" y="1516225"/>
            <a:ext cx="1403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Preprocessing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85" name="Google Shape;885;p32">
            <a:hlinkClick action="ppaction://hlinksldjump" r:id="rId8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EDA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86" name="Google Shape;886;p32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Methodology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87" name="Google Shape;887;p32">
            <a:hlinkClick action="ppaction://hlinksldjump" r:id="rId10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Results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888" name="Google Shape;888;p32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9" name="Google Shape;889;p32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0" name="Google Shape;890;p32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1" name="Google Shape;891;p32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92" name="Google Shape;892;p32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93" name="Google Shape;893;p32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94" name="Google Shape;894;p32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5" name="Google Shape;895;p32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896" name="Google Shape;896;p32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8" name="Google Shape;898;p32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9" name="Google Shape;899;p32">
            <a:hlinkClick action="ppaction://hlinksldjump" r:id="rId12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00" name="Google Shape;900;p32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901" name="Google Shape;901;p32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2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Google Shape;903;p32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904" name="Google Shape;904;p32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2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06" name="Google Shape;906;p32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7" name="Google Shape;907;p32"/>
          <p:cNvSpPr/>
          <p:nvPr/>
        </p:nvSpPr>
        <p:spPr>
          <a:xfrm>
            <a:off x="3267310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8" name="Google Shape;908;p32"/>
          <p:cNvCxnSpPr>
            <a:endCxn id="907" idx="2"/>
          </p:cNvCxnSpPr>
          <p:nvPr/>
        </p:nvCxnSpPr>
        <p:spPr>
          <a:xfrm flipH="1" rot="10800000">
            <a:off x="2705410" y="4907525"/>
            <a:ext cx="5619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p50"/>
          <p:cNvSpPr txBox="1"/>
          <p:nvPr>
            <p:ph type="title"/>
          </p:nvPr>
        </p:nvSpPr>
        <p:spPr>
          <a:xfrm>
            <a:off x="2795100" y="751575"/>
            <a:ext cx="582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Audio-Only Model</a:t>
            </a:r>
            <a:endParaRPr/>
          </a:p>
        </p:txBody>
      </p:sp>
      <p:grpSp>
        <p:nvGrpSpPr>
          <p:cNvPr id="1671" name="Google Shape;1671;p50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672" name="Google Shape;1672;p50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0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0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5" name="Google Shape;1675;p50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676" name="Google Shape;1676;p50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677" name="Google Shape;1677;p50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0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9" name="Google Shape;1679;p50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50">
            <a:hlinkClick action="ppaction://hlinksldjump" r:id="rId4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81" name="Google Shape;1681;p50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82" name="Google Shape;1682;p50">
            <a:hlinkClick action="ppaction://hlinksldjump" r:id="rId6"/>
          </p:cNvPr>
          <p:cNvSpPr txBox="1"/>
          <p:nvPr/>
        </p:nvSpPr>
        <p:spPr>
          <a:xfrm>
            <a:off x="917302" y="1516225"/>
            <a:ext cx="1403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Preprocessing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83" name="Google Shape;1683;p50">
            <a:hlinkClick action="ppaction://hlinksldjump" r:id="rId8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EDA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84" name="Google Shape;1684;p50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Methodology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85" name="Google Shape;1685;p50">
            <a:hlinkClick action="ppaction://hlinksldjump" r:id="rId10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Results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686" name="Google Shape;1686;p50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7" name="Google Shape;1687;p50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8" name="Google Shape;1688;p50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9" name="Google Shape;1689;p50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90" name="Google Shape;1690;p50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91" name="Google Shape;1691;p50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92" name="Google Shape;1692;p50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3" name="Google Shape;1693;p50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694" name="Google Shape;1694;p50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0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6" name="Google Shape;1696;p50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97" name="Google Shape;1697;p50">
            <a:hlinkClick action="ppaction://hlinksldjump" r:id="rId12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698" name="Google Shape;1698;p50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699" name="Google Shape;1699;p50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0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1" name="Google Shape;1701;p50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702" name="Google Shape;1702;p50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0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04" name="Google Shape;1704;p50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05" name="Google Shape;1705;p5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168178" y="1488299"/>
            <a:ext cx="6780735" cy="168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6" name="Google Shape;1706;p50"/>
          <p:cNvSpPr txBox="1"/>
          <p:nvPr/>
        </p:nvSpPr>
        <p:spPr>
          <a:xfrm>
            <a:off x="2452225" y="3335800"/>
            <a:ext cx="64968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Similar to the LSTM model, this model utilizes the Adam optimizer and categorical cross-entropy loss, aiming for high accuracy in genre classification.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07" name="Google Shape;1707;p50"/>
          <p:cNvSpPr/>
          <p:nvPr/>
        </p:nvSpPr>
        <p:spPr>
          <a:xfrm>
            <a:off x="6988595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8" name="Google Shape;1708;p50"/>
          <p:cNvCxnSpPr/>
          <p:nvPr/>
        </p:nvCxnSpPr>
        <p:spPr>
          <a:xfrm flipH="1" rot="10800000">
            <a:off x="2701145" y="4908500"/>
            <a:ext cx="4326000" cy="9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p51"/>
          <p:cNvSpPr txBox="1"/>
          <p:nvPr>
            <p:ph type="title"/>
          </p:nvPr>
        </p:nvSpPr>
        <p:spPr>
          <a:xfrm>
            <a:off x="2795100" y="751575"/>
            <a:ext cx="582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- </a:t>
            </a:r>
            <a:r>
              <a:rPr lang="en"/>
              <a:t>Classic Classification Classifiers</a:t>
            </a:r>
            <a:r>
              <a:rPr lang="en"/>
              <a:t> (Used on New DB):</a:t>
            </a:r>
            <a:endParaRPr/>
          </a:p>
        </p:txBody>
      </p:sp>
      <p:grpSp>
        <p:nvGrpSpPr>
          <p:cNvPr id="1714" name="Google Shape;1714;p51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715" name="Google Shape;1715;p51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1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1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8" name="Google Shape;1718;p51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719" name="Google Shape;1719;p51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720" name="Google Shape;1720;p51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1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2" name="Google Shape;1722;p51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51">
            <a:hlinkClick action="ppaction://hlinksldjump" r:id="rId4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24" name="Google Shape;1724;p51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25" name="Google Shape;1725;p51">
            <a:hlinkClick action="ppaction://hlinksldjump" r:id="rId6"/>
          </p:cNvPr>
          <p:cNvSpPr txBox="1"/>
          <p:nvPr/>
        </p:nvSpPr>
        <p:spPr>
          <a:xfrm>
            <a:off x="917302" y="1516225"/>
            <a:ext cx="1403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Preprocessing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26" name="Google Shape;1726;p51">
            <a:hlinkClick action="ppaction://hlinksldjump" r:id="rId8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EDA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27" name="Google Shape;1727;p51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Methodology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28" name="Google Shape;1728;p51">
            <a:hlinkClick action="ppaction://hlinksldjump" r:id="rId10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Results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729" name="Google Shape;1729;p51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0" name="Google Shape;1730;p51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1" name="Google Shape;1731;p51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2" name="Google Shape;1732;p51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33" name="Google Shape;1733;p51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34" name="Google Shape;1734;p51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35" name="Google Shape;1735;p51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6" name="Google Shape;1736;p51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737" name="Google Shape;1737;p51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1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9" name="Google Shape;1739;p51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40" name="Google Shape;1740;p51">
            <a:hlinkClick action="ppaction://hlinksldjump" r:id="rId12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741" name="Google Shape;1741;p51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742" name="Google Shape;1742;p51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1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4" name="Google Shape;1744;p51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745" name="Google Shape;1745;p51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1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47" name="Google Shape;1747;p51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8" name="Google Shape;1748;p51"/>
          <p:cNvSpPr txBox="1"/>
          <p:nvPr>
            <p:ph idx="4294967295" type="title"/>
          </p:nvPr>
        </p:nvSpPr>
        <p:spPr>
          <a:xfrm>
            <a:off x="2531960" y="1498300"/>
            <a:ext cx="260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1- </a:t>
            </a:r>
            <a:r>
              <a:rPr lang="en" sz="2000">
                <a:solidFill>
                  <a:schemeClr val="accent1"/>
                </a:solidFill>
              </a:rPr>
              <a:t>Random Forest 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1749" name="Google Shape;1749;p51"/>
          <p:cNvSpPr txBox="1"/>
          <p:nvPr>
            <p:ph idx="4294967295" type="title"/>
          </p:nvPr>
        </p:nvSpPr>
        <p:spPr>
          <a:xfrm>
            <a:off x="5614073" y="1578650"/>
            <a:ext cx="260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2- </a:t>
            </a:r>
            <a:r>
              <a:rPr lang="en" sz="2000">
                <a:solidFill>
                  <a:schemeClr val="accent1"/>
                </a:solidFill>
              </a:rPr>
              <a:t>Decision Tree 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1750" name="Google Shape;1750;p51"/>
          <p:cNvSpPr/>
          <p:nvPr/>
        </p:nvSpPr>
        <p:spPr>
          <a:xfrm>
            <a:off x="2383750" y="2670350"/>
            <a:ext cx="3021600" cy="1128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51"/>
          <p:cNvSpPr txBox="1"/>
          <p:nvPr>
            <p:ph idx="4294967295" type="title"/>
          </p:nvPr>
        </p:nvSpPr>
        <p:spPr>
          <a:xfrm>
            <a:off x="2383750" y="2707575"/>
            <a:ext cx="319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3</a:t>
            </a:r>
            <a:r>
              <a:rPr lang="en" sz="2000">
                <a:solidFill>
                  <a:schemeClr val="accent1"/>
                </a:solidFill>
              </a:rPr>
              <a:t>- </a:t>
            </a:r>
            <a:r>
              <a:rPr lang="en" sz="2000">
                <a:solidFill>
                  <a:schemeClr val="accent1"/>
                </a:solidFill>
              </a:rPr>
              <a:t>Logistic Regression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1752" name="Google Shape;1752;p51"/>
          <p:cNvSpPr txBox="1"/>
          <p:nvPr>
            <p:ph idx="4294967295" type="title"/>
          </p:nvPr>
        </p:nvSpPr>
        <p:spPr>
          <a:xfrm>
            <a:off x="5685423" y="2803538"/>
            <a:ext cx="260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4</a:t>
            </a:r>
            <a:r>
              <a:rPr lang="en" sz="2000">
                <a:solidFill>
                  <a:schemeClr val="accent1"/>
                </a:solidFill>
              </a:rPr>
              <a:t>- </a:t>
            </a:r>
            <a:r>
              <a:rPr lang="en" sz="2000">
                <a:solidFill>
                  <a:schemeClr val="accent1"/>
                </a:solidFill>
              </a:rPr>
              <a:t>SVM 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1753" name="Google Shape;1753;p51"/>
          <p:cNvSpPr txBox="1"/>
          <p:nvPr/>
        </p:nvSpPr>
        <p:spPr>
          <a:xfrm>
            <a:off x="2592525" y="3731850"/>
            <a:ext cx="56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all this models were trained on 80% of the data and testing was done on the other 20%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54" name="Google Shape;1754;p51"/>
          <p:cNvSpPr txBox="1"/>
          <p:nvPr/>
        </p:nvSpPr>
        <p:spPr>
          <a:xfrm>
            <a:off x="2329900" y="2008525"/>
            <a:ext cx="3021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( numTrees=200, maxDepth=20 )</a:t>
            </a:r>
            <a:endParaRPr b="1" sz="1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55" name="Google Shape;1755;p51"/>
          <p:cNvSpPr txBox="1"/>
          <p:nvPr/>
        </p:nvSpPr>
        <p:spPr>
          <a:xfrm>
            <a:off x="5449800" y="2008525"/>
            <a:ext cx="3021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( maxDepth=30 , maxBins=128 )</a:t>
            </a:r>
            <a:endParaRPr b="1" sz="1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56" name="Google Shape;1756;p51"/>
          <p:cNvSpPr txBox="1"/>
          <p:nvPr/>
        </p:nvSpPr>
        <p:spPr>
          <a:xfrm>
            <a:off x="2358375" y="3195625"/>
            <a:ext cx="3147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(maxIter=100000, regParam=0, elasticNetParam=0)</a:t>
            </a:r>
            <a:endParaRPr b="1" sz="1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57" name="Google Shape;1757;p51"/>
          <p:cNvSpPr txBox="1"/>
          <p:nvPr/>
        </p:nvSpPr>
        <p:spPr>
          <a:xfrm>
            <a:off x="5476175" y="3195625"/>
            <a:ext cx="3021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(kernel="rbf" , break_ties=True  )</a:t>
            </a:r>
            <a:endParaRPr b="1" sz="1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58" name="Google Shape;1758;p51"/>
          <p:cNvSpPr/>
          <p:nvPr/>
        </p:nvSpPr>
        <p:spPr>
          <a:xfrm>
            <a:off x="2370750" y="1488300"/>
            <a:ext cx="2995800" cy="1128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9" name="Google Shape;1759;p51"/>
          <p:cNvSpPr/>
          <p:nvPr/>
        </p:nvSpPr>
        <p:spPr>
          <a:xfrm>
            <a:off x="5449775" y="1488300"/>
            <a:ext cx="3021600" cy="1128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0" name="Google Shape;1760;p51"/>
          <p:cNvSpPr/>
          <p:nvPr/>
        </p:nvSpPr>
        <p:spPr>
          <a:xfrm>
            <a:off x="5475700" y="2670350"/>
            <a:ext cx="2995800" cy="1128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51"/>
          <p:cNvSpPr/>
          <p:nvPr/>
        </p:nvSpPr>
        <p:spPr>
          <a:xfrm>
            <a:off x="6988595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2" name="Google Shape;1762;p51"/>
          <p:cNvCxnSpPr/>
          <p:nvPr/>
        </p:nvCxnSpPr>
        <p:spPr>
          <a:xfrm flipH="1" rot="10800000">
            <a:off x="2701145" y="4908500"/>
            <a:ext cx="4326000" cy="9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6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52"/>
          <p:cNvSpPr/>
          <p:nvPr/>
        </p:nvSpPr>
        <p:spPr>
          <a:xfrm>
            <a:off x="4567638" y="1111625"/>
            <a:ext cx="1464000" cy="14640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52"/>
          <p:cNvSpPr txBox="1"/>
          <p:nvPr>
            <p:ph type="title"/>
          </p:nvPr>
        </p:nvSpPr>
        <p:spPr>
          <a:xfrm>
            <a:off x="2673275" y="2575625"/>
            <a:ext cx="5252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769" name="Google Shape;1769;p52"/>
          <p:cNvSpPr txBox="1"/>
          <p:nvPr>
            <p:ph idx="2" type="title"/>
          </p:nvPr>
        </p:nvSpPr>
        <p:spPr>
          <a:xfrm>
            <a:off x="4567638" y="1422725"/>
            <a:ext cx="146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770" name="Google Shape;1770;p52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771" name="Google Shape;1771;p52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2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2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4" name="Google Shape;1774;p52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775" name="Google Shape;1775;p52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776" name="Google Shape;1776;p52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2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8" name="Google Shape;1778;p52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9" name="Google Shape;1779;p52">
            <a:hlinkClick action="ppaction://hlinksldjump" r:id="rId4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80" name="Google Shape;1780;p52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81" name="Google Shape;1781;p52">
            <a:hlinkClick action="ppaction://hlinksldjump" r:id="rId6"/>
          </p:cNvPr>
          <p:cNvSpPr txBox="1"/>
          <p:nvPr/>
        </p:nvSpPr>
        <p:spPr>
          <a:xfrm>
            <a:off x="917301" y="1516225"/>
            <a:ext cx="1345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Preprocessing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82" name="Google Shape;1782;p52">
            <a:hlinkClick action="ppaction://hlinksldjump" r:id="rId8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EDA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83" name="Google Shape;1783;p52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Methodology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84" name="Google Shape;1784;p52">
            <a:hlinkClick action="ppaction://hlinksldjump" r:id="rId10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Results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785" name="Google Shape;1785;p52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6" name="Google Shape;1786;p52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7" name="Google Shape;1787;p52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8" name="Google Shape;1788;p52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89" name="Google Shape;1789;p52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90" name="Google Shape;1790;p52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91" name="Google Shape;1791;p52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2" name="Google Shape;1792;p52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793" name="Google Shape;1793;p52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2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5" name="Google Shape;1795;p52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96" name="Google Shape;1796;p52">
            <a:hlinkClick action="ppaction://hlinksldjump" r:id="rId12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797" name="Google Shape;1797;p52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798" name="Google Shape;1798;p52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2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0" name="Google Shape;1800;p52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801" name="Google Shape;1801;p52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2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03" name="Google Shape;1803;p52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4" name="Google Shape;1804;p52"/>
          <p:cNvSpPr/>
          <p:nvPr/>
        </p:nvSpPr>
        <p:spPr>
          <a:xfrm>
            <a:off x="7179645" y="486387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5" name="Google Shape;1805;p52"/>
          <p:cNvCxnSpPr/>
          <p:nvPr/>
        </p:nvCxnSpPr>
        <p:spPr>
          <a:xfrm flipH="1" rot="10800000">
            <a:off x="2647475" y="4908475"/>
            <a:ext cx="4532100" cy="3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53"/>
          <p:cNvSpPr txBox="1"/>
          <p:nvPr>
            <p:ph idx="2" type="title"/>
          </p:nvPr>
        </p:nvSpPr>
        <p:spPr>
          <a:xfrm>
            <a:off x="2451600" y="925375"/>
            <a:ext cx="5420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1: Hybrid Text and Audio Model</a:t>
            </a:r>
            <a:endParaRPr/>
          </a:p>
        </p:txBody>
      </p:sp>
      <p:sp>
        <p:nvSpPr>
          <p:cNvPr id="1811" name="Google Shape;1811;p53"/>
          <p:cNvSpPr txBox="1"/>
          <p:nvPr>
            <p:ph type="title"/>
          </p:nvPr>
        </p:nvSpPr>
        <p:spPr>
          <a:xfrm>
            <a:off x="2368450" y="46435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Results(old Dataset)</a:t>
            </a:r>
            <a:endParaRPr/>
          </a:p>
        </p:txBody>
      </p:sp>
      <p:grpSp>
        <p:nvGrpSpPr>
          <p:cNvPr id="1812" name="Google Shape;1812;p53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813" name="Google Shape;1813;p53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3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3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6" name="Google Shape;1816;p53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817" name="Google Shape;1817;p53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818" name="Google Shape;1818;p53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3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0" name="Google Shape;1820;p53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1" name="Google Shape;1821;p53">
            <a:hlinkClick action="ppaction://hlinksldjump" r:id="rId4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22" name="Google Shape;1822;p53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823" name="Google Shape;1823;p53">
            <a:hlinkClick action="ppaction://hlinksldjump" r:id="rId6"/>
          </p:cNvPr>
          <p:cNvSpPr txBox="1"/>
          <p:nvPr/>
        </p:nvSpPr>
        <p:spPr>
          <a:xfrm>
            <a:off x="917301" y="1516225"/>
            <a:ext cx="1350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Preprocessing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824" name="Google Shape;1824;p53">
            <a:hlinkClick action="ppaction://hlinksldjump" r:id="rId8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EDA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825" name="Google Shape;1825;p53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Methodology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826" name="Google Shape;1826;p53">
            <a:hlinkClick action="ppaction://hlinksldjump" r:id="rId10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Results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827" name="Google Shape;1827;p53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8" name="Google Shape;1828;p53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9" name="Google Shape;1829;p53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0" name="Google Shape;1830;p53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831" name="Google Shape;1831;p53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832" name="Google Shape;1832;p53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833" name="Google Shape;1833;p53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4" name="Google Shape;1834;p53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835" name="Google Shape;1835;p53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3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7" name="Google Shape;1837;p53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38" name="Google Shape;1838;p53">
            <a:hlinkClick action="ppaction://hlinksldjump" r:id="rId12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839" name="Google Shape;1839;p53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840" name="Google Shape;1840;p53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53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2" name="Google Shape;1842;p53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843" name="Google Shape;1843;p53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53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45" name="Google Shape;1845;p53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6" name="Google Shape;1846;p53"/>
          <p:cNvSpPr/>
          <p:nvPr/>
        </p:nvSpPr>
        <p:spPr>
          <a:xfrm>
            <a:off x="7951588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7" name="Google Shape;1847;p53"/>
          <p:cNvCxnSpPr>
            <a:endCxn id="1846" idx="2"/>
          </p:cNvCxnSpPr>
          <p:nvPr/>
        </p:nvCxnSpPr>
        <p:spPr>
          <a:xfrm flipH="1" rot="10800000">
            <a:off x="2705188" y="4907525"/>
            <a:ext cx="52464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48" name="Google Shape;1848;p5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975800" y="2934950"/>
            <a:ext cx="283845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9" name="Google Shape;1849;p5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845250" y="1338900"/>
            <a:ext cx="2762125" cy="1548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0" name="Google Shape;1850;p5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544200" y="1338900"/>
            <a:ext cx="2657600" cy="15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1" name="Google Shape;1851;p53"/>
          <p:cNvSpPr txBox="1"/>
          <p:nvPr/>
        </p:nvSpPr>
        <p:spPr>
          <a:xfrm>
            <a:off x="6838000" y="3588725"/>
            <a:ext cx="231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AUC Score: 0.8519</a:t>
            </a:r>
            <a:endParaRPr b="1" sz="20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54"/>
          <p:cNvSpPr txBox="1"/>
          <p:nvPr>
            <p:ph idx="2" type="title"/>
          </p:nvPr>
        </p:nvSpPr>
        <p:spPr>
          <a:xfrm>
            <a:off x="2451600" y="925375"/>
            <a:ext cx="5420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2: Audio-Only Model</a:t>
            </a:r>
            <a:endParaRPr/>
          </a:p>
        </p:txBody>
      </p:sp>
      <p:sp>
        <p:nvSpPr>
          <p:cNvPr id="1857" name="Google Shape;1857;p54"/>
          <p:cNvSpPr txBox="1"/>
          <p:nvPr>
            <p:ph type="title"/>
          </p:nvPr>
        </p:nvSpPr>
        <p:spPr>
          <a:xfrm>
            <a:off x="2368450" y="46435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Results(</a:t>
            </a:r>
            <a:r>
              <a:rPr lang="en"/>
              <a:t>old Dataset</a:t>
            </a:r>
            <a:r>
              <a:rPr lang="en"/>
              <a:t>)</a:t>
            </a:r>
            <a:endParaRPr/>
          </a:p>
        </p:txBody>
      </p:sp>
      <p:grpSp>
        <p:nvGrpSpPr>
          <p:cNvPr id="1858" name="Google Shape;1858;p54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859" name="Google Shape;1859;p54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54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54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2" name="Google Shape;1862;p54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863" name="Google Shape;1863;p54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864" name="Google Shape;1864;p54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54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6" name="Google Shape;1866;p54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7" name="Google Shape;1867;p54">
            <a:hlinkClick action="ppaction://hlinksldjump" r:id="rId4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68" name="Google Shape;1868;p54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869" name="Google Shape;1869;p54">
            <a:hlinkClick action="ppaction://hlinksldjump" r:id="rId6"/>
          </p:cNvPr>
          <p:cNvSpPr txBox="1"/>
          <p:nvPr/>
        </p:nvSpPr>
        <p:spPr>
          <a:xfrm>
            <a:off x="917301" y="1516225"/>
            <a:ext cx="1403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Preprocessing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870" name="Google Shape;1870;p54">
            <a:hlinkClick action="ppaction://hlinksldjump" r:id="rId8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EDA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871" name="Google Shape;1871;p54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Methodology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872" name="Google Shape;1872;p54">
            <a:hlinkClick action="ppaction://hlinksldjump" r:id="rId10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Results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873" name="Google Shape;1873;p54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4" name="Google Shape;1874;p54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5" name="Google Shape;1875;p54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6" name="Google Shape;1876;p54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877" name="Google Shape;1877;p54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878" name="Google Shape;1878;p54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879" name="Google Shape;1879;p54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0" name="Google Shape;1880;p54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881" name="Google Shape;1881;p54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54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3" name="Google Shape;1883;p54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4" name="Google Shape;1884;p54">
            <a:hlinkClick action="ppaction://hlinksldjump" r:id="rId12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885" name="Google Shape;1885;p54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886" name="Google Shape;1886;p54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54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8" name="Google Shape;1888;p54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889" name="Google Shape;1889;p54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54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91" name="Google Shape;1891;p54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2" name="Google Shape;1892;p54"/>
          <p:cNvSpPr/>
          <p:nvPr/>
        </p:nvSpPr>
        <p:spPr>
          <a:xfrm>
            <a:off x="7951588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3" name="Google Shape;1893;p54"/>
          <p:cNvCxnSpPr>
            <a:endCxn id="1892" idx="2"/>
          </p:cNvCxnSpPr>
          <p:nvPr/>
        </p:nvCxnSpPr>
        <p:spPr>
          <a:xfrm flipH="1" rot="10800000">
            <a:off x="2705188" y="4907525"/>
            <a:ext cx="52464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94" name="Google Shape;1894;p5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522425" y="1338050"/>
            <a:ext cx="2168000" cy="1674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5" name="Google Shape;1895;p5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124850" y="1338050"/>
            <a:ext cx="3018944" cy="167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6" name="Google Shape;1896;p5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522425" y="2877500"/>
            <a:ext cx="2248000" cy="1324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7" name="Google Shape;1897;p5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220725" y="3030213"/>
            <a:ext cx="2419350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p54"/>
          <p:cNvSpPr txBox="1"/>
          <p:nvPr/>
        </p:nvSpPr>
        <p:spPr>
          <a:xfrm>
            <a:off x="7192225" y="3616000"/>
            <a:ext cx="231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AUC Score: 0.5656</a:t>
            </a:r>
            <a:endParaRPr b="1" sz="20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55"/>
          <p:cNvSpPr txBox="1"/>
          <p:nvPr>
            <p:ph idx="2" type="title"/>
          </p:nvPr>
        </p:nvSpPr>
        <p:spPr>
          <a:xfrm>
            <a:off x="2451600" y="925375"/>
            <a:ext cx="5420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 Random Forest</a:t>
            </a:r>
            <a:endParaRPr/>
          </a:p>
        </p:txBody>
      </p:sp>
      <p:sp>
        <p:nvSpPr>
          <p:cNvPr id="1904" name="Google Shape;1904;p55"/>
          <p:cNvSpPr txBox="1"/>
          <p:nvPr>
            <p:ph type="title"/>
          </p:nvPr>
        </p:nvSpPr>
        <p:spPr>
          <a:xfrm>
            <a:off x="2368450" y="46435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Results(new Dataset)</a:t>
            </a:r>
            <a:endParaRPr/>
          </a:p>
        </p:txBody>
      </p:sp>
      <p:grpSp>
        <p:nvGrpSpPr>
          <p:cNvPr id="1905" name="Google Shape;1905;p55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906" name="Google Shape;1906;p55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55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55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9" name="Google Shape;1909;p55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910" name="Google Shape;1910;p55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911" name="Google Shape;1911;p55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55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3" name="Google Shape;1913;p55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55">
            <a:hlinkClick action="ppaction://hlinksldjump" r:id="rId4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5" name="Google Shape;1915;p55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916" name="Google Shape;1916;p55">
            <a:hlinkClick action="ppaction://hlinksldjump" r:id="rId6"/>
          </p:cNvPr>
          <p:cNvSpPr txBox="1"/>
          <p:nvPr/>
        </p:nvSpPr>
        <p:spPr>
          <a:xfrm>
            <a:off x="917301" y="1516225"/>
            <a:ext cx="1403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Preprocessing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917" name="Google Shape;1917;p55">
            <a:hlinkClick action="ppaction://hlinksldjump" r:id="rId8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EDA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918" name="Google Shape;1918;p55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Methodology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919" name="Google Shape;1919;p55">
            <a:hlinkClick action="ppaction://hlinksldjump" r:id="rId10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Results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920" name="Google Shape;1920;p55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1" name="Google Shape;1921;p55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2" name="Google Shape;1922;p55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3" name="Google Shape;1923;p55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924" name="Google Shape;1924;p55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925" name="Google Shape;1925;p55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926" name="Google Shape;1926;p55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7" name="Google Shape;1927;p55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928" name="Google Shape;1928;p55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55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0" name="Google Shape;1930;p55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31" name="Google Shape;1931;p55">
            <a:hlinkClick action="ppaction://hlinksldjump" r:id="rId12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932" name="Google Shape;1932;p55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933" name="Google Shape;1933;p55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55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5" name="Google Shape;1935;p55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936" name="Google Shape;1936;p55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55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38" name="Google Shape;1938;p55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9" name="Google Shape;1939;p55"/>
          <p:cNvSpPr/>
          <p:nvPr/>
        </p:nvSpPr>
        <p:spPr>
          <a:xfrm>
            <a:off x="7951588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0" name="Google Shape;1940;p55"/>
          <p:cNvCxnSpPr>
            <a:endCxn id="1939" idx="2"/>
          </p:cNvCxnSpPr>
          <p:nvPr/>
        </p:nvCxnSpPr>
        <p:spPr>
          <a:xfrm flipH="1" rot="10800000">
            <a:off x="2705188" y="4907525"/>
            <a:ext cx="52464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41" name="Google Shape;1941;p5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472650" y="1516234"/>
            <a:ext cx="3491300" cy="22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2" name="Google Shape;1942;p5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411700" y="1918675"/>
            <a:ext cx="22860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56"/>
          <p:cNvSpPr txBox="1"/>
          <p:nvPr>
            <p:ph idx="2" type="title"/>
          </p:nvPr>
        </p:nvSpPr>
        <p:spPr>
          <a:xfrm>
            <a:off x="2451600" y="925375"/>
            <a:ext cx="5420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 Decision Tree Classifier</a:t>
            </a:r>
            <a:endParaRPr/>
          </a:p>
        </p:txBody>
      </p:sp>
      <p:sp>
        <p:nvSpPr>
          <p:cNvPr id="1948" name="Google Shape;1948;p56"/>
          <p:cNvSpPr txBox="1"/>
          <p:nvPr>
            <p:ph type="title"/>
          </p:nvPr>
        </p:nvSpPr>
        <p:spPr>
          <a:xfrm>
            <a:off x="2368450" y="46435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Results(</a:t>
            </a:r>
            <a:r>
              <a:rPr lang="en"/>
              <a:t>new Dataset</a:t>
            </a:r>
            <a:r>
              <a:rPr lang="en"/>
              <a:t>)</a:t>
            </a:r>
            <a:endParaRPr/>
          </a:p>
        </p:txBody>
      </p:sp>
      <p:grpSp>
        <p:nvGrpSpPr>
          <p:cNvPr id="1949" name="Google Shape;1949;p56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950" name="Google Shape;1950;p56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56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56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3" name="Google Shape;1953;p56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954" name="Google Shape;1954;p56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955" name="Google Shape;1955;p56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56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7" name="Google Shape;1957;p56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8" name="Google Shape;1958;p56">
            <a:hlinkClick action="ppaction://hlinksldjump" r:id="rId4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59" name="Google Shape;1959;p56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960" name="Google Shape;1960;p56">
            <a:hlinkClick action="ppaction://hlinksldjump" r:id="rId6"/>
          </p:cNvPr>
          <p:cNvSpPr txBox="1"/>
          <p:nvPr/>
        </p:nvSpPr>
        <p:spPr>
          <a:xfrm>
            <a:off x="917301" y="1516225"/>
            <a:ext cx="1403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Preprocessing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961" name="Google Shape;1961;p56">
            <a:hlinkClick action="ppaction://hlinksldjump" r:id="rId8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EDA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962" name="Google Shape;1962;p56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Methodology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963" name="Google Shape;1963;p56">
            <a:hlinkClick action="ppaction://hlinksldjump" r:id="rId10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Results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964" name="Google Shape;1964;p56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5" name="Google Shape;1965;p56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6" name="Google Shape;1966;p56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7" name="Google Shape;1967;p56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968" name="Google Shape;1968;p56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969" name="Google Shape;1969;p56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970" name="Google Shape;1970;p56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1" name="Google Shape;1971;p56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972" name="Google Shape;1972;p56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56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4" name="Google Shape;1974;p56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75" name="Google Shape;1975;p56">
            <a:hlinkClick action="ppaction://hlinksldjump" r:id="rId12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976" name="Google Shape;1976;p56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977" name="Google Shape;1977;p56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56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9" name="Google Shape;1979;p56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980" name="Google Shape;1980;p56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56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82" name="Google Shape;1982;p56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3" name="Google Shape;1983;p56"/>
          <p:cNvSpPr/>
          <p:nvPr/>
        </p:nvSpPr>
        <p:spPr>
          <a:xfrm>
            <a:off x="7951588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84" name="Google Shape;1984;p56"/>
          <p:cNvCxnSpPr>
            <a:endCxn id="1983" idx="2"/>
          </p:cNvCxnSpPr>
          <p:nvPr/>
        </p:nvCxnSpPr>
        <p:spPr>
          <a:xfrm flipH="1" rot="10800000">
            <a:off x="2705188" y="4907525"/>
            <a:ext cx="52464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85" name="Google Shape;1985;p5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451600" y="1581000"/>
            <a:ext cx="3820993" cy="234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6" name="Google Shape;1986;p5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468500" y="2205850"/>
            <a:ext cx="245745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0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57"/>
          <p:cNvSpPr txBox="1"/>
          <p:nvPr>
            <p:ph idx="2" type="title"/>
          </p:nvPr>
        </p:nvSpPr>
        <p:spPr>
          <a:xfrm>
            <a:off x="2451600" y="925375"/>
            <a:ext cx="5420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5- Linear Regression</a:t>
            </a:r>
            <a:endParaRPr/>
          </a:p>
        </p:txBody>
      </p:sp>
      <p:sp>
        <p:nvSpPr>
          <p:cNvPr id="1992" name="Google Shape;1992;p57"/>
          <p:cNvSpPr txBox="1"/>
          <p:nvPr>
            <p:ph type="title"/>
          </p:nvPr>
        </p:nvSpPr>
        <p:spPr>
          <a:xfrm>
            <a:off x="2368450" y="46435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Results(</a:t>
            </a:r>
            <a:r>
              <a:rPr lang="en"/>
              <a:t>new Dataset</a:t>
            </a:r>
            <a:r>
              <a:rPr lang="en"/>
              <a:t>)</a:t>
            </a:r>
            <a:endParaRPr/>
          </a:p>
        </p:txBody>
      </p:sp>
      <p:grpSp>
        <p:nvGrpSpPr>
          <p:cNvPr id="1993" name="Google Shape;1993;p57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994" name="Google Shape;1994;p57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57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57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7" name="Google Shape;1997;p57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998" name="Google Shape;1998;p57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999" name="Google Shape;1999;p57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57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1" name="Google Shape;2001;p57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57">
            <a:hlinkClick action="ppaction://hlinksldjump" r:id="rId4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03" name="Google Shape;2003;p57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004" name="Google Shape;2004;p57">
            <a:hlinkClick action="ppaction://hlinksldjump" r:id="rId6"/>
          </p:cNvPr>
          <p:cNvSpPr txBox="1"/>
          <p:nvPr/>
        </p:nvSpPr>
        <p:spPr>
          <a:xfrm>
            <a:off x="917302" y="1516225"/>
            <a:ext cx="1403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Preprocessing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005" name="Google Shape;2005;p57">
            <a:hlinkClick action="ppaction://hlinksldjump" r:id="rId8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EDA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006" name="Google Shape;2006;p57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Methodology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007" name="Google Shape;2007;p57">
            <a:hlinkClick action="ppaction://hlinksldjump" r:id="rId10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Results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2008" name="Google Shape;2008;p57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9" name="Google Shape;2009;p57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0" name="Google Shape;2010;p57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1" name="Google Shape;2011;p57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012" name="Google Shape;2012;p57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013" name="Google Shape;2013;p57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014" name="Google Shape;2014;p57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5" name="Google Shape;2015;p57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2016" name="Google Shape;2016;p57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57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8" name="Google Shape;2018;p57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19" name="Google Shape;2019;p57">
            <a:hlinkClick action="ppaction://hlinksldjump" r:id="rId12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020" name="Google Shape;2020;p57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2021" name="Google Shape;2021;p57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57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3" name="Google Shape;2023;p57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2024" name="Google Shape;2024;p57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57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26" name="Google Shape;2026;p57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7" name="Google Shape;2027;p57"/>
          <p:cNvSpPr/>
          <p:nvPr/>
        </p:nvSpPr>
        <p:spPr>
          <a:xfrm>
            <a:off x="7951588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8" name="Google Shape;2028;p57"/>
          <p:cNvCxnSpPr>
            <a:endCxn id="2027" idx="2"/>
          </p:cNvCxnSpPr>
          <p:nvPr/>
        </p:nvCxnSpPr>
        <p:spPr>
          <a:xfrm flipH="1" rot="10800000">
            <a:off x="2705188" y="4907525"/>
            <a:ext cx="52464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29" name="Google Shape;2029;p5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443438" y="1589575"/>
            <a:ext cx="3471433" cy="216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0" name="Google Shape;2030;p5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190125" y="2026450"/>
            <a:ext cx="276225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4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p58"/>
          <p:cNvSpPr txBox="1"/>
          <p:nvPr>
            <p:ph idx="2" type="title"/>
          </p:nvPr>
        </p:nvSpPr>
        <p:spPr>
          <a:xfrm>
            <a:off x="2451600" y="925375"/>
            <a:ext cx="5420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6- SVM</a:t>
            </a:r>
            <a:endParaRPr/>
          </a:p>
        </p:txBody>
      </p:sp>
      <p:sp>
        <p:nvSpPr>
          <p:cNvPr id="2036" name="Google Shape;2036;p58"/>
          <p:cNvSpPr txBox="1"/>
          <p:nvPr>
            <p:ph type="title"/>
          </p:nvPr>
        </p:nvSpPr>
        <p:spPr>
          <a:xfrm>
            <a:off x="2368450" y="46435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Results(</a:t>
            </a:r>
            <a:r>
              <a:rPr lang="en"/>
              <a:t>new Dataset</a:t>
            </a:r>
            <a:r>
              <a:rPr lang="en"/>
              <a:t>)</a:t>
            </a:r>
            <a:endParaRPr/>
          </a:p>
        </p:txBody>
      </p:sp>
      <p:grpSp>
        <p:nvGrpSpPr>
          <p:cNvPr id="2037" name="Google Shape;2037;p58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2038" name="Google Shape;2038;p58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58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58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1" name="Google Shape;2041;p58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042" name="Google Shape;2042;p58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2043" name="Google Shape;2043;p58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58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5" name="Google Shape;2045;p58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6" name="Google Shape;2046;p58">
            <a:hlinkClick action="ppaction://hlinksldjump" r:id="rId4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47" name="Google Shape;2047;p58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048" name="Google Shape;2048;p58">
            <a:hlinkClick action="ppaction://hlinksldjump" r:id="rId6"/>
          </p:cNvPr>
          <p:cNvSpPr txBox="1"/>
          <p:nvPr/>
        </p:nvSpPr>
        <p:spPr>
          <a:xfrm>
            <a:off x="917301" y="1592425"/>
            <a:ext cx="1403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Preprocessing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049" name="Google Shape;2049;p58">
            <a:hlinkClick action="ppaction://hlinksldjump" r:id="rId8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EDA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050" name="Google Shape;2050;p58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Methodology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051" name="Google Shape;2051;p58">
            <a:hlinkClick action="ppaction://hlinksldjump" r:id="rId10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Results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2052" name="Google Shape;2052;p58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3" name="Google Shape;2053;p58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4" name="Google Shape;2054;p58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5" name="Google Shape;2055;p58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056" name="Google Shape;2056;p58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057" name="Google Shape;2057;p58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058" name="Google Shape;2058;p58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9" name="Google Shape;2059;p58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2060" name="Google Shape;2060;p58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58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2" name="Google Shape;2062;p58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63" name="Google Shape;2063;p58">
            <a:hlinkClick action="ppaction://hlinksldjump" r:id="rId12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064" name="Google Shape;2064;p58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2065" name="Google Shape;2065;p58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58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7" name="Google Shape;2067;p58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2068" name="Google Shape;2068;p58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58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70" name="Google Shape;2070;p58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1" name="Google Shape;2071;p58"/>
          <p:cNvSpPr/>
          <p:nvPr/>
        </p:nvSpPr>
        <p:spPr>
          <a:xfrm>
            <a:off x="7951588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2" name="Google Shape;2072;p58"/>
          <p:cNvCxnSpPr>
            <a:endCxn id="2071" idx="2"/>
          </p:cNvCxnSpPr>
          <p:nvPr/>
        </p:nvCxnSpPr>
        <p:spPr>
          <a:xfrm flipH="1" rot="10800000">
            <a:off x="2705188" y="4907525"/>
            <a:ext cx="52464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73" name="Google Shape;2073;p5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378050" y="1539300"/>
            <a:ext cx="3963075" cy="2488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4" name="Google Shape;2074;p5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551175" y="2099800"/>
            <a:ext cx="2524125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8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9" name="Google Shape;2079;p59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2080" name="Google Shape;2080;p59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59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2" name="Google Shape;2082;p59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2083" name="Google Shape;2083;p59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59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85" name="Google Shape;2085;p59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6" name="Google Shape;2086;p59"/>
          <p:cNvSpPr/>
          <p:nvPr/>
        </p:nvSpPr>
        <p:spPr>
          <a:xfrm>
            <a:off x="8701072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7" name="Google Shape;2087;p59"/>
          <p:cNvCxnSpPr>
            <a:endCxn id="2086" idx="2"/>
          </p:cNvCxnSpPr>
          <p:nvPr/>
        </p:nvCxnSpPr>
        <p:spPr>
          <a:xfrm flipH="1" rot="10800000">
            <a:off x="2705272" y="4907525"/>
            <a:ext cx="59958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8" name="Google Shape;2088;p59"/>
          <p:cNvSpPr txBox="1"/>
          <p:nvPr>
            <p:ph type="title"/>
          </p:nvPr>
        </p:nvSpPr>
        <p:spPr>
          <a:xfrm>
            <a:off x="2183550" y="1710900"/>
            <a:ext cx="47769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33"/>
          <p:cNvSpPr txBox="1"/>
          <p:nvPr>
            <p:ph idx="2" type="title"/>
          </p:nvPr>
        </p:nvSpPr>
        <p:spPr>
          <a:xfrm>
            <a:off x="2705199" y="1415450"/>
            <a:ext cx="2508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Ahmed Mohamed Saad</a:t>
            </a:r>
            <a:endParaRPr/>
          </a:p>
        </p:txBody>
      </p:sp>
      <p:sp>
        <p:nvSpPr>
          <p:cNvPr id="914" name="Google Shape;914;p33"/>
          <p:cNvSpPr txBox="1"/>
          <p:nvPr>
            <p:ph idx="3" type="title"/>
          </p:nvPr>
        </p:nvSpPr>
        <p:spPr>
          <a:xfrm>
            <a:off x="6032833" y="141545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 Khalaf</a:t>
            </a:r>
            <a:endParaRPr/>
          </a:p>
        </p:txBody>
      </p:sp>
      <p:sp>
        <p:nvSpPr>
          <p:cNvPr id="915" name="Google Shape;915;p33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grpSp>
        <p:nvGrpSpPr>
          <p:cNvPr id="916" name="Google Shape;916;p33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917" name="Google Shape;917;p33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0" name="Google Shape;920;p33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21" name="Google Shape;921;p33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922" name="Google Shape;922;p33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4" name="Google Shape;924;p33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3">
            <a:hlinkClick action="ppaction://hlinksldjump" r:id="rId4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6" name="Google Shape;926;p33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27" name="Google Shape;927;p33">
            <a:hlinkClick action="ppaction://hlinksldjump" r:id="rId6"/>
          </p:cNvPr>
          <p:cNvSpPr txBox="1"/>
          <p:nvPr/>
        </p:nvSpPr>
        <p:spPr>
          <a:xfrm>
            <a:off x="917301" y="1516225"/>
            <a:ext cx="1330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Preprocessing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28" name="Google Shape;928;p33">
            <a:hlinkClick action="ppaction://hlinksldjump" r:id="rId8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EDA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29" name="Google Shape;929;p33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Methodology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30" name="Google Shape;930;p33">
            <a:hlinkClick action="ppaction://hlinksldjump" r:id="rId10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Results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931" name="Google Shape;931;p33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2" name="Google Shape;932;p33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3" name="Google Shape;933;p33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4" name="Google Shape;934;p33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35" name="Google Shape;935;p33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36" name="Google Shape;936;p33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37" name="Google Shape;937;p33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8" name="Google Shape;938;p33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939" name="Google Shape;939;p33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3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1" name="Google Shape;941;p33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2" name="Google Shape;942;p33">
            <a:hlinkClick action="ppaction://hlinksldjump" r:id="rId12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43" name="Google Shape;943;p33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944" name="Google Shape;944;p33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3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6" name="Google Shape;946;p33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947" name="Google Shape;947;p33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3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9" name="Google Shape;949;p33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0" name="Google Shape;950;p33"/>
          <p:cNvSpPr/>
          <p:nvPr/>
        </p:nvSpPr>
        <p:spPr>
          <a:xfrm>
            <a:off x="3261053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3"/>
          <p:cNvSpPr txBox="1"/>
          <p:nvPr/>
        </p:nvSpPr>
        <p:spPr>
          <a:xfrm>
            <a:off x="4025150" y="22465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Hazem Montasser</a:t>
            </a:r>
            <a:endParaRPr b="1" sz="20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52" name="Google Shape;952;p33"/>
          <p:cNvCxnSpPr/>
          <p:nvPr/>
        </p:nvCxnSpPr>
        <p:spPr>
          <a:xfrm flipH="1" rot="10800000">
            <a:off x="2705410" y="4907525"/>
            <a:ext cx="5619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4"/>
          <p:cNvSpPr/>
          <p:nvPr/>
        </p:nvSpPr>
        <p:spPr>
          <a:xfrm>
            <a:off x="5447825" y="2965450"/>
            <a:ext cx="678600" cy="6786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4"/>
          <p:cNvSpPr/>
          <p:nvPr/>
        </p:nvSpPr>
        <p:spPr>
          <a:xfrm>
            <a:off x="2374475" y="2965450"/>
            <a:ext cx="678600" cy="6786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4"/>
          <p:cNvSpPr/>
          <p:nvPr/>
        </p:nvSpPr>
        <p:spPr>
          <a:xfrm>
            <a:off x="5447825" y="1564500"/>
            <a:ext cx="678600" cy="6786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4"/>
          <p:cNvSpPr/>
          <p:nvPr/>
        </p:nvSpPr>
        <p:spPr>
          <a:xfrm>
            <a:off x="2374475" y="1564500"/>
            <a:ext cx="678600" cy="6786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4"/>
          <p:cNvSpPr txBox="1"/>
          <p:nvPr>
            <p:ph idx="2" type="title"/>
          </p:nvPr>
        </p:nvSpPr>
        <p:spPr>
          <a:xfrm>
            <a:off x="3093638" y="1406225"/>
            <a:ext cx="2081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962" name="Google Shape;962;p34"/>
          <p:cNvSpPr txBox="1"/>
          <p:nvPr>
            <p:ph idx="3" type="title"/>
          </p:nvPr>
        </p:nvSpPr>
        <p:spPr>
          <a:xfrm>
            <a:off x="6126425" y="1406250"/>
            <a:ext cx="2391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</p:txBody>
      </p:sp>
      <p:sp>
        <p:nvSpPr>
          <p:cNvPr id="963" name="Google Shape;963;p34"/>
          <p:cNvSpPr txBox="1"/>
          <p:nvPr>
            <p:ph idx="5" type="title"/>
          </p:nvPr>
        </p:nvSpPr>
        <p:spPr>
          <a:xfrm>
            <a:off x="3093652" y="2807200"/>
            <a:ext cx="2391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964" name="Google Shape;964;p34"/>
          <p:cNvSpPr txBox="1"/>
          <p:nvPr>
            <p:ph idx="7" type="title"/>
          </p:nvPr>
        </p:nvSpPr>
        <p:spPr>
          <a:xfrm>
            <a:off x="6126425" y="2807188"/>
            <a:ext cx="2081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65" name="Google Shape;965;p34"/>
          <p:cNvSpPr txBox="1"/>
          <p:nvPr>
            <p:ph idx="9" type="title"/>
          </p:nvPr>
        </p:nvSpPr>
        <p:spPr>
          <a:xfrm>
            <a:off x="2374469" y="1665900"/>
            <a:ext cx="6786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66" name="Google Shape;966;p34"/>
          <p:cNvSpPr txBox="1"/>
          <p:nvPr>
            <p:ph idx="13" type="title"/>
          </p:nvPr>
        </p:nvSpPr>
        <p:spPr>
          <a:xfrm>
            <a:off x="2374400" y="3066850"/>
            <a:ext cx="6786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67" name="Google Shape;967;p34"/>
          <p:cNvSpPr txBox="1"/>
          <p:nvPr>
            <p:ph idx="14" type="title"/>
          </p:nvPr>
        </p:nvSpPr>
        <p:spPr>
          <a:xfrm>
            <a:off x="5447825" y="1665900"/>
            <a:ext cx="6786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68" name="Google Shape;968;p34"/>
          <p:cNvSpPr txBox="1"/>
          <p:nvPr>
            <p:ph idx="15" type="title"/>
          </p:nvPr>
        </p:nvSpPr>
        <p:spPr>
          <a:xfrm>
            <a:off x="5447825" y="3062350"/>
            <a:ext cx="678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969" name="Google Shape;969;p34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970" name="Google Shape;970;p34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4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2" name="Google Shape;972;p34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973" name="Google Shape;973;p34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4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Google Shape;975;p34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976" name="Google Shape;976;p34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9" name="Google Shape;979;p34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80" name="Google Shape;980;p34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981" name="Google Shape;981;p34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3" name="Google Shape;983;p34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34">
            <a:hlinkClick action="ppaction://hlinksldjump" r:id="rId4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5" name="Google Shape;985;p34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86" name="Google Shape;986;p34">
            <a:hlinkClick action="ppaction://hlinksldjump" r:id="rId6"/>
          </p:cNvPr>
          <p:cNvSpPr txBox="1"/>
          <p:nvPr/>
        </p:nvSpPr>
        <p:spPr>
          <a:xfrm>
            <a:off x="917300" y="1516225"/>
            <a:ext cx="1298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Preprocessing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87" name="Google Shape;987;p34">
            <a:hlinkClick action="ppaction://hlinksldjump" r:id="rId8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EDA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88" name="Google Shape;988;p34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Methodology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89" name="Google Shape;989;p34">
            <a:hlinkClick action="ppaction://hlinksldjump" r:id="rId10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Results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990" name="Google Shape;990;p34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34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2" name="Google Shape;992;p34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3" name="Google Shape;993;p34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94" name="Google Shape;994;p34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95" name="Google Shape;995;p34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96" name="Google Shape;996;p34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7" name="Google Shape;997;p34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998" name="Google Shape;998;p34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0" name="Google Shape;1000;p34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1" name="Google Shape;1001;p34">
            <a:hlinkClick action="ppaction://hlinksldjump" r:id="rId12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002" name="Google Shape;1002;p34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003" name="Google Shape;1003;p34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4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5" name="Google Shape;1005;p34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006" name="Google Shape;1006;p34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4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08" name="Google Shape;1008;p34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9" name="Google Shape;1009;p34"/>
          <p:cNvCxnSpPr>
            <a:endCxn id="1010" idx="2"/>
          </p:cNvCxnSpPr>
          <p:nvPr/>
        </p:nvCxnSpPr>
        <p:spPr>
          <a:xfrm flipH="1" rot="10800000">
            <a:off x="3162439" y="4907525"/>
            <a:ext cx="3747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0" name="Google Shape;1010;p34"/>
          <p:cNvSpPr/>
          <p:nvPr/>
        </p:nvSpPr>
        <p:spPr>
          <a:xfrm>
            <a:off x="3537139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1" name="Google Shape;1011;p34"/>
          <p:cNvCxnSpPr>
            <a:endCxn id="1010" idx="2"/>
          </p:cNvCxnSpPr>
          <p:nvPr/>
        </p:nvCxnSpPr>
        <p:spPr>
          <a:xfrm>
            <a:off x="2707939" y="4907525"/>
            <a:ext cx="829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2" name="Google Shape;1012;p34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35"/>
          <p:cNvSpPr/>
          <p:nvPr/>
        </p:nvSpPr>
        <p:spPr>
          <a:xfrm>
            <a:off x="4567638" y="1111625"/>
            <a:ext cx="1464000" cy="14640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35"/>
          <p:cNvSpPr txBox="1"/>
          <p:nvPr>
            <p:ph type="title"/>
          </p:nvPr>
        </p:nvSpPr>
        <p:spPr>
          <a:xfrm>
            <a:off x="2673275" y="2575625"/>
            <a:ext cx="5252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019" name="Google Shape;1019;p35"/>
          <p:cNvSpPr txBox="1"/>
          <p:nvPr>
            <p:ph idx="2" type="title"/>
          </p:nvPr>
        </p:nvSpPr>
        <p:spPr>
          <a:xfrm>
            <a:off x="4567638" y="1422725"/>
            <a:ext cx="146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020" name="Google Shape;1020;p35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021" name="Google Shape;1021;p35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5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5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4" name="Google Shape;1024;p35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025" name="Google Shape;1025;p35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026" name="Google Shape;1026;p35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8" name="Google Shape;1028;p35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35">
            <a:hlinkClick action="ppaction://hlinksldjump" r:id="rId4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0" name="Google Shape;1030;p35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31" name="Google Shape;1031;p35">
            <a:hlinkClick action="ppaction://hlinksldjump" r:id="rId6"/>
          </p:cNvPr>
          <p:cNvSpPr txBox="1"/>
          <p:nvPr/>
        </p:nvSpPr>
        <p:spPr>
          <a:xfrm>
            <a:off x="917301" y="1516225"/>
            <a:ext cx="1345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Preprocessing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32" name="Google Shape;1032;p35">
            <a:hlinkClick action="ppaction://hlinksldjump" r:id="rId8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EDA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33" name="Google Shape;1033;p35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Methodology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34" name="Google Shape;1034;p35">
            <a:hlinkClick action="ppaction://hlinksldjump" r:id="rId10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Results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035" name="Google Shape;1035;p35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6" name="Google Shape;1036;p35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7" name="Google Shape;1037;p35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8" name="Google Shape;1038;p35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39" name="Google Shape;1039;p35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40" name="Google Shape;1040;p35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41" name="Google Shape;1041;p35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2" name="Google Shape;1042;p35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043" name="Google Shape;1043;p35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5" name="Google Shape;1045;p35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6" name="Google Shape;1046;p35">
            <a:hlinkClick action="ppaction://hlinksldjump" r:id="rId12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047" name="Google Shape;1047;p35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048" name="Google Shape;1048;p35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5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0" name="Google Shape;1050;p35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051" name="Google Shape;1051;p35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5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53" name="Google Shape;1053;p35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4" name="Google Shape;1054;p35"/>
          <p:cNvSpPr/>
          <p:nvPr/>
        </p:nvSpPr>
        <p:spPr>
          <a:xfrm>
            <a:off x="4016795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5" name="Google Shape;1055;p35"/>
          <p:cNvCxnSpPr>
            <a:endCxn id="1054" idx="2"/>
          </p:cNvCxnSpPr>
          <p:nvPr/>
        </p:nvCxnSpPr>
        <p:spPr>
          <a:xfrm flipH="1" rot="10800000">
            <a:off x="2705495" y="4907525"/>
            <a:ext cx="13113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36"/>
          <p:cNvSpPr txBox="1"/>
          <p:nvPr>
            <p:ph type="title"/>
          </p:nvPr>
        </p:nvSpPr>
        <p:spPr>
          <a:xfrm>
            <a:off x="2767500" y="859450"/>
            <a:ext cx="4978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Original Schema</a:t>
            </a:r>
            <a:endParaRPr/>
          </a:p>
        </p:txBody>
      </p:sp>
      <p:grpSp>
        <p:nvGrpSpPr>
          <p:cNvPr id="1061" name="Google Shape;1061;p36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062" name="Google Shape;1062;p36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6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6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5" name="Google Shape;1065;p36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066" name="Google Shape;1066;p36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067" name="Google Shape;1067;p36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9" name="Google Shape;1069;p36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36">
            <a:hlinkClick action="ppaction://hlinksldjump" r:id="rId4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1" name="Google Shape;1071;p36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72" name="Google Shape;1072;p36">
            <a:hlinkClick action="ppaction://hlinksldjump" r:id="rId6"/>
          </p:cNvPr>
          <p:cNvSpPr txBox="1"/>
          <p:nvPr/>
        </p:nvSpPr>
        <p:spPr>
          <a:xfrm>
            <a:off x="917302" y="1516225"/>
            <a:ext cx="1403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Preprocessing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73" name="Google Shape;1073;p36">
            <a:hlinkClick action="ppaction://hlinksldjump" r:id="rId8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EDA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74" name="Google Shape;1074;p36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Methodology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75" name="Google Shape;1075;p36">
            <a:hlinkClick action="ppaction://hlinksldjump" r:id="rId10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Results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076" name="Google Shape;1076;p36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7" name="Google Shape;1077;p36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8" name="Google Shape;1078;p36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9" name="Google Shape;1079;p36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80" name="Google Shape;1080;p36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81" name="Google Shape;1081;p36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82" name="Google Shape;1082;p36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3" name="Google Shape;1083;p36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084" name="Google Shape;1084;p36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6" name="Google Shape;1086;p36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7" name="Google Shape;1087;p36">
            <a:hlinkClick action="ppaction://hlinksldjump" r:id="rId12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088" name="Google Shape;1088;p36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089" name="Google Shape;1089;p36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6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1" name="Google Shape;1091;p36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092" name="Google Shape;1092;p36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6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94" name="Google Shape;1094;p36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5" name="Google Shape;1095;p36"/>
          <p:cNvSpPr/>
          <p:nvPr/>
        </p:nvSpPr>
        <p:spPr>
          <a:xfrm>
            <a:off x="4204166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6" name="Google Shape;1096;p36"/>
          <p:cNvCxnSpPr>
            <a:endCxn id="1095" idx="2"/>
          </p:cNvCxnSpPr>
          <p:nvPr/>
        </p:nvCxnSpPr>
        <p:spPr>
          <a:xfrm flipH="1" rot="10800000">
            <a:off x="2705666" y="4907525"/>
            <a:ext cx="14985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97" name="Google Shape;1097;p36"/>
          <p:cNvPicPr preferRelativeResize="0"/>
          <p:nvPr/>
        </p:nvPicPr>
        <p:blipFill rotWithShape="1">
          <a:blip r:embed="rId14">
            <a:alphaModFix/>
          </a:blip>
          <a:srcRect b="54204" l="0" r="0" t="0"/>
          <a:stretch/>
        </p:blipFill>
        <p:spPr>
          <a:xfrm>
            <a:off x="2241175" y="1395201"/>
            <a:ext cx="3058450" cy="1580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" name="Google Shape;1098;p36"/>
          <p:cNvPicPr preferRelativeResize="0"/>
          <p:nvPr/>
        </p:nvPicPr>
        <p:blipFill rotWithShape="1">
          <a:blip r:embed="rId14">
            <a:alphaModFix/>
          </a:blip>
          <a:srcRect b="0" l="0" r="0" t="45875"/>
          <a:stretch/>
        </p:blipFill>
        <p:spPr>
          <a:xfrm>
            <a:off x="5372800" y="1689363"/>
            <a:ext cx="3552825" cy="2170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37"/>
          <p:cNvSpPr txBox="1"/>
          <p:nvPr>
            <p:ph idx="1" type="body"/>
          </p:nvPr>
        </p:nvSpPr>
        <p:spPr>
          <a:xfrm>
            <a:off x="2320775" y="835263"/>
            <a:ext cx="62004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 Remove Unnecessary Columns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 Remove records with null values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 Remove records with null values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 make sure that all  features except genre , lyrics have numeric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37"/>
          <p:cNvSpPr txBox="1"/>
          <p:nvPr>
            <p:ph type="title"/>
          </p:nvPr>
        </p:nvSpPr>
        <p:spPr>
          <a:xfrm>
            <a:off x="2810225" y="859450"/>
            <a:ext cx="4978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 </a:t>
            </a:r>
            <a:r>
              <a:rPr lang="en"/>
              <a:t>General</a:t>
            </a:r>
            <a:r>
              <a:rPr lang="en"/>
              <a:t> Steps:</a:t>
            </a:r>
            <a:endParaRPr/>
          </a:p>
        </p:txBody>
      </p:sp>
      <p:grpSp>
        <p:nvGrpSpPr>
          <p:cNvPr id="1105" name="Google Shape;1105;p37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106" name="Google Shape;1106;p37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9" name="Google Shape;1109;p37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110" name="Google Shape;1110;p37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111" name="Google Shape;1111;p37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7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3" name="Google Shape;1113;p37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37">
            <a:hlinkClick action="ppaction://hlinksldjump" r:id="rId4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5" name="Google Shape;1115;p37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16" name="Google Shape;1116;p37">
            <a:hlinkClick action="ppaction://hlinksldjump" r:id="rId6"/>
          </p:cNvPr>
          <p:cNvSpPr txBox="1"/>
          <p:nvPr/>
        </p:nvSpPr>
        <p:spPr>
          <a:xfrm>
            <a:off x="917302" y="1516225"/>
            <a:ext cx="1403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Preprocessing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17" name="Google Shape;1117;p37">
            <a:hlinkClick action="ppaction://hlinksldjump" r:id="rId8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EDA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18" name="Google Shape;1118;p37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Methodology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19" name="Google Shape;1119;p37">
            <a:hlinkClick action="ppaction://hlinksldjump" r:id="rId10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Results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120" name="Google Shape;1120;p37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1" name="Google Shape;1121;p37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2" name="Google Shape;1122;p37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3" name="Google Shape;1123;p37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24" name="Google Shape;1124;p37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25" name="Google Shape;1125;p37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26" name="Google Shape;1126;p37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7" name="Google Shape;1127;p37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128" name="Google Shape;1128;p37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7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0" name="Google Shape;1130;p37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1" name="Google Shape;1131;p37">
            <a:hlinkClick action="ppaction://hlinksldjump" r:id="rId12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132" name="Google Shape;1132;p37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133" name="Google Shape;1133;p37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7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5" name="Google Shape;1135;p37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136" name="Google Shape;1136;p37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7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38" name="Google Shape;1138;p37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9" name="Google Shape;1139;p37"/>
          <p:cNvSpPr/>
          <p:nvPr/>
        </p:nvSpPr>
        <p:spPr>
          <a:xfrm>
            <a:off x="4204166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0" name="Google Shape;1140;p37"/>
          <p:cNvCxnSpPr>
            <a:endCxn id="1139" idx="2"/>
          </p:cNvCxnSpPr>
          <p:nvPr/>
        </p:nvCxnSpPr>
        <p:spPr>
          <a:xfrm flipH="1" rot="10800000">
            <a:off x="2705666" y="4907525"/>
            <a:ext cx="14985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41" name="Google Shape;1141;p3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083425" y="2571750"/>
            <a:ext cx="1741875" cy="158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38"/>
          <p:cNvSpPr txBox="1"/>
          <p:nvPr>
            <p:ph idx="1" type="body"/>
          </p:nvPr>
        </p:nvSpPr>
        <p:spPr>
          <a:xfrm>
            <a:off x="2320700" y="1488292"/>
            <a:ext cx="62004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objective was to make all numeric features normalized and their values are in the range [-1 , 1]</a:t>
            </a:r>
            <a:endParaRPr/>
          </a:p>
        </p:txBody>
      </p:sp>
      <p:sp>
        <p:nvSpPr>
          <p:cNvPr id="1147" name="Google Shape;1147;p38"/>
          <p:cNvSpPr txBox="1"/>
          <p:nvPr>
            <p:ph type="title"/>
          </p:nvPr>
        </p:nvSpPr>
        <p:spPr>
          <a:xfrm>
            <a:off x="2787525" y="859450"/>
            <a:ext cx="606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 Normalization of numeric features</a:t>
            </a:r>
            <a:r>
              <a:rPr lang="en"/>
              <a:t>:</a:t>
            </a:r>
            <a:endParaRPr/>
          </a:p>
        </p:txBody>
      </p:sp>
      <p:grpSp>
        <p:nvGrpSpPr>
          <p:cNvPr id="1148" name="Google Shape;1148;p38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149" name="Google Shape;1149;p38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2" name="Google Shape;1152;p38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153" name="Google Shape;1153;p38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154" name="Google Shape;1154;p38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6" name="Google Shape;1156;p38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38">
            <a:hlinkClick action="ppaction://hlinksldjump" r:id="rId4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8" name="Google Shape;1158;p38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59" name="Google Shape;1159;p38">
            <a:hlinkClick action="ppaction://hlinksldjump" r:id="rId6"/>
          </p:cNvPr>
          <p:cNvSpPr txBox="1"/>
          <p:nvPr/>
        </p:nvSpPr>
        <p:spPr>
          <a:xfrm>
            <a:off x="917302" y="1516225"/>
            <a:ext cx="1403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Preprocessing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60" name="Google Shape;1160;p38">
            <a:hlinkClick action="ppaction://hlinksldjump" r:id="rId8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EDA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61" name="Google Shape;1161;p38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Methodology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62" name="Google Shape;1162;p38">
            <a:hlinkClick action="ppaction://hlinksldjump" r:id="rId10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Results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163" name="Google Shape;1163;p38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4" name="Google Shape;1164;p38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5" name="Google Shape;1165;p38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6" name="Google Shape;1166;p38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67" name="Google Shape;1167;p38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68" name="Google Shape;1168;p38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69" name="Google Shape;1169;p38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0" name="Google Shape;1170;p38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171" name="Google Shape;1171;p38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3" name="Google Shape;1173;p38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74" name="Google Shape;1174;p38">
            <a:hlinkClick action="ppaction://hlinksldjump" r:id="rId12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175" name="Google Shape;1175;p38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176" name="Google Shape;1176;p38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8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8" name="Google Shape;1178;p38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179" name="Google Shape;1179;p38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8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81" name="Google Shape;1181;p38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2" name="Google Shape;1182;p38"/>
          <p:cNvSpPr/>
          <p:nvPr/>
        </p:nvSpPr>
        <p:spPr>
          <a:xfrm>
            <a:off x="4204166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3" name="Google Shape;1183;p38"/>
          <p:cNvCxnSpPr>
            <a:endCxn id="1182" idx="2"/>
          </p:cNvCxnSpPr>
          <p:nvPr/>
        </p:nvCxnSpPr>
        <p:spPr>
          <a:xfrm flipH="1" rot="10800000">
            <a:off x="2705666" y="4907525"/>
            <a:ext cx="14985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4" name="Google Shape;1184;p38"/>
          <p:cNvSpPr txBox="1"/>
          <p:nvPr>
            <p:ph idx="1" type="body"/>
          </p:nvPr>
        </p:nvSpPr>
        <p:spPr>
          <a:xfrm>
            <a:off x="2391125" y="2439342"/>
            <a:ext cx="62004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</a:t>
            </a:r>
            <a:r>
              <a:rPr lang="en"/>
              <a:t>Mapreduce</a:t>
            </a:r>
            <a:r>
              <a:rPr lang="en"/>
              <a:t> to apply Normalization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39"/>
          <p:cNvSpPr txBox="1"/>
          <p:nvPr>
            <p:ph type="title"/>
          </p:nvPr>
        </p:nvSpPr>
        <p:spPr>
          <a:xfrm>
            <a:off x="2787525" y="859450"/>
            <a:ext cx="606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 Normalization of numeric features (cont):</a:t>
            </a:r>
            <a:endParaRPr/>
          </a:p>
        </p:txBody>
      </p:sp>
      <p:grpSp>
        <p:nvGrpSpPr>
          <p:cNvPr id="1190" name="Google Shape;1190;p39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191" name="Google Shape;1191;p39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4" name="Google Shape;1194;p39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195" name="Google Shape;1195;p39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196" name="Google Shape;1196;p39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8" name="Google Shape;1198;p39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39">
            <a:hlinkClick action="ppaction://hlinksldjump" r:id="rId4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00" name="Google Shape;1200;p39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01" name="Google Shape;1201;p39">
            <a:hlinkClick action="ppaction://hlinksldjump" r:id="rId6"/>
          </p:cNvPr>
          <p:cNvSpPr txBox="1"/>
          <p:nvPr/>
        </p:nvSpPr>
        <p:spPr>
          <a:xfrm>
            <a:off x="917302" y="1516225"/>
            <a:ext cx="1403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Preprocessing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02" name="Google Shape;1202;p39">
            <a:hlinkClick action="ppaction://hlinksldjump" r:id="rId8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EDA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03" name="Google Shape;1203;p39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Methodology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04" name="Google Shape;1204;p39">
            <a:hlinkClick action="ppaction://hlinksldjump" r:id="rId10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Results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205" name="Google Shape;1205;p39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6" name="Google Shape;1206;p39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7" name="Google Shape;1207;p39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8" name="Google Shape;1208;p39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09" name="Google Shape;1209;p39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10" name="Google Shape;1210;p39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11" name="Google Shape;1211;p39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2" name="Google Shape;1212;p39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213" name="Google Shape;1213;p39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5" name="Google Shape;1215;p39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16" name="Google Shape;1216;p39">
            <a:hlinkClick action="ppaction://hlinksldjump" r:id="rId12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17" name="Google Shape;1217;p39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218" name="Google Shape;1218;p39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9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0" name="Google Shape;1220;p39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221" name="Google Shape;1221;p39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9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23" name="Google Shape;1223;p39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4" name="Google Shape;1224;p39"/>
          <p:cNvSpPr/>
          <p:nvPr/>
        </p:nvSpPr>
        <p:spPr>
          <a:xfrm>
            <a:off x="4204166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5" name="Google Shape;1225;p39"/>
          <p:cNvCxnSpPr>
            <a:endCxn id="1224" idx="2"/>
          </p:cNvCxnSpPr>
          <p:nvPr/>
        </p:nvCxnSpPr>
        <p:spPr>
          <a:xfrm flipH="1" rot="10800000">
            <a:off x="2705666" y="4907525"/>
            <a:ext cx="14985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26" name="Google Shape;1226;p3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474075" y="1574425"/>
            <a:ext cx="57340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usic App Interface Pitch Deck by Slidesgo">
  <a:themeElements>
    <a:clrScheme name="Simple Light">
      <a:dk1>
        <a:srgbClr val="17162E"/>
      </a:dk1>
      <a:lt1>
        <a:srgbClr val="FFFFFF"/>
      </a:lt1>
      <a:dk2>
        <a:srgbClr val="2A2747"/>
      </a:dk2>
      <a:lt2>
        <a:srgbClr val="A9F5B4"/>
      </a:lt2>
      <a:accent1>
        <a:srgbClr val="88C591"/>
      </a:accent1>
      <a:accent2>
        <a:srgbClr val="D5F979"/>
      </a:accent2>
      <a:accent3>
        <a:srgbClr val="A9F5B4"/>
      </a:accent3>
      <a:accent4>
        <a:srgbClr val="88C591"/>
      </a:accent4>
      <a:accent5>
        <a:srgbClr val="D5F979"/>
      </a:accent5>
      <a:accent6>
        <a:srgbClr val="A9F5B4"/>
      </a:accent6>
      <a:hlink>
        <a:srgbClr val="D5F97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