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0E4"/>
    <a:srgbClr val="FDC7D6"/>
    <a:srgbClr val="F15988"/>
    <a:srgbClr val="E31353"/>
    <a:srgbClr val="FDB9CC"/>
    <a:srgbClr val="FEDAED"/>
    <a:srgbClr val="FC9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3ECC-89FF-4971-A306-D946E212266D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3E47-07D4-450D-B8F7-33190B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4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3ECC-89FF-4971-A306-D946E212266D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3E47-07D4-450D-B8F7-33190B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3ECC-89FF-4971-A306-D946E212266D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3E47-07D4-450D-B8F7-33190B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3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3ECC-89FF-4971-A306-D946E212266D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3E47-07D4-450D-B8F7-33190B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7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3ECC-89FF-4971-A306-D946E212266D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3E47-07D4-450D-B8F7-33190B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1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3ECC-89FF-4971-A306-D946E212266D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3E47-07D4-450D-B8F7-33190B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4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3ECC-89FF-4971-A306-D946E212266D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3E47-07D4-450D-B8F7-33190B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3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3ECC-89FF-4971-A306-D946E212266D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3E47-07D4-450D-B8F7-33190B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0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3ECC-89FF-4971-A306-D946E212266D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3E47-07D4-450D-B8F7-33190B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3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3ECC-89FF-4971-A306-D946E212266D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3E47-07D4-450D-B8F7-33190B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7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3ECC-89FF-4971-A306-D946E212266D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3E47-07D4-450D-B8F7-33190B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1000">
              <a:srgbClr val="E4E0E4"/>
            </a:gs>
            <a:gs pos="100000">
              <a:srgbClr val="FEDAE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63ECC-89FF-4971-A306-D946E212266D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3E47-07D4-450D-B8F7-33190B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5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609" y="2371600"/>
            <a:ext cx="8194670" cy="42625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4560" y="492369"/>
            <a:ext cx="7863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Agency FB" panose="020B0503020202020204" pitchFamily="34" charset="0"/>
              </a:rPr>
              <a:t>Bus Reservation System</a:t>
            </a:r>
            <a:endParaRPr lang="en-US" sz="20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36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411" y="1529422"/>
            <a:ext cx="9040295" cy="440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6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6068" y="436099"/>
            <a:ext cx="362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gency FB" panose="020B0503020202020204" pitchFamily="34" charset="0"/>
              </a:rPr>
              <a:t>Group Members</a:t>
            </a:r>
            <a:endParaRPr lang="en-US" sz="3600" b="1" dirty="0">
              <a:latin typeface="Agency FB" panose="020B05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29"/>
          <a:stretch/>
        </p:blipFill>
        <p:spPr>
          <a:xfrm>
            <a:off x="6400800" y="2081067"/>
            <a:ext cx="2138030" cy="2237715"/>
          </a:xfrm>
          <a:prstGeom prst="ellipse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288258" y="4529797"/>
            <a:ext cx="24618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gency FB" panose="020B0503020202020204" pitchFamily="34" charset="0"/>
              </a:rPr>
              <a:t>Dewan Tarikul </a:t>
            </a:r>
            <a:r>
              <a:rPr lang="en-US" sz="2400" dirty="0" err="1" smtClean="0">
                <a:latin typeface="Agency FB" panose="020B0503020202020204" pitchFamily="34" charset="0"/>
              </a:rPr>
              <a:t>Mannan</a:t>
            </a:r>
            <a:endParaRPr lang="en-US" sz="2400" dirty="0" smtClean="0">
              <a:latin typeface="Agency FB" panose="020B0503020202020204" pitchFamily="34" charset="0"/>
            </a:endParaRPr>
          </a:p>
          <a:p>
            <a:pPr algn="ctr"/>
            <a:r>
              <a:rPr lang="en-US" sz="2800" dirty="0" smtClean="0">
                <a:latin typeface="Agency FB" panose="020B0503020202020204" pitchFamily="34" charset="0"/>
              </a:rPr>
              <a:t>160041027</a:t>
            </a:r>
            <a:endParaRPr lang="en-US" sz="2400" dirty="0">
              <a:latin typeface="Agency FB" panose="020B05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068" y="2081067"/>
            <a:ext cx="2222000" cy="2245389"/>
          </a:xfrm>
          <a:prstGeom prst="ellipse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475068" y="4529797"/>
            <a:ext cx="222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Agency FB" panose="020B0503020202020204" pitchFamily="34" charset="0"/>
              </a:rPr>
              <a:t>Tahmidul</a:t>
            </a:r>
            <a:r>
              <a:rPr lang="en-US" sz="2400" dirty="0" smtClean="0">
                <a:latin typeface="Agency FB" panose="020B0503020202020204" pitchFamily="34" charset="0"/>
              </a:rPr>
              <a:t> Islam</a:t>
            </a:r>
          </a:p>
          <a:p>
            <a:pPr algn="ctr"/>
            <a:r>
              <a:rPr lang="en-US" sz="2800" dirty="0" smtClean="0">
                <a:latin typeface="Agency FB" panose="020B0503020202020204" pitchFamily="34" charset="0"/>
              </a:rPr>
              <a:t>160041021</a:t>
            </a:r>
            <a:endParaRPr lang="en-US" sz="2400" dirty="0">
              <a:latin typeface="Agency FB" panose="020B05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562" y="2081067"/>
            <a:ext cx="2309446" cy="2328691"/>
          </a:xfrm>
          <a:prstGeom prst="ellipse">
            <a:avLst/>
          </a:prstGeom>
          <a:ln w="38100"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9242562" y="4529797"/>
            <a:ext cx="23094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Agency FB" panose="020B0503020202020204" pitchFamily="34" charset="0"/>
              </a:rPr>
              <a:t>Fahim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Abid</a:t>
            </a:r>
            <a:r>
              <a:rPr lang="en-US" sz="2400" dirty="0" smtClean="0">
                <a:latin typeface="Agency FB" panose="020B0503020202020204" pitchFamily="34" charset="0"/>
              </a:rPr>
              <a:t> Jami</a:t>
            </a:r>
          </a:p>
          <a:p>
            <a:pPr algn="ctr"/>
            <a:r>
              <a:rPr lang="en-US" sz="2800" dirty="0" smtClean="0">
                <a:latin typeface="Agency FB" panose="020B0503020202020204" pitchFamily="34" charset="0"/>
              </a:rPr>
              <a:t>160041020</a:t>
            </a:r>
            <a:endParaRPr lang="en-US" sz="2800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01" t="5320" r="-92390" b="17716"/>
          <a:stretch/>
        </p:blipFill>
        <p:spPr>
          <a:xfrm>
            <a:off x="4951828" y="1800665"/>
            <a:ext cx="2602523" cy="2771335"/>
          </a:xfrm>
          <a:prstGeom prst="ellipse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9" t="14114" r="12761" b="12558"/>
          <a:stretch/>
        </p:blipFill>
        <p:spPr>
          <a:xfrm>
            <a:off x="601742" y="2098431"/>
            <a:ext cx="2169594" cy="2311327"/>
          </a:xfrm>
          <a:prstGeom prst="ellipse">
            <a:avLst/>
          </a:prstGeom>
          <a:ln w="38100"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99287" y="4572000"/>
            <a:ext cx="277450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Agency FB" panose="020B0503020202020204" pitchFamily="34" charset="0"/>
              </a:rPr>
              <a:t>Sadman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Muhib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Samyo</a:t>
            </a:r>
            <a:endParaRPr lang="en-US" sz="2400" dirty="0" smtClean="0">
              <a:latin typeface="Agency FB" panose="020B0503020202020204" pitchFamily="34" charset="0"/>
            </a:endParaRPr>
          </a:p>
          <a:p>
            <a:pPr algn="ctr"/>
            <a:r>
              <a:rPr lang="en-US" sz="2800" dirty="0" smtClean="0">
                <a:latin typeface="Agency FB" panose="020B0503020202020204" pitchFamily="34" charset="0"/>
              </a:rPr>
              <a:t>160041025</a:t>
            </a:r>
          </a:p>
          <a:p>
            <a:pPr algn="ctr"/>
            <a:r>
              <a:rPr lang="en-US" sz="2400" dirty="0" smtClean="0">
                <a:latin typeface="Agency FB" panose="020B0503020202020204" pitchFamily="34" charset="0"/>
              </a:rPr>
              <a:t>Group Lead</a:t>
            </a:r>
            <a:endParaRPr lang="en-US" sz="2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3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3871" y="548640"/>
            <a:ext cx="4811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gency FB" panose="020B0503020202020204" pitchFamily="34" charset="0"/>
              </a:rPr>
              <a:t>Overview</a:t>
            </a:r>
            <a:endParaRPr lang="en-US" sz="4000" b="1" dirty="0">
              <a:latin typeface="Agency FB" panose="020B05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6603" y="1657644"/>
            <a:ext cx="63445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b="1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Bus Reservation System:</a:t>
            </a:r>
          </a:p>
          <a:p>
            <a:r>
              <a:rPr lang="en-US" sz="4000" b="1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	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Agency FB" panose="020B0503020202020204" pitchFamily="34" charset="0"/>
              </a:rPr>
              <a:t>A </a:t>
            </a:r>
            <a:r>
              <a:rPr lang="en-US" sz="3600" b="1" dirty="0" smtClean="0">
                <a:latin typeface="Agency FB" panose="020B0503020202020204" pitchFamily="34" charset="0"/>
              </a:rPr>
              <a:t>reservation system of bus seat which allows customers to select bus and some specific bus seat of their choice and reserve it.</a:t>
            </a:r>
            <a:r>
              <a:rPr lang="en-US" sz="4000" b="1" dirty="0">
                <a:solidFill>
                  <a:srgbClr val="C00000"/>
                </a:solidFill>
                <a:latin typeface="Agency FB" panose="020B0503020202020204" pitchFamily="34" charset="0"/>
              </a:rPr>
              <a:t>	</a:t>
            </a:r>
            <a:endParaRPr lang="en-US" sz="4000" b="1" dirty="0" smtClean="0">
              <a:solidFill>
                <a:srgbClr val="C00000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 smtClean="0">
              <a:solidFill>
                <a:srgbClr val="C00000"/>
              </a:solidFill>
              <a:latin typeface="Agency FB" panose="020B0503020202020204" pitchFamily="34" charset="0"/>
            </a:endParaRPr>
          </a:p>
          <a:p>
            <a:endParaRPr lang="en-US" sz="4000" b="1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132" y="2707614"/>
            <a:ext cx="4547835" cy="187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7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8948" y="633046"/>
            <a:ext cx="3953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gency FB" panose="020B0503020202020204" pitchFamily="34" charset="0"/>
              </a:rPr>
              <a:t>Features</a:t>
            </a:r>
            <a:endParaRPr lang="en-US" sz="4000" b="1" dirty="0">
              <a:latin typeface="Agency FB" panose="020B05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4911" y="1575580"/>
            <a:ext cx="77794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gency FB" panose="020B0503020202020204" pitchFamily="34" charset="0"/>
              </a:rPr>
              <a:t>Customer can select His/her origin &amp; destination</a:t>
            </a:r>
          </a:p>
          <a:p>
            <a:endParaRPr lang="en-US" sz="2800" dirty="0" smtClean="0"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gency FB" panose="020B0503020202020204" pitchFamily="34" charset="0"/>
              </a:rPr>
              <a:t>Can select the date and time of journey</a:t>
            </a:r>
          </a:p>
          <a:p>
            <a:endParaRPr lang="en-US" sz="2800" dirty="0" smtClean="0"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gency FB" panose="020B0503020202020204" pitchFamily="34" charset="0"/>
              </a:rPr>
              <a:t>Can select the type of bus (AC/Non-AC)</a:t>
            </a:r>
          </a:p>
          <a:p>
            <a:endParaRPr lang="en-US" sz="2800" dirty="0" smtClean="0"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gency FB" panose="020B0503020202020204" pitchFamily="34" charset="0"/>
              </a:rPr>
              <a:t>All the bus details according to customer’s choice will be available</a:t>
            </a:r>
          </a:p>
          <a:p>
            <a:endParaRPr lang="en-US" sz="2800" dirty="0" smtClean="0"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gency FB" panose="020B0503020202020204" pitchFamily="34" charset="0"/>
              </a:rPr>
              <a:t>Can chose the bus of his/her own choice</a:t>
            </a:r>
          </a:p>
          <a:p>
            <a:endParaRPr lang="en-US" sz="2800" dirty="0" smtClean="0">
              <a:latin typeface="Agency FB" panose="020B05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766" y="1575580"/>
            <a:ext cx="5860630" cy="459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7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8735" y="522504"/>
            <a:ext cx="3953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gency FB" panose="020B0503020202020204" pitchFamily="34" charset="0"/>
              </a:rPr>
              <a:t>Features</a:t>
            </a:r>
            <a:endParaRPr lang="en-US" sz="4000" b="1" dirty="0">
              <a:latin typeface="Agency FB" panose="020B05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2448" y="1477107"/>
            <a:ext cx="71956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gency FB" panose="020B0503020202020204" pitchFamily="34" charset="0"/>
              </a:rPr>
              <a:t>Can chose his/her seat and can also select multiple seats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gency FB" panose="020B0503020202020204" pitchFamily="34" charset="0"/>
              </a:rPr>
              <a:t>Seats </a:t>
            </a:r>
            <a:r>
              <a:rPr lang="en-US" sz="2800" dirty="0" smtClean="0">
                <a:latin typeface="Agency FB" panose="020B0503020202020204" pitchFamily="34" charset="0"/>
              </a:rPr>
              <a:t>can be selected just by clicking on them</a:t>
            </a:r>
          </a:p>
          <a:p>
            <a:endParaRPr lang="en-US" sz="2800" dirty="0" smtClean="0"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gency FB" panose="020B0503020202020204" pitchFamily="34" charset="0"/>
              </a:rPr>
              <a:t>Very easy to use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 </a:t>
            </a:r>
            <a:endParaRPr lang="en-US" sz="2800" dirty="0" smtClean="0"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gency FB" panose="020B0503020202020204" pitchFamily="34" charset="0"/>
              </a:rPr>
              <a:t>A customer can not select previously selected seats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gency FB" panose="020B0503020202020204" pitchFamily="34" charset="0"/>
              </a:rPr>
              <a:t>Buses and places can be added and edited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865" y="1691559"/>
            <a:ext cx="5257946" cy="412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6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7352" y="680228"/>
            <a:ext cx="6766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gency FB" panose="020B0503020202020204" pitchFamily="34" charset="0"/>
              </a:rPr>
              <a:t>How to reserve a seat</a:t>
            </a:r>
            <a:endParaRPr lang="en-US" sz="3600" b="1" dirty="0">
              <a:latin typeface="Agency FB" panose="020B05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4811" y="1833614"/>
            <a:ext cx="4881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Journey details and selecting bus</a:t>
            </a:r>
            <a:endParaRPr lang="en-US" sz="3200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73258" y="4670475"/>
            <a:ext cx="1980027" cy="1969476"/>
          </a:xfrm>
          <a:prstGeom prst="ellipse">
            <a:avLst/>
          </a:prstGeom>
          <a:solidFill>
            <a:srgbClr val="E3135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200650" y="4670475"/>
            <a:ext cx="1980027" cy="1969476"/>
          </a:xfrm>
          <a:prstGeom prst="ellipse">
            <a:avLst/>
          </a:prstGeom>
          <a:solidFill>
            <a:srgbClr val="E3135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553911" y="4670475"/>
            <a:ext cx="1980027" cy="1969476"/>
          </a:xfrm>
          <a:prstGeom prst="ellipse">
            <a:avLst/>
          </a:prstGeom>
          <a:solidFill>
            <a:srgbClr val="E3135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907172" y="4670475"/>
            <a:ext cx="1980027" cy="1969476"/>
          </a:xfrm>
          <a:prstGeom prst="ellipse">
            <a:avLst/>
          </a:prstGeom>
          <a:solidFill>
            <a:srgbClr val="E3135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897359" y="4670475"/>
            <a:ext cx="1980027" cy="1969476"/>
          </a:xfrm>
          <a:prstGeom prst="ellipse">
            <a:avLst/>
          </a:prstGeom>
          <a:solidFill>
            <a:srgbClr val="E3135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145" y="465594"/>
            <a:ext cx="5585944" cy="38941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9209" y="5055048"/>
            <a:ext cx="1688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gency FB" panose="020B0503020202020204" pitchFamily="34" charset="0"/>
              </a:rPr>
              <a:t>Select Origin </a:t>
            </a:r>
          </a:p>
          <a:p>
            <a:pPr algn="ctr"/>
            <a:r>
              <a:rPr lang="en-US" sz="2400" b="1" dirty="0" smtClean="0">
                <a:latin typeface="Agency FB" panose="020B0503020202020204" pitchFamily="34" charset="0"/>
              </a:rPr>
              <a:t>&amp;</a:t>
            </a:r>
          </a:p>
          <a:p>
            <a:pPr algn="ctr"/>
            <a:r>
              <a:rPr lang="en-US" sz="2400" b="1" dirty="0" smtClean="0">
                <a:latin typeface="Agency FB" panose="020B0503020202020204" pitchFamily="34" charset="0"/>
              </a:rPr>
              <a:t> Destination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3310" y="5055048"/>
            <a:ext cx="1688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gency FB" panose="020B0503020202020204" pitchFamily="34" charset="0"/>
              </a:rPr>
              <a:t>Select Date </a:t>
            </a:r>
          </a:p>
          <a:p>
            <a:pPr algn="ctr"/>
            <a:r>
              <a:rPr lang="en-US" sz="2400" b="1" dirty="0" smtClean="0">
                <a:latin typeface="Agency FB" panose="020B0503020202020204" pitchFamily="34" charset="0"/>
              </a:rPr>
              <a:t>&amp;</a:t>
            </a:r>
          </a:p>
          <a:p>
            <a:pPr algn="ctr"/>
            <a:r>
              <a:rPr lang="en-US" sz="2400" b="1" dirty="0" smtClean="0">
                <a:latin typeface="Agency FB" panose="020B0503020202020204" pitchFamily="34" charset="0"/>
              </a:rPr>
              <a:t> Time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46601" y="5200711"/>
            <a:ext cx="1688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gency FB" panose="020B0503020202020204" pitchFamily="34" charset="0"/>
              </a:rPr>
              <a:t>Select </a:t>
            </a:r>
          </a:p>
          <a:p>
            <a:pPr algn="ctr"/>
            <a:r>
              <a:rPr lang="en-US" sz="2400" b="1" dirty="0" smtClean="0">
                <a:latin typeface="Agency FB" panose="020B0503020202020204" pitchFamily="34" charset="0"/>
              </a:rPr>
              <a:t>Bus Type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99862" y="5247661"/>
            <a:ext cx="16881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gency FB" panose="020B0503020202020204" pitchFamily="34" charset="0"/>
              </a:rPr>
              <a:t>Click </a:t>
            </a:r>
          </a:p>
          <a:p>
            <a:pPr algn="ctr"/>
            <a:r>
              <a:rPr lang="en-US" sz="2800" b="1" dirty="0" smtClean="0">
                <a:latin typeface="Agency FB" panose="020B0503020202020204" pitchFamily="34" charset="0"/>
              </a:rPr>
              <a:t>Load</a:t>
            </a:r>
            <a:endParaRPr lang="en-US" sz="2800" b="1" dirty="0">
              <a:latin typeface="Agency FB" panose="020B0503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53123" y="5424379"/>
            <a:ext cx="1688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gency FB" panose="020B0503020202020204" pitchFamily="34" charset="0"/>
              </a:rPr>
              <a:t>Select Bus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506394" y="5478081"/>
            <a:ext cx="490026" cy="407963"/>
          </a:xfrm>
          <a:prstGeom prst="rightArrow">
            <a:avLst/>
          </a:prstGeom>
          <a:solidFill>
            <a:srgbClr val="E3135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828443" y="5478080"/>
            <a:ext cx="490026" cy="407963"/>
          </a:xfrm>
          <a:prstGeom prst="rightArrow">
            <a:avLst/>
          </a:prstGeom>
          <a:solidFill>
            <a:srgbClr val="E3135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7150492" y="5478079"/>
            <a:ext cx="490026" cy="407963"/>
          </a:xfrm>
          <a:prstGeom prst="rightArrow">
            <a:avLst/>
          </a:prstGeom>
          <a:solidFill>
            <a:srgbClr val="E3135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9472541" y="5478078"/>
            <a:ext cx="490026" cy="407963"/>
          </a:xfrm>
          <a:prstGeom prst="rightArrow">
            <a:avLst/>
          </a:prstGeom>
          <a:solidFill>
            <a:srgbClr val="E3135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8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7352" y="680228"/>
            <a:ext cx="6766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gency FB" panose="020B0503020202020204" pitchFamily="34" charset="0"/>
              </a:rPr>
              <a:t>How to reserve a seat</a:t>
            </a:r>
            <a:endParaRPr lang="en-US" sz="3600" b="1" dirty="0">
              <a:latin typeface="Agency FB" panose="020B05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4811" y="1833614"/>
            <a:ext cx="4881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Chose seat and Confirm</a:t>
            </a:r>
            <a:endParaRPr lang="en-US" sz="3200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73258" y="4670475"/>
            <a:ext cx="1980027" cy="1969476"/>
          </a:xfrm>
          <a:prstGeom prst="ellipse">
            <a:avLst/>
          </a:prstGeom>
          <a:solidFill>
            <a:srgbClr val="E3135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00650" y="4670475"/>
            <a:ext cx="1980027" cy="1969476"/>
          </a:xfrm>
          <a:prstGeom prst="ellipse">
            <a:avLst/>
          </a:prstGeom>
          <a:solidFill>
            <a:srgbClr val="E3135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553911" y="4670475"/>
            <a:ext cx="1980027" cy="1969476"/>
          </a:xfrm>
          <a:prstGeom prst="ellipse">
            <a:avLst/>
          </a:prstGeom>
          <a:solidFill>
            <a:srgbClr val="E3135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907172" y="4670475"/>
            <a:ext cx="1980027" cy="1969476"/>
          </a:xfrm>
          <a:prstGeom prst="ellipse">
            <a:avLst/>
          </a:prstGeom>
          <a:solidFill>
            <a:srgbClr val="E3135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97359" y="4670475"/>
            <a:ext cx="1980027" cy="1969476"/>
          </a:xfrm>
          <a:prstGeom prst="ellipse">
            <a:avLst/>
          </a:prstGeom>
          <a:solidFill>
            <a:srgbClr val="E3135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9209" y="5055048"/>
            <a:ext cx="1688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gency FB" panose="020B0503020202020204" pitchFamily="34" charset="0"/>
              </a:rPr>
              <a:t>Provide Passenger name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95394" y="5070291"/>
            <a:ext cx="18340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gency FB" panose="020B0503020202020204" pitchFamily="34" charset="0"/>
              </a:rPr>
              <a:t>Provide Gender &amp; </a:t>
            </a:r>
          </a:p>
          <a:p>
            <a:pPr algn="ctr"/>
            <a:r>
              <a:rPr lang="en-US" sz="2400" b="1" dirty="0" smtClean="0">
                <a:latin typeface="Agency FB" panose="020B0503020202020204" pitchFamily="34" charset="0"/>
              </a:rPr>
              <a:t>Contact Number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46601" y="5162140"/>
            <a:ext cx="1688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gency FB" panose="020B0503020202020204" pitchFamily="34" charset="0"/>
              </a:rPr>
              <a:t>Select Seats just by clicking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99862" y="5247661"/>
            <a:ext cx="16881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gency FB" panose="020B0503020202020204" pitchFamily="34" charset="0"/>
              </a:rPr>
              <a:t>Click Confirm</a:t>
            </a:r>
          </a:p>
          <a:p>
            <a:pPr algn="ctr"/>
            <a:r>
              <a:rPr lang="en-US" sz="2000" b="1" dirty="0" smtClean="0">
                <a:latin typeface="Agency FB" panose="020B0503020202020204" pitchFamily="34" charset="0"/>
              </a:rPr>
              <a:t>If Everything is okay</a:t>
            </a:r>
            <a:endParaRPr lang="en-US" sz="2800" b="1" dirty="0">
              <a:latin typeface="Agency FB" panose="020B0503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53123" y="5285251"/>
            <a:ext cx="16881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gency FB" panose="020B0503020202020204" pitchFamily="34" charset="0"/>
              </a:rPr>
              <a:t>Click Reset</a:t>
            </a:r>
          </a:p>
          <a:p>
            <a:pPr algn="ctr"/>
            <a:r>
              <a:rPr lang="en-US" sz="2000" b="1" dirty="0" smtClean="0">
                <a:latin typeface="Agency FB" panose="020B0503020202020204" pitchFamily="34" charset="0"/>
              </a:rPr>
              <a:t>For changing anything</a:t>
            </a:r>
            <a:endParaRPr lang="en-US" sz="2800" b="1" dirty="0">
              <a:latin typeface="Agency FB" panose="020B0503020202020204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506394" y="5478081"/>
            <a:ext cx="490026" cy="407963"/>
          </a:xfrm>
          <a:prstGeom prst="rightArrow">
            <a:avLst/>
          </a:prstGeom>
          <a:solidFill>
            <a:srgbClr val="E3135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828443" y="5478080"/>
            <a:ext cx="490026" cy="407963"/>
          </a:xfrm>
          <a:prstGeom prst="rightArrow">
            <a:avLst/>
          </a:prstGeom>
          <a:solidFill>
            <a:srgbClr val="E3135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7150492" y="5478079"/>
            <a:ext cx="490026" cy="407963"/>
          </a:xfrm>
          <a:prstGeom prst="rightArrow">
            <a:avLst/>
          </a:prstGeom>
          <a:solidFill>
            <a:srgbClr val="E3135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9472541" y="5478078"/>
            <a:ext cx="490026" cy="407963"/>
          </a:xfrm>
          <a:prstGeom prst="rightArrow">
            <a:avLst/>
          </a:prstGeom>
          <a:solidFill>
            <a:srgbClr val="E3135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141" y="434380"/>
            <a:ext cx="5151566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7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4430" y="1158365"/>
            <a:ext cx="4881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Manage Bus and location details </a:t>
            </a:r>
            <a:endParaRPr lang="en-US" sz="3600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73258" y="4670475"/>
            <a:ext cx="1980027" cy="1969476"/>
          </a:xfrm>
          <a:prstGeom prst="ellipse">
            <a:avLst/>
          </a:prstGeom>
          <a:solidFill>
            <a:srgbClr val="E3135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00650" y="4670475"/>
            <a:ext cx="1980027" cy="1969476"/>
          </a:xfrm>
          <a:prstGeom prst="ellipse">
            <a:avLst/>
          </a:prstGeom>
          <a:solidFill>
            <a:srgbClr val="E3135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553911" y="4670475"/>
            <a:ext cx="1980027" cy="1969476"/>
          </a:xfrm>
          <a:prstGeom prst="ellipse">
            <a:avLst/>
          </a:prstGeom>
          <a:solidFill>
            <a:srgbClr val="E3135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907172" y="4670475"/>
            <a:ext cx="1980027" cy="1969476"/>
          </a:xfrm>
          <a:prstGeom prst="ellipse">
            <a:avLst/>
          </a:prstGeom>
          <a:solidFill>
            <a:srgbClr val="E3135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97359" y="4670475"/>
            <a:ext cx="1980027" cy="1969476"/>
          </a:xfrm>
          <a:prstGeom prst="ellipse">
            <a:avLst/>
          </a:prstGeom>
          <a:solidFill>
            <a:srgbClr val="E3135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9209" y="5253583"/>
            <a:ext cx="1688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gency FB" panose="020B0503020202020204" pitchFamily="34" charset="0"/>
              </a:rPr>
              <a:t>For adding click add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95394" y="5253582"/>
            <a:ext cx="1834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gency FB" panose="020B0503020202020204" pitchFamily="34" charset="0"/>
              </a:rPr>
              <a:t>Add </a:t>
            </a:r>
          </a:p>
          <a:p>
            <a:pPr algn="ctr"/>
            <a:r>
              <a:rPr lang="en-US" sz="2400" b="1" dirty="0" smtClean="0">
                <a:latin typeface="Agency FB" panose="020B0503020202020204" pitchFamily="34" charset="0"/>
              </a:rPr>
              <a:t>New Info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46601" y="5255793"/>
            <a:ext cx="1688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gency FB" panose="020B0503020202020204" pitchFamily="34" charset="0"/>
              </a:rPr>
              <a:t>For Editing click Edit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99862" y="5247661"/>
            <a:ext cx="1688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gency FB" panose="020B0503020202020204" pitchFamily="34" charset="0"/>
              </a:rPr>
              <a:t>Edit</a:t>
            </a:r>
          </a:p>
          <a:p>
            <a:pPr algn="ctr"/>
            <a:r>
              <a:rPr lang="en-US" sz="2400" b="1" dirty="0" smtClean="0">
                <a:latin typeface="Agency FB" panose="020B0503020202020204" pitchFamily="34" charset="0"/>
              </a:rPr>
              <a:t>Existing Info</a:t>
            </a:r>
            <a:endParaRPr lang="en-US" sz="2800" b="1" dirty="0">
              <a:latin typeface="Agency FB" panose="020B0503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53123" y="5285251"/>
            <a:ext cx="1688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gency FB" panose="020B0503020202020204" pitchFamily="34" charset="0"/>
              </a:rPr>
              <a:t>For removing click remove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506394" y="5478081"/>
            <a:ext cx="490026" cy="407963"/>
          </a:xfrm>
          <a:prstGeom prst="rightArrow">
            <a:avLst/>
          </a:prstGeom>
          <a:solidFill>
            <a:srgbClr val="E3135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828443" y="5478080"/>
            <a:ext cx="490026" cy="407963"/>
          </a:xfrm>
          <a:prstGeom prst="rightArrow">
            <a:avLst/>
          </a:prstGeom>
          <a:solidFill>
            <a:srgbClr val="E3135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7150492" y="5478079"/>
            <a:ext cx="490026" cy="407963"/>
          </a:xfrm>
          <a:prstGeom prst="rightArrow">
            <a:avLst/>
          </a:prstGeom>
          <a:solidFill>
            <a:srgbClr val="E3135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9472541" y="5478078"/>
            <a:ext cx="490026" cy="407963"/>
          </a:xfrm>
          <a:prstGeom prst="rightArrow">
            <a:avLst/>
          </a:prstGeom>
          <a:solidFill>
            <a:srgbClr val="E3135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958" y="498836"/>
            <a:ext cx="5585944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7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8455" y="844061"/>
            <a:ext cx="6766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gency FB" panose="020B0503020202020204" pitchFamily="34" charset="0"/>
              </a:rPr>
              <a:t>What we have used?</a:t>
            </a:r>
            <a:endParaRPr lang="en-US" sz="3600" b="1" dirty="0">
              <a:latin typeface="Agency FB" panose="020B05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445" y="2489981"/>
            <a:ext cx="83702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C++</a:t>
            </a:r>
            <a:r>
              <a:rPr lang="en-US" sz="3200" dirty="0" smtClean="0">
                <a:latin typeface="Agency FB" panose="020B0503020202020204" pitchFamily="34" charset="0"/>
              </a:rPr>
              <a:t>: For program logic and </a:t>
            </a:r>
            <a:r>
              <a:rPr lang="en-US" sz="3200" dirty="0" smtClean="0">
                <a:latin typeface="Agency FB" panose="020B0503020202020204" pitchFamily="34" charset="0"/>
              </a:rPr>
              <a:t>functionality implementations</a:t>
            </a:r>
            <a:endParaRPr lang="en-US" sz="3200" dirty="0" smtClean="0">
              <a:latin typeface="Agency FB" panose="020B0503020202020204" pitchFamily="34" charset="0"/>
            </a:endParaRPr>
          </a:p>
          <a:p>
            <a:endParaRPr lang="en-US" sz="3200" dirty="0" smtClean="0">
              <a:solidFill>
                <a:srgbClr val="C00000"/>
              </a:solidFill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rgbClr val="C00000"/>
                </a:solidFill>
                <a:latin typeface="Agency FB" panose="020B0503020202020204" pitchFamily="34" charset="0"/>
              </a:rPr>
              <a:t>Qt</a:t>
            </a:r>
            <a:r>
              <a:rPr lang="en-US" sz="3200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 4.5.1</a:t>
            </a:r>
            <a:r>
              <a:rPr lang="en-US" sz="3200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 </a:t>
            </a:r>
            <a:r>
              <a:rPr lang="en-US" sz="3200" dirty="0" smtClean="0">
                <a:latin typeface="Agency FB" panose="020B0503020202020204" pitchFamily="34" charset="0"/>
              </a:rPr>
              <a:t>:  For user-interface programming </a:t>
            </a:r>
            <a:endParaRPr lang="en-US" sz="3200" dirty="0" smtClean="0">
              <a:latin typeface="Agency FB" panose="020B0503020202020204" pitchFamily="34" charset="0"/>
            </a:endParaRPr>
          </a:p>
          <a:p>
            <a:endParaRPr lang="en-US" sz="3200" dirty="0" smtClean="0"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SQLite</a:t>
            </a:r>
            <a:r>
              <a:rPr lang="en-US" sz="3200" dirty="0" smtClean="0">
                <a:latin typeface="Agency FB" panose="020B0503020202020204" pitchFamily="34" charset="0"/>
              </a:rPr>
              <a:t>: For storing and manipulating </a:t>
            </a:r>
            <a:r>
              <a:rPr lang="en-US" sz="3200" smtClean="0">
                <a:latin typeface="Agency FB" panose="020B0503020202020204" pitchFamily="34" charset="0"/>
              </a:rPr>
              <a:t>bus related data</a:t>
            </a:r>
            <a:endParaRPr lang="en-US" sz="3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56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223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Agency FB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Dewan Tarikul Mannnan</dc:creator>
  <cp:lastModifiedBy>Dewan Tarikul Mannnan</cp:lastModifiedBy>
  <cp:revision>17</cp:revision>
  <dcterms:created xsi:type="dcterms:W3CDTF">2018-06-28T16:36:43Z</dcterms:created>
  <dcterms:modified xsi:type="dcterms:W3CDTF">2018-06-29T08:22:35Z</dcterms:modified>
</cp:coreProperties>
</file>