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E</a:t>
            </a:r>
            <a:r>
              <a:rPr lang="en-US" sz="4400" dirty="0" smtClean="0"/>
              <a:t>ntity </a:t>
            </a:r>
            <a:r>
              <a:rPr lang="en-US" sz="4400" dirty="0"/>
              <a:t>relational diagram (ERD) for the requirements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map this diagram into a relational entity diagram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(ERD).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2" b="7572"/>
          <a:stretch>
            <a:fillRect/>
          </a:stretch>
        </p:blipFill>
        <p:spPr>
          <a:xfrm>
            <a:off x="631825" y="592138"/>
            <a:ext cx="10945813" cy="5667375"/>
          </a:xfrm>
        </p:spPr>
      </p:pic>
    </p:spTree>
    <p:extLst>
      <p:ext uri="{BB962C8B-B14F-4D97-AF65-F5344CB8AC3E}">
        <p14:creationId xmlns:p14="http://schemas.microsoft.com/office/powerpoint/2010/main" val="1088647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Entity relational diagram (ERD) for the requirements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relational diagram (ERD) for the requirements</dc:title>
  <dc:creator>pc</dc:creator>
  <cp:lastModifiedBy>pc</cp:lastModifiedBy>
  <cp:revision>2</cp:revision>
  <dcterms:created xsi:type="dcterms:W3CDTF">2023-12-09T22:36:40Z</dcterms:created>
  <dcterms:modified xsi:type="dcterms:W3CDTF">2023-12-09T22:50:42Z</dcterms:modified>
</cp:coreProperties>
</file>