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artists who have written the most rock music in our dataset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These are the top ten on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list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led zeppelin is in the lead, behind him, U2, and they leave a safe distance for those who come after them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writing the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689401" cy="3205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559137" y="1418450"/>
            <a:ext cx="3190364" cy="30496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Highest 10 customers </a:t>
            </a:r>
            <a:r>
              <a:rPr lang="en-US" dirty="0" smtClean="0"/>
              <a:t>spent </a:t>
            </a:r>
            <a:r>
              <a:rPr lang="en-US" dirty="0"/>
              <a:t>the most on </a:t>
            </a:r>
            <a:r>
              <a:rPr lang="en-US" dirty="0" smtClean="0"/>
              <a:t>iron maiden who </a:t>
            </a:r>
            <a:r>
              <a:rPr lang="en-US" dirty="0"/>
              <a:t>has earned the most according to the </a:t>
            </a:r>
            <a:r>
              <a:rPr lang="en-US" dirty="0" smtClean="0"/>
              <a:t>Invoice Lines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60600" cy="26340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10 customers spent the most on iron maiden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272977"/>
            <a:ext cx="5287964" cy="3588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408426" y="1418450"/>
            <a:ext cx="334107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popular music Genre for each country. We determine the most popular genre as the genre with the highest amount of purchases.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554620"/>
            <a:ext cx="4809982" cy="2800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most popular music Genre for each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7" y="1486534"/>
            <a:ext cx="5093437" cy="2936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744396" y="1589809"/>
            <a:ext cx="2005104" cy="268085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country along with the top customer and how much they spent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81564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customer that has spent the most on music for each country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2" y="1418450"/>
            <a:ext cx="6462832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148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Who is writing the rock music?</vt:lpstr>
      <vt:lpstr>  Highest 10 customers spent the most on iron maiden</vt:lpstr>
      <vt:lpstr>the most popular music Genre for each country</vt:lpstr>
      <vt:lpstr>the customer that has spent the most on music for each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writing the rock music?</dc:title>
  <cp:lastModifiedBy>Ahmed said</cp:lastModifiedBy>
  <cp:revision>9</cp:revision>
  <dcterms:modified xsi:type="dcterms:W3CDTF">2022-10-18T11:36:05Z</dcterms:modified>
</cp:coreProperties>
</file>