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25"/>
  </p:notesMasterIdLst>
  <p:sldIdLst>
    <p:sldId id="256" r:id="rId2"/>
    <p:sldId id="316" r:id="rId3"/>
    <p:sldId id="300" r:id="rId4"/>
    <p:sldId id="257" r:id="rId5"/>
    <p:sldId id="301" r:id="rId6"/>
    <p:sldId id="258" r:id="rId7"/>
    <p:sldId id="259" r:id="rId8"/>
    <p:sldId id="302" r:id="rId9"/>
    <p:sldId id="260" r:id="rId10"/>
    <p:sldId id="303" r:id="rId11"/>
    <p:sldId id="304" r:id="rId12"/>
    <p:sldId id="306" r:id="rId13"/>
    <p:sldId id="307" r:id="rId14"/>
    <p:sldId id="308" r:id="rId15"/>
    <p:sldId id="309" r:id="rId16"/>
    <p:sldId id="311" r:id="rId17"/>
    <p:sldId id="312" r:id="rId18"/>
    <p:sldId id="315" r:id="rId19"/>
    <p:sldId id="319" r:id="rId20"/>
    <p:sldId id="320" r:id="rId21"/>
    <p:sldId id="321" r:id="rId22"/>
    <p:sldId id="322" r:id="rId23"/>
    <p:sldId id="323" r:id="rId24"/>
  </p:sldIdLst>
  <p:sldSz cx="9144000" cy="5143500" type="screen16x9"/>
  <p:notesSz cx="6858000" cy="9144000"/>
  <p:embeddedFontLst>
    <p:embeddedFont>
      <p:font typeface="Fira Code" panose="020B0809050000020004" pitchFamily="49" charset="0"/>
      <p:regular r:id="rId26"/>
      <p:bold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30BB7F7-17A2-4CD3-8477-16D55A9DB3DF}">
  <a:tblStyle styleId="{730BB7F7-17A2-4CD3-8477-16D55A9DB3D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83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e7f9c668d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e7f9c668d6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93995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e7f9c668d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e7f9c668d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61320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e7f9c668d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e7f9c668d6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8334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e7f9c668d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e7f9c668d6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15244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63275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e7f9c668d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e7f9c668d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26941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e7f9c668d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e7f9c668d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96151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e7f9c668d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e7f9c668d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65676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e7f9c668d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e7f9c668d6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33612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e7f9c668d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e7f9c668d6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1685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99710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e7f9c668d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e7f9c668d6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84781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e7f9c668d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e7f9c668d6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97296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e7f9c668d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e7f9c668d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e7f9c668d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e7f9c668d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42032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e7b3cc9d3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e7b3cc9d3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e7f9c668d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e7f9c668d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50818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e7f9c668d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e7f9c668d6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e7f9c668d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e7f9c668d6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3925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2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" name="Google Shape;21;p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" name="Google Shape;23;p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" name="Google Shape;24;p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" name="Google Shape;26;p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" name="Google Shape;27;p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title" hasCustomPrompt="1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0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2" name="Google Shape;32;p3"/>
          <p:cNvSpPr txBox="1">
            <a:spLocks noGrp="1"/>
          </p:cNvSpPr>
          <p:nvPr>
            <p:ph type="title" idx="2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subTitle" idx="1"/>
          </p:nvPr>
        </p:nvSpPr>
        <p:spPr>
          <a:xfrm>
            <a:off x="3038363" y="2448125"/>
            <a:ext cx="3960900" cy="7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" name="Google Shape;35;p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" name="Google Shape;36;p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" name="Google Shape;37;p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" name="Google Shape;38;p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" name="Google Shape;39;p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" name="Google Shape;40;p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" name="Google Shape;41;p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" name="Google Shape;42;p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" name="Google Shape;43;p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" name="Google Shape;44;p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5" name="Google Shape;45;p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" name="Google Shape;46;p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7" name="Google Shape;47;p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4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"/>
          <p:cNvSpPr txBox="1">
            <a:spLocks noGrp="1"/>
          </p:cNvSpPr>
          <p:nvPr>
            <p:ph type="body" idx="1"/>
          </p:nvPr>
        </p:nvSpPr>
        <p:spPr>
          <a:xfrm>
            <a:off x="1464250" y="1063175"/>
            <a:ext cx="6969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∗"/>
              <a:defRPr sz="10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4" name="Google Shape;54;p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5" name="Google Shape;55;p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6" name="Google Shape;56;p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7" name="Google Shape;57;p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8" name="Google Shape;58;p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9" name="Google Shape;59;p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0" name="Google Shape;60;p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1" name="Google Shape;61;p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2" name="Google Shape;62;p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" name="Google Shape;63;p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" name="Google Shape;64;p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5" name="Google Shape;65;p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6" name="Google Shape;66;p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5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5"/>
          <p:cNvSpPr txBox="1">
            <a:spLocks noGrp="1"/>
          </p:cNvSpPr>
          <p:nvPr>
            <p:ph type="subTitle" idx="1"/>
          </p:nvPr>
        </p:nvSpPr>
        <p:spPr>
          <a:xfrm>
            <a:off x="2240150" y="3143327"/>
            <a:ext cx="5137500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5"/>
          <p:cNvSpPr txBox="1">
            <a:spLocks noGrp="1"/>
          </p:cNvSpPr>
          <p:nvPr>
            <p:ph type="subTitle" idx="2"/>
          </p:nvPr>
        </p:nvSpPr>
        <p:spPr>
          <a:xfrm>
            <a:off x="2240150" y="1151940"/>
            <a:ext cx="5137500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5"/>
          <p:cNvSpPr txBox="1">
            <a:spLocks noGrp="1"/>
          </p:cNvSpPr>
          <p:nvPr>
            <p:ph type="subTitle" idx="3"/>
          </p:nvPr>
        </p:nvSpPr>
        <p:spPr>
          <a:xfrm>
            <a:off x="1143250" y="2612625"/>
            <a:ext cx="4057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4" name="Google Shape;74;p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5" name="Google Shape;75;p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6" name="Google Shape;76;p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7" name="Google Shape;77;p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8" name="Google Shape;78;p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9" name="Google Shape;79;p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0" name="Google Shape;80;p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1" name="Google Shape;81;p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2" name="Google Shape;82;p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3" name="Google Shape;83;p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4" name="Google Shape;84;p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5" name="Google Shape;85;p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6" name="Google Shape;86;p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7" name="Google Shape;87;p5"/>
          <p:cNvSpPr txBox="1">
            <a:spLocks noGrp="1"/>
          </p:cNvSpPr>
          <p:nvPr>
            <p:ph type="title"/>
          </p:nvPr>
        </p:nvSpPr>
        <p:spPr>
          <a:xfrm>
            <a:off x="1143250" y="621240"/>
            <a:ext cx="4057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3"/>
          <p:cNvSpPr txBox="1">
            <a:spLocks noGrp="1"/>
          </p:cNvSpPr>
          <p:nvPr>
            <p:ph type="title" hasCustomPrompt="1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88" name="Google Shape;188;p13"/>
          <p:cNvSpPr txBox="1">
            <a:spLocks noGrp="1"/>
          </p:cNvSpPr>
          <p:nvPr>
            <p:ph type="subTitle" idx="1"/>
          </p:nvPr>
        </p:nvSpPr>
        <p:spPr>
          <a:xfrm>
            <a:off x="2332550" y="177511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9" name="Google Shape;189;p13"/>
          <p:cNvSpPr txBox="1">
            <a:spLocks noGrp="1"/>
          </p:cNvSpPr>
          <p:nvPr>
            <p:ph type="subTitle" idx="2"/>
          </p:nvPr>
        </p:nvSpPr>
        <p:spPr>
          <a:xfrm>
            <a:off x="2332550" y="1436725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0" name="Google Shape;190;p13"/>
          <p:cNvSpPr txBox="1">
            <a:spLocks noGrp="1"/>
          </p:cNvSpPr>
          <p:nvPr>
            <p:ph type="title" idx="3" hasCustomPrompt="1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1" name="Google Shape;191;p13"/>
          <p:cNvSpPr txBox="1">
            <a:spLocks noGrp="1"/>
          </p:cNvSpPr>
          <p:nvPr>
            <p:ph type="subTitle" idx="4"/>
          </p:nvPr>
        </p:nvSpPr>
        <p:spPr>
          <a:xfrm>
            <a:off x="3722225" y="275546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2" name="Google Shape;192;p13"/>
          <p:cNvSpPr txBox="1">
            <a:spLocks noGrp="1"/>
          </p:cNvSpPr>
          <p:nvPr>
            <p:ph type="subTitle" idx="5"/>
          </p:nvPr>
        </p:nvSpPr>
        <p:spPr>
          <a:xfrm>
            <a:off x="3722225" y="241985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3" name="Google Shape;193;p13"/>
          <p:cNvSpPr txBox="1">
            <a:spLocks noGrp="1"/>
          </p:cNvSpPr>
          <p:nvPr>
            <p:ph type="title" idx="6" hasCustomPrompt="1"/>
          </p:nvPr>
        </p:nvSpPr>
        <p:spPr>
          <a:xfrm flipH="1">
            <a:off x="4242875" y="340021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4" name="Google Shape;194;p13"/>
          <p:cNvSpPr txBox="1">
            <a:spLocks noGrp="1"/>
          </p:cNvSpPr>
          <p:nvPr>
            <p:ph type="subTitle" idx="7"/>
          </p:nvPr>
        </p:nvSpPr>
        <p:spPr>
          <a:xfrm>
            <a:off x="5114975" y="373859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13"/>
          <p:cNvSpPr txBox="1">
            <a:spLocks noGrp="1"/>
          </p:cNvSpPr>
          <p:nvPr>
            <p:ph type="subTitle" idx="8"/>
          </p:nvPr>
        </p:nvSpPr>
        <p:spPr>
          <a:xfrm>
            <a:off x="5114975" y="340020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6" name="Google Shape;196;p1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7" name="Google Shape;197;p1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8" name="Google Shape;198;p1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9" name="Google Shape;199;p1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0" name="Google Shape;200;p1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1" name="Google Shape;201;p1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2" name="Google Shape;202;p1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3" name="Google Shape;203;p1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4" name="Google Shape;204;p1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5" name="Google Shape;205;p1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6" name="Google Shape;206;p1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7" name="Google Shape;207;p1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8" name="Google Shape;208;p1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9" name="Google Shape;209;p1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0" name="Google Shape;210;p13"/>
          <p:cNvSpPr txBox="1">
            <a:spLocks noGrp="1"/>
          </p:cNvSpPr>
          <p:nvPr>
            <p:ph type="title" idx="9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6"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7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17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17"/>
          <p:cNvSpPr txBox="1">
            <a:spLocks noGrp="1"/>
          </p:cNvSpPr>
          <p:nvPr>
            <p:ph type="subTitle" idx="1"/>
          </p:nvPr>
        </p:nvSpPr>
        <p:spPr>
          <a:xfrm>
            <a:off x="1679425" y="1587644"/>
            <a:ext cx="25089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84" name="Google Shape;284;p17"/>
          <p:cNvSpPr txBox="1">
            <a:spLocks noGrp="1"/>
          </p:cNvSpPr>
          <p:nvPr>
            <p:ph type="subTitle" idx="2"/>
          </p:nvPr>
        </p:nvSpPr>
        <p:spPr>
          <a:xfrm>
            <a:off x="1679425" y="1269900"/>
            <a:ext cx="25089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5" name="Google Shape;285;p17"/>
          <p:cNvSpPr txBox="1">
            <a:spLocks noGrp="1"/>
          </p:cNvSpPr>
          <p:nvPr>
            <p:ph type="subTitle" idx="3"/>
          </p:nvPr>
        </p:nvSpPr>
        <p:spPr>
          <a:xfrm>
            <a:off x="2536285" y="3541351"/>
            <a:ext cx="25089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86" name="Google Shape;286;p17"/>
          <p:cNvSpPr txBox="1">
            <a:spLocks noGrp="1"/>
          </p:cNvSpPr>
          <p:nvPr>
            <p:ph type="subTitle" idx="4"/>
          </p:nvPr>
        </p:nvSpPr>
        <p:spPr>
          <a:xfrm>
            <a:off x="2536286" y="3221450"/>
            <a:ext cx="25089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7" name="Google Shape;287;p17"/>
          <p:cNvSpPr txBox="1">
            <a:spLocks noGrp="1"/>
          </p:cNvSpPr>
          <p:nvPr>
            <p:ph type="subTitle" idx="5"/>
          </p:nvPr>
        </p:nvSpPr>
        <p:spPr>
          <a:xfrm>
            <a:off x="4994100" y="1577676"/>
            <a:ext cx="25089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88" name="Google Shape;288;p17"/>
          <p:cNvSpPr txBox="1">
            <a:spLocks noGrp="1"/>
          </p:cNvSpPr>
          <p:nvPr>
            <p:ph type="subTitle" idx="6"/>
          </p:nvPr>
        </p:nvSpPr>
        <p:spPr>
          <a:xfrm>
            <a:off x="4994100" y="1257775"/>
            <a:ext cx="25089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9" name="Google Shape;289;p17"/>
          <p:cNvSpPr txBox="1">
            <a:spLocks noGrp="1"/>
          </p:cNvSpPr>
          <p:nvPr>
            <p:ph type="subTitle" idx="7"/>
          </p:nvPr>
        </p:nvSpPr>
        <p:spPr>
          <a:xfrm>
            <a:off x="2099975" y="2564499"/>
            <a:ext cx="25089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90" name="Google Shape;290;p17"/>
          <p:cNvSpPr txBox="1">
            <a:spLocks noGrp="1"/>
          </p:cNvSpPr>
          <p:nvPr>
            <p:ph type="subTitle" idx="8"/>
          </p:nvPr>
        </p:nvSpPr>
        <p:spPr>
          <a:xfrm>
            <a:off x="2099975" y="2244588"/>
            <a:ext cx="25089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91" name="Google Shape;291;p17"/>
          <p:cNvSpPr txBox="1">
            <a:spLocks noGrp="1"/>
          </p:cNvSpPr>
          <p:nvPr>
            <p:ph type="subTitle" idx="9"/>
          </p:nvPr>
        </p:nvSpPr>
        <p:spPr>
          <a:xfrm>
            <a:off x="5414650" y="2564499"/>
            <a:ext cx="25089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92" name="Google Shape;292;p17"/>
          <p:cNvSpPr txBox="1">
            <a:spLocks noGrp="1"/>
          </p:cNvSpPr>
          <p:nvPr>
            <p:ph type="subTitle" idx="13"/>
          </p:nvPr>
        </p:nvSpPr>
        <p:spPr>
          <a:xfrm>
            <a:off x="5414650" y="2244588"/>
            <a:ext cx="25089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93" name="Google Shape;293;p17"/>
          <p:cNvSpPr txBox="1">
            <a:spLocks noGrp="1"/>
          </p:cNvSpPr>
          <p:nvPr>
            <p:ph type="subTitle" idx="14"/>
          </p:nvPr>
        </p:nvSpPr>
        <p:spPr>
          <a:xfrm>
            <a:off x="5846735" y="3551319"/>
            <a:ext cx="25089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94" name="Google Shape;294;p17"/>
          <p:cNvSpPr txBox="1">
            <a:spLocks noGrp="1"/>
          </p:cNvSpPr>
          <p:nvPr>
            <p:ph type="subTitle" idx="15"/>
          </p:nvPr>
        </p:nvSpPr>
        <p:spPr>
          <a:xfrm>
            <a:off x="5846736" y="3233575"/>
            <a:ext cx="25089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95" name="Google Shape;295;p17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6" name="Google Shape;296;p17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7" name="Google Shape;297;p17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8" name="Google Shape;298;p17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9" name="Google Shape;299;p17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0" name="Google Shape;300;p17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1" name="Google Shape;301;p17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2" name="Google Shape;302;p17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3" name="Google Shape;303;p17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4" name="Google Shape;304;p17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5" name="Google Shape;305;p17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6" name="Google Shape;306;p17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7" name="Google Shape;307;p17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8" name="Google Shape;308;p17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9" name="Google Shape;309;p17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9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0" name="Google Shape;420;p2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1" name="Google Shape;421;p2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2" name="Google Shape;422;p2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3" name="Google Shape;423;p2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4" name="Google Shape;424;p2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5" name="Google Shape;425;p2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6" name="Google Shape;426;p2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7" name="Google Shape;427;p2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8" name="Google Shape;428;p2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9" name="Google Shape;429;p2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0" name="Google Shape;430;p2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1" name="Google Shape;431;p2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2" name="Google Shape;432;p2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CUSTOM_9_2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24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2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7" name="Google Shape;437;p2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8" name="Google Shape;438;p2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9" name="Google Shape;439;p2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0" name="Google Shape;440;p2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1" name="Google Shape;441;p2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2" name="Google Shape;442;p2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3" name="Google Shape;443;p2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4" name="Google Shape;444;p2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5" name="Google Shape;445;p2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6" name="Google Shape;446;p2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7" name="Google Shape;447;p2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8" name="Google Shape;448;p2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9" name="Google Shape;449;p2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8" r:id="rId5"/>
    <p:sldLayoutId id="2147483659" r:id="rId6"/>
    <p:sldLayoutId id="2147483663" r:id="rId7"/>
    <p:sldLayoutId id="2147483669" r:id="rId8"/>
    <p:sldLayoutId id="2147483670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es/packs/web-design-62?word=web%20design&amp;k=1628502920865/?utm_source=slidesgo_template&amp;utm_medium=referral-link&amp;utm_campaign=sg_resources&amp;utm_content=flatico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7"/>
          <p:cNvSpPr txBox="1">
            <a:spLocks noGrp="1"/>
          </p:cNvSpPr>
          <p:nvPr>
            <p:ph type="ctrTitle"/>
          </p:nvPr>
        </p:nvSpPr>
        <p:spPr>
          <a:xfrm>
            <a:off x="1413524" y="1144250"/>
            <a:ext cx="7544739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Web and Cloud development</a:t>
            </a:r>
            <a:r>
              <a:rPr lang="en" dirty="0">
                <a:solidFill>
                  <a:schemeClr val="accent3"/>
                </a:solidFill>
              </a:rPr>
              <a:t>: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461" name="Google Shape;461;p27"/>
          <p:cNvSpPr txBox="1">
            <a:spLocks noGrp="1"/>
          </p:cNvSpPr>
          <p:nvPr>
            <p:ph type="subTitle" idx="2"/>
          </p:nvPr>
        </p:nvSpPr>
        <p:spPr>
          <a:xfrm>
            <a:off x="1788725" y="1734440"/>
            <a:ext cx="5788800" cy="92424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using</a:t>
            </a:r>
            <a:r>
              <a:rPr lang="en" dirty="0">
                <a:solidFill>
                  <a:schemeClr val="lt1"/>
                </a:solidFill>
              </a:rPr>
              <a:t> </a:t>
            </a:r>
            <a:r>
              <a:rPr lang="en" dirty="0">
                <a:solidFill>
                  <a:schemeClr val="lt2"/>
                </a:solidFill>
              </a:rPr>
              <a:t>Python’s </a:t>
            </a:r>
            <a:r>
              <a:rPr lang="en" dirty="0">
                <a:solidFill>
                  <a:schemeClr val="accent1"/>
                </a:solidFill>
              </a:rPr>
              <a:t>Flask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solidFill>
                  <a:schemeClr val="accent1"/>
                </a:solidFill>
              </a:rPr>
              <a:t>and </a:t>
            </a:r>
            <a:r>
              <a:rPr lang="en" dirty="0">
                <a:solidFill>
                  <a:schemeClr val="lt2"/>
                </a:solidFill>
              </a:rPr>
              <a:t>AWS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462" name="Google Shape;462;p27"/>
          <p:cNvGrpSpPr/>
          <p:nvPr/>
        </p:nvGrpSpPr>
        <p:grpSpPr>
          <a:xfrm>
            <a:off x="1413525" y="1717036"/>
            <a:ext cx="506100" cy="3183577"/>
            <a:chOff x="1413525" y="1759900"/>
            <a:chExt cx="506100" cy="2444350"/>
          </a:xfrm>
        </p:grpSpPr>
        <p:cxnSp>
          <p:nvCxnSpPr>
            <p:cNvPr id="463" name="Google Shape;463;p27"/>
            <p:cNvCxnSpPr/>
            <p:nvPr/>
          </p:nvCxnSpPr>
          <p:spPr>
            <a:xfrm>
              <a:off x="1552225" y="1759900"/>
              <a:ext cx="0" cy="1763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64" name="Google Shape;464;p27"/>
            <p:cNvSpPr txBox="1"/>
            <p:nvPr/>
          </p:nvSpPr>
          <p:spPr>
            <a:xfrm>
              <a:off x="1413525" y="3557750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0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index.py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6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workshop.py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15" name="Google Shape;473;p28">
            <a:extLst>
              <a:ext uri="{FF2B5EF4-FFF2-40B4-BE49-F238E27FC236}">
                <a16:creationId xmlns:a16="http://schemas.microsoft.com/office/drawing/2014/main" id="{669B5F94-9195-4204-B295-7C172E617C46}"/>
              </a:ext>
            </a:extLst>
          </p:cNvPr>
          <p:cNvSpPr txBox="1">
            <a:spLocks/>
          </p:cNvSpPr>
          <p:nvPr/>
        </p:nvSpPr>
        <p:spPr>
          <a:xfrm>
            <a:off x="710125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>
              <a:buFont typeface="Fira Code"/>
              <a:buNone/>
            </a:pPr>
            <a:r>
              <a:rPr lang="en-CA" dirty="0">
                <a:solidFill>
                  <a:schemeClr val="accent3"/>
                </a:solidFill>
              </a:rPr>
              <a:t>STP’22|Engineering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A59CB08-DF4B-48F6-A7C4-F230C088ACCD}"/>
              </a:ext>
            </a:extLst>
          </p:cNvPr>
          <p:cNvSpPr txBox="1"/>
          <p:nvPr/>
        </p:nvSpPr>
        <p:spPr>
          <a:xfrm>
            <a:off x="1788725" y="3143246"/>
            <a:ext cx="4579144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CA" dirty="0">
                <a:solidFill>
                  <a:schemeClr val="accent1"/>
                </a:solidFill>
              </a:rPr>
              <a:t>Session 1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CA" sz="1400" dirty="0">
                <a:uFill>
                  <a:noFill/>
                </a:uFill>
                <a:hlinkClick r:id="rId3"/>
              </a:rPr>
              <a:t>By Ahmed Emad</a:t>
            </a:r>
            <a:endParaRPr lang="en-CA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1"/>
          <p:cNvSpPr txBox="1">
            <a:spLocks noGrp="1"/>
          </p:cNvSpPr>
          <p:nvPr>
            <p:ph type="subTitle" idx="2"/>
          </p:nvPr>
        </p:nvSpPr>
        <p:spPr>
          <a:xfrm>
            <a:off x="2672309" y="1151940"/>
            <a:ext cx="5328441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 err="1"/>
              <a:t>listA</a:t>
            </a:r>
            <a:r>
              <a:rPr lang="en-CA" dirty="0"/>
              <a:t> = [1, 2, 3, 4, “Ahmed”]</a:t>
            </a:r>
            <a:endParaRPr dirty="0"/>
          </a:p>
        </p:txBody>
      </p:sp>
      <p:sp>
        <p:nvSpPr>
          <p:cNvPr id="513" name="Google Shape;513;p31"/>
          <p:cNvSpPr txBox="1">
            <a:spLocks noGrp="1"/>
          </p:cNvSpPr>
          <p:nvPr>
            <p:ph type="subTitle" idx="1"/>
          </p:nvPr>
        </p:nvSpPr>
        <p:spPr>
          <a:xfrm>
            <a:off x="2240150" y="3143327"/>
            <a:ext cx="5137500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 Python lists can contain multiple datatypes&gt;</a:t>
            </a:r>
            <a:endParaRPr dirty="0"/>
          </a:p>
        </p:txBody>
      </p:sp>
      <p:sp>
        <p:nvSpPr>
          <p:cNvPr id="514" name="Google Shape;514;p31"/>
          <p:cNvSpPr txBox="1">
            <a:spLocks noGrp="1"/>
          </p:cNvSpPr>
          <p:nvPr>
            <p:ph type="subTitle" idx="3"/>
          </p:nvPr>
        </p:nvSpPr>
        <p:spPr>
          <a:xfrm>
            <a:off x="1158864" y="2612503"/>
            <a:ext cx="4057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Concepts[1] </a:t>
            </a:r>
            <a:r>
              <a:rPr lang="en" dirty="0">
                <a:solidFill>
                  <a:schemeClr val="accent6"/>
                </a:solidFill>
              </a:rPr>
              <a:t>: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515" name="Google Shape;515;p31"/>
          <p:cNvSpPr txBox="1">
            <a:spLocks noGrp="1"/>
          </p:cNvSpPr>
          <p:nvPr>
            <p:ph type="title"/>
          </p:nvPr>
        </p:nvSpPr>
        <p:spPr>
          <a:xfrm>
            <a:off x="1143249" y="621240"/>
            <a:ext cx="3383171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Python Lists </a:t>
            </a:r>
            <a:r>
              <a:rPr lang="en" dirty="0">
                <a:solidFill>
                  <a:schemeClr val="accent6"/>
                </a:solidFill>
              </a:rPr>
              <a:t>:</a:t>
            </a:r>
            <a:r>
              <a:rPr lang="en" dirty="0"/>
              <a:t> </a:t>
            </a:r>
          </a:p>
        </p:txBody>
      </p:sp>
      <p:grpSp>
        <p:nvGrpSpPr>
          <p:cNvPr id="516" name="Google Shape;516;p31"/>
          <p:cNvGrpSpPr/>
          <p:nvPr/>
        </p:nvGrpSpPr>
        <p:grpSpPr>
          <a:xfrm>
            <a:off x="1707884" y="1417701"/>
            <a:ext cx="320076" cy="320076"/>
            <a:chOff x="1562938" y="4248450"/>
            <a:chExt cx="475950" cy="475950"/>
          </a:xfrm>
        </p:grpSpPr>
        <p:sp>
          <p:nvSpPr>
            <p:cNvPr id="517" name="Google Shape;517;p31"/>
            <p:cNvSpPr/>
            <p:nvPr/>
          </p:nvSpPr>
          <p:spPr>
            <a:xfrm>
              <a:off x="1571938" y="4257450"/>
              <a:ext cx="457475" cy="290150"/>
            </a:xfrm>
            <a:custGeom>
              <a:avLst/>
              <a:gdLst/>
              <a:ahLst/>
              <a:cxnLst/>
              <a:rect l="l" t="t" r="r" b="b"/>
              <a:pathLst>
                <a:path w="18299" h="11606" extrusionOk="0">
                  <a:moveTo>
                    <a:pt x="740" y="1"/>
                  </a:moveTo>
                  <a:cubicBezTo>
                    <a:pt x="342" y="1"/>
                    <a:pt x="1" y="342"/>
                    <a:pt x="1" y="740"/>
                  </a:cubicBezTo>
                  <a:lnTo>
                    <a:pt x="1" y="11605"/>
                  </a:lnTo>
                  <a:lnTo>
                    <a:pt x="18299" y="11605"/>
                  </a:lnTo>
                  <a:lnTo>
                    <a:pt x="18299" y="740"/>
                  </a:lnTo>
                  <a:cubicBezTo>
                    <a:pt x="18299" y="342"/>
                    <a:pt x="17976" y="1"/>
                    <a:pt x="175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1"/>
            <p:cNvSpPr/>
            <p:nvPr/>
          </p:nvSpPr>
          <p:spPr>
            <a:xfrm>
              <a:off x="1611763" y="4294900"/>
              <a:ext cx="377825" cy="252700"/>
            </a:xfrm>
            <a:custGeom>
              <a:avLst/>
              <a:gdLst/>
              <a:ahLst/>
              <a:cxnLst/>
              <a:rect l="l" t="t" r="r" b="b"/>
              <a:pathLst>
                <a:path w="15113" h="10108" extrusionOk="0">
                  <a:moveTo>
                    <a:pt x="1" y="1"/>
                  </a:moveTo>
                  <a:lnTo>
                    <a:pt x="1" y="10107"/>
                  </a:lnTo>
                  <a:lnTo>
                    <a:pt x="15113" y="10107"/>
                  </a:lnTo>
                  <a:lnTo>
                    <a:pt x="151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1"/>
            <p:cNvSpPr/>
            <p:nvPr/>
          </p:nvSpPr>
          <p:spPr>
            <a:xfrm>
              <a:off x="1875338" y="4356050"/>
              <a:ext cx="73975" cy="92950"/>
            </a:xfrm>
            <a:custGeom>
              <a:avLst/>
              <a:gdLst/>
              <a:ahLst/>
              <a:cxnLst/>
              <a:rect l="l" t="t" r="r" b="b"/>
              <a:pathLst>
                <a:path w="2959" h="3718" extrusionOk="0">
                  <a:moveTo>
                    <a:pt x="0" y="1"/>
                  </a:moveTo>
                  <a:lnTo>
                    <a:pt x="0" y="3717"/>
                  </a:lnTo>
                  <a:lnTo>
                    <a:pt x="2958" y="371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1"/>
            <p:cNvSpPr/>
            <p:nvPr/>
          </p:nvSpPr>
          <p:spPr>
            <a:xfrm>
              <a:off x="1571938" y="4547575"/>
              <a:ext cx="457475" cy="167350"/>
            </a:xfrm>
            <a:custGeom>
              <a:avLst/>
              <a:gdLst/>
              <a:ahLst/>
              <a:cxnLst/>
              <a:rect l="l" t="t" r="r" b="b"/>
              <a:pathLst>
                <a:path w="18299" h="6694" extrusionOk="0">
                  <a:moveTo>
                    <a:pt x="1" y="0"/>
                  </a:moveTo>
                  <a:lnTo>
                    <a:pt x="1" y="2238"/>
                  </a:lnTo>
                  <a:cubicBezTo>
                    <a:pt x="1" y="2636"/>
                    <a:pt x="342" y="2977"/>
                    <a:pt x="740" y="2977"/>
                  </a:cubicBezTo>
                  <a:lnTo>
                    <a:pt x="7661" y="2977"/>
                  </a:lnTo>
                  <a:lnTo>
                    <a:pt x="7661" y="3717"/>
                  </a:lnTo>
                  <a:cubicBezTo>
                    <a:pt x="7661" y="4551"/>
                    <a:pt x="6998" y="5215"/>
                    <a:pt x="6182" y="5215"/>
                  </a:cubicBezTo>
                  <a:cubicBezTo>
                    <a:pt x="5348" y="5215"/>
                    <a:pt x="4684" y="5878"/>
                    <a:pt x="4684" y="6694"/>
                  </a:cubicBezTo>
                  <a:lnTo>
                    <a:pt x="13615" y="6694"/>
                  </a:lnTo>
                  <a:cubicBezTo>
                    <a:pt x="13615" y="5878"/>
                    <a:pt x="12952" y="5215"/>
                    <a:pt x="12136" y="5215"/>
                  </a:cubicBezTo>
                  <a:cubicBezTo>
                    <a:pt x="11302" y="5215"/>
                    <a:pt x="10638" y="4551"/>
                    <a:pt x="10638" y="3717"/>
                  </a:cubicBezTo>
                  <a:lnTo>
                    <a:pt x="10638" y="2977"/>
                  </a:lnTo>
                  <a:lnTo>
                    <a:pt x="17559" y="2977"/>
                  </a:lnTo>
                  <a:cubicBezTo>
                    <a:pt x="17976" y="2977"/>
                    <a:pt x="18299" y="2636"/>
                    <a:pt x="18299" y="2238"/>
                  </a:cubicBezTo>
                  <a:lnTo>
                    <a:pt x="182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1"/>
            <p:cNvSpPr/>
            <p:nvPr/>
          </p:nvSpPr>
          <p:spPr>
            <a:xfrm>
              <a:off x="1763463" y="4356050"/>
              <a:ext cx="74450" cy="92950"/>
            </a:xfrm>
            <a:custGeom>
              <a:avLst/>
              <a:gdLst/>
              <a:ahLst/>
              <a:cxnLst/>
              <a:rect l="l" t="t" r="r" b="b"/>
              <a:pathLst>
                <a:path w="2978" h="3718" extrusionOk="0">
                  <a:moveTo>
                    <a:pt x="0" y="1"/>
                  </a:moveTo>
                  <a:lnTo>
                    <a:pt x="0" y="3717"/>
                  </a:lnTo>
                  <a:lnTo>
                    <a:pt x="2977" y="3717"/>
                  </a:lnTo>
                  <a:lnTo>
                    <a:pt x="29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1"/>
            <p:cNvSpPr/>
            <p:nvPr/>
          </p:nvSpPr>
          <p:spPr>
            <a:xfrm>
              <a:off x="1652063" y="4356050"/>
              <a:ext cx="74450" cy="92950"/>
            </a:xfrm>
            <a:custGeom>
              <a:avLst/>
              <a:gdLst/>
              <a:ahLst/>
              <a:cxnLst/>
              <a:rect l="l" t="t" r="r" b="b"/>
              <a:pathLst>
                <a:path w="2978" h="3718" extrusionOk="0">
                  <a:moveTo>
                    <a:pt x="0" y="1"/>
                  </a:moveTo>
                  <a:lnTo>
                    <a:pt x="0" y="3717"/>
                  </a:lnTo>
                  <a:lnTo>
                    <a:pt x="2977" y="3717"/>
                  </a:lnTo>
                  <a:lnTo>
                    <a:pt x="2977" y="1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1"/>
            <p:cNvSpPr/>
            <p:nvPr/>
          </p:nvSpPr>
          <p:spPr>
            <a:xfrm>
              <a:off x="1828413" y="4575450"/>
              <a:ext cx="21825" cy="18600"/>
            </a:xfrm>
            <a:custGeom>
              <a:avLst/>
              <a:gdLst/>
              <a:ahLst/>
              <a:cxnLst/>
              <a:rect l="l" t="t" r="r" b="b"/>
              <a:pathLst>
                <a:path w="873" h="744" extrusionOk="0">
                  <a:moveTo>
                    <a:pt x="384" y="0"/>
                  </a:moveTo>
                  <a:cubicBezTo>
                    <a:pt x="198" y="0"/>
                    <a:pt x="19" y="148"/>
                    <a:pt x="19" y="364"/>
                  </a:cubicBezTo>
                  <a:cubicBezTo>
                    <a:pt x="0" y="573"/>
                    <a:pt x="171" y="743"/>
                    <a:pt x="379" y="743"/>
                  </a:cubicBezTo>
                  <a:cubicBezTo>
                    <a:pt x="721" y="743"/>
                    <a:pt x="872" y="345"/>
                    <a:pt x="645" y="118"/>
                  </a:cubicBezTo>
                  <a:cubicBezTo>
                    <a:pt x="570" y="36"/>
                    <a:pt x="476" y="0"/>
                    <a:pt x="3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1"/>
            <p:cNvSpPr/>
            <p:nvPr/>
          </p:nvSpPr>
          <p:spPr>
            <a:xfrm>
              <a:off x="1562938" y="4248450"/>
              <a:ext cx="475950" cy="475950"/>
            </a:xfrm>
            <a:custGeom>
              <a:avLst/>
              <a:gdLst/>
              <a:ahLst/>
              <a:cxnLst/>
              <a:rect l="l" t="t" r="r" b="b"/>
              <a:pathLst>
                <a:path w="19038" h="19038" extrusionOk="0">
                  <a:moveTo>
                    <a:pt x="16687" y="2219"/>
                  </a:moveTo>
                  <a:lnTo>
                    <a:pt x="16687" y="11605"/>
                  </a:lnTo>
                  <a:lnTo>
                    <a:pt x="2333" y="11605"/>
                  </a:lnTo>
                  <a:lnTo>
                    <a:pt x="2333" y="2219"/>
                  </a:lnTo>
                  <a:close/>
                  <a:moveTo>
                    <a:pt x="17919" y="740"/>
                  </a:moveTo>
                  <a:cubicBezTo>
                    <a:pt x="18128" y="740"/>
                    <a:pt x="18279" y="911"/>
                    <a:pt x="18279" y="1100"/>
                  </a:cubicBezTo>
                  <a:lnTo>
                    <a:pt x="18279" y="11605"/>
                  </a:lnTo>
                  <a:lnTo>
                    <a:pt x="17426" y="11605"/>
                  </a:lnTo>
                  <a:lnTo>
                    <a:pt x="17426" y="1859"/>
                  </a:lnTo>
                  <a:cubicBezTo>
                    <a:pt x="17426" y="1650"/>
                    <a:pt x="17274" y="1480"/>
                    <a:pt x="17066" y="1480"/>
                  </a:cubicBezTo>
                  <a:lnTo>
                    <a:pt x="1954" y="1480"/>
                  </a:lnTo>
                  <a:cubicBezTo>
                    <a:pt x="1764" y="1480"/>
                    <a:pt x="1593" y="1650"/>
                    <a:pt x="1593" y="1859"/>
                  </a:cubicBezTo>
                  <a:lnTo>
                    <a:pt x="1593" y="11605"/>
                  </a:lnTo>
                  <a:lnTo>
                    <a:pt x="740" y="11605"/>
                  </a:lnTo>
                  <a:lnTo>
                    <a:pt x="740" y="1100"/>
                  </a:lnTo>
                  <a:cubicBezTo>
                    <a:pt x="740" y="911"/>
                    <a:pt x="911" y="740"/>
                    <a:pt x="1100" y="740"/>
                  </a:cubicBezTo>
                  <a:close/>
                  <a:moveTo>
                    <a:pt x="18279" y="12344"/>
                  </a:moveTo>
                  <a:lnTo>
                    <a:pt x="18279" y="14184"/>
                  </a:lnTo>
                  <a:cubicBezTo>
                    <a:pt x="18279" y="14392"/>
                    <a:pt x="18128" y="14563"/>
                    <a:pt x="17919" y="14563"/>
                  </a:cubicBezTo>
                  <a:lnTo>
                    <a:pt x="1100" y="14563"/>
                  </a:lnTo>
                  <a:cubicBezTo>
                    <a:pt x="911" y="14563"/>
                    <a:pt x="740" y="14392"/>
                    <a:pt x="740" y="14184"/>
                  </a:cubicBezTo>
                  <a:lnTo>
                    <a:pt x="740" y="12344"/>
                  </a:lnTo>
                  <a:close/>
                  <a:moveTo>
                    <a:pt x="10638" y="15321"/>
                  </a:moveTo>
                  <a:lnTo>
                    <a:pt x="10638" y="15682"/>
                  </a:lnTo>
                  <a:cubicBezTo>
                    <a:pt x="10619" y="16080"/>
                    <a:pt x="10752" y="16478"/>
                    <a:pt x="10998" y="16800"/>
                  </a:cubicBezTo>
                  <a:lnTo>
                    <a:pt x="8021" y="16800"/>
                  </a:lnTo>
                  <a:cubicBezTo>
                    <a:pt x="8268" y="16478"/>
                    <a:pt x="8401" y="16080"/>
                    <a:pt x="8401" y="15682"/>
                  </a:cubicBezTo>
                  <a:lnTo>
                    <a:pt x="8401" y="15321"/>
                  </a:lnTo>
                  <a:close/>
                  <a:moveTo>
                    <a:pt x="12496" y="17540"/>
                  </a:moveTo>
                  <a:cubicBezTo>
                    <a:pt x="12951" y="17540"/>
                    <a:pt x="13387" y="17843"/>
                    <a:pt x="13539" y="18279"/>
                  </a:cubicBezTo>
                  <a:lnTo>
                    <a:pt x="5480" y="18279"/>
                  </a:lnTo>
                  <a:cubicBezTo>
                    <a:pt x="5632" y="17843"/>
                    <a:pt x="6068" y="17540"/>
                    <a:pt x="6542" y="17540"/>
                  </a:cubicBezTo>
                  <a:close/>
                  <a:moveTo>
                    <a:pt x="1100" y="1"/>
                  </a:moveTo>
                  <a:cubicBezTo>
                    <a:pt x="494" y="1"/>
                    <a:pt x="1" y="494"/>
                    <a:pt x="1" y="1100"/>
                  </a:cubicBezTo>
                  <a:lnTo>
                    <a:pt x="1" y="14203"/>
                  </a:lnTo>
                  <a:cubicBezTo>
                    <a:pt x="1" y="14809"/>
                    <a:pt x="494" y="15321"/>
                    <a:pt x="1100" y="15321"/>
                  </a:cubicBezTo>
                  <a:lnTo>
                    <a:pt x="7661" y="15321"/>
                  </a:lnTo>
                  <a:lnTo>
                    <a:pt x="7661" y="15682"/>
                  </a:lnTo>
                  <a:cubicBezTo>
                    <a:pt x="7642" y="16307"/>
                    <a:pt x="7149" y="16800"/>
                    <a:pt x="6542" y="16800"/>
                  </a:cubicBezTo>
                  <a:cubicBezTo>
                    <a:pt x="5518" y="16800"/>
                    <a:pt x="4684" y="17635"/>
                    <a:pt x="4684" y="18659"/>
                  </a:cubicBezTo>
                  <a:cubicBezTo>
                    <a:pt x="4684" y="18867"/>
                    <a:pt x="4836" y="19038"/>
                    <a:pt x="5044" y="19038"/>
                  </a:cubicBezTo>
                  <a:lnTo>
                    <a:pt x="13975" y="19038"/>
                  </a:lnTo>
                  <a:cubicBezTo>
                    <a:pt x="14184" y="19038"/>
                    <a:pt x="14354" y="18867"/>
                    <a:pt x="14354" y="18659"/>
                  </a:cubicBezTo>
                  <a:cubicBezTo>
                    <a:pt x="14354" y="17635"/>
                    <a:pt x="13520" y="16800"/>
                    <a:pt x="12496" y="16800"/>
                  </a:cubicBezTo>
                  <a:cubicBezTo>
                    <a:pt x="11870" y="16800"/>
                    <a:pt x="11377" y="16307"/>
                    <a:pt x="11377" y="15682"/>
                  </a:cubicBezTo>
                  <a:lnTo>
                    <a:pt x="11377" y="15321"/>
                  </a:lnTo>
                  <a:lnTo>
                    <a:pt x="17919" y="15321"/>
                  </a:lnTo>
                  <a:cubicBezTo>
                    <a:pt x="18526" y="15321"/>
                    <a:pt x="19038" y="14809"/>
                    <a:pt x="19038" y="14203"/>
                  </a:cubicBezTo>
                  <a:lnTo>
                    <a:pt x="19038" y="1100"/>
                  </a:lnTo>
                  <a:cubicBezTo>
                    <a:pt x="19038" y="494"/>
                    <a:pt x="18526" y="1"/>
                    <a:pt x="179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1"/>
            <p:cNvSpPr/>
            <p:nvPr/>
          </p:nvSpPr>
          <p:spPr>
            <a:xfrm>
              <a:off x="1642588" y="4346575"/>
              <a:ext cx="92925" cy="111900"/>
            </a:xfrm>
            <a:custGeom>
              <a:avLst/>
              <a:gdLst/>
              <a:ahLst/>
              <a:cxnLst/>
              <a:rect l="l" t="t" r="r" b="b"/>
              <a:pathLst>
                <a:path w="3717" h="4476" extrusionOk="0">
                  <a:moveTo>
                    <a:pt x="2977" y="759"/>
                  </a:moveTo>
                  <a:lnTo>
                    <a:pt x="2977" y="3736"/>
                  </a:lnTo>
                  <a:lnTo>
                    <a:pt x="740" y="3736"/>
                  </a:lnTo>
                  <a:lnTo>
                    <a:pt x="740" y="759"/>
                  </a:lnTo>
                  <a:close/>
                  <a:moveTo>
                    <a:pt x="379" y="1"/>
                  </a:moveTo>
                  <a:cubicBezTo>
                    <a:pt x="171" y="1"/>
                    <a:pt x="0" y="171"/>
                    <a:pt x="0" y="380"/>
                  </a:cubicBezTo>
                  <a:lnTo>
                    <a:pt x="0" y="4096"/>
                  </a:lnTo>
                  <a:cubicBezTo>
                    <a:pt x="0" y="4305"/>
                    <a:pt x="171" y="4476"/>
                    <a:pt x="379" y="4476"/>
                  </a:cubicBezTo>
                  <a:lnTo>
                    <a:pt x="3356" y="4476"/>
                  </a:lnTo>
                  <a:cubicBezTo>
                    <a:pt x="3565" y="4476"/>
                    <a:pt x="3717" y="4305"/>
                    <a:pt x="3717" y="4096"/>
                  </a:cubicBezTo>
                  <a:lnTo>
                    <a:pt x="3717" y="380"/>
                  </a:lnTo>
                  <a:cubicBezTo>
                    <a:pt x="3717" y="171"/>
                    <a:pt x="3565" y="1"/>
                    <a:pt x="33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1"/>
            <p:cNvSpPr/>
            <p:nvPr/>
          </p:nvSpPr>
          <p:spPr>
            <a:xfrm>
              <a:off x="1753988" y="4346575"/>
              <a:ext cx="93400" cy="111900"/>
            </a:xfrm>
            <a:custGeom>
              <a:avLst/>
              <a:gdLst/>
              <a:ahLst/>
              <a:cxnLst/>
              <a:rect l="l" t="t" r="r" b="b"/>
              <a:pathLst>
                <a:path w="3736" h="4476" extrusionOk="0">
                  <a:moveTo>
                    <a:pt x="2996" y="759"/>
                  </a:moveTo>
                  <a:lnTo>
                    <a:pt x="2996" y="3736"/>
                  </a:lnTo>
                  <a:lnTo>
                    <a:pt x="759" y="3736"/>
                  </a:lnTo>
                  <a:lnTo>
                    <a:pt x="759" y="759"/>
                  </a:lnTo>
                  <a:close/>
                  <a:moveTo>
                    <a:pt x="379" y="1"/>
                  </a:moveTo>
                  <a:cubicBezTo>
                    <a:pt x="171" y="1"/>
                    <a:pt x="19" y="171"/>
                    <a:pt x="19" y="380"/>
                  </a:cubicBezTo>
                  <a:lnTo>
                    <a:pt x="19" y="4096"/>
                  </a:lnTo>
                  <a:cubicBezTo>
                    <a:pt x="0" y="4305"/>
                    <a:pt x="171" y="4476"/>
                    <a:pt x="379" y="4476"/>
                  </a:cubicBezTo>
                  <a:lnTo>
                    <a:pt x="3356" y="4476"/>
                  </a:lnTo>
                  <a:cubicBezTo>
                    <a:pt x="3565" y="4476"/>
                    <a:pt x="3735" y="4305"/>
                    <a:pt x="3735" y="4096"/>
                  </a:cubicBezTo>
                  <a:lnTo>
                    <a:pt x="3735" y="380"/>
                  </a:lnTo>
                  <a:cubicBezTo>
                    <a:pt x="3735" y="171"/>
                    <a:pt x="3565" y="1"/>
                    <a:pt x="33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1"/>
            <p:cNvSpPr/>
            <p:nvPr/>
          </p:nvSpPr>
          <p:spPr>
            <a:xfrm>
              <a:off x="1865838" y="4346575"/>
              <a:ext cx="92950" cy="111900"/>
            </a:xfrm>
            <a:custGeom>
              <a:avLst/>
              <a:gdLst/>
              <a:ahLst/>
              <a:cxnLst/>
              <a:rect l="l" t="t" r="r" b="b"/>
              <a:pathLst>
                <a:path w="3718" h="4476" extrusionOk="0">
                  <a:moveTo>
                    <a:pt x="2978" y="759"/>
                  </a:moveTo>
                  <a:lnTo>
                    <a:pt x="2978" y="3736"/>
                  </a:lnTo>
                  <a:lnTo>
                    <a:pt x="740" y="3736"/>
                  </a:lnTo>
                  <a:lnTo>
                    <a:pt x="740" y="759"/>
                  </a:lnTo>
                  <a:close/>
                  <a:moveTo>
                    <a:pt x="380" y="1"/>
                  </a:moveTo>
                  <a:cubicBezTo>
                    <a:pt x="172" y="1"/>
                    <a:pt x="1" y="171"/>
                    <a:pt x="1" y="380"/>
                  </a:cubicBezTo>
                  <a:lnTo>
                    <a:pt x="1" y="4096"/>
                  </a:lnTo>
                  <a:cubicBezTo>
                    <a:pt x="1" y="4305"/>
                    <a:pt x="172" y="4476"/>
                    <a:pt x="380" y="4476"/>
                  </a:cubicBezTo>
                  <a:lnTo>
                    <a:pt x="3357" y="4476"/>
                  </a:lnTo>
                  <a:cubicBezTo>
                    <a:pt x="3547" y="4476"/>
                    <a:pt x="3717" y="4305"/>
                    <a:pt x="3717" y="4096"/>
                  </a:cubicBezTo>
                  <a:lnTo>
                    <a:pt x="3717" y="380"/>
                  </a:lnTo>
                  <a:cubicBezTo>
                    <a:pt x="3717" y="171"/>
                    <a:pt x="3547" y="1"/>
                    <a:pt x="33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1"/>
            <p:cNvSpPr/>
            <p:nvPr/>
          </p:nvSpPr>
          <p:spPr>
            <a:xfrm>
              <a:off x="1639738" y="4476950"/>
              <a:ext cx="99100" cy="18500"/>
            </a:xfrm>
            <a:custGeom>
              <a:avLst/>
              <a:gdLst/>
              <a:ahLst/>
              <a:cxnLst/>
              <a:rect l="l" t="t" r="r" b="b"/>
              <a:pathLst>
                <a:path w="3964" h="740" extrusionOk="0">
                  <a:moveTo>
                    <a:pt x="493" y="0"/>
                  </a:moveTo>
                  <a:cubicBezTo>
                    <a:pt x="0" y="0"/>
                    <a:pt x="0" y="740"/>
                    <a:pt x="493" y="740"/>
                  </a:cubicBezTo>
                  <a:lnTo>
                    <a:pt x="3470" y="740"/>
                  </a:lnTo>
                  <a:cubicBezTo>
                    <a:pt x="3963" y="740"/>
                    <a:pt x="3963" y="0"/>
                    <a:pt x="34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1"/>
            <p:cNvSpPr/>
            <p:nvPr/>
          </p:nvSpPr>
          <p:spPr>
            <a:xfrm>
              <a:off x="1751138" y="4476950"/>
              <a:ext cx="99100" cy="18500"/>
            </a:xfrm>
            <a:custGeom>
              <a:avLst/>
              <a:gdLst/>
              <a:ahLst/>
              <a:cxnLst/>
              <a:rect l="l" t="t" r="r" b="b"/>
              <a:pathLst>
                <a:path w="3964" h="740" extrusionOk="0">
                  <a:moveTo>
                    <a:pt x="493" y="0"/>
                  </a:moveTo>
                  <a:cubicBezTo>
                    <a:pt x="0" y="0"/>
                    <a:pt x="0" y="740"/>
                    <a:pt x="493" y="740"/>
                  </a:cubicBezTo>
                  <a:lnTo>
                    <a:pt x="3470" y="740"/>
                  </a:lnTo>
                  <a:cubicBezTo>
                    <a:pt x="3963" y="740"/>
                    <a:pt x="3963" y="0"/>
                    <a:pt x="34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1"/>
            <p:cNvSpPr/>
            <p:nvPr/>
          </p:nvSpPr>
          <p:spPr>
            <a:xfrm>
              <a:off x="1862538" y="4476950"/>
              <a:ext cx="99575" cy="18500"/>
            </a:xfrm>
            <a:custGeom>
              <a:avLst/>
              <a:gdLst/>
              <a:ahLst/>
              <a:cxnLst/>
              <a:rect l="l" t="t" r="r" b="b"/>
              <a:pathLst>
                <a:path w="3983" h="740" extrusionOk="0">
                  <a:moveTo>
                    <a:pt x="512" y="0"/>
                  </a:moveTo>
                  <a:cubicBezTo>
                    <a:pt x="0" y="0"/>
                    <a:pt x="0" y="740"/>
                    <a:pt x="512" y="740"/>
                  </a:cubicBezTo>
                  <a:lnTo>
                    <a:pt x="3489" y="740"/>
                  </a:lnTo>
                  <a:cubicBezTo>
                    <a:pt x="3982" y="740"/>
                    <a:pt x="3982" y="0"/>
                    <a:pt x="34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1"/>
            <p:cNvSpPr/>
            <p:nvPr/>
          </p:nvSpPr>
          <p:spPr>
            <a:xfrm>
              <a:off x="1751138" y="4575525"/>
              <a:ext cx="62125" cy="18525"/>
            </a:xfrm>
            <a:custGeom>
              <a:avLst/>
              <a:gdLst/>
              <a:ahLst/>
              <a:cxnLst/>
              <a:rect l="l" t="t" r="r" b="b"/>
              <a:pathLst>
                <a:path w="2485" h="741" extrusionOk="0">
                  <a:moveTo>
                    <a:pt x="493" y="1"/>
                  </a:moveTo>
                  <a:cubicBezTo>
                    <a:pt x="0" y="1"/>
                    <a:pt x="0" y="740"/>
                    <a:pt x="493" y="740"/>
                  </a:cubicBezTo>
                  <a:lnTo>
                    <a:pt x="1991" y="740"/>
                  </a:lnTo>
                  <a:cubicBezTo>
                    <a:pt x="2484" y="740"/>
                    <a:pt x="2484" y="1"/>
                    <a:pt x="19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2" name="Google Shape;532;p31"/>
          <p:cNvGrpSpPr/>
          <p:nvPr/>
        </p:nvGrpSpPr>
        <p:grpSpPr>
          <a:xfrm>
            <a:off x="1707878" y="3444511"/>
            <a:ext cx="320088" cy="260682"/>
            <a:chOff x="5899913" y="4248925"/>
            <a:chExt cx="639025" cy="524300"/>
          </a:xfrm>
        </p:grpSpPr>
        <p:sp>
          <p:nvSpPr>
            <p:cNvPr id="533" name="Google Shape;533;p31"/>
            <p:cNvSpPr/>
            <p:nvPr/>
          </p:nvSpPr>
          <p:spPr>
            <a:xfrm>
              <a:off x="5937363" y="4261725"/>
              <a:ext cx="564600" cy="399175"/>
            </a:xfrm>
            <a:custGeom>
              <a:avLst/>
              <a:gdLst/>
              <a:ahLst/>
              <a:cxnLst/>
              <a:rect l="l" t="t" r="r" b="b"/>
              <a:pathLst>
                <a:path w="22584" h="15967" extrusionOk="0">
                  <a:moveTo>
                    <a:pt x="1005" y="1"/>
                  </a:moveTo>
                  <a:cubicBezTo>
                    <a:pt x="455" y="1"/>
                    <a:pt x="0" y="437"/>
                    <a:pt x="19" y="986"/>
                  </a:cubicBezTo>
                  <a:lnTo>
                    <a:pt x="19" y="15966"/>
                  </a:lnTo>
                  <a:lnTo>
                    <a:pt x="22584" y="15966"/>
                  </a:lnTo>
                  <a:lnTo>
                    <a:pt x="22584" y="986"/>
                  </a:lnTo>
                  <a:cubicBezTo>
                    <a:pt x="22584" y="437"/>
                    <a:pt x="22128" y="1"/>
                    <a:pt x="215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1"/>
            <p:cNvSpPr/>
            <p:nvPr/>
          </p:nvSpPr>
          <p:spPr>
            <a:xfrm>
              <a:off x="6070088" y="4498750"/>
              <a:ext cx="299150" cy="112375"/>
            </a:xfrm>
            <a:custGeom>
              <a:avLst/>
              <a:gdLst/>
              <a:ahLst/>
              <a:cxnLst/>
              <a:rect l="l" t="t" r="r" b="b"/>
              <a:pathLst>
                <a:path w="11966" h="4495" extrusionOk="0">
                  <a:moveTo>
                    <a:pt x="2997" y="0"/>
                  </a:moveTo>
                  <a:lnTo>
                    <a:pt x="1" y="1498"/>
                  </a:lnTo>
                  <a:lnTo>
                    <a:pt x="5992" y="4494"/>
                  </a:lnTo>
                  <a:lnTo>
                    <a:pt x="11965" y="1498"/>
                  </a:lnTo>
                  <a:lnTo>
                    <a:pt x="89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1"/>
            <p:cNvSpPr/>
            <p:nvPr/>
          </p:nvSpPr>
          <p:spPr>
            <a:xfrm>
              <a:off x="6070088" y="4423850"/>
              <a:ext cx="299150" cy="112375"/>
            </a:xfrm>
            <a:custGeom>
              <a:avLst/>
              <a:gdLst/>
              <a:ahLst/>
              <a:cxnLst/>
              <a:rect l="l" t="t" r="r" b="b"/>
              <a:pathLst>
                <a:path w="11966" h="4495" extrusionOk="0">
                  <a:moveTo>
                    <a:pt x="2997" y="0"/>
                  </a:moveTo>
                  <a:lnTo>
                    <a:pt x="1" y="1517"/>
                  </a:lnTo>
                  <a:lnTo>
                    <a:pt x="5992" y="4494"/>
                  </a:lnTo>
                  <a:lnTo>
                    <a:pt x="11965" y="1517"/>
                  </a:lnTo>
                  <a:lnTo>
                    <a:pt x="8988" y="0"/>
                  </a:lnTo>
                  <a:close/>
                </a:path>
              </a:pathLst>
            </a:custGeom>
            <a:solidFill>
              <a:srgbClr val="DBA0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1"/>
            <p:cNvSpPr/>
            <p:nvPr/>
          </p:nvSpPr>
          <p:spPr>
            <a:xfrm>
              <a:off x="6070088" y="4311975"/>
              <a:ext cx="299150" cy="149825"/>
            </a:xfrm>
            <a:custGeom>
              <a:avLst/>
              <a:gdLst/>
              <a:ahLst/>
              <a:cxnLst/>
              <a:rect l="l" t="t" r="r" b="b"/>
              <a:pathLst>
                <a:path w="11966" h="5993" extrusionOk="0">
                  <a:moveTo>
                    <a:pt x="5992" y="0"/>
                  </a:moveTo>
                  <a:lnTo>
                    <a:pt x="1" y="2996"/>
                  </a:lnTo>
                  <a:lnTo>
                    <a:pt x="5992" y="5992"/>
                  </a:lnTo>
                  <a:lnTo>
                    <a:pt x="11965" y="2977"/>
                  </a:lnTo>
                  <a:lnTo>
                    <a:pt x="59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1"/>
            <p:cNvSpPr/>
            <p:nvPr/>
          </p:nvSpPr>
          <p:spPr>
            <a:xfrm>
              <a:off x="5912713" y="4660875"/>
              <a:ext cx="613900" cy="100025"/>
            </a:xfrm>
            <a:custGeom>
              <a:avLst/>
              <a:gdLst/>
              <a:ahLst/>
              <a:cxnLst/>
              <a:rect l="l" t="t" r="r" b="b"/>
              <a:pathLst>
                <a:path w="24556" h="4001" extrusionOk="0">
                  <a:moveTo>
                    <a:pt x="0" y="0"/>
                  </a:moveTo>
                  <a:lnTo>
                    <a:pt x="0" y="1005"/>
                  </a:lnTo>
                  <a:cubicBezTo>
                    <a:pt x="0" y="2655"/>
                    <a:pt x="1347" y="4001"/>
                    <a:pt x="2996" y="4001"/>
                  </a:cubicBezTo>
                  <a:lnTo>
                    <a:pt x="21560" y="4001"/>
                  </a:lnTo>
                  <a:cubicBezTo>
                    <a:pt x="23209" y="4001"/>
                    <a:pt x="24556" y="2655"/>
                    <a:pt x="24556" y="1005"/>
                  </a:cubicBezTo>
                  <a:lnTo>
                    <a:pt x="245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1"/>
            <p:cNvSpPr/>
            <p:nvPr/>
          </p:nvSpPr>
          <p:spPr>
            <a:xfrm>
              <a:off x="6157313" y="4698300"/>
              <a:ext cx="29425" cy="25150"/>
            </a:xfrm>
            <a:custGeom>
              <a:avLst/>
              <a:gdLst/>
              <a:ahLst/>
              <a:cxnLst/>
              <a:rect l="l" t="t" r="r" b="b"/>
              <a:pathLst>
                <a:path w="1177" h="1006" extrusionOk="0">
                  <a:moveTo>
                    <a:pt x="498" y="1"/>
                  </a:moveTo>
                  <a:cubicBezTo>
                    <a:pt x="242" y="1"/>
                    <a:pt x="1" y="200"/>
                    <a:pt x="1" y="494"/>
                  </a:cubicBezTo>
                  <a:cubicBezTo>
                    <a:pt x="1" y="778"/>
                    <a:pt x="228" y="1006"/>
                    <a:pt x="494" y="1006"/>
                  </a:cubicBezTo>
                  <a:cubicBezTo>
                    <a:pt x="949" y="1006"/>
                    <a:pt x="1176" y="456"/>
                    <a:pt x="854" y="153"/>
                  </a:cubicBezTo>
                  <a:cubicBezTo>
                    <a:pt x="749" y="48"/>
                    <a:pt x="621" y="1"/>
                    <a:pt x="4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1"/>
            <p:cNvSpPr/>
            <p:nvPr/>
          </p:nvSpPr>
          <p:spPr>
            <a:xfrm>
              <a:off x="5899913" y="4248925"/>
              <a:ext cx="639025" cy="524300"/>
            </a:xfrm>
            <a:custGeom>
              <a:avLst/>
              <a:gdLst/>
              <a:ahLst/>
              <a:cxnLst/>
              <a:rect l="l" t="t" r="r" b="b"/>
              <a:pathLst>
                <a:path w="25561" h="20972" extrusionOk="0">
                  <a:moveTo>
                    <a:pt x="23077" y="1006"/>
                  </a:moveTo>
                  <a:cubicBezTo>
                    <a:pt x="23342" y="1006"/>
                    <a:pt x="23570" y="1233"/>
                    <a:pt x="23570" y="1498"/>
                  </a:cubicBezTo>
                  <a:lnTo>
                    <a:pt x="23570" y="15985"/>
                  </a:lnTo>
                  <a:lnTo>
                    <a:pt x="2010" y="15985"/>
                  </a:lnTo>
                  <a:lnTo>
                    <a:pt x="2010" y="1498"/>
                  </a:lnTo>
                  <a:cubicBezTo>
                    <a:pt x="2010" y="1233"/>
                    <a:pt x="2238" y="1006"/>
                    <a:pt x="2503" y="1006"/>
                  </a:cubicBezTo>
                  <a:close/>
                  <a:moveTo>
                    <a:pt x="24575" y="16971"/>
                  </a:moveTo>
                  <a:lnTo>
                    <a:pt x="24575" y="17483"/>
                  </a:lnTo>
                  <a:cubicBezTo>
                    <a:pt x="24575" y="18848"/>
                    <a:pt x="23456" y="19967"/>
                    <a:pt x="22072" y="19967"/>
                  </a:cubicBezTo>
                  <a:lnTo>
                    <a:pt x="3508" y="19967"/>
                  </a:lnTo>
                  <a:cubicBezTo>
                    <a:pt x="2124" y="19967"/>
                    <a:pt x="1005" y="18848"/>
                    <a:pt x="1005" y="17483"/>
                  </a:cubicBezTo>
                  <a:lnTo>
                    <a:pt x="1005" y="16971"/>
                  </a:lnTo>
                  <a:close/>
                  <a:moveTo>
                    <a:pt x="2503" y="1"/>
                  </a:moveTo>
                  <a:cubicBezTo>
                    <a:pt x="1688" y="1"/>
                    <a:pt x="1005" y="683"/>
                    <a:pt x="1005" y="1498"/>
                  </a:cubicBezTo>
                  <a:lnTo>
                    <a:pt x="1005" y="15985"/>
                  </a:lnTo>
                  <a:lnTo>
                    <a:pt x="512" y="15985"/>
                  </a:lnTo>
                  <a:cubicBezTo>
                    <a:pt x="228" y="15985"/>
                    <a:pt x="0" y="16194"/>
                    <a:pt x="0" y="16478"/>
                  </a:cubicBezTo>
                  <a:lnTo>
                    <a:pt x="0" y="17483"/>
                  </a:lnTo>
                  <a:cubicBezTo>
                    <a:pt x="19" y="19398"/>
                    <a:pt x="1574" y="20972"/>
                    <a:pt x="3508" y="20972"/>
                  </a:cubicBezTo>
                  <a:lnTo>
                    <a:pt x="22072" y="20972"/>
                  </a:lnTo>
                  <a:cubicBezTo>
                    <a:pt x="24006" y="20972"/>
                    <a:pt x="25561" y="19417"/>
                    <a:pt x="25561" y="17483"/>
                  </a:cubicBezTo>
                  <a:lnTo>
                    <a:pt x="25561" y="16478"/>
                  </a:lnTo>
                  <a:cubicBezTo>
                    <a:pt x="25561" y="16194"/>
                    <a:pt x="25352" y="15985"/>
                    <a:pt x="25068" y="15985"/>
                  </a:cubicBezTo>
                  <a:lnTo>
                    <a:pt x="24575" y="15985"/>
                  </a:lnTo>
                  <a:lnTo>
                    <a:pt x="24575" y="1498"/>
                  </a:lnTo>
                  <a:cubicBezTo>
                    <a:pt x="24575" y="683"/>
                    <a:pt x="23892" y="1"/>
                    <a:pt x="230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1"/>
            <p:cNvSpPr/>
            <p:nvPr/>
          </p:nvSpPr>
          <p:spPr>
            <a:xfrm>
              <a:off x="6202813" y="4698325"/>
              <a:ext cx="83475" cy="25125"/>
            </a:xfrm>
            <a:custGeom>
              <a:avLst/>
              <a:gdLst/>
              <a:ahLst/>
              <a:cxnLst/>
              <a:rect l="l" t="t" r="r" b="b"/>
              <a:pathLst>
                <a:path w="3339" h="1005" extrusionOk="0">
                  <a:moveTo>
                    <a:pt x="683" y="0"/>
                  </a:moveTo>
                  <a:cubicBezTo>
                    <a:pt x="1" y="0"/>
                    <a:pt x="1" y="1005"/>
                    <a:pt x="683" y="1005"/>
                  </a:cubicBezTo>
                  <a:lnTo>
                    <a:pt x="2674" y="1005"/>
                  </a:lnTo>
                  <a:cubicBezTo>
                    <a:pt x="3338" y="1005"/>
                    <a:pt x="3338" y="0"/>
                    <a:pt x="26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1"/>
            <p:cNvSpPr/>
            <p:nvPr/>
          </p:nvSpPr>
          <p:spPr>
            <a:xfrm>
              <a:off x="6054913" y="4299050"/>
              <a:ext cx="329500" cy="324400"/>
            </a:xfrm>
            <a:custGeom>
              <a:avLst/>
              <a:gdLst/>
              <a:ahLst/>
              <a:cxnLst/>
              <a:rect l="l" t="t" r="r" b="b"/>
              <a:pathLst>
                <a:path w="13180" h="12976" extrusionOk="0">
                  <a:moveTo>
                    <a:pt x="6599" y="1048"/>
                  </a:moveTo>
                  <a:lnTo>
                    <a:pt x="11454" y="3494"/>
                  </a:lnTo>
                  <a:lnTo>
                    <a:pt x="6599" y="5921"/>
                  </a:lnTo>
                  <a:lnTo>
                    <a:pt x="1707" y="3494"/>
                  </a:lnTo>
                  <a:lnTo>
                    <a:pt x="6599" y="1048"/>
                  </a:lnTo>
                  <a:close/>
                  <a:moveTo>
                    <a:pt x="9595" y="5561"/>
                  </a:moveTo>
                  <a:lnTo>
                    <a:pt x="11454" y="6490"/>
                  </a:lnTo>
                  <a:lnTo>
                    <a:pt x="6599" y="8917"/>
                  </a:lnTo>
                  <a:lnTo>
                    <a:pt x="1707" y="6509"/>
                  </a:lnTo>
                  <a:lnTo>
                    <a:pt x="3604" y="5561"/>
                  </a:lnTo>
                  <a:lnTo>
                    <a:pt x="6372" y="6945"/>
                  </a:lnTo>
                  <a:cubicBezTo>
                    <a:pt x="6429" y="6964"/>
                    <a:pt x="6505" y="6983"/>
                    <a:pt x="6599" y="6983"/>
                  </a:cubicBezTo>
                  <a:cubicBezTo>
                    <a:pt x="6675" y="6983"/>
                    <a:pt x="6751" y="6964"/>
                    <a:pt x="6808" y="6945"/>
                  </a:cubicBezTo>
                  <a:lnTo>
                    <a:pt x="9595" y="5561"/>
                  </a:lnTo>
                  <a:close/>
                  <a:moveTo>
                    <a:pt x="9595" y="8538"/>
                  </a:moveTo>
                  <a:lnTo>
                    <a:pt x="11454" y="9486"/>
                  </a:lnTo>
                  <a:lnTo>
                    <a:pt x="6599" y="11913"/>
                  </a:lnTo>
                  <a:lnTo>
                    <a:pt x="1707" y="9486"/>
                  </a:lnTo>
                  <a:lnTo>
                    <a:pt x="3585" y="8538"/>
                  </a:lnTo>
                  <a:lnTo>
                    <a:pt x="6372" y="9922"/>
                  </a:lnTo>
                  <a:cubicBezTo>
                    <a:pt x="6429" y="9960"/>
                    <a:pt x="6505" y="9979"/>
                    <a:pt x="6599" y="9979"/>
                  </a:cubicBezTo>
                  <a:cubicBezTo>
                    <a:pt x="6675" y="9979"/>
                    <a:pt x="6751" y="9960"/>
                    <a:pt x="6808" y="9922"/>
                  </a:cubicBezTo>
                  <a:lnTo>
                    <a:pt x="9595" y="8538"/>
                  </a:lnTo>
                  <a:close/>
                  <a:moveTo>
                    <a:pt x="6590" y="1"/>
                  </a:moveTo>
                  <a:cubicBezTo>
                    <a:pt x="6514" y="1"/>
                    <a:pt x="6438" y="15"/>
                    <a:pt x="6372" y="43"/>
                  </a:cubicBezTo>
                  <a:lnTo>
                    <a:pt x="380" y="3039"/>
                  </a:lnTo>
                  <a:cubicBezTo>
                    <a:pt x="209" y="3134"/>
                    <a:pt x="96" y="3305"/>
                    <a:pt x="96" y="3494"/>
                  </a:cubicBezTo>
                  <a:cubicBezTo>
                    <a:pt x="96" y="3684"/>
                    <a:pt x="209" y="3855"/>
                    <a:pt x="380" y="3930"/>
                  </a:cubicBezTo>
                  <a:lnTo>
                    <a:pt x="2485" y="4992"/>
                  </a:lnTo>
                  <a:lnTo>
                    <a:pt x="380" y="6035"/>
                  </a:lnTo>
                  <a:cubicBezTo>
                    <a:pt x="1" y="6225"/>
                    <a:pt x="1" y="6756"/>
                    <a:pt x="380" y="6926"/>
                  </a:cubicBezTo>
                  <a:lnTo>
                    <a:pt x="2485" y="7988"/>
                  </a:lnTo>
                  <a:lnTo>
                    <a:pt x="380" y="9031"/>
                  </a:lnTo>
                  <a:cubicBezTo>
                    <a:pt x="1" y="9221"/>
                    <a:pt x="1" y="9752"/>
                    <a:pt x="380" y="9922"/>
                  </a:cubicBezTo>
                  <a:lnTo>
                    <a:pt x="6372" y="12918"/>
                  </a:lnTo>
                  <a:cubicBezTo>
                    <a:pt x="6448" y="12956"/>
                    <a:pt x="6524" y="12975"/>
                    <a:pt x="6599" y="12975"/>
                  </a:cubicBezTo>
                  <a:cubicBezTo>
                    <a:pt x="6675" y="12975"/>
                    <a:pt x="6751" y="12956"/>
                    <a:pt x="6827" y="12918"/>
                  </a:cubicBezTo>
                  <a:lnTo>
                    <a:pt x="12800" y="9922"/>
                  </a:lnTo>
                  <a:cubicBezTo>
                    <a:pt x="13179" y="9752"/>
                    <a:pt x="13179" y="9221"/>
                    <a:pt x="12800" y="9031"/>
                  </a:cubicBezTo>
                  <a:lnTo>
                    <a:pt x="10714" y="7988"/>
                  </a:lnTo>
                  <a:lnTo>
                    <a:pt x="12800" y="6926"/>
                  </a:lnTo>
                  <a:cubicBezTo>
                    <a:pt x="13179" y="6756"/>
                    <a:pt x="13179" y="6225"/>
                    <a:pt x="12800" y="6035"/>
                  </a:cubicBezTo>
                  <a:lnTo>
                    <a:pt x="10714" y="4992"/>
                  </a:lnTo>
                  <a:lnTo>
                    <a:pt x="12800" y="3930"/>
                  </a:lnTo>
                  <a:cubicBezTo>
                    <a:pt x="12971" y="3855"/>
                    <a:pt x="13084" y="3684"/>
                    <a:pt x="13084" y="3494"/>
                  </a:cubicBezTo>
                  <a:cubicBezTo>
                    <a:pt x="13084" y="3305"/>
                    <a:pt x="12971" y="3134"/>
                    <a:pt x="12800" y="3039"/>
                  </a:cubicBezTo>
                  <a:lnTo>
                    <a:pt x="6808" y="43"/>
                  </a:lnTo>
                  <a:cubicBezTo>
                    <a:pt x="6742" y="15"/>
                    <a:pt x="6666" y="1"/>
                    <a:pt x="65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5" name="Google Shape;545;p31"/>
          <p:cNvGrpSpPr/>
          <p:nvPr/>
        </p:nvGrpSpPr>
        <p:grpSpPr>
          <a:xfrm>
            <a:off x="1614876" y="1364434"/>
            <a:ext cx="506092" cy="426611"/>
            <a:chOff x="1665363" y="1706700"/>
            <a:chExt cx="578325" cy="487500"/>
          </a:xfrm>
        </p:grpSpPr>
        <p:sp>
          <p:nvSpPr>
            <p:cNvPr id="546" name="Google Shape;546;p31"/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1"/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8" name="Google Shape;548;p31"/>
          <p:cNvGrpSpPr/>
          <p:nvPr/>
        </p:nvGrpSpPr>
        <p:grpSpPr>
          <a:xfrm>
            <a:off x="1614876" y="3361546"/>
            <a:ext cx="506092" cy="426611"/>
            <a:chOff x="1665363" y="1706700"/>
            <a:chExt cx="578325" cy="487500"/>
          </a:xfrm>
        </p:grpSpPr>
        <p:sp>
          <p:nvSpPr>
            <p:cNvPr id="549" name="Google Shape;549;p31"/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1"/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1" name="Google Shape;551;p31"/>
          <p:cNvGrpSpPr/>
          <p:nvPr/>
        </p:nvGrpSpPr>
        <p:grpSpPr>
          <a:xfrm>
            <a:off x="1084825" y="3203163"/>
            <a:ext cx="506100" cy="1366863"/>
            <a:chOff x="1084825" y="3203163"/>
            <a:chExt cx="506100" cy="1366863"/>
          </a:xfrm>
        </p:grpSpPr>
        <p:cxnSp>
          <p:nvCxnSpPr>
            <p:cNvPr id="552" name="Google Shape;552;p31"/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53" name="Google Shape;553;p31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cxnSp>
        <p:nvCxnSpPr>
          <p:cNvPr id="555" name="Google Shape;555;p31"/>
          <p:cNvCxnSpPr/>
          <p:nvPr/>
        </p:nvCxnSpPr>
        <p:spPr>
          <a:xfrm>
            <a:off x="1337875" y="1208049"/>
            <a:ext cx="0" cy="7317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" name="Google Shape;473;p28">
            <a:extLst>
              <a:ext uri="{FF2B5EF4-FFF2-40B4-BE49-F238E27FC236}">
                <a16:creationId xmlns:a16="http://schemas.microsoft.com/office/drawing/2014/main" id="{A6495D99-75D9-4782-B996-E4D12FFE30CA}"/>
              </a:ext>
            </a:extLst>
          </p:cNvPr>
          <p:cNvSpPr txBox="1">
            <a:spLocks/>
          </p:cNvSpPr>
          <p:nvPr/>
        </p:nvSpPr>
        <p:spPr>
          <a:xfrm>
            <a:off x="710125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>
              <a:buFont typeface="Fira Code"/>
              <a:buNone/>
            </a:pPr>
            <a:r>
              <a:rPr lang="en-CA" dirty="0">
                <a:solidFill>
                  <a:schemeClr val="accent3"/>
                </a:solidFill>
              </a:rPr>
              <a:t>STP’22|Engineering</a:t>
            </a:r>
          </a:p>
        </p:txBody>
      </p:sp>
      <p:sp>
        <p:nvSpPr>
          <p:cNvPr id="58" name="Google Shape;494;p29">
            <a:extLst>
              <a:ext uri="{FF2B5EF4-FFF2-40B4-BE49-F238E27FC236}">
                <a16:creationId xmlns:a16="http://schemas.microsoft.com/office/drawing/2014/main" id="{EACA5C9C-7874-47CD-ABE0-B20AE4DF38A4}"/>
              </a:ext>
            </a:extLst>
          </p:cNvPr>
          <p:cNvSpPr txBox="1">
            <a:spLocks/>
          </p:cNvSpPr>
          <p:nvPr/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en-CA"/>
              <a:t>Workshop.py</a:t>
            </a:r>
            <a:endParaRPr lang="en-CA" dirty="0"/>
          </a:p>
        </p:txBody>
      </p:sp>
      <p:sp>
        <p:nvSpPr>
          <p:cNvPr id="59" name="Google Shape;495;p29">
            <a:extLst>
              <a:ext uri="{FF2B5EF4-FFF2-40B4-BE49-F238E27FC236}">
                <a16:creationId xmlns:a16="http://schemas.microsoft.com/office/drawing/2014/main" id="{1A9984B1-BCE9-4A3F-8A1E-35F53989E753}"/>
              </a:ext>
            </a:extLst>
          </p:cNvPr>
          <p:cNvSpPr txBox="1">
            <a:spLocks/>
          </p:cNvSpPr>
          <p:nvPr/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en-CA" sz="1400" dirty="0"/>
              <a:t>lists.py</a:t>
            </a:r>
          </a:p>
        </p:txBody>
      </p:sp>
    </p:spTree>
    <p:extLst>
      <p:ext uri="{BB962C8B-B14F-4D97-AF65-F5344CB8AC3E}">
        <p14:creationId xmlns:p14="http://schemas.microsoft.com/office/powerpoint/2010/main" val="2379556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1"/>
          <p:cNvSpPr txBox="1">
            <a:spLocks noGrp="1"/>
          </p:cNvSpPr>
          <p:nvPr>
            <p:ph type="subTitle" idx="2"/>
          </p:nvPr>
        </p:nvSpPr>
        <p:spPr>
          <a:xfrm>
            <a:off x="2672310" y="1151940"/>
            <a:ext cx="1893372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for </a:t>
            </a:r>
            <a:r>
              <a:rPr lang="en-CA" dirty="0" err="1"/>
              <a:t>i</a:t>
            </a:r>
            <a:r>
              <a:rPr lang="en-CA" dirty="0"/>
              <a:t> in </a:t>
            </a:r>
            <a:r>
              <a:rPr lang="en-CA" dirty="0" err="1"/>
              <a:t>listA</a:t>
            </a:r>
            <a:r>
              <a:rPr lang="en-CA" dirty="0"/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  print(</a:t>
            </a:r>
            <a:r>
              <a:rPr lang="en-CA" dirty="0" err="1"/>
              <a:t>i</a:t>
            </a:r>
            <a:r>
              <a:rPr lang="en-CA" dirty="0"/>
              <a:t>)</a:t>
            </a:r>
            <a:endParaRPr dirty="0"/>
          </a:p>
        </p:txBody>
      </p:sp>
      <p:sp>
        <p:nvSpPr>
          <p:cNvPr id="515" name="Google Shape;515;p31"/>
          <p:cNvSpPr txBox="1">
            <a:spLocks noGrp="1"/>
          </p:cNvSpPr>
          <p:nvPr>
            <p:ph type="title"/>
          </p:nvPr>
        </p:nvSpPr>
        <p:spPr>
          <a:xfrm>
            <a:off x="1143249" y="621240"/>
            <a:ext cx="3383171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Python loops </a:t>
            </a:r>
            <a:r>
              <a:rPr lang="en" dirty="0">
                <a:solidFill>
                  <a:schemeClr val="accent6"/>
                </a:solidFill>
              </a:rPr>
              <a:t>:</a:t>
            </a:r>
            <a:r>
              <a:rPr lang="en" dirty="0"/>
              <a:t> </a:t>
            </a:r>
          </a:p>
        </p:txBody>
      </p:sp>
      <p:grpSp>
        <p:nvGrpSpPr>
          <p:cNvPr id="516" name="Google Shape;516;p31"/>
          <p:cNvGrpSpPr/>
          <p:nvPr/>
        </p:nvGrpSpPr>
        <p:grpSpPr>
          <a:xfrm>
            <a:off x="1707884" y="1417701"/>
            <a:ext cx="320076" cy="320076"/>
            <a:chOff x="1562938" y="4248450"/>
            <a:chExt cx="475950" cy="475950"/>
          </a:xfrm>
        </p:grpSpPr>
        <p:sp>
          <p:nvSpPr>
            <p:cNvPr id="517" name="Google Shape;517;p31"/>
            <p:cNvSpPr/>
            <p:nvPr/>
          </p:nvSpPr>
          <p:spPr>
            <a:xfrm>
              <a:off x="1571938" y="4257450"/>
              <a:ext cx="457475" cy="290150"/>
            </a:xfrm>
            <a:custGeom>
              <a:avLst/>
              <a:gdLst/>
              <a:ahLst/>
              <a:cxnLst/>
              <a:rect l="l" t="t" r="r" b="b"/>
              <a:pathLst>
                <a:path w="18299" h="11606" extrusionOk="0">
                  <a:moveTo>
                    <a:pt x="740" y="1"/>
                  </a:moveTo>
                  <a:cubicBezTo>
                    <a:pt x="342" y="1"/>
                    <a:pt x="1" y="342"/>
                    <a:pt x="1" y="740"/>
                  </a:cubicBezTo>
                  <a:lnTo>
                    <a:pt x="1" y="11605"/>
                  </a:lnTo>
                  <a:lnTo>
                    <a:pt x="18299" y="11605"/>
                  </a:lnTo>
                  <a:lnTo>
                    <a:pt x="18299" y="740"/>
                  </a:lnTo>
                  <a:cubicBezTo>
                    <a:pt x="18299" y="342"/>
                    <a:pt x="17976" y="1"/>
                    <a:pt x="175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1"/>
            <p:cNvSpPr/>
            <p:nvPr/>
          </p:nvSpPr>
          <p:spPr>
            <a:xfrm>
              <a:off x="1611763" y="4294900"/>
              <a:ext cx="377825" cy="252700"/>
            </a:xfrm>
            <a:custGeom>
              <a:avLst/>
              <a:gdLst/>
              <a:ahLst/>
              <a:cxnLst/>
              <a:rect l="l" t="t" r="r" b="b"/>
              <a:pathLst>
                <a:path w="15113" h="10108" extrusionOk="0">
                  <a:moveTo>
                    <a:pt x="1" y="1"/>
                  </a:moveTo>
                  <a:lnTo>
                    <a:pt x="1" y="10107"/>
                  </a:lnTo>
                  <a:lnTo>
                    <a:pt x="15113" y="10107"/>
                  </a:lnTo>
                  <a:lnTo>
                    <a:pt x="151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1"/>
            <p:cNvSpPr/>
            <p:nvPr/>
          </p:nvSpPr>
          <p:spPr>
            <a:xfrm>
              <a:off x="1875338" y="4356050"/>
              <a:ext cx="73975" cy="92950"/>
            </a:xfrm>
            <a:custGeom>
              <a:avLst/>
              <a:gdLst/>
              <a:ahLst/>
              <a:cxnLst/>
              <a:rect l="l" t="t" r="r" b="b"/>
              <a:pathLst>
                <a:path w="2959" h="3718" extrusionOk="0">
                  <a:moveTo>
                    <a:pt x="0" y="1"/>
                  </a:moveTo>
                  <a:lnTo>
                    <a:pt x="0" y="3717"/>
                  </a:lnTo>
                  <a:lnTo>
                    <a:pt x="2958" y="371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1"/>
            <p:cNvSpPr/>
            <p:nvPr/>
          </p:nvSpPr>
          <p:spPr>
            <a:xfrm>
              <a:off x="1571938" y="4547575"/>
              <a:ext cx="457475" cy="167350"/>
            </a:xfrm>
            <a:custGeom>
              <a:avLst/>
              <a:gdLst/>
              <a:ahLst/>
              <a:cxnLst/>
              <a:rect l="l" t="t" r="r" b="b"/>
              <a:pathLst>
                <a:path w="18299" h="6694" extrusionOk="0">
                  <a:moveTo>
                    <a:pt x="1" y="0"/>
                  </a:moveTo>
                  <a:lnTo>
                    <a:pt x="1" y="2238"/>
                  </a:lnTo>
                  <a:cubicBezTo>
                    <a:pt x="1" y="2636"/>
                    <a:pt x="342" y="2977"/>
                    <a:pt x="740" y="2977"/>
                  </a:cubicBezTo>
                  <a:lnTo>
                    <a:pt x="7661" y="2977"/>
                  </a:lnTo>
                  <a:lnTo>
                    <a:pt x="7661" y="3717"/>
                  </a:lnTo>
                  <a:cubicBezTo>
                    <a:pt x="7661" y="4551"/>
                    <a:pt x="6998" y="5215"/>
                    <a:pt x="6182" y="5215"/>
                  </a:cubicBezTo>
                  <a:cubicBezTo>
                    <a:pt x="5348" y="5215"/>
                    <a:pt x="4684" y="5878"/>
                    <a:pt x="4684" y="6694"/>
                  </a:cubicBezTo>
                  <a:lnTo>
                    <a:pt x="13615" y="6694"/>
                  </a:lnTo>
                  <a:cubicBezTo>
                    <a:pt x="13615" y="5878"/>
                    <a:pt x="12952" y="5215"/>
                    <a:pt x="12136" y="5215"/>
                  </a:cubicBezTo>
                  <a:cubicBezTo>
                    <a:pt x="11302" y="5215"/>
                    <a:pt x="10638" y="4551"/>
                    <a:pt x="10638" y="3717"/>
                  </a:cubicBezTo>
                  <a:lnTo>
                    <a:pt x="10638" y="2977"/>
                  </a:lnTo>
                  <a:lnTo>
                    <a:pt x="17559" y="2977"/>
                  </a:lnTo>
                  <a:cubicBezTo>
                    <a:pt x="17976" y="2977"/>
                    <a:pt x="18299" y="2636"/>
                    <a:pt x="18299" y="2238"/>
                  </a:cubicBezTo>
                  <a:lnTo>
                    <a:pt x="182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1"/>
            <p:cNvSpPr/>
            <p:nvPr/>
          </p:nvSpPr>
          <p:spPr>
            <a:xfrm>
              <a:off x="1763463" y="4356050"/>
              <a:ext cx="74450" cy="92950"/>
            </a:xfrm>
            <a:custGeom>
              <a:avLst/>
              <a:gdLst/>
              <a:ahLst/>
              <a:cxnLst/>
              <a:rect l="l" t="t" r="r" b="b"/>
              <a:pathLst>
                <a:path w="2978" h="3718" extrusionOk="0">
                  <a:moveTo>
                    <a:pt x="0" y="1"/>
                  </a:moveTo>
                  <a:lnTo>
                    <a:pt x="0" y="3717"/>
                  </a:lnTo>
                  <a:lnTo>
                    <a:pt x="2977" y="3717"/>
                  </a:lnTo>
                  <a:lnTo>
                    <a:pt x="29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1"/>
            <p:cNvSpPr/>
            <p:nvPr/>
          </p:nvSpPr>
          <p:spPr>
            <a:xfrm>
              <a:off x="1652063" y="4356050"/>
              <a:ext cx="74450" cy="92950"/>
            </a:xfrm>
            <a:custGeom>
              <a:avLst/>
              <a:gdLst/>
              <a:ahLst/>
              <a:cxnLst/>
              <a:rect l="l" t="t" r="r" b="b"/>
              <a:pathLst>
                <a:path w="2978" h="3718" extrusionOk="0">
                  <a:moveTo>
                    <a:pt x="0" y="1"/>
                  </a:moveTo>
                  <a:lnTo>
                    <a:pt x="0" y="3717"/>
                  </a:lnTo>
                  <a:lnTo>
                    <a:pt x="2977" y="3717"/>
                  </a:lnTo>
                  <a:lnTo>
                    <a:pt x="2977" y="1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1"/>
            <p:cNvSpPr/>
            <p:nvPr/>
          </p:nvSpPr>
          <p:spPr>
            <a:xfrm>
              <a:off x="1828413" y="4575450"/>
              <a:ext cx="21825" cy="18600"/>
            </a:xfrm>
            <a:custGeom>
              <a:avLst/>
              <a:gdLst/>
              <a:ahLst/>
              <a:cxnLst/>
              <a:rect l="l" t="t" r="r" b="b"/>
              <a:pathLst>
                <a:path w="873" h="744" extrusionOk="0">
                  <a:moveTo>
                    <a:pt x="384" y="0"/>
                  </a:moveTo>
                  <a:cubicBezTo>
                    <a:pt x="198" y="0"/>
                    <a:pt x="19" y="148"/>
                    <a:pt x="19" y="364"/>
                  </a:cubicBezTo>
                  <a:cubicBezTo>
                    <a:pt x="0" y="573"/>
                    <a:pt x="171" y="743"/>
                    <a:pt x="379" y="743"/>
                  </a:cubicBezTo>
                  <a:cubicBezTo>
                    <a:pt x="721" y="743"/>
                    <a:pt x="872" y="345"/>
                    <a:pt x="645" y="118"/>
                  </a:cubicBezTo>
                  <a:cubicBezTo>
                    <a:pt x="570" y="36"/>
                    <a:pt x="476" y="0"/>
                    <a:pt x="3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1"/>
            <p:cNvSpPr/>
            <p:nvPr/>
          </p:nvSpPr>
          <p:spPr>
            <a:xfrm>
              <a:off x="1562938" y="4248450"/>
              <a:ext cx="475950" cy="475950"/>
            </a:xfrm>
            <a:custGeom>
              <a:avLst/>
              <a:gdLst/>
              <a:ahLst/>
              <a:cxnLst/>
              <a:rect l="l" t="t" r="r" b="b"/>
              <a:pathLst>
                <a:path w="19038" h="19038" extrusionOk="0">
                  <a:moveTo>
                    <a:pt x="16687" y="2219"/>
                  </a:moveTo>
                  <a:lnTo>
                    <a:pt x="16687" y="11605"/>
                  </a:lnTo>
                  <a:lnTo>
                    <a:pt x="2333" y="11605"/>
                  </a:lnTo>
                  <a:lnTo>
                    <a:pt x="2333" y="2219"/>
                  </a:lnTo>
                  <a:close/>
                  <a:moveTo>
                    <a:pt x="17919" y="740"/>
                  </a:moveTo>
                  <a:cubicBezTo>
                    <a:pt x="18128" y="740"/>
                    <a:pt x="18279" y="911"/>
                    <a:pt x="18279" y="1100"/>
                  </a:cubicBezTo>
                  <a:lnTo>
                    <a:pt x="18279" y="11605"/>
                  </a:lnTo>
                  <a:lnTo>
                    <a:pt x="17426" y="11605"/>
                  </a:lnTo>
                  <a:lnTo>
                    <a:pt x="17426" y="1859"/>
                  </a:lnTo>
                  <a:cubicBezTo>
                    <a:pt x="17426" y="1650"/>
                    <a:pt x="17274" y="1480"/>
                    <a:pt x="17066" y="1480"/>
                  </a:cubicBezTo>
                  <a:lnTo>
                    <a:pt x="1954" y="1480"/>
                  </a:lnTo>
                  <a:cubicBezTo>
                    <a:pt x="1764" y="1480"/>
                    <a:pt x="1593" y="1650"/>
                    <a:pt x="1593" y="1859"/>
                  </a:cubicBezTo>
                  <a:lnTo>
                    <a:pt x="1593" y="11605"/>
                  </a:lnTo>
                  <a:lnTo>
                    <a:pt x="740" y="11605"/>
                  </a:lnTo>
                  <a:lnTo>
                    <a:pt x="740" y="1100"/>
                  </a:lnTo>
                  <a:cubicBezTo>
                    <a:pt x="740" y="911"/>
                    <a:pt x="911" y="740"/>
                    <a:pt x="1100" y="740"/>
                  </a:cubicBezTo>
                  <a:close/>
                  <a:moveTo>
                    <a:pt x="18279" y="12344"/>
                  </a:moveTo>
                  <a:lnTo>
                    <a:pt x="18279" y="14184"/>
                  </a:lnTo>
                  <a:cubicBezTo>
                    <a:pt x="18279" y="14392"/>
                    <a:pt x="18128" y="14563"/>
                    <a:pt x="17919" y="14563"/>
                  </a:cubicBezTo>
                  <a:lnTo>
                    <a:pt x="1100" y="14563"/>
                  </a:lnTo>
                  <a:cubicBezTo>
                    <a:pt x="911" y="14563"/>
                    <a:pt x="740" y="14392"/>
                    <a:pt x="740" y="14184"/>
                  </a:cubicBezTo>
                  <a:lnTo>
                    <a:pt x="740" y="12344"/>
                  </a:lnTo>
                  <a:close/>
                  <a:moveTo>
                    <a:pt x="10638" y="15321"/>
                  </a:moveTo>
                  <a:lnTo>
                    <a:pt x="10638" y="15682"/>
                  </a:lnTo>
                  <a:cubicBezTo>
                    <a:pt x="10619" y="16080"/>
                    <a:pt x="10752" y="16478"/>
                    <a:pt x="10998" y="16800"/>
                  </a:cubicBezTo>
                  <a:lnTo>
                    <a:pt x="8021" y="16800"/>
                  </a:lnTo>
                  <a:cubicBezTo>
                    <a:pt x="8268" y="16478"/>
                    <a:pt x="8401" y="16080"/>
                    <a:pt x="8401" y="15682"/>
                  </a:cubicBezTo>
                  <a:lnTo>
                    <a:pt x="8401" y="15321"/>
                  </a:lnTo>
                  <a:close/>
                  <a:moveTo>
                    <a:pt x="12496" y="17540"/>
                  </a:moveTo>
                  <a:cubicBezTo>
                    <a:pt x="12951" y="17540"/>
                    <a:pt x="13387" y="17843"/>
                    <a:pt x="13539" y="18279"/>
                  </a:cubicBezTo>
                  <a:lnTo>
                    <a:pt x="5480" y="18279"/>
                  </a:lnTo>
                  <a:cubicBezTo>
                    <a:pt x="5632" y="17843"/>
                    <a:pt x="6068" y="17540"/>
                    <a:pt x="6542" y="17540"/>
                  </a:cubicBezTo>
                  <a:close/>
                  <a:moveTo>
                    <a:pt x="1100" y="1"/>
                  </a:moveTo>
                  <a:cubicBezTo>
                    <a:pt x="494" y="1"/>
                    <a:pt x="1" y="494"/>
                    <a:pt x="1" y="1100"/>
                  </a:cubicBezTo>
                  <a:lnTo>
                    <a:pt x="1" y="14203"/>
                  </a:lnTo>
                  <a:cubicBezTo>
                    <a:pt x="1" y="14809"/>
                    <a:pt x="494" y="15321"/>
                    <a:pt x="1100" y="15321"/>
                  </a:cubicBezTo>
                  <a:lnTo>
                    <a:pt x="7661" y="15321"/>
                  </a:lnTo>
                  <a:lnTo>
                    <a:pt x="7661" y="15682"/>
                  </a:lnTo>
                  <a:cubicBezTo>
                    <a:pt x="7642" y="16307"/>
                    <a:pt x="7149" y="16800"/>
                    <a:pt x="6542" y="16800"/>
                  </a:cubicBezTo>
                  <a:cubicBezTo>
                    <a:pt x="5518" y="16800"/>
                    <a:pt x="4684" y="17635"/>
                    <a:pt x="4684" y="18659"/>
                  </a:cubicBezTo>
                  <a:cubicBezTo>
                    <a:pt x="4684" y="18867"/>
                    <a:pt x="4836" y="19038"/>
                    <a:pt x="5044" y="19038"/>
                  </a:cubicBezTo>
                  <a:lnTo>
                    <a:pt x="13975" y="19038"/>
                  </a:lnTo>
                  <a:cubicBezTo>
                    <a:pt x="14184" y="19038"/>
                    <a:pt x="14354" y="18867"/>
                    <a:pt x="14354" y="18659"/>
                  </a:cubicBezTo>
                  <a:cubicBezTo>
                    <a:pt x="14354" y="17635"/>
                    <a:pt x="13520" y="16800"/>
                    <a:pt x="12496" y="16800"/>
                  </a:cubicBezTo>
                  <a:cubicBezTo>
                    <a:pt x="11870" y="16800"/>
                    <a:pt x="11377" y="16307"/>
                    <a:pt x="11377" y="15682"/>
                  </a:cubicBezTo>
                  <a:lnTo>
                    <a:pt x="11377" y="15321"/>
                  </a:lnTo>
                  <a:lnTo>
                    <a:pt x="17919" y="15321"/>
                  </a:lnTo>
                  <a:cubicBezTo>
                    <a:pt x="18526" y="15321"/>
                    <a:pt x="19038" y="14809"/>
                    <a:pt x="19038" y="14203"/>
                  </a:cubicBezTo>
                  <a:lnTo>
                    <a:pt x="19038" y="1100"/>
                  </a:lnTo>
                  <a:cubicBezTo>
                    <a:pt x="19038" y="494"/>
                    <a:pt x="18526" y="1"/>
                    <a:pt x="179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1"/>
            <p:cNvSpPr/>
            <p:nvPr/>
          </p:nvSpPr>
          <p:spPr>
            <a:xfrm>
              <a:off x="1642588" y="4346575"/>
              <a:ext cx="92925" cy="111900"/>
            </a:xfrm>
            <a:custGeom>
              <a:avLst/>
              <a:gdLst/>
              <a:ahLst/>
              <a:cxnLst/>
              <a:rect l="l" t="t" r="r" b="b"/>
              <a:pathLst>
                <a:path w="3717" h="4476" extrusionOk="0">
                  <a:moveTo>
                    <a:pt x="2977" y="759"/>
                  </a:moveTo>
                  <a:lnTo>
                    <a:pt x="2977" y="3736"/>
                  </a:lnTo>
                  <a:lnTo>
                    <a:pt x="740" y="3736"/>
                  </a:lnTo>
                  <a:lnTo>
                    <a:pt x="740" y="759"/>
                  </a:lnTo>
                  <a:close/>
                  <a:moveTo>
                    <a:pt x="379" y="1"/>
                  </a:moveTo>
                  <a:cubicBezTo>
                    <a:pt x="171" y="1"/>
                    <a:pt x="0" y="171"/>
                    <a:pt x="0" y="380"/>
                  </a:cubicBezTo>
                  <a:lnTo>
                    <a:pt x="0" y="4096"/>
                  </a:lnTo>
                  <a:cubicBezTo>
                    <a:pt x="0" y="4305"/>
                    <a:pt x="171" y="4476"/>
                    <a:pt x="379" y="4476"/>
                  </a:cubicBezTo>
                  <a:lnTo>
                    <a:pt x="3356" y="4476"/>
                  </a:lnTo>
                  <a:cubicBezTo>
                    <a:pt x="3565" y="4476"/>
                    <a:pt x="3717" y="4305"/>
                    <a:pt x="3717" y="4096"/>
                  </a:cubicBezTo>
                  <a:lnTo>
                    <a:pt x="3717" y="380"/>
                  </a:lnTo>
                  <a:cubicBezTo>
                    <a:pt x="3717" y="171"/>
                    <a:pt x="3565" y="1"/>
                    <a:pt x="33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1"/>
            <p:cNvSpPr/>
            <p:nvPr/>
          </p:nvSpPr>
          <p:spPr>
            <a:xfrm>
              <a:off x="1753988" y="4346575"/>
              <a:ext cx="93400" cy="111900"/>
            </a:xfrm>
            <a:custGeom>
              <a:avLst/>
              <a:gdLst/>
              <a:ahLst/>
              <a:cxnLst/>
              <a:rect l="l" t="t" r="r" b="b"/>
              <a:pathLst>
                <a:path w="3736" h="4476" extrusionOk="0">
                  <a:moveTo>
                    <a:pt x="2996" y="759"/>
                  </a:moveTo>
                  <a:lnTo>
                    <a:pt x="2996" y="3736"/>
                  </a:lnTo>
                  <a:lnTo>
                    <a:pt x="759" y="3736"/>
                  </a:lnTo>
                  <a:lnTo>
                    <a:pt x="759" y="759"/>
                  </a:lnTo>
                  <a:close/>
                  <a:moveTo>
                    <a:pt x="379" y="1"/>
                  </a:moveTo>
                  <a:cubicBezTo>
                    <a:pt x="171" y="1"/>
                    <a:pt x="19" y="171"/>
                    <a:pt x="19" y="380"/>
                  </a:cubicBezTo>
                  <a:lnTo>
                    <a:pt x="19" y="4096"/>
                  </a:lnTo>
                  <a:cubicBezTo>
                    <a:pt x="0" y="4305"/>
                    <a:pt x="171" y="4476"/>
                    <a:pt x="379" y="4476"/>
                  </a:cubicBezTo>
                  <a:lnTo>
                    <a:pt x="3356" y="4476"/>
                  </a:lnTo>
                  <a:cubicBezTo>
                    <a:pt x="3565" y="4476"/>
                    <a:pt x="3735" y="4305"/>
                    <a:pt x="3735" y="4096"/>
                  </a:cubicBezTo>
                  <a:lnTo>
                    <a:pt x="3735" y="380"/>
                  </a:lnTo>
                  <a:cubicBezTo>
                    <a:pt x="3735" y="171"/>
                    <a:pt x="3565" y="1"/>
                    <a:pt x="33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1"/>
            <p:cNvSpPr/>
            <p:nvPr/>
          </p:nvSpPr>
          <p:spPr>
            <a:xfrm>
              <a:off x="1865838" y="4346575"/>
              <a:ext cx="92950" cy="111900"/>
            </a:xfrm>
            <a:custGeom>
              <a:avLst/>
              <a:gdLst/>
              <a:ahLst/>
              <a:cxnLst/>
              <a:rect l="l" t="t" r="r" b="b"/>
              <a:pathLst>
                <a:path w="3718" h="4476" extrusionOk="0">
                  <a:moveTo>
                    <a:pt x="2978" y="759"/>
                  </a:moveTo>
                  <a:lnTo>
                    <a:pt x="2978" y="3736"/>
                  </a:lnTo>
                  <a:lnTo>
                    <a:pt x="740" y="3736"/>
                  </a:lnTo>
                  <a:lnTo>
                    <a:pt x="740" y="759"/>
                  </a:lnTo>
                  <a:close/>
                  <a:moveTo>
                    <a:pt x="380" y="1"/>
                  </a:moveTo>
                  <a:cubicBezTo>
                    <a:pt x="172" y="1"/>
                    <a:pt x="1" y="171"/>
                    <a:pt x="1" y="380"/>
                  </a:cubicBezTo>
                  <a:lnTo>
                    <a:pt x="1" y="4096"/>
                  </a:lnTo>
                  <a:cubicBezTo>
                    <a:pt x="1" y="4305"/>
                    <a:pt x="172" y="4476"/>
                    <a:pt x="380" y="4476"/>
                  </a:cubicBezTo>
                  <a:lnTo>
                    <a:pt x="3357" y="4476"/>
                  </a:lnTo>
                  <a:cubicBezTo>
                    <a:pt x="3547" y="4476"/>
                    <a:pt x="3717" y="4305"/>
                    <a:pt x="3717" y="4096"/>
                  </a:cubicBezTo>
                  <a:lnTo>
                    <a:pt x="3717" y="380"/>
                  </a:lnTo>
                  <a:cubicBezTo>
                    <a:pt x="3717" y="171"/>
                    <a:pt x="3547" y="1"/>
                    <a:pt x="33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1"/>
            <p:cNvSpPr/>
            <p:nvPr/>
          </p:nvSpPr>
          <p:spPr>
            <a:xfrm>
              <a:off x="1639738" y="4476950"/>
              <a:ext cx="99100" cy="18500"/>
            </a:xfrm>
            <a:custGeom>
              <a:avLst/>
              <a:gdLst/>
              <a:ahLst/>
              <a:cxnLst/>
              <a:rect l="l" t="t" r="r" b="b"/>
              <a:pathLst>
                <a:path w="3964" h="740" extrusionOk="0">
                  <a:moveTo>
                    <a:pt x="493" y="0"/>
                  </a:moveTo>
                  <a:cubicBezTo>
                    <a:pt x="0" y="0"/>
                    <a:pt x="0" y="740"/>
                    <a:pt x="493" y="740"/>
                  </a:cubicBezTo>
                  <a:lnTo>
                    <a:pt x="3470" y="740"/>
                  </a:lnTo>
                  <a:cubicBezTo>
                    <a:pt x="3963" y="740"/>
                    <a:pt x="3963" y="0"/>
                    <a:pt x="34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1"/>
            <p:cNvSpPr/>
            <p:nvPr/>
          </p:nvSpPr>
          <p:spPr>
            <a:xfrm>
              <a:off x="1751138" y="4476950"/>
              <a:ext cx="99100" cy="18500"/>
            </a:xfrm>
            <a:custGeom>
              <a:avLst/>
              <a:gdLst/>
              <a:ahLst/>
              <a:cxnLst/>
              <a:rect l="l" t="t" r="r" b="b"/>
              <a:pathLst>
                <a:path w="3964" h="740" extrusionOk="0">
                  <a:moveTo>
                    <a:pt x="493" y="0"/>
                  </a:moveTo>
                  <a:cubicBezTo>
                    <a:pt x="0" y="0"/>
                    <a:pt x="0" y="740"/>
                    <a:pt x="493" y="740"/>
                  </a:cubicBezTo>
                  <a:lnTo>
                    <a:pt x="3470" y="740"/>
                  </a:lnTo>
                  <a:cubicBezTo>
                    <a:pt x="3963" y="740"/>
                    <a:pt x="3963" y="0"/>
                    <a:pt x="34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1"/>
            <p:cNvSpPr/>
            <p:nvPr/>
          </p:nvSpPr>
          <p:spPr>
            <a:xfrm>
              <a:off x="1862538" y="4476950"/>
              <a:ext cx="99575" cy="18500"/>
            </a:xfrm>
            <a:custGeom>
              <a:avLst/>
              <a:gdLst/>
              <a:ahLst/>
              <a:cxnLst/>
              <a:rect l="l" t="t" r="r" b="b"/>
              <a:pathLst>
                <a:path w="3983" h="740" extrusionOk="0">
                  <a:moveTo>
                    <a:pt x="512" y="0"/>
                  </a:moveTo>
                  <a:cubicBezTo>
                    <a:pt x="0" y="0"/>
                    <a:pt x="0" y="740"/>
                    <a:pt x="512" y="740"/>
                  </a:cubicBezTo>
                  <a:lnTo>
                    <a:pt x="3489" y="740"/>
                  </a:lnTo>
                  <a:cubicBezTo>
                    <a:pt x="3982" y="740"/>
                    <a:pt x="3982" y="0"/>
                    <a:pt x="34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1"/>
            <p:cNvSpPr/>
            <p:nvPr/>
          </p:nvSpPr>
          <p:spPr>
            <a:xfrm>
              <a:off x="1751138" y="4575525"/>
              <a:ext cx="62125" cy="18525"/>
            </a:xfrm>
            <a:custGeom>
              <a:avLst/>
              <a:gdLst/>
              <a:ahLst/>
              <a:cxnLst/>
              <a:rect l="l" t="t" r="r" b="b"/>
              <a:pathLst>
                <a:path w="2485" h="741" extrusionOk="0">
                  <a:moveTo>
                    <a:pt x="493" y="1"/>
                  </a:moveTo>
                  <a:cubicBezTo>
                    <a:pt x="0" y="1"/>
                    <a:pt x="0" y="740"/>
                    <a:pt x="493" y="740"/>
                  </a:cubicBezTo>
                  <a:lnTo>
                    <a:pt x="1991" y="740"/>
                  </a:lnTo>
                  <a:cubicBezTo>
                    <a:pt x="2484" y="740"/>
                    <a:pt x="2484" y="1"/>
                    <a:pt x="19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5" name="Google Shape;545;p31"/>
          <p:cNvGrpSpPr/>
          <p:nvPr/>
        </p:nvGrpSpPr>
        <p:grpSpPr>
          <a:xfrm>
            <a:off x="1614876" y="1364434"/>
            <a:ext cx="506092" cy="426611"/>
            <a:chOff x="1665363" y="1706700"/>
            <a:chExt cx="578325" cy="487500"/>
          </a:xfrm>
        </p:grpSpPr>
        <p:sp>
          <p:nvSpPr>
            <p:cNvPr id="546" name="Google Shape;546;p31"/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1"/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55" name="Google Shape;555;p31"/>
          <p:cNvCxnSpPr/>
          <p:nvPr/>
        </p:nvCxnSpPr>
        <p:spPr>
          <a:xfrm>
            <a:off x="1337875" y="1208049"/>
            <a:ext cx="0" cy="7317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" name="Google Shape;473;p28">
            <a:extLst>
              <a:ext uri="{FF2B5EF4-FFF2-40B4-BE49-F238E27FC236}">
                <a16:creationId xmlns:a16="http://schemas.microsoft.com/office/drawing/2014/main" id="{A6495D99-75D9-4782-B996-E4D12FFE30CA}"/>
              </a:ext>
            </a:extLst>
          </p:cNvPr>
          <p:cNvSpPr txBox="1">
            <a:spLocks/>
          </p:cNvSpPr>
          <p:nvPr/>
        </p:nvSpPr>
        <p:spPr>
          <a:xfrm>
            <a:off x="710125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>
              <a:buFont typeface="Fira Code"/>
              <a:buNone/>
            </a:pPr>
            <a:r>
              <a:rPr lang="en-CA" dirty="0">
                <a:solidFill>
                  <a:schemeClr val="accent3"/>
                </a:solidFill>
              </a:rPr>
              <a:t>STP’22|Engineering</a:t>
            </a:r>
          </a:p>
        </p:txBody>
      </p:sp>
      <p:sp>
        <p:nvSpPr>
          <p:cNvPr id="58" name="Google Shape;494;p29">
            <a:extLst>
              <a:ext uri="{FF2B5EF4-FFF2-40B4-BE49-F238E27FC236}">
                <a16:creationId xmlns:a16="http://schemas.microsoft.com/office/drawing/2014/main" id="{EACA5C9C-7874-47CD-ABE0-B20AE4DF38A4}"/>
              </a:ext>
            </a:extLst>
          </p:cNvPr>
          <p:cNvSpPr txBox="1">
            <a:spLocks/>
          </p:cNvSpPr>
          <p:nvPr/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en-CA"/>
              <a:t>Workshop.py</a:t>
            </a:r>
            <a:endParaRPr lang="en-CA" dirty="0"/>
          </a:p>
        </p:txBody>
      </p:sp>
      <p:sp>
        <p:nvSpPr>
          <p:cNvPr id="59" name="Google Shape;495;p29">
            <a:extLst>
              <a:ext uri="{FF2B5EF4-FFF2-40B4-BE49-F238E27FC236}">
                <a16:creationId xmlns:a16="http://schemas.microsoft.com/office/drawing/2014/main" id="{1A9984B1-BCE9-4A3F-8A1E-35F53989E753}"/>
              </a:ext>
            </a:extLst>
          </p:cNvPr>
          <p:cNvSpPr txBox="1">
            <a:spLocks/>
          </p:cNvSpPr>
          <p:nvPr/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en-CA" sz="1400" dirty="0"/>
              <a:t>loopsAndConditions.py</a:t>
            </a:r>
          </a:p>
        </p:txBody>
      </p:sp>
      <p:sp>
        <p:nvSpPr>
          <p:cNvPr id="51" name="Google Shape;512;p31">
            <a:extLst>
              <a:ext uri="{FF2B5EF4-FFF2-40B4-BE49-F238E27FC236}">
                <a16:creationId xmlns:a16="http://schemas.microsoft.com/office/drawing/2014/main" id="{F8911918-33D9-4B6A-AE41-D8CD8AF93891}"/>
              </a:ext>
            </a:extLst>
          </p:cNvPr>
          <p:cNvSpPr txBox="1">
            <a:spLocks/>
          </p:cNvSpPr>
          <p:nvPr/>
        </p:nvSpPr>
        <p:spPr>
          <a:xfrm>
            <a:off x="2672310" y="2864726"/>
            <a:ext cx="2285453" cy="1492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nn-NO" dirty="0"/>
              <a:t>if x == 0:</a:t>
            </a:r>
          </a:p>
          <a:p>
            <a:pPr marL="0" indent="0"/>
            <a:r>
              <a:rPr lang="nn-NO" dirty="0"/>
              <a:t>  print(</a:t>
            </a:r>
            <a:r>
              <a:rPr lang="en-US" dirty="0"/>
              <a:t>“Hello0”</a:t>
            </a:r>
            <a:r>
              <a:rPr lang="nn-NO" dirty="0"/>
              <a:t>)</a:t>
            </a:r>
          </a:p>
          <a:p>
            <a:pPr marL="0" indent="0"/>
            <a:r>
              <a:rPr lang="nn-NO" dirty="0"/>
              <a:t>elif x == 1:</a:t>
            </a:r>
          </a:p>
          <a:p>
            <a:pPr marL="0" indent="0"/>
            <a:r>
              <a:rPr lang="nn-NO" dirty="0"/>
              <a:t>  print(</a:t>
            </a:r>
            <a:r>
              <a:rPr lang="en-US" dirty="0"/>
              <a:t>“Hello1”</a:t>
            </a:r>
            <a:r>
              <a:rPr lang="nn-NO" dirty="0"/>
              <a:t>)</a:t>
            </a:r>
          </a:p>
          <a:p>
            <a:pPr marL="0" indent="0"/>
            <a:r>
              <a:rPr lang="nn-NO" dirty="0"/>
              <a:t>else:</a:t>
            </a:r>
          </a:p>
          <a:p>
            <a:pPr marL="0" indent="0"/>
            <a:r>
              <a:rPr lang="nn-NO" dirty="0"/>
              <a:t>  print(</a:t>
            </a:r>
            <a:r>
              <a:rPr lang="en-US" dirty="0"/>
              <a:t>“Hello”</a:t>
            </a:r>
            <a:r>
              <a:rPr lang="nn-NO" dirty="0"/>
              <a:t>)</a:t>
            </a:r>
          </a:p>
          <a:p>
            <a:pPr marL="0" indent="0"/>
            <a:endParaRPr lang="nn-NO" dirty="0"/>
          </a:p>
        </p:txBody>
      </p:sp>
      <p:sp>
        <p:nvSpPr>
          <p:cNvPr id="52" name="Google Shape;515;p31">
            <a:extLst>
              <a:ext uri="{FF2B5EF4-FFF2-40B4-BE49-F238E27FC236}">
                <a16:creationId xmlns:a16="http://schemas.microsoft.com/office/drawing/2014/main" id="{6F51F603-60DF-44EF-8EFD-D68AE923DA23}"/>
              </a:ext>
            </a:extLst>
          </p:cNvPr>
          <p:cNvSpPr txBox="1">
            <a:spLocks/>
          </p:cNvSpPr>
          <p:nvPr/>
        </p:nvSpPr>
        <p:spPr>
          <a:xfrm>
            <a:off x="1143249" y="2226869"/>
            <a:ext cx="4572000" cy="5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n-CA" dirty="0"/>
              <a:t>Python conditions </a:t>
            </a:r>
            <a:r>
              <a:rPr lang="en" dirty="0">
                <a:solidFill>
                  <a:schemeClr val="accent6"/>
                </a:solidFill>
              </a:rPr>
              <a:t>:</a:t>
            </a:r>
            <a:r>
              <a:rPr lang="en" dirty="0"/>
              <a:t> </a:t>
            </a:r>
          </a:p>
        </p:txBody>
      </p:sp>
      <p:grpSp>
        <p:nvGrpSpPr>
          <p:cNvPr id="53" name="Google Shape;516;p31">
            <a:extLst>
              <a:ext uri="{FF2B5EF4-FFF2-40B4-BE49-F238E27FC236}">
                <a16:creationId xmlns:a16="http://schemas.microsoft.com/office/drawing/2014/main" id="{81E87EFF-2A49-4E96-81FB-FDDFF2390DB9}"/>
              </a:ext>
            </a:extLst>
          </p:cNvPr>
          <p:cNvGrpSpPr/>
          <p:nvPr/>
        </p:nvGrpSpPr>
        <p:grpSpPr>
          <a:xfrm>
            <a:off x="1707884" y="3023330"/>
            <a:ext cx="320076" cy="320076"/>
            <a:chOff x="1562938" y="4248450"/>
            <a:chExt cx="475950" cy="475950"/>
          </a:xfrm>
        </p:grpSpPr>
        <p:sp>
          <p:nvSpPr>
            <p:cNvPr id="54" name="Google Shape;517;p31">
              <a:extLst>
                <a:ext uri="{FF2B5EF4-FFF2-40B4-BE49-F238E27FC236}">
                  <a16:creationId xmlns:a16="http://schemas.microsoft.com/office/drawing/2014/main" id="{272A93F3-4CDA-4BFE-AE71-ED67A9433F5D}"/>
                </a:ext>
              </a:extLst>
            </p:cNvPr>
            <p:cNvSpPr/>
            <p:nvPr/>
          </p:nvSpPr>
          <p:spPr>
            <a:xfrm>
              <a:off x="1571938" y="4257450"/>
              <a:ext cx="457475" cy="290150"/>
            </a:xfrm>
            <a:custGeom>
              <a:avLst/>
              <a:gdLst/>
              <a:ahLst/>
              <a:cxnLst/>
              <a:rect l="l" t="t" r="r" b="b"/>
              <a:pathLst>
                <a:path w="18299" h="11606" extrusionOk="0">
                  <a:moveTo>
                    <a:pt x="740" y="1"/>
                  </a:moveTo>
                  <a:cubicBezTo>
                    <a:pt x="342" y="1"/>
                    <a:pt x="1" y="342"/>
                    <a:pt x="1" y="740"/>
                  </a:cubicBezTo>
                  <a:lnTo>
                    <a:pt x="1" y="11605"/>
                  </a:lnTo>
                  <a:lnTo>
                    <a:pt x="18299" y="11605"/>
                  </a:lnTo>
                  <a:lnTo>
                    <a:pt x="18299" y="740"/>
                  </a:lnTo>
                  <a:cubicBezTo>
                    <a:pt x="18299" y="342"/>
                    <a:pt x="17976" y="1"/>
                    <a:pt x="175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18;p31">
              <a:extLst>
                <a:ext uri="{FF2B5EF4-FFF2-40B4-BE49-F238E27FC236}">
                  <a16:creationId xmlns:a16="http://schemas.microsoft.com/office/drawing/2014/main" id="{C28B7225-33C0-4AFB-8859-B2E72A81B4B3}"/>
                </a:ext>
              </a:extLst>
            </p:cNvPr>
            <p:cNvSpPr/>
            <p:nvPr/>
          </p:nvSpPr>
          <p:spPr>
            <a:xfrm>
              <a:off x="1611763" y="4294900"/>
              <a:ext cx="377825" cy="252700"/>
            </a:xfrm>
            <a:custGeom>
              <a:avLst/>
              <a:gdLst/>
              <a:ahLst/>
              <a:cxnLst/>
              <a:rect l="l" t="t" r="r" b="b"/>
              <a:pathLst>
                <a:path w="15113" h="10108" extrusionOk="0">
                  <a:moveTo>
                    <a:pt x="1" y="1"/>
                  </a:moveTo>
                  <a:lnTo>
                    <a:pt x="1" y="10107"/>
                  </a:lnTo>
                  <a:lnTo>
                    <a:pt x="15113" y="10107"/>
                  </a:lnTo>
                  <a:lnTo>
                    <a:pt x="151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19;p31">
              <a:extLst>
                <a:ext uri="{FF2B5EF4-FFF2-40B4-BE49-F238E27FC236}">
                  <a16:creationId xmlns:a16="http://schemas.microsoft.com/office/drawing/2014/main" id="{DA11F2A4-9C29-4328-97AD-02F5C653CC31}"/>
                </a:ext>
              </a:extLst>
            </p:cNvPr>
            <p:cNvSpPr/>
            <p:nvPr/>
          </p:nvSpPr>
          <p:spPr>
            <a:xfrm>
              <a:off x="1875338" y="4356050"/>
              <a:ext cx="73975" cy="92950"/>
            </a:xfrm>
            <a:custGeom>
              <a:avLst/>
              <a:gdLst/>
              <a:ahLst/>
              <a:cxnLst/>
              <a:rect l="l" t="t" r="r" b="b"/>
              <a:pathLst>
                <a:path w="2959" h="3718" extrusionOk="0">
                  <a:moveTo>
                    <a:pt x="0" y="1"/>
                  </a:moveTo>
                  <a:lnTo>
                    <a:pt x="0" y="3717"/>
                  </a:lnTo>
                  <a:lnTo>
                    <a:pt x="2958" y="371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20;p31">
              <a:extLst>
                <a:ext uri="{FF2B5EF4-FFF2-40B4-BE49-F238E27FC236}">
                  <a16:creationId xmlns:a16="http://schemas.microsoft.com/office/drawing/2014/main" id="{B226475F-B2DC-4667-9992-58130F97152E}"/>
                </a:ext>
              </a:extLst>
            </p:cNvPr>
            <p:cNvSpPr/>
            <p:nvPr/>
          </p:nvSpPr>
          <p:spPr>
            <a:xfrm>
              <a:off x="1571938" y="4547575"/>
              <a:ext cx="457475" cy="167350"/>
            </a:xfrm>
            <a:custGeom>
              <a:avLst/>
              <a:gdLst/>
              <a:ahLst/>
              <a:cxnLst/>
              <a:rect l="l" t="t" r="r" b="b"/>
              <a:pathLst>
                <a:path w="18299" h="6694" extrusionOk="0">
                  <a:moveTo>
                    <a:pt x="1" y="0"/>
                  </a:moveTo>
                  <a:lnTo>
                    <a:pt x="1" y="2238"/>
                  </a:lnTo>
                  <a:cubicBezTo>
                    <a:pt x="1" y="2636"/>
                    <a:pt x="342" y="2977"/>
                    <a:pt x="740" y="2977"/>
                  </a:cubicBezTo>
                  <a:lnTo>
                    <a:pt x="7661" y="2977"/>
                  </a:lnTo>
                  <a:lnTo>
                    <a:pt x="7661" y="3717"/>
                  </a:lnTo>
                  <a:cubicBezTo>
                    <a:pt x="7661" y="4551"/>
                    <a:pt x="6998" y="5215"/>
                    <a:pt x="6182" y="5215"/>
                  </a:cubicBezTo>
                  <a:cubicBezTo>
                    <a:pt x="5348" y="5215"/>
                    <a:pt x="4684" y="5878"/>
                    <a:pt x="4684" y="6694"/>
                  </a:cubicBezTo>
                  <a:lnTo>
                    <a:pt x="13615" y="6694"/>
                  </a:lnTo>
                  <a:cubicBezTo>
                    <a:pt x="13615" y="5878"/>
                    <a:pt x="12952" y="5215"/>
                    <a:pt x="12136" y="5215"/>
                  </a:cubicBezTo>
                  <a:cubicBezTo>
                    <a:pt x="11302" y="5215"/>
                    <a:pt x="10638" y="4551"/>
                    <a:pt x="10638" y="3717"/>
                  </a:cubicBezTo>
                  <a:lnTo>
                    <a:pt x="10638" y="2977"/>
                  </a:lnTo>
                  <a:lnTo>
                    <a:pt x="17559" y="2977"/>
                  </a:lnTo>
                  <a:cubicBezTo>
                    <a:pt x="17976" y="2977"/>
                    <a:pt x="18299" y="2636"/>
                    <a:pt x="18299" y="2238"/>
                  </a:cubicBezTo>
                  <a:lnTo>
                    <a:pt x="182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521;p31">
              <a:extLst>
                <a:ext uri="{FF2B5EF4-FFF2-40B4-BE49-F238E27FC236}">
                  <a16:creationId xmlns:a16="http://schemas.microsoft.com/office/drawing/2014/main" id="{4301B960-B4B5-4BFD-84A4-74F8492CCD46}"/>
                </a:ext>
              </a:extLst>
            </p:cNvPr>
            <p:cNvSpPr/>
            <p:nvPr/>
          </p:nvSpPr>
          <p:spPr>
            <a:xfrm>
              <a:off x="1763463" y="4356050"/>
              <a:ext cx="74450" cy="92950"/>
            </a:xfrm>
            <a:custGeom>
              <a:avLst/>
              <a:gdLst/>
              <a:ahLst/>
              <a:cxnLst/>
              <a:rect l="l" t="t" r="r" b="b"/>
              <a:pathLst>
                <a:path w="2978" h="3718" extrusionOk="0">
                  <a:moveTo>
                    <a:pt x="0" y="1"/>
                  </a:moveTo>
                  <a:lnTo>
                    <a:pt x="0" y="3717"/>
                  </a:lnTo>
                  <a:lnTo>
                    <a:pt x="2977" y="3717"/>
                  </a:lnTo>
                  <a:lnTo>
                    <a:pt x="29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522;p31">
              <a:extLst>
                <a:ext uri="{FF2B5EF4-FFF2-40B4-BE49-F238E27FC236}">
                  <a16:creationId xmlns:a16="http://schemas.microsoft.com/office/drawing/2014/main" id="{430D4E7E-64B5-4C73-8D00-C36C62995124}"/>
                </a:ext>
              </a:extLst>
            </p:cNvPr>
            <p:cNvSpPr/>
            <p:nvPr/>
          </p:nvSpPr>
          <p:spPr>
            <a:xfrm>
              <a:off x="1652063" y="4356050"/>
              <a:ext cx="74450" cy="92950"/>
            </a:xfrm>
            <a:custGeom>
              <a:avLst/>
              <a:gdLst/>
              <a:ahLst/>
              <a:cxnLst/>
              <a:rect l="l" t="t" r="r" b="b"/>
              <a:pathLst>
                <a:path w="2978" h="3718" extrusionOk="0">
                  <a:moveTo>
                    <a:pt x="0" y="1"/>
                  </a:moveTo>
                  <a:lnTo>
                    <a:pt x="0" y="3717"/>
                  </a:lnTo>
                  <a:lnTo>
                    <a:pt x="2977" y="3717"/>
                  </a:lnTo>
                  <a:lnTo>
                    <a:pt x="2977" y="1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523;p31">
              <a:extLst>
                <a:ext uri="{FF2B5EF4-FFF2-40B4-BE49-F238E27FC236}">
                  <a16:creationId xmlns:a16="http://schemas.microsoft.com/office/drawing/2014/main" id="{203E98B7-9D56-45B1-81A7-95AA27495A88}"/>
                </a:ext>
              </a:extLst>
            </p:cNvPr>
            <p:cNvSpPr/>
            <p:nvPr/>
          </p:nvSpPr>
          <p:spPr>
            <a:xfrm>
              <a:off x="1828413" y="4575450"/>
              <a:ext cx="21825" cy="18600"/>
            </a:xfrm>
            <a:custGeom>
              <a:avLst/>
              <a:gdLst/>
              <a:ahLst/>
              <a:cxnLst/>
              <a:rect l="l" t="t" r="r" b="b"/>
              <a:pathLst>
                <a:path w="873" h="744" extrusionOk="0">
                  <a:moveTo>
                    <a:pt x="384" y="0"/>
                  </a:moveTo>
                  <a:cubicBezTo>
                    <a:pt x="198" y="0"/>
                    <a:pt x="19" y="148"/>
                    <a:pt x="19" y="364"/>
                  </a:cubicBezTo>
                  <a:cubicBezTo>
                    <a:pt x="0" y="573"/>
                    <a:pt x="171" y="743"/>
                    <a:pt x="379" y="743"/>
                  </a:cubicBezTo>
                  <a:cubicBezTo>
                    <a:pt x="721" y="743"/>
                    <a:pt x="872" y="345"/>
                    <a:pt x="645" y="118"/>
                  </a:cubicBezTo>
                  <a:cubicBezTo>
                    <a:pt x="570" y="36"/>
                    <a:pt x="476" y="0"/>
                    <a:pt x="3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524;p31">
              <a:extLst>
                <a:ext uri="{FF2B5EF4-FFF2-40B4-BE49-F238E27FC236}">
                  <a16:creationId xmlns:a16="http://schemas.microsoft.com/office/drawing/2014/main" id="{30D9017B-D32A-4117-99B3-F4585F986C97}"/>
                </a:ext>
              </a:extLst>
            </p:cNvPr>
            <p:cNvSpPr/>
            <p:nvPr/>
          </p:nvSpPr>
          <p:spPr>
            <a:xfrm>
              <a:off x="1562938" y="4248450"/>
              <a:ext cx="475950" cy="475950"/>
            </a:xfrm>
            <a:custGeom>
              <a:avLst/>
              <a:gdLst/>
              <a:ahLst/>
              <a:cxnLst/>
              <a:rect l="l" t="t" r="r" b="b"/>
              <a:pathLst>
                <a:path w="19038" h="19038" extrusionOk="0">
                  <a:moveTo>
                    <a:pt x="16687" y="2219"/>
                  </a:moveTo>
                  <a:lnTo>
                    <a:pt x="16687" y="11605"/>
                  </a:lnTo>
                  <a:lnTo>
                    <a:pt x="2333" y="11605"/>
                  </a:lnTo>
                  <a:lnTo>
                    <a:pt x="2333" y="2219"/>
                  </a:lnTo>
                  <a:close/>
                  <a:moveTo>
                    <a:pt x="17919" y="740"/>
                  </a:moveTo>
                  <a:cubicBezTo>
                    <a:pt x="18128" y="740"/>
                    <a:pt x="18279" y="911"/>
                    <a:pt x="18279" y="1100"/>
                  </a:cubicBezTo>
                  <a:lnTo>
                    <a:pt x="18279" y="11605"/>
                  </a:lnTo>
                  <a:lnTo>
                    <a:pt x="17426" y="11605"/>
                  </a:lnTo>
                  <a:lnTo>
                    <a:pt x="17426" y="1859"/>
                  </a:lnTo>
                  <a:cubicBezTo>
                    <a:pt x="17426" y="1650"/>
                    <a:pt x="17274" y="1480"/>
                    <a:pt x="17066" y="1480"/>
                  </a:cubicBezTo>
                  <a:lnTo>
                    <a:pt x="1954" y="1480"/>
                  </a:lnTo>
                  <a:cubicBezTo>
                    <a:pt x="1764" y="1480"/>
                    <a:pt x="1593" y="1650"/>
                    <a:pt x="1593" y="1859"/>
                  </a:cubicBezTo>
                  <a:lnTo>
                    <a:pt x="1593" y="11605"/>
                  </a:lnTo>
                  <a:lnTo>
                    <a:pt x="740" y="11605"/>
                  </a:lnTo>
                  <a:lnTo>
                    <a:pt x="740" y="1100"/>
                  </a:lnTo>
                  <a:cubicBezTo>
                    <a:pt x="740" y="911"/>
                    <a:pt x="911" y="740"/>
                    <a:pt x="1100" y="740"/>
                  </a:cubicBezTo>
                  <a:close/>
                  <a:moveTo>
                    <a:pt x="18279" y="12344"/>
                  </a:moveTo>
                  <a:lnTo>
                    <a:pt x="18279" y="14184"/>
                  </a:lnTo>
                  <a:cubicBezTo>
                    <a:pt x="18279" y="14392"/>
                    <a:pt x="18128" y="14563"/>
                    <a:pt x="17919" y="14563"/>
                  </a:cubicBezTo>
                  <a:lnTo>
                    <a:pt x="1100" y="14563"/>
                  </a:lnTo>
                  <a:cubicBezTo>
                    <a:pt x="911" y="14563"/>
                    <a:pt x="740" y="14392"/>
                    <a:pt x="740" y="14184"/>
                  </a:cubicBezTo>
                  <a:lnTo>
                    <a:pt x="740" y="12344"/>
                  </a:lnTo>
                  <a:close/>
                  <a:moveTo>
                    <a:pt x="10638" y="15321"/>
                  </a:moveTo>
                  <a:lnTo>
                    <a:pt x="10638" y="15682"/>
                  </a:lnTo>
                  <a:cubicBezTo>
                    <a:pt x="10619" y="16080"/>
                    <a:pt x="10752" y="16478"/>
                    <a:pt x="10998" y="16800"/>
                  </a:cubicBezTo>
                  <a:lnTo>
                    <a:pt x="8021" y="16800"/>
                  </a:lnTo>
                  <a:cubicBezTo>
                    <a:pt x="8268" y="16478"/>
                    <a:pt x="8401" y="16080"/>
                    <a:pt x="8401" y="15682"/>
                  </a:cubicBezTo>
                  <a:lnTo>
                    <a:pt x="8401" y="15321"/>
                  </a:lnTo>
                  <a:close/>
                  <a:moveTo>
                    <a:pt x="12496" y="17540"/>
                  </a:moveTo>
                  <a:cubicBezTo>
                    <a:pt x="12951" y="17540"/>
                    <a:pt x="13387" y="17843"/>
                    <a:pt x="13539" y="18279"/>
                  </a:cubicBezTo>
                  <a:lnTo>
                    <a:pt x="5480" y="18279"/>
                  </a:lnTo>
                  <a:cubicBezTo>
                    <a:pt x="5632" y="17843"/>
                    <a:pt x="6068" y="17540"/>
                    <a:pt x="6542" y="17540"/>
                  </a:cubicBezTo>
                  <a:close/>
                  <a:moveTo>
                    <a:pt x="1100" y="1"/>
                  </a:moveTo>
                  <a:cubicBezTo>
                    <a:pt x="494" y="1"/>
                    <a:pt x="1" y="494"/>
                    <a:pt x="1" y="1100"/>
                  </a:cubicBezTo>
                  <a:lnTo>
                    <a:pt x="1" y="14203"/>
                  </a:lnTo>
                  <a:cubicBezTo>
                    <a:pt x="1" y="14809"/>
                    <a:pt x="494" y="15321"/>
                    <a:pt x="1100" y="15321"/>
                  </a:cubicBezTo>
                  <a:lnTo>
                    <a:pt x="7661" y="15321"/>
                  </a:lnTo>
                  <a:lnTo>
                    <a:pt x="7661" y="15682"/>
                  </a:lnTo>
                  <a:cubicBezTo>
                    <a:pt x="7642" y="16307"/>
                    <a:pt x="7149" y="16800"/>
                    <a:pt x="6542" y="16800"/>
                  </a:cubicBezTo>
                  <a:cubicBezTo>
                    <a:pt x="5518" y="16800"/>
                    <a:pt x="4684" y="17635"/>
                    <a:pt x="4684" y="18659"/>
                  </a:cubicBezTo>
                  <a:cubicBezTo>
                    <a:pt x="4684" y="18867"/>
                    <a:pt x="4836" y="19038"/>
                    <a:pt x="5044" y="19038"/>
                  </a:cubicBezTo>
                  <a:lnTo>
                    <a:pt x="13975" y="19038"/>
                  </a:lnTo>
                  <a:cubicBezTo>
                    <a:pt x="14184" y="19038"/>
                    <a:pt x="14354" y="18867"/>
                    <a:pt x="14354" y="18659"/>
                  </a:cubicBezTo>
                  <a:cubicBezTo>
                    <a:pt x="14354" y="17635"/>
                    <a:pt x="13520" y="16800"/>
                    <a:pt x="12496" y="16800"/>
                  </a:cubicBezTo>
                  <a:cubicBezTo>
                    <a:pt x="11870" y="16800"/>
                    <a:pt x="11377" y="16307"/>
                    <a:pt x="11377" y="15682"/>
                  </a:cubicBezTo>
                  <a:lnTo>
                    <a:pt x="11377" y="15321"/>
                  </a:lnTo>
                  <a:lnTo>
                    <a:pt x="17919" y="15321"/>
                  </a:lnTo>
                  <a:cubicBezTo>
                    <a:pt x="18526" y="15321"/>
                    <a:pt x="19038" y="14809"/>
                    <a:pt x="19038" y="14203"/>
                  </a:cubicBezTo>
                  <a:lnTo>
                    <a:pt x="19038" y="1100"/>
                  </a:lnTo>
                  <a:cubicBezTo>
                    <a:pt x="19038" y="494"/>
                    <a:pt x="18526" y="1"/>
                    <a:pt x="179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525;p31">
              <a:extLst>
                <a:ext uri="{FF2B5EF4-FFF2-40B4-BE49-F238E27FC236}">
                  <a16:creationId xmlns:a16="http://schemas.microsoft.com/office/drawing/2014/main" id="{23A09717-20C9-4C1D-AA2B-A5A2AC4DBAD9}"/>
                </a:ext>
              </a:extLst>
            </p:cNvPr>
            <p:cNvSpPr/>
            <p:nvPr/>
          </p:nvSpPr>
          <p:spPr>
            <a:xfrm>
              <a:off x="1642588" y="4346575"/>
              <a:ext cx="92925" cy="111900"/>
            </a:xfrm>
            <a:custGeom>
              <a:avLst/>
              <a:gdLst/>
              <a:ahLst/>
              <a:cxnLst/>
              <a:rect l="l" t="t" r="r" b="b"/>
              <a:pathLst>
                <a:path w="3717" h="4476" extrusionOk="0">
                  <a:moveTo>
                    <a:pt x="2977" y="759"/>
                  </a:moveTo>
                  <a:lnTo>
                    <a:pt x="2977" y="3736"/>
                  </a:lnTo>
                  <a:lnTo>
                    <a:pt x="740" y="3736"/>
                  </a:lnTo>
                  <a:lnTo>
                    <a:pt x="740" y="759"/>
                  </a:lnTo>
                  <a:close/>
                  <a:moveTo>
                    <a:pt x="379" y="1"/>
                  </a:moveTo>
                  <a:cubicBezTo>
                    <a:pt x="171" y="1"/>
                    <a:pt x="0" y="171"/>
                    <a:pt x="0" y="380"/>
                  </a:cubicBezTo>
                  <a:lnTo>
                    <a:pt x="0" y="4096"/>
                  </a:lnTo>
                  <a:cubicBezTo>
                    <a:pt x="0" y="4305"/>
                    <a:pt x="171" y="4476"/>
                    <a:pt x="379" y="4476"/>
                  </a:cubicBezTo>
                  <a:lnTo>
                    <a:pt x="3356" y="4476"/>
                  </a:lnTo>
                  <a:cubicBezTo>
                    <a:pt x="3565" y="4476"/>
                    <a:pt x="3717" y="4305"/>
                    <a:pt x="3717" y="4096"/>
                  </a:cubicBezTo>
                  <a:lnTo>
                    <a:pt x="3717" y="380"/>
                  </a:lnTo>
                  <a:cubicBezTo>
                    <a:pt x="3717" y="171"/>
                    <a:pt x="3565" y="1"/>
                    <a:pt x="33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526;p31">
              <a:extLst>
                <a:ext uri="{FF2B5EF4-FFF2-40B4-BE49-F238E27FC236}">
                  <a16:creationId xmlns:a16="http://schemas.microsoft.com/office/drawing/2014/main" id="{39022A3B-0CD5-4540-BFAC-B956318F9D74}"/>
                </a:ext>
              </a:extLst>
            </p:cNvPr>
            <p:cNvSpPr/>
            <p:nvPr/>
          </p:nvSpPr>
          <p:spPr>
            <a:xfrm>
              <a:off x="1753988" y="4346575"/>
              <a:ext cx="93400" cy="111900"/>
            </a:xfrm>
            <a:custGeom>
              <a:avLst/>
              <a:gdLst/>
              <a:ahLst/>
              <a:cxnLst/>
              <a:rect l="l" t="t" r="r" b="b"/>
              <a:pathLst>
                <a:path w="3736" h="4476" extrusionOk="0">
                  <a:moveTo>
                    <a:pt x="2996" y="759"/>
                  </a:moveTo>
                  <a:lnTo>
                    <a:pt x="2996" y="3736"/>
                  </a:lnTo>
                  <a:lnTo>
                    <a:pt x="759" y="3736"/>
                  </a:lnTo>
                  <a:lnTo>
                    <a:pt x="759" y="759"/>
                  </a:lnTo>
                  <a:close/>
                  <a:moveTo>
                    <a:pt x="379" y="1"/>
                  </a:moveTo>
                  <a:cubicBezTo>
                    <a:pt x="171" y="1"/>
                    <a:pt x="19" y="171"/>
                    <a:pt x="19" y="380"/>
                  </a:cubicBezTo>
                  <a:lnTo>
                    <a:pt x="19" y="4096"/>
                  </a:lnTo>
                  <a:cubicBezTo>
                    <a:pt x="0" y="4305"/>
                    <a:pt x="171" y="4476"/>
                    <a:pt x="379" y="4476"/>
                  </a:cubicBezTo>
                  <a:lnTo>
                    <a:pt x="3356" y="4476"/>
                  </a:lnTo>
                  <a:cubicBezTo>
                    <a:pt x="3565" y="4476"/>
                    <a:pt x="3735" y="4305"/>
                    <a:pt x="3735" y="4096"/>
                  </a:cubicBezTo>
                  <a:lnTo>
                    <a:pt x="3735" y="380"/>
                  </a:lnTo>
                  <a:cubicBezTo>
                    <a:pt x="3735" y="171"/>
                    <a:pt x="3565" y="1"/>
                    <a:pt x="33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527;p31">
              <a:extLst>
                <a:ext uri="{FF2B5EF4-FFF2-40B4-BE49-F238E27FC236}">
                  <a16:creationId xmlns:a16="http://schemas.microsoft.com/office/drawing/2014/main" id="{939A9856-F69D-401A-A25C-69BC95DBD68F}"/>
                </a:ext>
              </a:extLst>
            </p:cNvPr>
            <p:cNvSpPr/>
            <p:nvPr/>
          </p:nvSpPr>
          <p:spPr>
            <a:xfrm>
              <a:off x="1865838" y="4346575"/>
              <a:ext cx="92950" cy="111900"/>
            </a:xfrm>
            <a:custGeom>
              <a:avLst/>
              <a:gdLst/>
              <a:ahLst/>
              <a:cxnLst/>
              <a:rect l="l" t="t" r="r" b="b"/>
              <a:pathLst>
                <a:path w="3718" h="4476" extrusionOk="0">
                  <a:moveTo>
                    <a:pt x="2978" y="759"/>
                  </a:moveTo>
                  <a:lnTo>
                    <a:pt x="2978" y="3736"/>
                  </a:lnTo>
                  <a:lnTo>
                    <a:pt x="740" y="3736"/>
                  </a:lnTo>
                  <a:lnTo>
                    <a:pt x="740" y="759"/>
                  </a:lnTo>
                  <a:close/>
                  <a:moveTo>
                    <a:pt x="380" y="1"/>
                  </a:moveTo>
                  <a:cubicBezTo>
                    <a:pt x="172" y="1"/>
                    <a:pt x="1" y="171"/>
                    <a:pt x="1" y="380"/>
                  </a:cubicBezTo>
                  <a:lnTo>
                    <a:pt x="1" y="4096"/>
                  </a:lnTo>
                  <a:cubicBezTo>
                    <a:pt x="1" y="4305"/>
                    <a:pt x="172" y="4476"/>
                    <a:pt x="380" y="4476"/>
                  </a:cubicBezTo>
                  <a:lnTo>
                    <a:pt x="3357" y="4476"/>
                  </a:lnTo>
                  <a:cubicBezTo>
                    <a:pt x="3547" y="4476"/>
                    <a:pt x="3717" y="4305"/>
                    <a:pt x="3717" y="4096"/>
                  </a:cubicBezTo>
                  <a:lnTo>
                    <a:pt x="3717" y="380"/>
                  </a:lnTo>
                  <a:cubicBezTo>
                    <a:pt x="3717" y="171"/>
                    <a:pt x="3547" y="1"/>
                    <a:pt x="33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528;p31">
              <a:extLst>
                <a:ext uri="{FF2B5EF4-FFF2-40B4-BE49-F238E27FC236}">
                  <a16:creationId xmlns:a16="http://schemas.microsoft.com/office/drawing/2014/main" id="{7673985E-EC75-4579-BB5B-CFAC75EB6E93}"/>
                </a:ext>
              </a:extLst>
            </p:cNvPr>
            <p:cNvSpPr/>
            <p:nvPr/>
          </p:nvSpPr>
          <p:spPr>
            <a:xfrm>
              <a:off x="1639738" y="4476950"/>
              <a:ext cx="99100" cy="18500"/>
            </a:xfrm>
            <a:custGeom>
              <a:avLst/>
              <a:gdLst/>
              <a:ahLst/>
              <a:cxnLst/>
              <a:rect l="l" t="t" r="r" b="b"/>
              <a:pathLst>
                <a:path w="3964" h="740" extrusionOk="0">
                  <a:moveTo>
                    <a:pt x="493" y="0"/>
                  </a:moveTo>
                  <a:cubicBezTo>
                    <a:pt x="0" y="0"/>
                    <a:pt x="0" y="740"/>
                    <a:pt x="493" y="740"/>
                  </a:cubicBezTo>
                  <a:lnTo>
                    <a:pt x="3470" y="740"/>
                  </a:lnTo>
                  <a:cubicBezTo>
                    <a:pt x="3963" y="740"/>
                    <a:pt x="3963" y="0"/>
                    <a:pt x="34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529;p31">
              <a:extLst>
                <a:ext uri="{FF2B5EF4-FFF2-40B4-BE49-F238E27FC236}">
                  <a16:creationId xmlns:a16="http://schemas.microsoft.com/office/drawing/2014/main" id="{9012CA28-5794-42F8-888D-E1119FC51239}"/>
                </a:ext>
              </a:extLst>
            </p:cNvPr>
            <p:cNvSpPr/>
            <p:nvPr/>
          </p:nvSpPr>
          <p:spPr>
            <a:xfrm>
              <a:off x="1751138" y="4476950"/>
              <a:ext cx="99100" cy="18500"/>
            </a:xfrm>
            <a:custGeom>
              <a:avLst/>
              <a:gdLst/>
              <a:ahLst/>
              <a:cxnLst/>
              <a:rect l="l" t="t" r="r" b="b"/>
              <a:pathLst>
                <a:path w="3964" h="740" extrusionOk="0">
                  <a:moveTo>
                    <a:pt x="493" y="0"/>
                  </a:moveTo>
                  <a:cubicBezTo>
                    <a:pt x="0" y="0"/>
                    <a:pt x="0" y="740"/>
                    <a:pt x="493" y="740"/>
                  </a:cubicBezTo>
                  <a:lnTo>
                    <a:pt x="3470" y="740"/>
                  </a:lnTo>
                  <a:cubicBezTo>
                    <a:pt x="3963" y="740"/>
                    <a:pt x="3963" y="0"/>
                    <a:pt x="34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530;p31">
              <a:extLst>
                <a:ext uri="{FF2B5EF4-FFF2-40B4-BE49-F238E27FC236}">
                  <a16:creationId xmlns:a16="http://schemas.microsoft.com/office/drawing/2014/main" id="{34F39BD1-DC8A-440F-BA1D-ECA84F93A705}"/>
                </a:ext>
              </a:extLst>
            </p:cNvPr>
            <p:cNvSpPr/>
            <p:nvPr/>
          </p:nvSpPr>
          <p:spPr>
            <a:xfrm>
              <a:off x="1862538" y="4476950"/>
              <a:ext cx="99575" cy="18500"/>
            </a:xfrm>
            <a:custGeom>
              <a:avLst/>
              <a:gdLst/>
              <a:ahLst/>
              <a:cxnLst/>
              <a:rect l="l" t="t" r="r" b="b"/>
              <a:pathLst>
                <a:path w="3983" h="740" extrusionOk="0">
                  <a:moveTo>
                    <a:pt x="512" y="0"/>
                  </a:moveTo>
                  <a:cubicBezTo>
                    <a:pt x="0" y="0"/>
                    <a:pt x="0" y="740"/>
                    <a:pt x="512" y="740"/>
                  </a:cubicBezTo>
                  <a:lnTo>
                    <a:pt x="3489" y="740"/>
                  </a:lnTo>
                  <a:cubicBezTo>
                    <a:pt x="3982" y="740"/>
                    <a:pt x="3982" y="0"/>
                    <a:pt x="34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531;p31">
              <a:extLst>
                <a:ext uri="{FF2B5EF4-FFF2-40B4-BE49-F238E27FC236}">
                  <a16:creationId xmlns:a16="http://schemas.microsoft.com/office/drawing/2014/main" id="{A2A81B74-F069-4962-A3AE-3F8B3B8C11DA}"/>
                </a:ext>
              </a:extLst>
            </p:cNvPr>
            <p:cNvSpPr/>
            <p:nvPr/>
          </p:nvSpPr>
          <p:spPr>
            <a:xfrm>
              <a:off x="1751138" y="4575525"/>
              <a:ext cx="62125" cy="18525"/>
            </a:xfrm>
            <a:custGeom>
              <a:avLst/>
              <a:gdLst/>
              <a:ahLst/>
              <a:cxnLst/>
              <a:rect l="l" t="t" r="r" b="b"/>
              <a:pathLst>
                <a:path w="2485" h="741" extrusionOk="0">
                  <a:moveTo>
                    <a:pt x="493" y="1"/>
                  </a:moveTo>
                  <a:cubicBezTo>
                    <a:pt x="0" y="1"/>
                    <a:pt x="0" y="740"/>
                    <a:pt x="493" y="740"/>
                  </a:cubicBezTo>
                  <a:lnTo>
                    <a:pt x="1991" y="740"/>
                  </a:lnTo>
                  <a:cubicBezTo>
                    <a:pt x="2484" y="740"/>
                    <a:pt x="2484" y="1"/>
                    <a:pt x="19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" name="Google Shape;545;p31">
            <a:extLst>
              <a:ext uri="{FF2B5EF4-FFF2-40B4-BE49-F238E27FC236}">
                <a16:creationId xmlns:a16="http://schemas.microsoft.com/office/drawing/2014/main" id="{A8C3B4AD-51BD-4464-A17B-52ED390FD556}"/>
              </a:ext>
            </a:extLst>
          </p:cNvPr>
          <p:cNvGrpSpPr/>
          <p:nvPr/>
        </p:nvGrpSpPr>
        <p:grpSpPr>
          <a:xfrm>
            <a:off x="1614876" y="2970063"/>
            <a:ext cx="506092" cy="426611"/>
            <a:chOff x="1665363" y="1706700"/>
            <a:chExt cx="578325" cy="487500"/>
          </a:xfrm>
        </p:grpSpPr>
        <p:sp>
          <p:nvSpPr>
            <p:cNvPr id="72" name="Google Shape;546;p31">
              <a:extLst>
                <a:ext uri="{FF2B5EF4-FFF2-40B4-BE49-F238E27FC236}">
                  <a16:creationId xmlns:a16="http://schemas.microsoft.com/office/drawing/2014/main" id="{8B37BC0C-F523-4363-ACC0-4D4E0FE7420B}"/>
                </a:ext>
              </a:extLst>
            </p:cNvPr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547;p31">
              <a:extLst>
                <a:ext uri="{FF2B5EF4-FFF2-40B4-BE49-F238E27FC236}">
                  <a16:creationId xmlns:a16="http://schemas.microsoft.com/office/drawing/2014/main" id="{9B3F3F54-C888-4FE6-A2D9-0E9FA4CE3D51}"/>
                </a:ext>
              </a:extLst>
            </p:cNvPr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74" name="Google Shape;555;p31">
            <a:extLst>
              <a:ext uri="{FF2B5EF4-FFF2-40B4-BE49-F238E27FC236}">
                <a16:creationId xmlns:a16="http://schemas.microsoft.com/office/drawing/2014/main" id="{2B351E02-3052-4839-971F-A41FEAC96BE6}"/>
              </a:ext>
            </a:extLst>
          </p:cNvPr>
          <p:cNvCxnSpPr/>
          <p:nvPr/>
        </p:nvCxnSpPr>
        <p:spPr>
          <a:xfrm>
            <a:off x="1337875" y="2813678"/>
            <a:ext cx="0" cy="7317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46045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28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login.py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8" name="Google Shape;473;p28">
            <a:extLst>
              <a:ext uri="{FF2B5EF4-FFF2-40B4-BE49-F238E27FC236}">
                <a16:creationId xmlns:a16="http://schemas.microsoft.com/office/drawing/2014/main" id="{6E5B9339-EEA2-46FC-B294-B0D650735EAD}"/>
              </a:ext>
            </a:extLst>
          </p:cNvPr>
          <p:cNvSpPr txBox="1">
            <a:spLocks/>
          </p:cNvSpPr>
          <p:nvPr/>
        </p:nvSpPr>
        <p:spPr>
          <a:xfrm>
            <a:off x="710125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>
              <a:buFont typeface="Fira Code"/>
              <a:buNone/>
            </a:pPr>
            <a:r>
              <a:rPr lang="en-CA" dirty="0">
                <a:solidFill>
                  <a:schemeClr val="accent3"/>
                </a:solidFill>
              </a:rPr>
              <a:t>STP’22|Engineering</a:t>
            </a:r>
          </a:p>
        </p:txBody>
      </p:sp>
      <p:sp>
        <p:nvSpPr>
          <p:cNvPr id="10" name="Google Shape;465;p27">
            <a:extLst>
              <a:ext uri="{FF2B5EF4-FFF2-40B4-BE49-F238E27FC236}">
                <a16:creationId xmlns:a16="http://schemas.microsoft.com/office/drawing/2014/main" id="{5CDC12DE-2C2C-4322-8C08-C87FA90DFDC3}"/>
              </a:ext>
            </a:extLst>
          </p:cNvPr>
          <p:cNvSpPr txBox="1">
            <a:spLocks/>
          </p:cNvSpPr>
          <p:nvPr/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∗"/>
              <a:defRPr sz="10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en-CA" sz="1400" dirty="0">
                <a:solidFill>
                  <a:schemeClr val="accent3"/>
                </a:solidFill>
              </a:rPr>
              <a:t>workshop.py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523587AA-5FFF-4189-9B9A-0105AE748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3653" y="1729170"/>
            <a:ext cx="5391056" cy="1685159"/>
          </a:xfrm>
        </p:spPr>
        <p:txBody>
          <a:bodyPr/>
          <a:lstStyle/>
          <a:p>
            <a:pPr algn="ctr"/>
            <a:r>
              <a:rPr lang="en-CA" sz="4800" dirty="0"/>
              <a:t>Let’s build a login system!</a:t>
            </a:r>
          </a:p>
        </p:txBody>
      </p:sp>
    </p:spTree>
    <p:extLst>
      <p:ext uri="{BB962C8B-B14F-4D97-AF65-F5344CB8AC3E}">
        <p14:creationId xmlns:p14="http://schemas.microsoft.com/office/powerpoint/2010/main" val="2329983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1"/>
          <p:cNvSpPr txBox="1">
            <a:spLocks noGrp="1"/>
          </p:cNvSpPr>
          <p:nvPr>
            <p:ph type="subTitle" idx="2"/>
          </p:nvPr>
        </p:nvSpPr>
        <p:spPr>
          <a:xfrm>
            <a:off x="2672309" y="1151940"/>
            <a:ext cx="5271539" cy="33703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car = {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“brand” : “Ford”,</a:t>
            </a:r>
          </a:p>
          <a:p>
            <a:pPr marL="0" indent="0"/>
            <a:r>
              <a:rPr lang="en-US" dirty="0"/>
              <a:t>	“model” : “Mustang”,</a:t>
            </a:r>
          </a:p>
          <a:p>
            <a:pPr marL="0" indent="0"/>
            <a:r>
              <a:rPr lang="en-US" dirty="0"/>
              <a:t>	“year” : “2012”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}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515" name="Google Shape;515;p31"/>
          <p:cNvSpPr txBox="1">
            <a:spLocks noGrp="1"/>
          </p:cNvSpPr>
          <p:nvPr>
            <p:ph type="title"/>
          </p:nvPr>
        </p:nvSpPr>
        <p:spPr>
          <a:xfrm>
            <a:off x="1143249" y="621240"/>
            <a:ext cx="4943226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Python dictionary </a:t>
            </a:r>
            <a:r>
              <a:rPr lang="en" dirty="0">
                <a:solidFill>
                  <a:schemeClr val="accent6"/>
                </a:solidFill>
              </a:rPr>
              <a:t>:</a:t>
            </a:r>
            <a:r>
              <a:rPr lang="en" dirty="0"/>
              <a:t> </a:t>
            </a:r>
          </a:p>
        </p:txBody>
      </p:sp>
      <p:grpSp>
        <p:nvGrpSpPr>
          <p:cNvPr id="516" name="Google Shape;516;p31"/>
          <p:cNvGrpSpPr/>
          <p:nvPr/>
        </p:nvGrpSpPr>
        <p:grpSpPr>
          <a:xfrm>
            <a:off x="1707884" y="1417701"/>
            <a:ext cx="320076" cy="320076"/>
            <a:chOff x="1562938" y="4248450"/>
            <a:chExt cx="475950" cy="475950"/>
          </a:xfrm>
        </p:grpSpPr>
        <p:sp>
          <p:nvSpPr>
            <p:cNvPr id="517" name="Google Shape;517;p31"/>
            <p:cNvSpPr/>
            <p:nvPr/>
          </p:nvSpPr>
          <p:spPr>
            <a:xfrm>
              <a:off x="1571938" y="4257450"/>
              <a:ext cx="457475" cy="290150"/>
            </a:xfrm>
            <a:custGeom>
              <a:avLst/>
              <a:gdLst/>
              <a:ahLst/>
              <a:cxnLst/>
              <a:rect l="l" t="t" r="r" b="b"/>
              <a:pathLst>
                <a:path w="18299" h="11606" extrusionOk="0">
                  <a:moveTo>
                    <a:pt x="740" y="1"/>
                  </a:moveTo>
                  <a:cubicBezTo>
                    <a:pt x="342" y="1"/>
                    <a:pt x="1" y="342"/>
                    <a:pt x="1" y="740"/>
                  </a:cubicBezTo>
                  <a:lnTo>
                    <a:pt x="1" y="11605"/>
                  </a:lnTo>
                  <a:lnTo>
                    <a:pt x="18299" y="11605"/>
                  </a:lnTo>
                  <a:lnTo>
                    <a:pt x="18299" y="740"/>
                  </a:lnTo>
                  <a:cubicBezTo>
                    <a:pt x="18299" y="342"/>
                    <a:pt x="17976" y="1"/>
                    <a:pt x="175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1"/>
            <p:cNvSpPr/>
            <p:nvPr/>
          </p:nvSpPr>
          <p:spPr>
            <a:xfrm>
              <a:off x="1611763" y="4294900"/>
              <a:ext cx="377825" cy="252700"/>
            </a:xfrm>
            <a:custGeom>
              <a:avLst/>
              <a:gdLst/>
              <a:ahLst/>
              <a:cxnLst/>
              <a:rect l="l" t="t" r="r" b="b"/>
              <a:pathLst>
                <a:path w="15113" h="10108" extrusionOk="0">
                  <a:moveTo>
                    <a:pt x="1" y="1"/>
                  </a:moveTo>
                  <a:lnTo>
                    <a:pt x="1" y="10107"/>
                  </a:lnTo>
                  <a:lnTo>
                    <a:pt x="15113" y="10107"/>
                  </a:lnTo>
                  <a:lnTo>
                    <a:pt x="151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1"/>
            <p:cNvSpPr/>
            <p:nvPr/>
          </p:nvSpPr>
          <p:spPr>
            <a:xfrm>
              <a:off x="1875338" y="4356050"/>
              <a:ext cx="73975" cy="92950"/>
            </a:xfrm>
            <a:custGeom>
              <a:avLst/>
              <a:gdLst/>
              <a:ahLst/>
              <a:cxnLst/>
              <a:rect l="l" t="t" r="r" b="b"/>
              <a:pathLst>
                <a:path w="2959" h="3718" extrusionOk="0">
                  <a:moveTo>
                    <a:pt x="0" y="1"/>
                  </a:moveTo>
                  <a:lnTo>
                    <a:pt x="0" y="3717"/>
                  </a:lnTo>
                  <a:lnTo>
                    <a:pt x="2958" y="371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1"/>
            <p:cNvSpPr/>
            <p:nvPr/>
          </p:nvSpPr>
          <p:spPr>
            <a:xfrm>
              <a:off x="1571938" y="4547575"/>
              <a:ext cx="457475" cy="167350"/>
            </a:xfrm>
            <a:custGeom>
              <a:avLst/>
              <a:gdLst/>
              <a:ahLst/>
              <a:cxnLst/>
              <a:rect l="l" t="t" r="r" b="b"/>
              <a:pathLst>
                <a:path w="18299" h="6694" extrusionOk="0">
                  <a:moveTo>
                    <a:pt x="1" y="0"/>
                  </a:moveTo>
                  <a:lnTo>
                    <a:pt x="1" y="2238"/>
                  </a:lnTo>
                  <a:cubicBezTo>
                    <a:pt x="1" y="2636"/>
                    <a:pt x="342" y="2977"/>
                    <a:pt x="740" y="2977"/>
                  </a:cubicBezTo>
                  <a:lnTo>
                    <a:pt x="7661" y="2977"/>
                  </a:lnTo>
                  <a:lnTo>
                    <a:pt x="7661" y="3717"/>
                  </a:lnTo>
                  <a:cubicBezTo>
                    <a:pt x="7661" y="4551"/>
                    <a:pt x="6998" y="5215"/>
                    <a:pt x="6182" y="5215"/>
                  </a:cubicBezTo>
                  <a:cubicBezTo>
                    <a:pt x="5348" y="5215"/>
                    <a:pt x="4684" y="5878"/>
                    <a:pt x="4684" y="6694"/>
                  </a:cubicBezTo>
                  <a:lnTo>
                    <a:pt x="13615" y="6694"/>
                  </a:lnTo>
                  <a:cubicBezTo>
                    <a:pt x="13615" y="5878"/>
                    <a:pt x="12952" y="5215"/>
                    <a:pt x="12136" y="5215"/>
                  </a:cubicBezTo>
                  <a:cubicBezTo>
                    <a:pt x="11302" y="5215"/>
                    <a:pt x="10638" y="4551"/>
                    <a:pt x="10638" y="3717"/>
                  </a:cubicBezTo>
                  <a:lnTo>
                    <a:pt x="10638" y="2977"/>
                  </a:lnTo>
                  <a:lnTo>
                    <a:pt x="17559" y="2977"/>
                  </a:lnTo>
                  <a:cubicBezTo>
                    <a:pt x="17976" y="2977"/>
                    <a:pt x="18299" y="2636"/>
                    <a:pt x="18299" y="2238"/>
                  </a:cubicBezTo>
                  <a:lnTo>
                    <a:pt x="182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1"/>
            <p:cNvSpPr/>
            <p:nvPr/>
          </p:nvSpPr>
          <p:spPr>
            <a:xfrm>
              <a:off x="1763463" y="4356050"/>
              <a:ext cx="74450" cy="92950"/>
            </a:xfrm>
            <a:custGeom>
              <a:avLst/>
              <a:gdLst/>
              <a:ahLst/>
              <a:cxnLst/>
              <a:rect l="l" t="t" r="r" b="b"/>
              <a:pathLst>
                <a:path w="2978" h="3718" extrusionOk="0">
                  <a:moveTo>
                    <a:pt x="0" y="1"/>
                  </a:moveTo>
                  <a:lnTo>
                    <a:pt x="0" y="3717"/>
                  </a:lnTo>
                  <a:lnTo>
                    <a:pt x="2977" y="3717"/>
                  </a:lnTo>
                  <a:lnTo>
                    <a:pt x="29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1"/>
            <p:cNvSpPr/>
            <p:nvPr/>
          </p:nvSpPr>
          <p:spPr>
            <a:xfrm>
              <a:off x="1652063" y="4356050"/>
              <a:ext cx="74450" cy="92950"/>
            </a:xfrm>
            <a:custGeom>
              <a:avLst/>
              <a:gdLst/>
              <a:ahLst/>
              <a:cxnLst/>
              <a:rect l="l" t="t" r="r" b="b"/>
              <a:pathLst>
                <a:path w="2978" h="3718" extrusionOk="0">
                  <a:moveTo>
                    <a:pt x="0" y="1"/>
                  </a:moveTo>
                  <a:lnTo>
                    <a:pt x="0" y="3717"/>
                  </a:lnTo>
                  <a:lnTo>
                    <a:pt x="2977" y="3717"/>
                  </a:lnTo>
                  <a:lnTo>
                    <a:pt x="2977" y="1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1"/>
            <p:cNvSpPr/>
            <p:nvPr/>
          </p:nvSpPr>
          <p:spPr>
            <a:xfrm>
              <a:off x="1828413" y="4575450"/>
              <a:ext cx="21825" cy="18600"/>
            </a:xfrm>
            <a:custGeom>
              <a:avLst/>
              <a:gdLst/>
              <a:ahLst/>
              <a:cxnLst/>
              <a:rect l="l" t="t" r="r" b="b"/>
              <a:pathLst>
                <a:path w="873" h="744" extrusionOk="0">
                  <a:moveTo>
                    <a:pt x="384" y="0"/>
                  </a:moveTo>
                  <a:cubicBezTo>
                    <a:pt x="198" y="0"/>
                    <a:pt x="19" y="148"/>
                    <a:pt x="19" y="364"/>
                  </a:cubicBezTo>
                  <a:cubicBezTo>
                    <a:pt x="0" y="573"/>
                    <a:pt x="171" y="743"/>
                    <a:pt x="379" y="743"/>
                  </a:cubicBezTo>
                  <a:cubicBezTo>
                    <a:pt x="721" y="743"/>
                    <a:pt x="872" y="345"/>
                    <a:pt x="645" y="118"/>
                  </a:cubicBezTo>
                  <a:cubicBezTo>
                    <a:pt x="570" y="36"/>
                    <a:pt x="476" y="0"/>
                    <a:pt x="3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1"/>
            <p:cNvSpPr/>
            <p:nvPr/>
          </p:nvSpPr>
          <p:spPr>
            <a:xfrm>
              <a:off x="1562938" y="4248450"/>
              <a:ext cx="475950" cy="475950"/>
            </a:xfrm>
            <a:custGeom>
              <a:avLst/>
              <a:gdLst/>
              <a:ahLst/>
              <a:cxnLst/>
              <a:rect l="l" t="t" r="r" b="b"/>
              <a:pathLst>
                <a:path w="19038" h="19038" extrusionOk="0">
                  <a:moveTo>
                    <a:pt x="16687" y="2219"/>
                  </a:moveTo>
                  <a:lnTo>
                    <a:pt x="16687" y="11605"/>
                  </a:lnTo>
                  <a:lnTo>
                    <a:pt x="2333" y="11605"/>
                  </a:lnTo>
                  <a:lnTo>
                    <a:pt x="2333" y="2219"/>
                  </a:lnTo>
                  <a:close/>
                  <a:moveTo>
                    <a:pt x="17919" y="740"/>
                  </a:moveTo>
                  <a:cubicBezTo>
                    <a:pt x="18128" y="740"/>
                    <a:pt x="18279" y="911"/>
                    <a:pt x="18279" y="1100"/>
                  </a:cubicBezTo>
                  <a:lnTo>
                    <a:pt x="18279" y="11605"/>
                  </a:lnTo>
                  <a:lnTo>
                    <a:pt x="17426" y="11605"/>
                  </a:lnTo>
                  <a:lnTo>
                    <a:pt x="17426" y="1859"/>
                  </a:lnTo>
                  <a:cubicBezTo>
                    <a:pt x="17426" y="1650"/>
                    <a:pt x="17274" y="1480"/>
                    <a:pt x="17066" y="1480"/>
                  </a:cubicBezTo>
                  <a:lnTo>
                    <a:pt x="1954" y="1480"/>
                  </a:lnTo>
                  <a:cubicBezTo>
                    <a:pt x="1764" y="1480"/>
                    <a:pt x="1593" y="1650"/>
                    <a:pt x="1593" y="1859"/>
                  </a:cubicBezTo>
                  <a:lnTo>
                    <a:pt x="1593" y="11605"/>
                  </a:lnTo>
                  <a:lnTo>
                    <a:pt x="740" y="11605"/>
                  </a:lnTo>
                  <a:lnTo>
                    <a:pt x="740" y="1100"/>
                  </a:lnTo>
                  <a:cubicBezTo>
                    <a:pt x="740" y="911"/>
                    <a:pt x="911" y="740"/>
                    <a:pt x="1100" y="740"/>
                  </a:cubicBezTo>
                  <a:close/>
                  <a:moveTo>
                    <a:pt x="18279" y="12344"/>
                  </a:moveTo>
                  <a:lnTo>
                    <a:pt x="18279" y="14184"/>
                  </a:lnTo>
                  <a:cubicBezTo>
                    <a:pt x="18279" y="14392"/>
                    <a:pt x="18128" y="14563"/>
                    <a:pt x="17919" y="14563"/>
                  </a:cubicBezTo>
                  <a:lnTo>
                    <a:pt x="1100" y="14563"/>
                  </a:lnTo>
                  <a:cubicBezTo>
                    <a:pt x="911" y="14563"/>
                    <a:pt x="740" y="14392"/>
                    <a:pt x="740" y="14184"/>
                  </a:cubicBezTo>
                  <a:lnTo>
                    <a:pt x="740" y="12344"/>
                  </a:lnTo>
                  <a:close/>
                  <a:moveTo>
                    <a:pt x="10638" y="15321"/>
                  </a:moveTo>
                  <a:lnTo>
                    <a:pt x="10638" y="15682"/>
                  </a:lnTo>
                  <a:cubicBezTo>
                    <a:pt x="10619" y="16080"/>
                    <a:pt x="10752" y="16478"/>
                    <a:pt x="10998" y="16800"/>
                  </a:cubicBezTo>
                  <a:lnTo>
                    <a:pt x="8021" y="16800"/>
                  </a:lnTo>
                  <a:cubicBezTo>
                    <a:pt x="8268" y="16478"/>
                    <a:pt x="8401" y="16080"/>
                    <a:pt x="8401" y="15682"/>
                  </a:cubicBezTo>
                  <a:lnTo>
                    <a:pt x="8401" y="15321"/>
                  </a:lnTo>
                  <a:close/>
                  <a:moveTo>
                    <a:pt x="12496" y="17540"/>
                  </a:moveTo>
                  <a:cubicBezTo>
                    <a:pt x="12951" y="17540"/>
                    <a:pt x="13387" y="17843"/>
                    <a:pt x="13539" y="18279"/>
                  </a:cubicBezTo>
                  <a:lnTo>
                    <a:pt x="5480" y="18279"/>
                  </a:lnTo>
                  <a:cubicBezTo>
                    <a:pt x="5632" y="17843"/>
                    <a:pt x="6068" y="17540"/>
                    <a:pt x="6542" y="17540"/>
                  </a:cubicBezTo>
                  <a:close/>
                  <a:moveTo>
                    <a:pt x="1100" y="1"/>
                  </a:moveTo>
                  <a:cubicBezTo>
                    <a:pt x="494" y="1"/>
                    <a:pt x="1" y="494"/>
                    <a:pt x="1" y="1100"/>
                  </a:cubicBezTo>
                  <a:lnTo>
                    <a:pt x="1" y="14203"/>
                  </a:lnTo>
                  <a:cubicBezTo>
                    <a:pt x="1" y="14809"/>
                    <a:pt x="494" y="15321"/>
                    <a:pt x="1100" y="15321"/>
                  </a:cubicBezTo>
                  <a:lnTo>
                    <a:pt x="7661" y="15321"/>
                  </a:lnTo>
                  <a:lnTo>
                    <a:pt x="7661" y="15682"/>
                  </a:lnTo>
                  <a:cubicBezTo>
                    <a:pt x="7642" y="16307"/>
                    <a:pt x="7149" y="16800"/>
                    <a:pt x="6542" y="16800"/>
                  </a:cubicBezTo>
                  <a:cubicBezTo>
                    <a:pt x="5518" y="16800"/>
                    <a:pt x="4684" y="17635"/>
                    <a:pt x="4684" y="18659"/>
                  </a:cubicBezTo>
                  <a:cubicBezTo>
                    <a:pt x="4684" y="18867"/>
                    <a:pt x="4836" y="19038"/>
                    <a:pt x="5044" y="19038"/>
                  </a:cubicBezTo>
                  <a:lnTo>
                    <a:pt x="13975" y="19038"/>
                  </a:lnTo>
                  <a:cubicBezTo>
                    <a:pt x="14184" y="19038"/>
                    <a:pt x="14354" y="18867"/>
                    <a:pt x="14354" y="18659"/>
                  </a:cubicBezTo>
                  <a:cubicBezTo>
                    <a:pt x="14354" y="17635"/>
                    <a:pt x="13520" y="16800"/>
                    <a:pt x="12496" y="16800"/>
                  </a:cubicBezTo>
                  <a:cubicBezTo>
                    <a:pt x="11870" y="16800"/>
                    <a:pt x="11377" y="16307"/>
                    <a:pt x="11377" y="15682"/>
                  </a:cubicBezTo>
                  <a:lnTo>
                    <a:pt x="11377" y="15321"/>
                  </a:lnTo>
                  <a:lnTo>
                    <a:pt x="17919" y="15321"/>
                  </a:lnTo>
                  <a:cubicBezTo>
                    <a:pt x="18526" y="15321"/>
                    <a:pt x="19038" y="14809"/>
                    <a:pt x="19038" y="14203"/>
                  </a:cubicBezTo>
                  <a:lnTo>
                    <a:pt x="19038" y="1100"/>
                  </a:lnTo>
                  <a:cubicBezTo>
                    <a:pt x="19038" y="494"/>
                    <a:pt x="18526" y="1"/>
                    <a:pt x="179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1"/>
            <p:cNvSpPr/>
            <p:nvPr/>
          </p:nvSpPr>
          <p:spPr>
            <a:xfrm>
              <a:off x="1642588" y="4346575"/>
              <a:ext cx="92925" cy="111900"/>
            </a:xfrm>
            <a:custGeom>
              <a:avLst/>
              <a:gdLst/>
              <a:ahLst/>
              <a:cxnLst/>
              <a:rect l="l" t="t" r="r" b="b"/>
              <a:pathLst>
                <a:path w="3717" h="4476" extrusionOk="0">
                  <a:moveTo>
                    <a:pt x="2977" y="759"/>
                  </a:moveTo>
                  <a:lnTo>
                    <a:pt x="2977" y="3736"/>
                  </a:lnTo>
                  <a:lnTo>
                    <a:pt x="740" y="3736"/>
                  </a:lnTo>
                  <a:lnTo>
                    <a:pt x="740" y="759"/>
                  </a:lnTo>
                  <a:close/>
                  <a:moveTo>
                    <a:pt x="379" y="1"/>
                  </a:moveTo>
                  <a:cubicBezTo>
                    <a:pt x="171" y="1"/>
                    <a:pt x="0" y="171"/>
                    <a:pt x="0" y="380"/>
                  </a:cubicBezTo>
                  <a:lnTo>
                    <a:pt x="0" y="4096"/>
                  </a:lnTo>
                  <a:cubicBezTo>
                    <a:pt x="0" y="4305"/>
                    <a:pt x="171" y="4476"/>
                    <a:pt x="379" y="4476"/>
                  </a:cubicBezTo>
                  <a:lnTo>
                    <a:pt x="3356" y="4476"/>
                  </a:lnTo>
                  <a:cubicBezTo>
                    <a:pt x="3565" y="4476"/>
                    <a:pt x="3717" y="4305"/>
                    <a:pt x="3717" y="4096"/>
                  </a:cubicBezTo>
                  <a:lnTo>
                    <a:pt x="3717" y="380"/>
                  </a:lnTo>
                  <a:cubicBezTo>
                    <a:pt x="3717" y="171"/>
                    <a:pt x="3565" y="1"/>
                    <a:pt x="33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1"/>
            <p:cNvSpPr/>
            <p:nvPr/>
          </p:nvSpPr>
          <p:spPr>
            <a:xfrm>
              <a:off x="1753988" y="4346575"/>
              <a:ext cx="93400" cy="111900"/>
            </a:xfrm>
            <a:custGeom>
              <a:avLst/>
              <a:gdLst/>
              <a:ahLst/>
              <a:cxnLst/>
              <a:rect l="l" t="t" r="r" b="b"/>
              <a:pathLst>
                <a:path w="3736" h="4476" extrusionOk="0">
                  <a:moveTo>
                    <a:pt x="2996" y="759"/>
                  </a:moveTo>
                  <a:lnTo>
                    <a:pt x="2996" y="3736"/>
                  </a:lnTo>
                  <a:lnTo>
                    <a:pt x="759" y="3736"/>
                  </a:lnTo>
                  <a:lnTo>
                    <a:pt x="759" y="759"/>
                  </a:lnTo>
                  <a:close/>
                  <a:moveTo>
                    <a:pt x="379" y="1"/>
                  </a:moveTo>
                  <a:cubicBezTo>
                    <a:pt x="171" y="1"/>
                    <a:pt x="19" y="171"/>
                    <a:pt x="19" y="380"/>
                  </a:cubicBezTo>
                  <a:lnTo>
                    <a:pt x="19" y="4096"/>
                  </a:lnTo>
                  <a:cubicBezTo>
                    <a:pt x="0" y="4305"/>
                    <a:pt x="171" y="4476"/>
                    <a:pt x="379" y="4476"/>
                  </a:cubicBezTo>
                  <a:lnTo>
                    <a:pt x="3356" y="4476"/>
                  </a:lnTo>
                  <a:cubicBezTo>
                    <a:pt x="3565" y="4476"/>
                    <a:pt x="3735" y="4305"/>
                    <a:pt x="3735" y="4096"/>
                  </a:cubicBezTo>
                  <a:lnTo>
                    <a:pt x="3735" y="380"/>
                  </a:lnTo>
                  <a:cubicBezTo>
                    <a:pt x="3735" y="171"/>
                    <a:pt x="3565" y="1"/>
                    <a:pt x="33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1"/>
            <p:cNvSpPr/>
            <p:nvPr/>
          </p:nvSpPr>
          <p:spPr>
            <a:xfrm>
              <a:off x="1865838" y="4346575"/>
              <a:ext cx="92950" cy="111900"/>
            </a:xfrm>
            <a:custGeom>
              <a:avLst/>
              <a:gdLst/>
              <a:ahLst/>
              <a:cxnLst/>
              <a:rect l="l" t="t" r="r" b="b"/>
              <a:pathLst>
                <a:path w="3718" h="4476" extrusionOk="0">
                  <a:moveTo>
                    <a:pt x="2978" y="759"/>
                  </a:moveTo>
                  <a:lnTo>
                    <a:pt x="2978" y="3736"/>
                  </a:lnTo>
                  <a:lnTo>
                    <a:pt x="740" y="3736"/>
                  </a:lnTo>
                  <a:lnTo>
                    <a:pt x="740" y="759"/>
                  </a:lnTo>
                  <a:close/>
                  <a:moveTo>
                    <a:pt x="380" y="1"/>
                  </a:moveTo>
                  <a:cubicBezTo>
                    <a:pt x="172" y="1"/>
                    <a:pt x="1" y="171"/>
                    <a:pt x="1" y="380"/>
                  </a:cubicBezTo>
                  <a:lnTo>
                    <a:pt x="1" y="4096"/>
                  </a:lnTo>
                  <a:cubicBezTo>
                    <a:pt x="1" y="4305"/>
                    <a:pt x="172" y="4476"/>
                    <a:pt x="380" y="4476"/>
                  </a:cubicBezTo>
                  <a:lnTo>
                    <a:pt x="3357" y="4476"/>
                  </a:lnTo>
                  <a:cubicBezTo>
                    <a:pt x="3547" y="4476"/>
                    <a:pt x="3717" y="4305"/>
                    <a:pt x="3717" y="4096"/>
                  </a:cubicBezTo>
                  <a:lnTo>
                    <a:pt x="3717" y="380"/>
                  </a:lnTo>
                  <a:cubicBezTo>
                    <a:pt x="3717" y="171"/>
                    <a:pt x="3547" y="1"/>
                    <a:pt x="33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1"/>
            <p:cNvSpPr/>
            <p:nvPr/>
          </p:nvSpPr>
          <p:spPr>
            <a:xfrm>
              <a:off x="1639738" y="4476950"/>
              <a:ext cx="99100" cy="18500"/>
            </a:xfrm>
            <a:custGeom>
              <a:avLst/>
              <a:gdLst/>
              <a:ahLst/>
              <a:cxnLst/>
              <a:rect l="l" t="t" r="r" b="b"/>
              <a:pathLst>
                <a:path w="3964" h="740" extrusionOk="0">
                  <a:moveTo>
                    <a:pt x="493" y="0"/>
                  </a:moveTo>
                  <a:cubicBezTo>
                    <a:pt x="0" y="0"/>
                    <a:pt x="0" y="740"/>
                    <a:pt x="493" y="740"/>
                  </a:cubicBezTo>
                  <a:lnTo>
                    <a:pt x="3470" y="740"/>
                  </a:lnTo>
                  <a:cubicBezTo>
                    <a:pt x="3963" y="740"/>
                    <a:pt x="3963" y="0"/>
                    <a:pt x="34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1"/>
            <p:cNvSpPr/>
            <p:nvPr/>
          </p:nvSpPr>
          <p:spPr>
            <a:xfrm>
              <a:off x="1751138" y="4476950"/>
              <a:ext cx="99100" cy="18500"/>
            </a:xfrm>
            <a:custGeom>
              <a:avLst/>
              <a:gdLst/>
              <a:ahLst/>
              <a:cxnLst/>
              <a:rect l="l" t="t" r="r" b="b"/>
              <a:pathLst>
                <a:path w="3964" h="740" extrusionOk="0">
                  <a:moveTo>
                    <a:pt x="493" y="0"/>
                  </a:moveTo>
                  <a:cubicBezTo>
                    <a:pt x="0" y="0"/>
                    <a:pt x="0" y="740"/>
                    <a:pt x="493" y="740"/>
                  </a:cubicBezTo>
                  <a:lnTo>
                    <a:pt x="3470" y="740"/>
                  </a:lnTo>
                  <a:cubicBezTo>
                    <a:pt x="3963" y="740"/>
                    <a:pt x="3963" y="0"/>
                    <a:pt x="34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1"/>
            <p:cNvSpPr/>
            <p:nvPr/>
          </p:nvSpPr>
          <p:spPr>
            <a:xfrm>
              <a:off x="1862538" y="4476950"/>
              <a:ext cx="99575" cy="18500"/>
            </a:xfrm>
            <a:custGeom>
              <a:avLst/>
              <a:gdLst/>
              <a:ahLst/>
              <a:cxnLst/>
              <a:rect l="l" t="t" r="r" b="b"/>
              <a:pathLst>
                <a:path w="3983" h="740" extrusionOk="0">
                  <a:moveTo>
                    <a:pt x="512" y="0"/>
                  </a:moveTo>
                  <a:cubicBezTo>
                    <a:pt x="0" y="0"/>
                    <a:pt x="0" y="740"/>
                    <a:pt x="512" y="740"/>
                  </a:cubicBezTo>
                  <a:lnTo>
                    <a:pt x="3489" y="740"/>
                  </a:lnTo>
                  <a:cubicBezTo>
                    <a:pt x="3982" y="740"/>
                    <a:pt x="3982" y="0"/>
                    <a:pt x="34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1"/>
            <p:cNvSpPr/>
            <p:nvPr/>
          </p:nvSpPr>
          <p:spPr>
            <a:xfrm>
              <a:off x="1751138" y="4575525"/>
              <a:ext cx="62125" cy="18525"/>
            </a:xfrm>
            <a:custGeom>
              <a:avLst/>
              <a:gdLst/>
              <a:ahLst/>
              <a:cxnLst/>
              <a:rect l="l" t="t" r="r" b="b"/>
              <a:pathLst>
                <a:path w="2485" h="741" extrusionOk="0">
                  <a:moveTo>
                    <a:pt x="493" y="1"/>
                  </a:moveTo>
                  <a:cubicBezTo>
                    <a:pt x="0" y="1"/>
                    <a:pt x="0" y="740"/>
                    <a:pt x="493" y="740"/>
                  </a:cubicBezTo>
                  <a:lnTo>
                    <a:pt x="1991" y="740"/>
                  </a:lnTo>
                  <a:cubicBezTo>
                    <a:pt x="2484" y="740"/>
                    <a:pt x="2484" y="1"/>
                    <a:pt x="19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5" name="Google Shape;545;p31"/>
          <p:cNvGrpSpPr/>
          <p:nvPr/>
        </p:nvGrpSpPr>
        <p:grpSpPr>
          <a:xfrm>
            <a:off x="1614876" y="1364434"/>
            <a:ext cx="506092" cy="426611"/>
            <a:chOff x="1665363" y="1706700"/>
            <a:chExt cx="578325" cy="487500"/>
          </a:xfrm>
        </p:grpSpPr>
        <p:sp>
          <p:nvSpPr>
            <p:cNvPr id="546" name="Google Shape;546;p31"/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1"/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55" name="Google Shape;555;p31"/>
          <p:cNvCxnSpPr/>
          <p:nvPr/>
        </p:nvCxnSpPr>
        <p:spPr>
          <a:xfrm>
            <a:off x="1337875" y="1208049"/>
            <a:ext cx="0" cy="7317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" name="Google Shape;473;p28">
            <a:extLst>
              <a:ext uri="{FF2B5EF4-FFF2-40B4-BE49-F238E27FC236}">
                <a16:creationId xmlns:a16="http://schemas.microsoft.com/office/drawing/2014/main" id="{A6495D99-75D9-4782-B996-E4D12FFE30CA}"/>
              </a:ext>
            </a:extLst>
          </p:cNvPr>
          <p:cNvSpPr txBox="1">
            <a:spLocks/>
          </p:cNvSpPr>
          <p:nvPr/>
        </p:nvSpPr>
        <p:spPr>
          <a:xfrm>
            <a:off x="710125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>
              <a:buFont typeface="Fira Code"/>
              <a:buNone/>
            </a:pPr>
            <a:r>
              <a:rPr lang="en-CA" dirty="0">
                <a:solidFill>
                  <a:schemeClr val="accent3"/>
                </a:solidFill>
              </a:rPr>
              <a:t>STP’22|Engineering</a:t>
            </a:r>
          </a:p>
        </p:txBody>
      </p:sp>
      <p:sp>
        <p:nvSpPr>
          <p:cNvPr id="58" name="Google Shape;494;p29">
            <a:extLst>
              <a:ext uri="{FF2B5EF4-FFF2-40B4-BE49-F238E27FC236}">
                <a16:creationId xmlns:a16="http://schemas.microsoft.com/office/drawing/2014/main" id="{EACA5C9C-7874-47CD-ABE0-B20AE4DF38A4}"/>
              </a:ext>
            </a:extLst>
          </p:cNvPr>
          <p:cNvSpPr txBox="1">
            <a:spLocks/>
          </p:cNvSpPr>
          <p:nvPr/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en-CA"/>
              <a:t>Workshop.py</a:t>
            </a:r>
            <a:endParaRPr lang="en-CA" dirty="0"/>
          </a:p>
        </p:txBody>
      </p:sp>
      <p:sp>
        <p:nvSpPr>
          <p:cNvPr id="59" name="Google Shape;495;p29">
            <a:extLst>
              <a:ext uri="{FF2B5EF4-FFF2-40B4-BE49-F238E27FC236}">
                <a16:creationId xmlns:a16="http://schemas.microsoft.com/office/drawing/2014/main" id="{1A9984B1-BCE9-4A3F-8A1E-35F53989E753}"/>
              </a:ext>
            </a:extLst>
          </p:cNvPr>
          <p:cNvSpPr txBox="1">
            <a:spLocks/>
          </p:cNvSpPr>
          <p:nvPr/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en-CA" sz="1400" dirty="0"/>
              <a:t>dictionary.py</a:t>
            </a:r>
          </a:p>
        </p:txBody>
      </p:sp>
      <p:cxnSp>
        <p:nvCxnSpPr>
          <p:cNvPr id="50" name="Google Shape;555;p31">
            <a:extLst>
              <a:ext uri="{FF2B5EF4-FFF2-40B4-BE49-F238E27FC236}">
                <a16:creationId xmlns:a16="http://schemas.microsoft.com/office/drawing/2014/main" id="{76B8C084-3E32-454E-BF82-395E49C01F44}"/>
              </a:ext>
            </a:extLst>
          </p:cNvPr>
          <p:cNvCxnSpPr/>
          <p:nvPr/>
        </p:nvCxnSpPr>
        <p:spPr>
          <a:xfrm>
            <a:off x="3461950" y="1650116"/>
            <a:ext cx="0" cy="7317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0" name="Google Shape;513;p31">
            <a:extLst>
              <a:ext uri="{FF2B5EF4-FFF2-40B4-BE49-F238E27FC236}">
                <a16:creationId xmlns:a16="http://schemas.microsoft.com/office/drawing/2014/main" id="{2419F338-A3F5-47F5-8D10-4BDDD691DB9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224535" y="3399254"/>
            <a:ext cx="5137500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 Python dictionay is important for data which contain key:value pair&gt;</a:t>
            </a:r>
            <a:endParaRPr dirty="0"/>
          </a:p>
        </p:txBody>
      </p:sp>
      <p:sp>
        <p:nvSpPr>
          <p:cNvPr id="91" name="Google Shape;514;p31">
            <a:extLst>
              <a:ext uri="{FF2B5EF4-FFF2-40B4-BE49-F238E27FC236}">
                <a16:creationId xmlns:a16="http://schemas.microsoft.com/office/drawing/2014/main" id="{3AEA9579-48A6-4D1E-B380-AB984028A589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1143249" y="2868430"/>
            <a:ext cx="4057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Concepts[2] </a:t>
            </a:r>
            <a:r>
              <a:rPr lang="en" dirty="0">
                <a:solidFill>
                  <a:schemeClr val="accent6"/>
                </a:solidFill>
              </a:rPr>
              <a:t>: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92" name="Google Shape;532;p31">
            <a:extLst>
              <a:ext uri="{FF2B5EF4-FFF2-40B4-BE49-F238E27FC236}">
                <a16:creationId xmlns:a16="http://schemas.microsoft.com/office/drawing/2014/main" id="{8695316E-7FB6-4822-9F71-57BF64B40E67}"/>
              </a:ext>
            </a:extLst>
          </p:cNvPr>
          <p:cNvGrpSpPr/>
          <p:nvPr/>
        </p:nvGrpSpPr>
        <p:grpSpPr>
          <a:xfrm>
            <a:off x="1692263" y="3700438"/>
            <a:ext cx="320088" cy="260682"/>
            <a:chOff x="5899913" y="4248925"/>
            <a:chExt cx="639025" cy="524300"/>
          </a:xfrm>
        </p:grpSpPr>
        <p:sp>
          <p:nvSpPr>
            <p:cNvPr id="93" name="Google Shape;533;p31">
              <a:extLst>
                <a:ext uri="{FF2B5EF4-FFF2-40B4-BE49-F238E27FC236}">
                  <a16:creationId xmlns:a16="http://schemas.microsoft.com/office/drawing/2014/main" id="{3A0CECF6-B687-48C2-A588-B5D078C0C6D1}"/>
                </a:ext>
              </a:extLst>
            </p:cNvPr>
            <p:cNvSpPr/>
            <p:nvPr/>
          </p:nvSpPr>
          <p:spPr>
            <a:xfrm>
              <a:off x="5937363" y="4261725"/>
              <a:ext cx="564600" cy="399175"/>
            </a:xfrm>
            <a:custGeom>
              <a:avLst/>
              <a:gdLst/>
              <a:ahLst/>
              <a:cxnLst/>
              <a:rect l="l" t="t" r="r" b="b"/>
              <a:pathLst>
                <a:path w="22584" h="15967" extrusionOk="0">
                  <a:moveTo>
                    <a:pt x="1005" y="1"/>
                  </a:moveTo>
                  <a:cubicBezTo>
                    <a:pt x="455" y="1"/>
                    <a:pt x="0" y="437"/>
                    <a:pt x="19" y="986"/>
                  </a:cubicBezTo>
                  <a:lnTo>
                    <a:pt x="19" y="15966"/>
                  </a:lnTo>
                  <a:lnTo>
                    <a:pt x="22584" y="15966"/>
                  </a:lnTo>
                  <a:lnTo>
                    <a:pt x="22584" y="986"/>
                  </a:lnTo>
                  <a:cubicBezTo>
                    <a:pt x="22584" y="437"/>
                    <a:pt x="22128" y="1"/>
                    <a:pt x="215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534;p31">
              <a:extLst>
                <a:ext uri="{FF2B5EF4-FFF2-40B4-BE49-F238E27FC236}">
                  <a16:creationId xmlns:a16="http://schemas.microsoft.com/office/drawing/2014/main" id="{363476EC-9732-463A-9164-419C99C1CB36}"/>
                </a:ext>
              </a:extLst>
            </p:cNvPr>
            <p:cNvSpPr/>
            <p:nvPr/>
          </p:nvSpPr>
          <p:spPr>
            <a:xfrm>
              <a:off x="6070088" y="4498750"/>
              <a:ext cx="299150" cy="112375"/>
            </a:xfrm>
            <a:custGeom>
              <a:avLst/>
              <a:gdLst/>
              <a:ahLst/>
              <a:cxnLst/>
              <a:rect l="l" t="t" r="r" b="b"/>
              <a:pathLst>
                <a:path w="11966" h="4495" extrusionOk="0">
                  <a:moveTo>
                    <a:pt x="2997" y="0"/>
                  </a:moveTo>
                  <a:lnTo>
                    <a:pt x="1" y="1498"/>
                  </a:lnTo>
                  <a:lnTo>
                    <a:pt x="5992" y="4494"/>
                  </a:lnTo>
                  <a:lnTo>
                    <a:pt x="11965" y="1498"/>
                  </a:lnTo>
                  <a:lnTo>
                    <a:pt x="89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535;p31">
              <a:extLst>
                <a:ext uri="{FF2B5EF4-FFF2-40B4-BE49-F238E27FC236}">
                  <a16:creationId xmlns:a16="http://schemas.microsoft.com/office/drawing/2014/main" id="{8B70F78A-5ABE-4113-8E08-342F28F3425A}"/>
                </a:ext>
              </a:extLst>
            </p:cNvPr>
            <p:cNvSpPr/>
            <p:nvPr/>
          </p:nvSpPr>
          <p:spPr>
            <a:xfrm>
              <a:off x="6070088" y="4423850"/>
              <a:ext cx="299150" cy="112375"/>
            </a:xfrm>
            <a:custGeom>
              <a:avLst/>
              <a:gdLst/>
              <a:ahLst/>
              <a:cxnLst/>
              <a:rect l="l" t="t" r="r" b="b"/>
              <a:pathLst>
                <a:path w="11966" h="4495" extrusionOk="0">
                  <a:moveTo>
                    <a:pt x="2997" y="0"/>
                  </a:moveTo>
                  <a:lnTo>
                    <a:pt x="1" y="1517"/>
                  </a:lnTo>
                  <a:lnTo>
                    <a:pt x="5992" y="4494"/>
                  </a:lnTo>
                  <a:lnTo>
                    <a:pt x="11965" y="1517"/>
                  </a:lnTo>
                  <a:lnTo>
                    <a:pt x="8988" y="0"/>
                  </a:lnTo>
                  <a:close/>
                </a:path>
              </a:pathLst>
            </a:custGeom>
            <a:solidFill>
              <a:srgbClr val="DBA0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536;p31">
              <a:extLst>
                <a:ext uri="{FF2B5EF4-FFF2-40B4-BE49-F238E27FC236}">
                  <a16:creationId xmlns:a16="http://schemas.microsoft.com/office/drawing/2014/main" id="{4A93BC4B-82E7-4116-83C8-8BD0131D70A5}"/>
                </a:ext>
              </a:extLst>
            </p:cNvPr>
            <p:cNvSpPr/>
            <p:nvPr/>
          </p:nvSpPr>
          <p:spPr>
            <a:xfrm>
              <a:off x="6070088" y="4311975"/>
              <a:ext cx="299150" cy="149825"/>
            </a:xfrm>
            <a:custGeom>
              <a:avLst/>
              <a:gdLst/>
              <a:ahLst/>
              <a:cxnLst/>
              <a:rect l="l" t="t" r="r" b="b"/>
              <a:pathLst>
                <a:path w="11966" h="5993" extrusionOk="0">
                  <a:moveTo>
                    <a:pt x="5992" y="0"/>
                  </a:moveTo>
                  <a:lnTo>
                    <a:pt x="1" y="2996"/>
                  </a:lnTo>
                  <a:lnTo>
                    <a:pt x="5992" y="5992"/>
                  </a:lnTo>
                  <a:lnTo>
                    <a:pt x="11965" y="2977"/>
                  </a:lnTo>
                  <a:lnTo>
                    <a:pt x="59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537;p31">
              <a:extLst>
                <a:ext uri="{FF2B5EF4-FFF2-40B4-BE49-F238E27FC236}">
                  <a16:creationId xmlns:a16="http://schemas.microsoft.com/office/drawing/2014/main" id="{8FA41443-08FE-437D-95E6-4113438E85AC}"/>
                </a:ext>
              </a:extLst>
            </p:cNvPr>
            <p:cNvSpPr/>
            <p:nvPr/>
          </p:nvSpPr>
          <p:spPr>
            <a:xfrm>
              <a:off x="5912713" y="4660875"/>
              <a:ext cx="613900" cy="100025"/>
            </a:xfrm>
            <a:custGeom>
              <a:avLst/>
              <a:gdLst/>
              <a:ahLst/>
              <a:cxnLst/>
              <a:rect l="l" t="t" r="r" b="b"/>
              <a:pathLst>
                <a:path w="24556" h="4001" extrusionOk="0">
                  <a:moveTo>
                    <a:pt x="0" y="0"/>
                  </a:moveTo>
                  <a:lnTo>
                    <a:pt x="0" y="1005"/>
                  </a:lnTo>
                  <a:cubicBezTo>
                    <a:pt x="0" y="2655"/>
                    <a:pt x="1347" y="4001"/>
                    <a:pt x="2996" y="4001"/>
                  </a:cubicBezTo>
                  <a:lnTo>
                    <a:pt x="21560" y="4001"/>
                  </a:lnTo>
                  <a:cubicBezTo>
                    <a:pt x="23209" y="4001"/>
                    <a:pt x="24556" y="2655"/>
                    <a:pt x="24556" y="1005"/>
                  </a:cubicBezTo>
                  <a:lnTo>
                    <a:pt x="245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538;p31">
              <a:extLst>
                <a:ext uri="{FF2B5EF4-FFF2-40B4-BE49-F238E27FC236}">
                  <a16:creationId xmlns:a16="http://schemas.microsoft.com/office/drawing/2014/main" id="{CD690227-D22E-4839-B034-1C3AE0726F17}"/>
                </a:ext>
              </a:extLst>
            </p:cNvPr>
            <p:cNvSpPr/>
            <p:nvPr/>
          </p:nvSpPr>
          <p:spPr>
            <a:xfrm>
              <a:off x="6157313" y="4698300"/>
              <a:ext cx="29425" cy="25150"/>
            </a:xfrm>
            <a:custGeom>
              <a:avLst/>
              <a:gdLst/>
              <a:ahLst/>
              <a:cxnLst/>
              <a:rect l="l" t="t" r="r" b="b"/>
              <a:pathLst>
                <a:path w="1177" h="1006" extrusionOk="0">
                  <a:moveTo>
                    <a:pt x="498" y="1"/>
                  </a:moveTo>
                  <a:cubicBezTo>
                    <a:pt x="242" y="1"/>
                    <a:pt x="1" y="200"/>
                    <a:pt x="1" y="494"/>
                  </a:cubicBezTo>
                  <a:cubicBezTo>
                    <a:pt x="1" y="778"/>
                    <a:pt x="228" y="1006"/>
                    <a:pt x="494" y="1006"/>
                  </a:cubicBezTo>
                  <a:cubicBezTo>
                    <a:pt x="949" y="1006"/>
                    <a:pt x="1176" y="456"/>
                    <a:pt x="854" y="153"/>
                  </a:cubicBezTo>
                  <a:cubicBezTo>
                    <a:pt x="749" y="48"/>
                    <a:pt x="621" y="1"/>
                    <a:pt x="4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539;p31">
              <a:extLst>
                <a:ext uri="{FF2B5EF4-FFF2-40B4-BE49-F238E27FC236}">
                  <a16:creationId xmlns:a16="http://schemas.microsoft.com/office/drawing/2014/main" id="{3D3E2944-FC4C-404B-8C67-0C347D5ECFDD}"/>
                </a:ext>
              </a:extLst>
            </p:cNvPr>
            <p:cNvSpPr/>
            <p:nvPr/>
          </p:nvSpPr>
          <p:spPr>
            <a:xfrm>
              <a:off x="5899913" y="4248925"/>
              <a:ext cx="639025" cy="524300"/>
            </a:xfrm>
            <a:custGeom>
              <a:avLst/>
              <a:gdLst/>
              <a:ahLst/>
              <a:cxnLst/>
              <a:rect l="l" t="t" r="r" b="b"/>
              <a:pathLst>
                <a:path w="25561" h="20972" extrusionOk="0">
                  <a:moveTo>
                    <a:pt x="23077" y="1006"/>
                  </a:moveTo>
                  <a:cubicBezTo>
                    <a:pt x="23342" y="1006"/>
                    <a:pt x="23570" y="1233"/>
                    <a:pt x="23570" y="1498"/>
                  </a:cubicBezTo>
                  <a:lnTo>
                    <a:pt x="23570" y="15985"/>
                  </a:lnTo>
                  <a:lnTo>
                    <a:pt x="2010" y="15985"/>
                  </a:lnTo>
                  <a:lnTo>
                    <a:pt x="2010" y="1498"/>
                  </a:lnTo>
                  <a:cubicBezTo>
                    <a:pt x="2010" y="1233"/>
                    <a:pt x="2238" y="1006"/>
                    <a:pt x="2503" y="1006"/>
                  </a:cubicBezTo>
                  <a:close/>
                  <a:moveTo>
                    <a:pt x="24575" y="16971"/>
                  </a:moveTo>
                  <a:lnTo>
                    <a:pt x="24575" y="17483"/>
                  </a:lnTo>
                  <a:cubicBezTo>
                    <a:pt x="24575" y="18848"/>
                    <a:pt x="23456" y="19967"/>
                    <a:pt x="22072" y="19967"/>
                  </a:cubicBezTo>
                  <a:lnTo>
                    <a:pt x="3508" y="19967"/>
                  </a:lnTo>
                  <a:cubicBezTo>
                    <a:pt x="2124" y="19967"/>
                    <a:pt x="1005" y="18848"/>
                    <a:pt x="1005" y="17483"/>
                  </a:cubicBezTo>
                  <a:lnTo>
                    <a:pt x="1005" y="16971"/>
                  </a:lnTo>
                  <a:close/>
                  <a:moveTo>
                    <a:pt x="2503" y="1"/>
                  </a:moveTo>
                  <a:cubicBezTo>
                    <a:pt x="1688" y="1"/>
                    <a:pt x="1005" y="683"/>
                    <a:pt x="1005" y="1498"/>
                  </a:cubicBezTo>
                  <a:lnTo>
                    <a:pt x="1005" y="15985"/>
                  </a:lnTo>
                  <a:lnTo>
                    <a:pt x="512" y="15985"/>
                  </a:lnTo>
                  <a:cubicBezTo>
                    <a:pt x="228" y="15985"/>
                    <a:pt x="0" y="16194"/>
                    <a:pt x="0" y="16478"/>
                  </a:cubicBezTo>
                  <a:lnTo>
                    <a:pt x="0" y="17483"/>
                  </a:lnTo>
                  <a:cubicBezTo>
                    <a:pt x="19" y="19398"/>
                    <a:pt x="1574" y="20972"/>
                    <a:pt x="3508" y="20972"/>
                  </a:cubicBezTo>
                  <a:lnTo>
                    <a:pt x="22072" y="20972"/>
                  </a:lnTo>
                  <a:cubicBezTo>
                    <a:pt x="24006" y="20972"/>
                    <a:pt x="25561" y="19417"/>
                    <a:pt x="25561" y="17483"/>
                  </a:cubicBezTo>
                  <a:lnTo>
                    <a:pt x="25561" y="16478"/>
                  </a:lnTo>
                  <a:cubicBezTo>
                    <a:pt x="25561" y="16194"/>
                    <a:pt x="25352" y="15985"/>
                    <a:pt x="25068" y="15985"/>
                  </a:cubicBezTo>
                  <a:lnTo>
                    <a:pt x="24575" y="15985"/>
                  </a:lnTo>
                  <a:lnTo>
                    <a:pt x="24575" y="1498"/>
                  </a:lnTo>
                  <a:cubicBezTo>
                    <a:pt x="24575" y="683"/>
                    <a:pt x="23892" y="1"/>
                    <a:pt x="230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540;p31">
              <a:extLst>
                <a:ext uri="{FF2B5EF4-FFF2-40B4-BE49-F238E27FC236}">
                  <a16:creationId xmlns:a16="http://schemas.microsoft.com/office/drawing/2014/main" id="{0EEE48B4-1149-4F57-93B1-02860E2944B2}"/>
                </a:ext>
              </a:extLst>
            </p:cNvPr>
            <p:cNvSpPr/>
            <p:nvPr/>
          </p:nvSpPr>
          <p:spPr>
            <a:xfrm>
              <a:off x="6202813" y="4698325"/>
              <a:ext cx="83475" cy="25125"/>
            </a:xfrm>
            <a:custGeom>
              <a:avLst/>
              <a:gdLst/>
              <a:ahLst/>
              <a:cxnLst/>
              <a:rect l="l" t="t" r="r" b="b"/>
              <a:pathLst>
                <a:path w="3339" h="1005" extrusionOk="0">
                  <a:moveTo>
                    <a:pt x="683" y="0"/>
                  </a:moveTo>
                  <a:cubicBezTo>
                    <a:pt x="1" y="0"/>
                    <a:pt x="1" y="1005"/>
                    <a:pt x="683" y="1005"/>
                  </a:cubicBezTo>
                  <a:lnTo>
                    <a:pt x="2674" y="1005"/>
                  </a:lnTo>
                  <a:cubicBezTo>
                    <a:pt x="3338" y="1005"/>
                    <a:pt x="3338" y="0"/>
                    <a:pt x="26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541;p31">
              <a:extLst>
                <a:ext uri="{FF2B5EF4-FFF2-40B4-BE49-F238E27FC236}">
                  <a16:creationId xmlns:a16="http://schemas.microsoft.com/office/drawing/2014/main" id="{8198F167-FACB-4AF5-BBAB-A2559B88EC32}"/>
                </a:ext>
              </a:extLst>
            </p:cNvPr>
            <p:cNvSpPr/>
            <p:nvPr/>
          </p:nvSpPr>
          <p:spPr>
            <a:xfrm>
              <a:off x="6054913" y="4299050"/>
              <a:ext cx="329500" cy="324400"/>
            </a:xfrm>
            <a:custGeom>
              <a:avLst/>
              <a:gdLst/>
              <a:ahLst/>
              <a:cxnLst/>
              <a:rect l="l" t="t" r="r" b="b"/>
              <a:pathLst>
                <a:path w="13180" h="12976" extrusionOk="0">
                  <a:moveTo>
                    <a:pt x="6599" y="1048"/>
                  </a:moveTo>
                  <a:lnTo>
                    <a:pt x="11454" y="3494"/>
                  </a:lnTo>
                  <a:lnTo>
                    <a:pt x="6599" y="5921"/>
                  </a:lnTo>
                  <a:lnTo>
                    <a:pt x="1707" y="3494"/>
                  </a:lnTo>
                  <a:lnTo>
                    <a:pt x="6599" y="1048"/>
                  </a:lnTo>
                  <a:close/>
                  <a:moveTo>
                    <a:pt x="9595" y="5561"/>
                  </a:moveTo>
                  <a:lnTo>
                    <a:pt x="11454" y="6490"/>
                  </a:lnTo>
                  <a:lnTo>
                    <a:pt x="6599" y="8917"/>
                  </a:lnTo>
                  <a:lnTo>
                    <a:pt x="1707" y="6509"/>
                  </a:lnTo>
                  <a:lnTo>
                    <a:pt x="3604" y="5561"/>
                  </a:lnTo>
                  <a:lnTo>
                    <a:pt x="6372" y="6945"/>
                  </a:lnTo>
                  <a:cubicBezTo>
                    <a:pt x="6429" y="6964"/>
                    <a:pt x="6505" y="6983"/>
                    <a:pt x="6599" y="6983"/>
                  </a:cubicBezTo>
                  <a:cubicBezTo>
                    <a:pt x="6675" y="6983"/>
                    <a:pt x="6751" y="6964"/>
                    <a:pt x="6808" y="6945"/>
                  </a:cubicBezTo>
                  <a:lnTo>
                    <a:pt x="9595" y="5561"/>
                  </a:lnTo>
                  <a:close/>
                  <a:moveTo>
                    <a:pt x="9595" y="8538"/>
                  </a:moveTo>
                  <a:lnTo>
                    <a:pt x="11454" y="9486"/>
                  </a:lnTo>
                  <a:lnTo>
                    <a:pt x="6599" y="11913"/>
                  </a:lnTo>
                  <a:lnTo>
                    <a:pt x="1707" y="9486"/>
                  </a:lnTo>
                  <a:lnTo>
                    <a:pt x="3585" y="8538"/>
                  </a:lnTo>
                  <a:lnTo>
                    <a:pt x="6372" y="9922"/>
                  </a:lnTo>
                  <a:cubicBezTo>
                    <a:pt x="6429" y="9960"/>
                    <a:pt x="6505" y="9979"/>
                    <a:pt x="6599" y="9979"/>
                  </a:cubicBezTo>
                  <a:cubicBezTo>
                    <a:pt x="6675" y="9979"/>
                    <a:pt x="6751" y="9960"/>
                    <a:pt x="6808" y="9922"/>
                  </a:cubicBezTo>
                  <a:lnTo>
                    <a:pt x="9595" y="8538"/>
                  </a:lnTo>
                  <a:close/>
                  <a:moveTo>
                    <a:pt x="6590" y="1"/>
                  </a:moveTo>
                  <a:cubicBezTo>
                    <a:pt x="6514" y="1"/>
                    <a:pt x="6438" y="15"/>
                    <a:pt x="6372" y="43"/>
                  </a:cubicBezTo>
                  <a:lnTo>
                    <a:pt x="380" y="3039"/>
                  </a:lnTo>
                  <a:cubicBezTo>
                    <a:pt x="209" y="3134"/>
                    <a:pt x="96" y="3305"/>
                    <a:pt x="96" y="3494"/>
                  </a:cubicBezTo>
                  <a:cubicBezTo>
                    <a:pt x="96" y="3684"/>
                    <a:pt x="209" y="3855"/>
                    <a:pt x="380" y="3930"/>
                  </a:cubicBezTo>
                  <a:lnTo>
                    <a:pt x="2485" y="4992"/>
                  </a:lnTo>
                  <a:lnTo>
                    <a:pt x="380" y="6035"/>
                  </a:lnTo>
                  <a:cubicBezTo>
                    <a:pt x="1" y="6225"/>
                    <a:pt x="1" y="6756"/>
                    <a:pt x="380" y="6926"/>
                  </a:cubicBezTo>
                  <a:lnTo>
                    <a:pt x="2485" y="7988"/>
                  </a:lnTo>
                  <a:lnTo>
                    <a:pt x="380" y="9031"/>
                  </a:lnTo>
                  <a:cubicBezTo>
                    <a:pt x="1" y="9221"/>
                    <a:pt x="1" y="9752"/>
                    <a:pt x="380" y="9922"/>
                  </a:cubicBezTo>
                  <a:lnTo>
                    <a:pt x="6372" y="12918"/>
                  </a:lnTo>
                  <a:cubicBezTo>
                    <a:pt x="6448" y="12956"/>
                    <a:pt x="6524" y="12975"/>
                    <a:pt x="6599" y="12975"/>
                  </a:cubicBezTo>
                  <a:cubicBezTo>
                    <a:pt x="6675" y="12975"/>
                    <a:pt x="6751" y="12956"/>
                    <a:pt x="6827" y="12918"/>
                  </a:cubicBezTo>
                  <a:lnTo>
                    <a:pt x="12800" y="9922"/>
                  </a:lnTo>
                  <a:cubicBezTo>
                    <a:pt x="13179" y="9752"/>
                    <a:pt x="13179" y="9221"/>
                    <a:pt x="12800" y="9031"/>
                  </a:cubicBezTo>
                  <a:lnTo>
                    <a:pt x="10714" y="7988"/>
                  </a:lnTo>
                  <a:lnTo>
                    <a:pt x="12800" y="6926"/>
                  </a:lnTo>
                  <a:cubicBezTo>
                    <a:pt x="13179" y="6756"/>
                    <a:pt x="13179" y="6225"/>
                    <a:pt x="12800" y="6035"/>
                  </a:cubicBezTo>
                  <a:lnTo>
                    <a:pt x="10714" y="4992"/>
                  </a:lnTo>
                  <a:lnTo>
                    <a:pt x="12800" y="3930"/>
                  </a:lnTo>
                  <a:cubicBezTo>
                    <a:pt x="12971" y="3855"/>
                    <a:pt x="13084" y="3684"/>
                    <a:pt x="13084" y="3494"/>
                  </a:cubicBezTo>
                  <a:cubicBezTo>
                    <a:pt x="13084" y="3305"/>
                    <a:pt x="12971" y="3134"/>
                    <a:pt x="12800" y="3039"/>
                  </a:cubicBezTo>
                  <a:lnTo>
                    <a:pt x="6808" y="43"/>
                  </a:lnTo>
                  <a:cubicBezTo>
                    <a:pt x="6742" y="15"/>
                    <a:pt x="6666" y="1"/>
                    <a:pt x="65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" name="Google Shape;548;p31">
            <a:extLst>
              <a:ext uri="{FF2B5EF4-FFF2-40B4-BE49-F238E27FC236}">
                <a16:creationId xmlns:a16="http://schemas.microsoft.com/office/drawing/2014/main" id="{E982AC1E-6B85-4B55-A015-4B89F4E8C15E}"/>
              </a:ext>
            </a:extLst>
          </p:cNvPr>
          <p:cNvGrpSpPr/>
          <p:nvPr/>
        </p:nvGrpSpPr>
        <p:grpSpPr>
          <a:xfrm>
            <a:off x="1599261" y="3617473"/>
            <a:ext cx="506092" cy="426611"/>
            <a:chOff x="1665363" y="1706700"/>
            <a:chExt cx="578325" cy="487500"/>
          </a:xfrm>
        </p:grpSpPr>
        <p:sp>
          <p:nvSpPr>
            <p:cNvPr id="103" name="Google Shape;549;p31">
              <a:extLst>
                <a:ext uri="{FF2B5EF4-FFF2-40B4-BE49-F238E27FC236}">
                  <a16:creationId xmlns:a16="http://schemas.microsoft.com/office/drawing/2014/main" id="{877A69F6-9A3C-4CAF-B59A-AB4C36A6A8C7}"/>
                </a:ext>
              </a:extLst>
            </p:cNvPr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550;p31">
              <a:extLst>
                <a:ext uri="{FF2B5EF4-FFF2-40B4-BE49-F238E27FC236}">
                  <a16:creationId xmlns:a16="http://schemas.microsoft.com/office/drawing/2014/main" id="{A25BE225-2B11-434D-92CA-9683C85AB6C1}"/>
                </a:ext>
              </a:extLst>
            </p:cNvPr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05" name="Google Shape;555;p31">
            <a:extLst>
              <a:ext uri="{FF2B5EF4-FFF2-40B4-BE49-F238E27FC236}">
                <a16:creationId xmlns:a16="http://schemas.microsoft.com/office/drawing/2014/main" id="{25C5CBE2-B2D2-406F-A973-B213A3BAB449}"/>
              </a:ext>
            </a:extLst>
          </p:cNvPr>
          <p:cNvCxnSpPr/>
          <p:nvPr/>
        </p:nvCxnSpPr>
        <p:spPr>
          <a:xfrm>
            <a:off x="1337875" y="3514674"/>
            <a:ext cx="0" cy="7317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5185337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1"/>
          <p:cNvSpPr txBox="1">
            <a:spLocks noGrp="1"/>
          </p:cNvSpPr>
          <p:nvPr>
            <p:ph type="subTitle" idx="2"/>
          </p:nvPr>
        </p:nvSpPr>
        <p:spPr>
          <a:xfrm>
            <a:off x="2672309" y="1151940"/>
            <a:ext cx="5271539" cy="33703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def authenticate(username, password):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if ………………… :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  return true</a:t>
            </a:r>
          </a:p>
          <a:p>
            <a:pPr marL="457200" lvl="1" indent="0"/>
            <a:r>
              <a:rPr lang="en-US" dirty="0"/>
              <a:t>  else ………………… :</a:t>
            </a:r>
          </a:p>
          <a:p>
            <a:pPr marL="457200" lvl="1" indent="0"/>
            <a:r>
              <a:rPr lang="en-US" dirty="0"/>
              <a:t>        return false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515" name="Google Shape;515;p31"/>
          <p:cNvSpPr txBox="1">
            <a:spLocks noGrp="1"/>
          </p:cNvSpPr>
          <p:nvPr>
            <p:ph type="title"/>
          </p:nvPr>
        </p:nvSpPr>
        <p:spPr>
          <a:xfrm>
            <a:off x="1143249" y="621240"/>
            <a:ext cx="4943226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Python functions </a:t>
            </a:r>
            <a:r>
              <a:rPr lang="en" dirty="0">
                <a:solidFill>
                  <a:schemeClr val="accent6"/>
                </a:solidFill>
              </a:rPr>
              <a:t>:</a:t>
            </a:r>
            <a:r>
              <a:rPr lang="en" dirty="0"/>
              <a:t> </a:t>
            </a:r>
          </a:p>
        </p:txBody>
      </p:sp>
      <p:grpSp>
        <p:nvGrpSpPr>
          <p:cNvPr id="516" name="Google Shape;516;p31"/>
          <p:cNvGrpSpPr/>
          <p:nvPr/>
        </p:nvGrpSpPr>
        <p:grpSpPr>
          <a:xfrm>
            <a:off x="1707884" y="1417701"/>
            <a:ext cx="320076" cy="320076"/>
            <a:chOff x="1562938" y="4248450"/>
            <a:chExt cx="475950" cy="475950"/>
          </a:xfrm>
        </p:grpSpPr>
        <p:sp>
          <p:nvSpPr>
            <p:cNvPr id="517" name="Google Shape;517;p31"/>
            <p:cNvSpPr/>
            <p:nvPr/>
          </p:nvSpPr>
          <p:spPr>
            <a:xfrm>
              <a:off x="1571938" y="4257450"/>
              <a:ext cx="457475" cy="290150"/>
            </a:xfrm>
            <a:custGeom>
              <a:avLst/>
              <a:gdLst/>
              <a:ahLst/>
              <a:cxnLst/>
              <a:rect l="l" t="t" r="r" b="b"/>
              <a:pathLst>
                <a:path w="18299" h="11606" extrusionOk="0">
                  <a:moveTo>
                    <a:pt x="740" y="1"/>
                  </a:moveTo>
                  <a:cubicBezTo>
                    <a:pt x="342" y="1"/>
                    <a:pt x="1" y="342"/>
                    <a:pt x="1" y="740"/>
                  </a:cubicBezTo>
                  <a:lnTo>
                    <a:pt x="1" y="11605"/>
                  </a:lnTo>
                  <a:lnTo>
                    <a:pt x="18299" y="11605"/>
                  </a:lnTo>
                  <a:lnTo>
                    <a:pt x="18299" y="740"/>
                  </a:lnTo>
                  <a:cubicBezTo>
                    <a:pt x="18299" y="342"/>
                    <a:pt x="17976" y="1"/>
                    <a:pt x="175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1"/>
            <p:cNvSpPr/>
            <p:nvPr/>
          </p:nvSpPr>
          <p:spPr>
            <a:xfrm>
              <a:off x="1611763" y="4294900"/>
              <a:ext cx="377825" cy="252700"/>
            </a:xfrm>
            <a:custGeom>
              <a:avLst/>
              <a:gdLst/>
              <a:ahLst/>
              <a:cxnLst/>
              <a:rect l="l" t="t" r="r" b="b"/>
              <a:pathLst>
                <a:path w="15113" h="10108" extrusionOk="0">
                  <a:moveTo>
                    <a:pt x="1" y="1"/>
                  </a:moveTo>
                  <a:lnTo>
                    <a:pt x="1" y="10107"/>
                  </a:lnTo>
                  <a:lnTo>
                    <a:pt x="15113" y="10107"/>
                  </a:lnTo>
                  <a:lnTo>
                    <a:pt x="151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1"/>
            <p:cNvSpPr/>
            <p:nvPr/>
          </p:nvSpPr>
          <p:spPr>
            <a:xfrm>
              <a:off x="1875338" y="4356050"/>
              <a:ext cx="73975" cy="92950"/>
            </a:xfrm>
            <a:custGeom>
              <a:avLst/>
              <a:gdLst/>
              <a:ahLst/>
              <a:cxnLst/>
              <a:rect l="l" t="t" r="r" b="b"/>
              <a:pathLst>
                <a:path w="2959" h="3718" extrusionOk="0">
                  <a:moveTo>
                    <a:pt x="0" y="1"/>
                  </a:moveTo>
                  <a:lnTo>
                    <a:pt x="0" y="3717"/>
                  </a:lnTo>
                  <a:lnTo>
                    <a:pt x="2958" y="371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1"/>
            <p:cNvSpPr/>
            <p:nvPr/>
          </p:nvSpPr>
          <p:spPr>
            <a:xfrm>
              <a:off x="1571938" y="4547575"/>
              <a:ext cx="457475" cy="167350"/>
            </a:xfrm>
            <a:custGeom>
              <a:avLst/>
              <a:gdLst/>
              <a:ahLst/>
              <a:cxnLst/>
              <a:rect l="l" t="t" r="r" b="b"/>
              <a:pathLst>
                <a:path w="18299" h="6694" extrusionOk="0">
                  <a:moveTo>
                    <a:pt x="1" y="0"/>
                  </a:moveTo>
                  <a:lnTo>
                    <a:pt x="1" y="2238"/>
                  </a:lnTo>
                  <a:cubicBezTo>
                    <a:pt x="1" y="2636"/>
                    <a:pt x="342" y="2977"/>
                    <a:pt x="740" y="2977"/>
                  </a:cubicBezTo>
                  <a:lnTo>
                    <a:pt x="7661" y="2977"/>
                  </a:lnTo>
                  <a:lnTo>
                    <a:pt x="7661" y="3717"/>
                  </a:lnTo>
                  <a:cubicBezTo>
                    <a:pt x="7661" y="4551"/>
                    <a:pt x="6998" y="5215"/>
                    <a:pt x="6182" y="5215"/>
                  </a:cubicBezTo>
                  <a:cubicBezTo>
                    <a:pt x="5348" y="5215"/>
                    <a:pt x="4684" y="5878"/>
                    <a:pt x="4684" y="6694"/>
                  </a:cubicBezTo>
                  <a:lnTo>
                    <a:pt x="13615" y="6694"/>
                  </a:lnTo>
                  <a:cubicBezTo>
                    <a:pt x="13615" y="5878"/>
                    <a:pt x="12952" y="5215"/>
                    <a:pt x="12136" y="5215"/>
                  </a:cubicBezTo>
                  <a:cubicBezTo>
                    <a:pt x="11302" y="5215"/>
                    <a:pt x="10638" y="4551"/>
                    <a:pt x="10638" y="3717"/>
                  </a:cubicBezTo>
                  <a:lnTo>
                    <a:pt x="10638" y="2977"/>
                  </a:lnTo>
                  <a:lnTo>
                    <a:pt x="17559" y="2977"/>
                  </a:lnTo>
                  <a:cubicBezTo>
                    <a:pt x="17976" y="2977"/>
                    <a:pt x="18299" y="2636"/>
                    <a:pt x="18299" y="2238"/>
                  </a:cubicBezTo>
                  <a:lnTo>
                    <a:pt x="182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1"/>
            <p:cNvSpPr/>
            <p:nvPr/>
          </p:nvSpPr>
          <p:spPr>
            <a:xfrm>
              <a:off x="1763463" y="4356050"/>
              <a:ext cx="74450" cy="92950"/>
            </a:xfrm>
            <a:custGeom>
              <a:avLst/>
              <a:gdLst/>
              <a:ahLst/>
              <a:cxnLst/>
              <a:rect l="l" t="t" r="r" b="b"/>
              <a:pathLst>
                <a:path w="2978" h="3718" extrusionOk="0">
                  <a:moveTo>
                    <a:pt x="0" y="1"/>
                  </a:moveTo>
                  <a:lnTo>
                    <a:pt x="0" y="3717"/>
                  </a:lnTo>
                  <a:lnTo>
                    <a:pt x="2977" y="3717"/>
                  </a:lnTo>
                  <a:lnTo>
                    <a:pt x="29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1"/>
            <p:cNvSpPr/>
            <p:nvPr/>
          </p:nvSpPr>
          <p:spPr>
            <a:xfrm>
              <a:off x="1652063" y="4356050"/>
              <a:ext cx="74450" cy="92950"/>
            </a:xfrm>
            <a:custGeom>
              <a:avLst/>
              <a:gdLst/>
              <a:ahLst/>
              <a:cxnLst/>
              <a:rect l="l" t="t" r="r" b="b"/>
              <a:pathLst>
                <a:path w="2978" h="3718" extrusionOk="0">
                  <a:moveTo>
                    <a:pt x="0" y="1"/>
                  </a:moveTo>
                  <a:lnTo>
                    <a:pt x="0" y="3717"/>
                  </a:lnTo>
                  <a:lnTo>
                    <a:pt x="2977" y="3717"/>
                  </a:lnTo>
                  <a:lnTo>
                    <a:pt x="2977" y="1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1"/>
            <p:cNvSpPr/>
            <p:nvPr/>
          </p:nvSpPr>
          <p:spPr>
            <a:xfrm>
              <a:off x="1828413" y="4575450"/>
              <a:ext cx="21825" cy="18600"/>
            </a:xfrm>
            <a:custGeom>
              <a:avLst/>
              <a:gdLst/>
              <a:ahLst/>
              <a:cxnLst/>
              <a:rect l="l" t="t" r="r" b="b"/>
              <a:pathLst>
                <a:path w="873" h="744" extrusionOk="0">
                  <a:moveTo>
                    <a:pt x="384" y="0"/>
                  </a:moveTo>
                  <a:cubicBezTo>
                    <a:pt x="198" y="0"/>
                    <a:pt x="19" y="148"/>
                    <a:pt x="19" y="364"/>
                  </a:cubicBezTo>
                  <a:cubicBezTo>
                    <a:pt x="0" y="573"/>
                    <a:pt x="171" y="743"/>
                    <a:pt x="379" y="743"/>
                  </a:cubicBezTo>
                  <a:cubicBezTo>
                    <a:pt x="721" y="743"/>
                    <a:pt x="872" y="345"/>
                    <a:pt x="645" y="118"/>
                  </a:cubicBezTo>
                  <a:cubicBezTo>
                    <a:pt x="570" y="36"/>
                    <a:pt x="476" y="0"/>
                    <a:pt x="3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1"/>
            <p:cNvSpPr/>
            <p:nvPr/>
          </p:nvSpPr>
          <p:spPr>
            <a:xfrm>
              <a:off x="1562938" y="4248450"/>
              <a:ext cx="475950" cy="475950"/>
            </a:xfrm>
            <a:custGeom>
              <a:avLst/>
              <a:gdLst/>
              <a:ahLst/>
              <a:cxnLst/>
              <a:rect l="l" t="t" r="r" b="b"/>
              <a:pathLst>
                <a:path w="19038" h="19038" extrusionOk="0">
                  <a:moveTo>
                    <a:pt x="16687" y="2219"/>
                  </a:moveTo>
                  <a:lnTo>
                    <a:pt x="16687" y="11605"/>
                  </a:lnTo>
                  <a:lnTo>
                    <a:pt x="2333" y="11605"/>
                  </a:lnTo>
                  <a:lnTo>
                    <a:pt x="2333" y="2219"/>
                  </a:lnTo>
                  <a:close/>
                  <a:moveTo>
                    <a:pt x="17919" y="740"/>
                  </a:moveTo>
                  <a:cubicBezTo>
                    <a:pt x="18128" y="740"/>
                    <a:pt x="18279" y="911"/>
                    <a:pt x="18279" y="1100"/>
                  </a:cubicBezTo>
                  <a:lnTo>
                    <a:pt x="18279" y="11605"/>
                  </a:lnTo>
                  <a:lnTo>
                    <a:pt x="17426" y="11605"/>
                  </a:lnTo>
                  <a:lnTo>
                    <a:pt x="17426" y="1859"/>
                  </a:lnTo>
                  <a:cubicBezTo>
                    <a:pt x="17426" y="1650"/>
                    <a:pt x="17274" y="1480"/>
                    <a:pt x="17066" y="1480"/>
                  </a:cubicBezTo>
                  <a:lnTo>
                    <a:pt x="1954" y="1480"/>
                  </a:lnTo>
                  <a:cubicBezTo>
                    <a:pt x="1764" y="1480"/>
                    <a:pt x="1593" y="1650"/>
                    <a:pt x="1593" y="1859"/>
                  </a:cubicBezTo>
                  <a:lnTo>
                    <a:pt x="1593" y="11605"/>
                  </a:lnTo>
                  <a:lnTo>
                    <a:pt x="740" y="11605"/>
                  </a:lnTo>
                  <a:lnTo>
                    <a:pt x="740" y="1100"/>
                  </a:lnTo>
                  <a:cubicBezTo>
                    <a:pt x="740" y="911"/>
                    <a:pt x="911" y="740"/>
                    <a:pt x="1100" y="740"/>
                  </a:cubicBezTo>
                  <a:close/>
                  <a:moveTo>
                    <a:pt x="18279" y="12344"/>
                  </a:moveTo>
                  <a:lnTo>
                    <a:pt x="18279" y="14184"/>
                  </a:lnTo>
                  <a:cubicBezTo>
                    <a:pt x="18279" y="14392"/>
                    <a:pt x="18128" y="14563"/>
                    <a:pt x="17919" y="14563"/>
                  </a:cubicBezTo>
                  <a:lnTo>
                    <a:pt x="1100" y="14563"/>
                  </a:lnTo>
                  <a:cubicBezTo>
                    <a:pt x="911" y="14563"/>
                    <a:pt x="740" y="14392"/>
                    <a:pt x="740" y="14184"/>
                  </a:cubicBezTo>
                  <a:lnTo>
                    <a:pt x="740" y="12344"/>
                  </a:lnTo>
                  <a:close/>
                  <a:moveTo>
                    <a:pt x="10638" y="15321"/>
                  </a:moveTo>
                  <a:lnTo>
                    <a:pt x="10638" y="15682"/>
                  </a:lnTo>
                  <a:cubicBezTo>
                    <a:pt x="10619" y="16080"/>
                    <a:pt x="10752" y="16478"/>
                    <a:pt x="10998" y="16800"/>
                  </a:cubicBezTo>
                  <a:lnTo>
                    <a:pt x="8021" y="16800"/>
                  </a:lnTo>
                  <a:cubicBezTo>
                    <a:pt x="8268" y="16478"/>
                    <a:pt x="8401" y="16080"/>
                    <a:pt x="8401" y="15682"/>
                  </a:cubicBezTo>
                  <a:lnTo>
                    <a:pt x="8401" y="15321"/>
                  </a:lnTo>
                  <a:close/>
                  <a:moveTo>
                    <a:pt x="12496" y="17540"/>
                  </a:moveTo>
                  <a:cubicBezTo>
                    <a:pt x="12951" y="17540"/>
                    <a:pt x="13387" y="17843"/>
                    <a:pt x="13539" y="18279"/>
                  </a:cubicBezTo>
                  <a:lnTo>
                    <a:pt x="5480" y="18279"/>
                  </a:lnTo>
                  <a:cubicBezTo>
                    <a:pt x="5632" y="17843"/>
                    <a:pt x="6068" y="17540"/>
                    <a:pt x="6542" y="17540"/>
                  </a:cubicBezTo>
                  <a:close/>
                  <a:moveTo>
                    <a:pt x="1100" y="1"/>
                  </a:moveTo>
                  <a:cubicBezTo>
                    <a:pt x="494" y="1"/>
                    <a:pt x="1" y="494"/>
                    <a:pt x="1" y="1100"/>
                  </a:cubicBezTo>
                  <a:lnTo>
                    <a:pt x="1" y="14203"/>
                  </a:lnTo>
                  <a:cubicBezTo>
                    <a:pt x="1" y="14809"/>
                    <a:pt x="494" y="15321"/>
                    <a:pt x="1100" y="15321"/>
                  </a:cubicBezTo>
                  <a:lnTo>
                    <a:pt x="7661" y="15321"/>
                  </a:lnTo>
                  <a:lnTo>
                    <a:pt x="7661" y="15682"/>
                  </a:lnTo>
                  <a:cubicBezTo>
                    <a:pt x="7642" y="16307"/>
                    <a:pt x="7149" y="16800"/>
                    <a:pt x="6542" y="16800"/>
                  </a:cubicBezTo>
                  <a:cubicBezTo>
                    <a:pt x="5518" y="16800"/>
                    <a:pt x="4684" y="17635"/>
                    <a:pt x="4684" y="18659"/>
                  </a:cubicBezTo>
                  <a:cubicBezTo>
                    <a:pt x="4684" y="18867"/>
                    <a:pt x="4836" y="19038"/>
                    <a:pt x="5044" y="19038"/>
                  </a:cubicBezTo>
                  <a:lnTo>
                    <a:pt x="13975" y="19038"/>
                  </a:lnTo>
                  <a:cubicBezTo>
                    <a:pt x="14184" y="19038"/>
                    <a:pt x="14354" y="18867"/>
                    <a:pt x="14354" y="18659"/>
                  </a:cubicBezTo>
                  <a:cubicBezTo>
                    <a:pt x="14354" y="17635"/>
                    <a:pt x="13520" y="16800"/>
                    <a:pt x="12496" y="16800"/>
                  </a:cubicBezTo>
                  <a:cubicBezTo>
                    <a:pt x="11870" y="16800"/>
                    <a:pt x="11377" y="16307"/>
                    <a:pt x="11377" y="15682"/>
                  </a:cubicBezTo>
                  <a:lnTo>
                    <a:pt x="11377" y="15321"/>
                  </a:lnTo>
                  <a:lnTo>
                    <a:pt x="17919" y="15321"/>
                  </a:lnTo>
                  <a:cubicBezTo>
                    <a:pt x="18526" y="15321"/>
                    <a:pt x="19038" y="14809"/>
                    <a:pt x="19038" y="14203"/>
                  </a:cubicBezTo>
                  <a:lnTo>
                    <a:pt x="19038" y="1100"/>
                  </a:lnTo>
                  <a:cubicBezTo>
                    <a:pt x="19038" y="494"/>
                    <a:pt x="18526" y="1"/>
                    <a:pt x="179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1"/>
            <p:cNvSpPr/>
            <p:nvPr/>
          </p:nvSpPr>
          <p:spPr>
            <a:xfrm>
              <a:off x="1642588" y="4346575"/>
              <a:ext cx="92925" cy="111900"/>
            </a:xfrm>
            <a:custGeom>
              <a:avLst/>
              <a:gdLst/>
              <a:ahLst/>
              <a:cxnLst/>
              <a:rect l="l" t="t" r="r" b="b"/>
              <a:pathLst>
                <a:path w="3717" h="4476" extrusionOk="0">
                  <a:moveTo>
                    <a:pt x="2977" y="759"/>
                  </a:moveTo>
                  <a:lnTo>
                    <a:pt x="2977" y="3736"/>
                  </a:lnTo>
                  <a:lnTo>
                    <a:pt x="740" y="3736"/>
                  </a:lnTo>
                  <a:lnTo>
                    <a:pt x="740" y="759"/>
                  </a:lnTo>
                  <a:close/>
                  <a:moveTo>
                    <a:pt x="379" y="1"/>
                  </a:moveTo>
                  <a:cubicBezTo>
                    <a:pt x="171" y="1"/>
                    <a:pt x="0" y="171"/>
                    <a:pt x="0" y="380"/>
                  </a:cubicBezTo>
                  <a:lnTo>
                    <a:pt x="0" y="4096"/>
                  </a:lnTo>
                  <a:cubicBezTo>
                    <a:pt x="0" y="4305"/>
                    <a:pt x="171" y="4476"/>
                    <a:pt x="379" y="4476"/>
                  </a:cubicBezTo>
                  <a:lnTo>
                    <a:pt x="3356" y="4476"/>
                  </a:lnTo>
                  <a:cubicBezTo>
                    <a:pt x="3565" y="4476"/>
                    <a:pt x="3717" y="4305"/>
                    <a:pt x="3717" y="4096"/>
                  </a:cubicBezTo>
                  <a:lnTo>
                    <a:pt x="3717" y="380"/>
                  </a:lnTo>
                  <a:cubicBezTo>
                    <a:pt x="3717" y="171"/>
                    <a:pt x="3565" y="1"/>
                    <a:pt x="33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1"/>
            <p:cNvSpPr/>
            <p:nvPr/>
          </p:nvSpPr>
          <p:spPr>
            <a:xfrm>
              <a:off x="1753988" y="4346575"/>
              <a:ext cx="93400" cy="111900"/>
            </a:xfrm>
            <a:custGeom>
              <a:avLst/>
              <a:gdLst/>
              <a:ahLst/>
              <a:cxnLst/>
              <a:rect l="l" t="t" r="r" b="b"/>
              <a:pathLst>
                <a:path w="3736" h="4476" extrusionOk="0">
                  <a:moveTo>
                    <a:pt x="2996" y="759"/>
                  </a:moveTo>
                  <a:lnTo>
                    <a:pt x="2996" y="3736"/>
                  </a:lnTo>
                  <a:lnTo>
                    <a:pt x="759" y="3736"/>
                  </a:lnTo>
                  <a:lnTo>
                    <a:pt x="759" y="759"/>
                  </a:lnTo>
                  <a:close/>
                  <a:moveTo>
                    <a:pt x="379" y="1"/>
                  </a:moveTo>
                  <a:cubicBezTo>
                    <a:pt x="171" y="1"/>
                    <a:pt x="19" y="171"/>
                    <a:pt x="19" y="380"/>
                  </a:cubicBezTo>
                  <a:lnTo>
                    <a:pt x="19" y="4096"/>
                  </a:lnTo>
                  <a:cubicBezTo>
                    <a:pt x="0" y="4305"/>
                    <a:pt x="171" y="4476"/>
                    <a:pt x="379" y="4476"/>
                  </a:cubicBezTo>
                  <a:lnTo>
                    <a:pt x="3356" y="4476"/>
                  </a:lnTo>
                  <a:cubicBezTo>
                    <a:pt x="3565" y="4476"/>
                    <a:pt x="3735" y="4305"/>
                    <a:pt x="3735" y="4096"/>
                  </a:cubicBezTo>
                  <a:lnTo>
                    <a:pt x="3735" y="380"/>
                  </a:lnTo>
                  <a:cubicBezTo>
                    <a:pt x="3735" y="171"/>
                    <a:pt x="3565" y="1"/>
                    <a:pt x="33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1"/>
            <p:cNvSpPr/>
            <p:nvPr/>
          </p:nvSpPr>
          <p:spPr>
            <a:xfrm>
              <a:off x="1865838" y="4346575"/>
              <a:ext cx="92950" cy="111900"/>
            </a:xfrm>
            <a:custGeom>
              <a:avLst/>
              <a:gdLst/>
              <a:ahLst/>
              <a:cxnLst/>
              <a:rect l="l" t="t" r="r" b="b"/>
              <a:pathLst>
                <a:path w="3718" h="4476" extrusionOk="0">
                  <a:moveTo>
                    <a:pt x="2978" y="759"/>
                  </a:moveTo>
                  <a:lnTo>
                    <a:pt x="2978" y="3736"/>
                  </a:lnTo>
                  <a:lnTo>
                    <a:pt x="740" y="3736"/>
                  </a:lnTo>
                  <a:lnTo>
                    <a:pt x="740" y="759"/>
                  </a:lnTo>
                  <a:close/>
                  <a:moveTo>
                    <a:pt x="380" y="1"/>
                  </a:moveTo>
                  <a:cubicBezTo>
                    <a:pt x="172" y="1"/>
                    <a:pt x="1" y="171"/>
                    <a:pt x="1" y="380"/>
                  </a:cubicBezTo>
                  <a:lnTo>
                    <a:pt x="1" y="4096"/>
                  </a:lnTo>
                  <a:cubicBezTo>
                    <a:pt x="1" y="4305"/>
                    <a:pt x="172" y="4476"/>
                    <a:pt x="380" y="4476"/>
                  </a:cubicBezTo>
                  <a:lnTo>
                    <a:pt x="3357" y="4476"/>
                  </a:lnTo>
                  <a:cubicBezTo>
                    <a:pt x="3547" y="4476"/>
                    <a:pt x="3717" y="4305"/>
                    <a:pt x="3717" y="4096"/>
                  </a:cubicBezTo>
                  <a:lnTo>
                    <a:pt x="3717" y="380"/>
                  </a:lnTo>
                  <a:cubicBezTo>
                    <a:pt x="3717" y="171"/>
                    <a:pt x="3547" y="1"/>
                    <a:pt x="33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1"/>
            <p:cNvSpPr/>
            <p:nvPr/>
          </p:nvSpPr>
          <p:spPr>
            <a:xfrm>
              <a:off x="1639738" y="4476950"/>
              <a:ext cx="99100" cy="18500"/>
            </a:xfrm>
            <a:custGeom>
              <a:avLst/>
              <a:gdLst/>
              <a:ahLst/>
              <a:cxnLst/>
              <a:rect l="l" t="t" r="r" b="b"/>
              <a:pathLst>
                <a:path w="3964" h="740" extrusionOk="0">
                  <a:moveTo>
                    <a:pt x="493" y="0"/>
                  </a:moveTo>
                  <a:cubicBezTo>
                    <a:pt x="0" y="0"/>
                    <a:pt x="0" y="740"/>
                    <a:pt x="493" y="740"/>
                  </a:cubicBezTo>
                  <a:lnTo>
                    <a:pt x="3470" y="740"/>
                  </a:lnTo>
                  <a:cubicBezTo>
                    <a:pt x="3963" y="740"/>
                    <a:pt x="3963" y="0"/>
                    <a:pt x="34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1"/>
            <p:cNvSpPr/>
            <p:nvPr/>
          </p:nvSpPr>
          <p:spPr>
            <a:xfrm>
              <a:off x="1751138" y="4476950"/>
              <a:ext cx="99100" cy="18500"/>
            </a:xfrm>
            <a:custGeom>
              <a:avLst/>
              <a:gdLst/>
              <a:ahLst/>
              <a:cxnLst/>
              <a:rect l="l" t="t" r="r" b="b"/>
              <a:pathLst>
                <a:path w="3964" h="740" extrusionOk="0">
                  <a:moveTo>
                    <a:pt x="493" y="0"/>
                  </a:moveTo>
                  <a:cubicBezTo>
                    <a:pt x="0" y="0"/>
                    <a:pt x="0" y="740"/>
                    <a:pt x="493" y="740"/>
                  </a:cubicBezTo>
                  <a:lnTo>
                    <a:pt x="3470" y="740"/>
                  </a:lnTo>
                  <a:cubicBezTo>
                    <a:pt x="3963" y="740"/>
                    <a:pt x="3963" y="0"/>
                    <a:pt x="34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1"/>
            <p:cNvSpPr/>
            <p:nvPr/>
          </p:nvSpPr>
          <p:spPr>
            <a:xfrm>
              <a:off x="1862538" y="4476950"/>
              <a:ext cx="99575" cy="18500"/>
            </a:xfrm>
            <a:custGeom>
              <a:avLst/>
              <a:gdLst/>
              <a:ahLst/>
              <a:cxnLst/>
              <a:rect l="l" t="t" r="r" b="b"/>
              <a:pathLst>
                <a:path w="3983" h="740" extrusionOk="0">
                  <a:moveTo>
                    <a:pt x="512" y="0"/>
                  </a:moveTo>
                  <a:cubicBezTo>
                    <a:pt x="0" y="0"/>
                    <a:pt x="0" y="740"/>
                    <a:pt x="512" y="740"/>
                  </a:cubicBezTo>
                  <a:lnTo>
                    <a:pt x="3489" y="740"/>
                  </a:lnTo>
                  <a:cubicBezTo>
                    <a:pt x="3982" y="740"/>
                    <a:pt x="3982" y="0"/>
                    <a:pt x="34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1"/>
            <p:cNvSpPr/>
            <p:nvPr/>
          </p:nvSpPr>
          <p:spPr>
            <a:xfrm>
              <a:off x="1751138" y="4575525"/>
              <a:ext cx="62125" cy="18525"/>
            </a:xfrm>
            <a:custGeom>
              <a:avLst/>
              <a:gdLst/>
              <a:ahLst/>
              <a:cxnLst/>
              <a:rect l="l" t="t" r="r" b="b"/>
              <a:pathLst>
                <a:path w="2485" h="741" extrusionOk="0">
                  <a:moveTo>
                    <a:pt x="493" y="1"/>
                  </a:moveTo>
                  <a:cubicBezTo>
                    <a:pt x="0" y="1"/>
                    <a:pt x="0" y="740"/>
                    <a:pt x="493" y="740"/>
                  </a:cubicBezTo>
                  <a:lnTo>
                    <a:pt x="1991" y="740"/>
                  </a:lnTo>
                  <a:cubicBezTo>
                    <a:pt x="2484" y="740"/>
                    <a:pt x="2484" y="1"/>
                    <a:pt x="19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5" name="Google Shape;545;p31"/>
          <p:cNvGrpSpPr/>
          <p:nvPr/>
        </p:nvGrpSpPr>
        <p:grpSpPr>
          <a:xfrm>
            <a:off x="1614876" y="1364434"/>
            <a:ext cx="506092" cy="426611"/>
            <a:chOff x="1665363" y="1706700"/>
            <a:chExt cx="578325" cy="487500"/>
          </a:xfrm>
        </p:grpSpPr>
        <p:sp>
          <p:nvSpPr>
            <p:cNvPr id="546" name="Google Shape;546;p31"/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1"/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55" name="Google Shape;555;p31"/>
          <p:cNvCxnSpPr/>
          <p:nvPr/>
        </p:nvCxnSpPr>
        <p:spPr>
          <a:xfrm>
            <a:off x="1337875" y="1208049"/>
            <a:ext cx="0" cy="7317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" name="Google Shape;473;p28">
            <a:extLst>
              <a:ext uri="{FF2B5EF4-FFF2-40B4-BE49-F238E27FC236}">
                <a16:creationId xmlns:a16="http://schemas.microsoft.com/office/drawing/2014/main" id="{A6495D99-75D9-4782-B996-E4D12FFE30CA}"/>
              </a:ext>
            </a:extLst>
          </p:cNvPr>
          <p:cNvSpPr txBox="1">
            <a:spLocks/>
          </p:cNvSpPr>
          <p:nvPr/>
        </p:nvSpPr>
        <p:spPr>
          <a:xfrm>
            <a:off x="710125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>
              <a:buFont typeface="Fira Code"/>
              <a:buNone/>
            </a:pPr>
            <a:r>
              <a:rPr lang="en-CA" dirty="0">
                <a:solidFill>
                  <a:schemeClr val="accent3"/>
                </a:solidFill>
              </a:rPr>
              <a:t>STP’22|Engineering</a:t>
            </a:r>
          </a:p>
        </p:txBody>
      </p:sp>
      <p:sp>
        <p:nvSpPr>
          <p:cNvPr id="58" name="Google Shape;494;p29">
            <a:extLst>
              <a:ext uri="{FF2B5EF4-FFF2-40B4-BE49-F238E27FC236}">
                <a16:creationId xmlns:a16="http://schemas.microsoft.com/office/drawing/2014/main" id="{EACA5C9C-7874-47CD-ABE0-B20AE4DF38A4}"/>
              </a:ext>
            </a:extLst>
          </p:cNvPr>
          <p:cNvSpPr txBox="1">
            <a:spLocks/>
          </p:cNvSpPr>
          <p:nvPr/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en-CA"/>
              <a:t>Workshop.py</a:t>
            </a:r>
            <a:endParaRPr lang="en-CA" dirty="0"/>
          </a:p>
        </p:txBody>
      </p:sp>
      <p:sp>
        <p:nvSpPr>
          <p:cNvPr id="59" name="Google Shape;495;p29">
            <a:extLst>
              <a:ext uri="{FF2B5EF4-FFF2-40B4-BE49-F238E27FC236}">
                <a16:creationId xmlns:a16="http://schemas.microsoft.com/office/drawing/2014/main" id="{1A9984B1-BCE9-4A3F-8A1E-35F53989E753}"/>
              </a:ext>
            </a:extLst>
          </p:cNvPr>
          <p:cNvSpPr txBox="1">
            <a:spLocks/>
          </p:cNvSpPr>
          <p:nvPr/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en-CA" sz="1400" dirty="0"/>
              <a:t>functions.py</a:t>
            </a:r>
          </a:p>
        </p:txBody>
      </p:sp>
      <p:cxnSp>
        <p:nvCxnSpPr>
          <p:cNvPr id="50" name="Google Shape;555;p31">
            <a:extLst>
              <a:ext uri="{FF2B5EF4-FFF2-40B4-BE49-F238E27FC236}">
                <a16:creationId xmlns:a16="http://schemas.microsoft.com/office/drawing/2014/main" id="{76B8C084-3E32-454E-BF82-395E49C01F44}"/>
              </a:ext>
            </a:extLst>
          </p:cNvPr>
          <p:cNvCxnSpPr>
            <a:cxnSpLocks/>
          </p:cNvCxnSpPr>
          <p:nvPr/>
        </p:nvCxnSpPr>
        <p:spPr>
          <a:xfrm>
            <a:off x="3211919" y="1507151"/>
            <a:ext cx="0" cy="814568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0" name="Google Shape;513;p31">
            <a:extLst>
              <a:ext uri="{FF2B5EF4-FFF2-40B4-BE49-F238E27FC236}">
                <a16:creationId xmlns:a16="http://schemas.microsoft.com/office/drawing/2014/main" id="{2419F338-A3F5-47F5-8D10-4BDDD691DB9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224535" y="3399254"/>
            <a:ext cx="5137500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 A function replaces a block of code for better readability and efficientiency &gt;</a:t>
            </a:r>
            <a:endParaRPr dirty="0"/>
          </a:p>
        </p:txBody>
      </p:sp>
      <p:sp>
        <p:nvSpPr>
          <p:cNvPr id="91" name="Google Shape;514;p31">
            <a:extLst>
              <a:ext uri="{FF2B5EF4-FFF2-40B4-BE49-F238E27FC236}">
                <a16:creationId xmlns:a16="http://schemas.microsoft.com/office/drawing/2014/main" id="{3AEA9579-48A6-4D1E-B380-AB984028A589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1143249" y="2868430"/>
            <a:ext cx="4057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Concepts[3] </a:t>
            </a:r>
            <a:r>
              <a:rPr lang="en" dirty="0">
                <a:solidFill>
                  <a:schemeClr val="accent6"/>
                </a:solidFill>
              </a:rPr>
              <a:t>: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92" name="Google Shape;532;p31">
            <a:extLst>
              <a:ext uri="{FF2B5EF4-FFF2-40B4-BE49-F238E27FC236}">
                <a16:creationId xmlns:a16="http://schemas.microsoft.com/office/drawing/2014/main" id="{8695316E-7FB6-4822-9F71-57BF64B40E67}"/>
              </a:ext>
            </a:extLst>
          </p:cNvPr>
          <p:cNvGrpSpPr/>
          <p:nvPr/>
        </p:nvGrpSpPr>
        <p:grpSpPr>
          <a:xfrm>
            <a:off x="1692263" y="3700438"/>
            <a:ext cx="320088" cy="260682"/>
            <a:chOff x="5899913" y="4248925"/>
            <a:chExt cx="639025" cy="524300"/>
          </a:xfrm>
        </p:grpSpPr>
        <p:sp>
          <p:nvSpPr>
            <p:cNvPr id="93" name="Google Shape;533;p31">
              <a:extLst>
                <a:ext uri="{FF2B5EF4-FFF2-40B4-BE49-F238E27FC236}">
                  <a16:creationId xmlns:a16="http://schemas.microsoft.com/office/drawing/2014/main" id="{3A0CECF6-B687-48C2-A588-B5D078C0C6D1}"/>
                </a:ext>
              </a:extLst>
            </p:cNvPr>
            <p:cNvSpPr/>
            <p:nvPr/>
          </p:nvSpPr>
          <p:spPr>
            <a:xfrm>
              <a:off x="5937363" y="4261725"/>
              <a:ext cx="564600" cy="399175"/>
            </a:xfrm>
            <a:custGeom>
              <a:avLst/>
              <a:gdLst/>
              <a:ahLst/>
              <a:cxnLst/>
              <a:rect l="l" t="t" r="r" b="b"/>
              <a:pathLst>
                <a:path w="22584" h="15967" extrusionOk="0">
                  <a:moveTo>
                    <a:pt x="1005" y="1"/>
                  </a:moveTo>
                  <a:cubicBezTo>
                    <a:pt x="455" y="1"/>
                    <a:pt x="0" y="437"/>
                    <a:pt x="19" y="986"/>
                  </a:cubicBezTo>
                  <a:lnTo>
                    <a:pt x="19" y="15966"/>
                  </a:lnTo>
                  <a:lnTo>
                    <a:pt x="22584" y="15966"/>
                  </a:lnTo>
                  <a:lnTo>
                    <a:pt x="22584" y="986"/>
                  </a:lnTo>
                  <a:cubicBezTo>
                    <a:pt x="22584" y="437"/>
                    <a:pt x="22128" y="1"/>
                    <a:pt x="215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534;p31">
              <a:extLst>
                <a:ext uri="{FF2B5EF4-FFF2-40B4-BE49-F238E27FC236}">
                  <a16:creationId xmlns:a16="http://schemas.microsoft.com/office/drawing/2014/main" id="{363476EC-9732-463A-9164-419C99C1CB36}"/>
                </a:ext>
              </a:extLst>
            </p:cNvPr>
            <p:cNvSpPr/>
            <p:nvPr/>
          </p:nvSpPr>
          <p:spPr>
            <a:xfrm>
              <a:off x="6070088" y="4498750"/>
              <a:ext cx="299150" cy="112375"/>
            </a:xfrm>
            <a:custGeom>
              <a:avLst/>
              <a:gdLst/>
              <a:ahLst/>
              <a:cxnLst/>
              <a:rect l="l" t="t" r="r" b="b"/>
              <a:pathLst>
                <a:path w="11966" h="4495" extrusionOk="0">
                  <a:moveTo>
                    <a:pt x="2997" y="0"/>
                  </a:moveTo>
                  <a:lnTo>
                    <a:pt x="1" y="1498"/>
                  </a:lnTo>
                  <a:lnTo>
                    <a:pt x="5992" y="4494"/>
                  </a:lnTo>
                  <a:lnTo>
                    <a:pt x="11965" y="1498"/>
                  </a:lnTo>
                  <a:lnTo>
                    <a:pt x="89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535;p31">
              <a:extLst>
                <a:ext uri="{FF2B5EF4-FFF2-40B4-BE49-F238E27FC236}">
                  <a16:creationId xmlns:a16="http://schemas.microsoft.com/office/drawing/2014/main" id="{8B70F78A-5ABE-4113-8E08-342F28F3425A}"/>
                </a:ext>
              </a:extLst>
            </p:cNvPr>
            <p:cNvSpPr/>
            <p:nvPr/>
          </p:nvSpPr>
          <p:spPr>
            <a:xfrm>
              <a:off x="6070088" y="4423850"/>
              <a:ext cx="299150" cy="112375"/>
            </a:xfrm>
            <a:custGeom>
              <a:avLst/>
              <a:gdLst/>
              <a:ahLst/>
              <a:cxnLst/>
              <a:rect l="l" t="t" r="r" b="b"/>
              <a:pathLst>
                <a:path w="11966" h="4495" extrusionOk="0">
                  <a:moveTo>
                    <a:pt x="2997" y="0"/>
                  </a:moveTo>
                  <a:lnTo>
                    <a:pt x="1" y="1517"/>
                  </a:lnTo>
                  <a:lnTo>
                    <a:pt x="5992" y="4494"/>
                  </a:lnTo>
                  <a:lnTo>
                    <a:pt x="11965" y="1517"/>
                  </a:lnTo>
                  <a:lnTo>
                    <a:pt x="8988" y="0"/>
                  </a:lnTo>
                  <a:close/>
                </a:path>
              </a:pathLst>
            </a:custGeom>
            <a:solidFill>
              <a:srgbClr val="DBA0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536;p31">
              <a:extLst>
                <a:ext uri="{FF2B5EF4-FFF2-40B4-BE49-F238E27FC236}">
                  <a16:creationId xmlns:a16="http://schemas.microsoft.com/office/drawing/2014/main" id="{4A93BC4B-82E7-4116-83C8-8BD0131D70A5}"/>
                </a:ext>
              </a:extLst>
            </p:cNvPr>
            <p:cNvSpPr/>
            <p:nvPr/>
          </p:nvSpPr>
          <p:spPr>
            <a:xfrm>
              <a:off x="6070088" y="4311975"/>
              <a:ext cx="299150" cy="149825"/>
            </a:xfrm>
            <a:custGeom>
              <a:avLst/>
              <a:gdLst/>
              <a:ahLst/>
              <a:cxnLst/>
              <a:rect l="l" t="t" r="r" b="b"/>
              <a:pathLst>
                <a:path w="11966" h="5993" extrusionOk="0">
                  <a:moveTo>
                    <a:pt x="5992" y="0"/>
                  </a:moveTo>
                  <a:lnTo>
                    <a:pt x="1" y="2996"/>
                  </a:lnTo>
                  <a:lnTo>
                    <a:pt x="5992" y="5992"/>
                  </a:lnTo>
                  <a:lnTo>
                    <a:pt x="11965" y="2977"/>
                  </a:lnTo>
                  <a:lnTo>
                    <a:pt x="59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537;p31">
              <a:extLst>
                <a:ext uri="{FF2B5EF4-FFF2-40B4-BE49-F238E27FC236}">
                  <a16:creationId xmlns:a16="http://schemas.microsoft.com/office/drawing/2014/main" id="{8FA41443-08FE-437D-95E6-4113438E85AC}"/>
                </a:ext>
              </a:extLst>
            </p:cNvPr>
            <p:cNvSpPr/>
            <p:nvPr/>
          </p:nvSpPr>
          <p:spPr>
            <a:xfrm>
              <a:off x="5912713" y="4660875"/>
              <a:ext cx="613900" cy="100025"/>
            </a:xfrm>
            <a:custGeom>
              <a:avLst/>
              <a:gdLst/>
              <a:ahLst/>
              <a:cxnLst/>
              <a:rect l="l" t="t" r="r" b="b"/>
              <a:pathLst>
                <a:path w="24556" h="4001" extrusionOk="0">
                  <a:moveTo>
                    <a:pt x="0" y="0"/>
                  </a:moveTo>
                  <a:lnTo>
                    <a:pt x="0" y="1005"/>
                  </a:lnTo>
                  <a:cubicBezTo>
                    <a:pt x="0" y="2655"/>
                    <a:pt x="1347" y="4001"/>
                    <a:pt x="2996" y="4001"/>
                  </a:cubicBezTo>
                  <a:lnTo>
                    <a:pt x="21560" y="4001"/>
                  </a:lnTo>
                  <a:cubicBezTo>
                    <a:pt x="23209" y="4001"/>
                    <a:pt x="24556" y="2655"/>
                    <a:pt x="24556" y="1005"/>
                  </a:cubicBezTo>
                  <a:lnTo>
                    <a:pt x="245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538;p31">
              <a:extLst>
                <a:ext uri="{FF2B5EF4-FFF2-40B4-BE49-F238E27FC236}">
                  <a16:creationId xmlns:a16="http://schemas.microsoft.com/office/drawing/2014/main" id="{CD690227-D22E-4839-B034-1C3AE0726F17}"/>
                </a:ext>
              </a:extLst>
            </p:cNvPr>
            <p:cNvSpPr/>
            <p:nvPr/>
          </p:nvSpPr>
          <p:spPr>
            <a:xfrm>
              <a:off x="6157313" y="4698300"/>
              <a:ext cx="29425" cy="25150"/>
            </a:xfrm>
            <a:custGeom>
              <a:avLst/>
              <a:gdLst/>
              <a:ahLst/>
              <a:cxnLst/>
              <a:rect l="l" t="t" r="r" b="b"/>
              <a:pathLst>
                <a:path w="1177" h="1006" extrusionOk="0">
                  <a:moveTo>
                    <a:pt x="498" y="1"/>
                  </a:moveTo>
                  <a:cubicBezTo>
                    <a:pt x="242" y="1"/>
                    <a:pt x="1" y="200"/>
                    <a:pt x="1" y="494"/>
                  </a:cubicBezTo>
                  <a:cubicBezTo>
                    <a:pt x="1" y="778"/>
                    <a:pt x="228" y="1006"/>
                    <a:pt x="494" y="1006"/>
                  </a:cubicBezTo>
                  <a:cubicBezTo>
                    <a:pt x="949" y="1006"/>
                    <a:pt x="1176" y="456"/>
                    <a:pt x="854" y="153"/>
                  </a:cubicBezTo>
                  <a:cubicBezTo>
                    <a:pt x="749" y="48"/>
                    <a:pt x="621" y="1"/>
                    <a:pt x="4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539;p31">
              <a:extLst>
                <a:ext uri="{FF2B5EF4-FFF2-40B4-BE49-F238E27FC236}">
                  <a16:creationId xmlns:a16="http://schemas.microsoft.com/office/drawing/2014/main" id="{3D3E2944-FC4C-404B-8C67-0C347D5ECFDD}"/>
                </a:ext>
              </a:extLst>
            </p:cNvPr>
            <p:cNvSpPr/>
            <p:nvPr/>
          </p:nvSpPr>
          <p:spPr>
            <a:xfrm>
              <a:off x="5899913" y="4248925"/>
              <a:ext cx="639025" cy="524300"/>
            </a:xfrm>
            <a:custGeom>
              <a:avLst/>
              <a:gdLst/>
              <a:ahLst/>
              <a:cxnLst/>
              <a:rect l="l" t="t" r="r" b="b"/>
              <a:pathLst>
                <a:path w="25561" h="20972" extrusionOk="0">
                  <a:moveTo>
                    <a:pt x="23077" y="1006"/>
                  </a:moveTo>
                  <a:cubicBezTo>
                    <a:pt x="23342" y="1006"/>
                    <a:pt x="23570" y="1233"/>
                    <a:pt x="23570" y="1498"/>
                  </a:cubicBezTo>
                  <a:lnTo>
                    <a:pt x="23570" y="15985"/>
                  </a:lnTo>
                  <a:lnTo>
                    <a:pt x="2010" y="15985"/>
                  </a:lnTo>
                  <a:lnTo>
                    <a:pt x="2010" y="1498"/>
                  </a:lnTo>
                  <a:cubicBezTo>
                    <a:pt x="2010" y="1233"/>
                    <a:pt x="2238" y="1006"/>
                    <a:pt x="2503" y="1006"/>
                  </a:cubicBezTo>
                  <a:close/>
                  <a:moveTo>
                    <a:pt x="24575" y="16971"/>
                  </a:moveTo>
                  <a:lnTo>
                    <a:pt x="24575" y="17483"/>
                  </a:lnTo>
                  <a:cubicBezTo>
                    <a:pt x="24575" y="18848"/>
                    <a:pt x="23456" y="19967"/>
                    <a:pt x="22072" y="19967"/>
                  </a:cubicBezTo>
                  <a:lnTo>
                    <a:pt x="3508" y="19967"/>
                  </a:lnTo>
                  <a:cubicBezTo>
                    <a:pt x="2124" y="19967"/>
                    <a:pt x="1005" y="18848"/>
                    <a:pt x="1005" y="17483"/>
                  </a:cubicBezTo>
                  <a:lnTo>
                    <a:pt x="1005" y="16971"/>
                  </a:lnTo>
                  <a:close/>
                  <a:moveTo>
                    <a:pt x="2503" y="1"/>
                  </a:moveTo>
                  <a:cubicBezTo>
                    <a:pt x="1688" y="1"/>
                    <a:pt x="1005" y="683"/>
                    <a:pt x="1005" y="1498"/>
                  </a:cubicBezTo>
                  <a:lnTo>
                    <a:pt x="1005" y="15985"/>
                  </a:lnTo>
                  <a:lnTo>
                    <a:pt x="512" y="15985"/>
                  </a:lnTo>
                  <a:cubicBezTo>
                    <a:pt x="228" y="15985"/>
                    <a:pt x="0" y="16194"/>
                    <a:pt x="0" y="16478"/>
                  </a:cubicBezTo>
                  <a:lnTo>
                    <a:pt x="0" y="17483"/>
                  </a:lnTo>
                  <a:cubicBezTo>
                    <a:pt x="19" y="19398"/>
                    <a:pt x="1574" y="20972"/>
                    <a:pt x="3508" y="20972"/>
                  </a:cubicBezTo>
                  <a:lnTo>
                    <a:pt x="22072" y="20972"/>
                  </a:lnTo>
                  <a:cubicBezTo>
                    <a:pt x="24006" y="20972"/>
                    <a:pt x="25561" y="19417"/>
                    <a:pt x="25561" y="17483"/>
                  </a:cubicBezTo>
                  <a:lnTo>
                    <a:pt x="25561" y="16478"/>
                  </a:lnTo>
                  <a:cubicBezTo>
                    <a:pt x="25561" y="16194"/>
                    <a:pt x="25352" y="15985"/>
                    <a:pt x="25068" y="15985"/>
                  </a:cubicBezTo>
                  <a:lnTo>
                    <a:pt x="24575" y="15985"/>
                  </a:lnTo>
                  <a:lnTo>
                    <a:pt x="24575" y="1498"/>
                  </a:lnTo>
                  <a:cubicBezTo>
                    <a:pt x="24575" y="683"/>
                    <a:pt x="23892" y="1"/>
                    <a:pt x="230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540;p31">
              <a:extLst>
                <a:ext uri="{FF2B5EF4-FFF2-40B4-BE49-F238E27FC236}">
                  <a16:creationId xmlns:a16="http://schemas.microsoft.com/office/drawing/2014/main" id="{0EEE48B4-1149-4F57-93B1-02860E2944B2}"/>
                </a:ext>
              </a:extLst>
            </p:cNvPr>
            <p:cNvSpPr/>
            <p:nvPr/>
          </p:nvSpPr>
          <p:spPr>
            <a:xfrm>
              <a:off x="6202813" y="4698325"/>
              <a:ext cx="83475" cy="25125"/>
            </a:xfrm>
            <a:custGeom>
              <a:avLst/>
              <a:gdLst/>
              <a:ahLst/>
              <a:cxnLst/>
              <a:rect l="l" t="t" r="r" b="b"/>
              <a:pathLst>
                <a:path w="3339" h="1005" extrusionOk="0">
                  <a:moveTo>
                    <a:pt x="683" y="0"/>
                  </a:moveTo>
                  <a:cubicBezTo>
                    <a:pt x="1" y="0"/>
                    <a:pt x="1" y="1005"/>
                    <a:pt x="683" y="1005"/>
                  </a:cubicBezTo>
                  <a:lnTo>
                    <a:pt x="2674" y="1005"/>
                  </a:lnTo>
                  <a:cubicBezTo>
                    <a:pt x="3338" y="1005"/>
                    <a:pt x="3338" y="0"/>
                    <a:pt x="26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541;p31">
              <a:extLst>
                <a:ext uri="{FF2B5EF4-FFF2-40B4-BE49-F238E27FC236}">
                  <a16:creationId xmlns:a16="http://schemas.microsoft.com/office/drawing/2014/main" id="{8198F167-FACB-4AF5-BBAB-A2559B88EC32}"/>
                </a:ext>
              </a:extLst>
            </p:cNvPr>
            <p:cNvSpPr/>
            <p:nvPr/>
          </p:nvSpPr>
          <p:spPr>
            <a:xfrm>
              <a:off x="6054913" y="4299050"/>
              <a:ext cx="329500" cy="324400"/>
            </a:xfrm>
            <a:custGeom>
              <a:avLst/>
              <a:gdLst/>
              <a:ahLst/>
              <a:cxnLst/>
              <a:rect l="l" t="t" r="r" b="b"/>
              <a:pathLst>
                <a:path w="13180" h="12976" extrusionOk="0">
                  <a:moveTo>
                    <a:pt x="6599" y="1048"/>
                  </a:moveTo>
                  <a:lnTo>
                    <a:pt x="11454" y="3494"/>
                  </a:lnTo>
                  <a:lnTo>
                    <a:pt x="6599" y="5921"/>
                  </a:lnTo>
                  <a:lnTo>
                    <a:pt x="1707" y="3494"/>
                  </a:lnTo>
                  <a:lnTo>
                    <a:pt x="6599" y="1048"/>
                  </a:lnTo>
                  <a:close/>
                  <a:moveTo>
                    <a:pt x="9595" y="5561"/>
                  </a:moveTo>
                  <a:lnTo>
                    <a:pt x="11454" y="6490"/>
                  </a:lnTo>
                  <a:lnTo>
                    <a:pt x="6599" y="8917"/>
                  </a:lnTo>
                  <a:lnTo>
                    <a:pt x="1707" y="6509"/>
                  </a:lnTo>
                  <a:lnTo>
                    <a:pt x="3604" y="5561"/>
                  </a:lnTo>
                  <a:lnTo>
                    <a:pt x="6372" y="6945"/>
                  </a:lnTo>
                  <a:cubicBezTo>
                    <a:pt x="6429" y="6964"/>
                    <a:pt x="6505" y="6983"/>
                    <a:pt x="6599" y="6983"/>
                  </a:cubicBezTo>
                  <a:cubicBezTo>
                    <a:pt x="6675" y="6983"/>
                    <a:pt x="6751" y="6964"/>
                    <a:pt x="6808" y="6945"/>
                  </a:cubicBezTo>
                  <a:lnTo>
                    <a:pt x="9595" y="5561"/>
                  </a:lnTo>
                  <a:close/>
                  <a:moveTo>
                    <a:pt x="9595" y="8538"/>
                  </a:moveTo>
                  <a:lnTo>
                    <a:pt x="11454" y="9486"/>
                  </a:lnTo>
                  <a:lnTo>
                    <a:pt x="6599" y="11913"/>
                  </a:lnTo>
                  <a:lnTo>
                    <a:pt x="1707" y="9486"/>
                  </a:lnTo>
                  <a:lnTo>
                    <a:pt x="3585" y="8538"/>
                  </a:lnTo>
                  <a:lnTo>
                    <a:pt x="6372" y="9922"/>
                  </a:lnTo>
                  <a:cubicBezTo>
                    <a:pt x="6429" y="9960"/>
                    <a:pt x="6505" y="9979"/>
                    <a:pt x="6599" y="9979"/>
                  </a:cubicBezTo>
                  <a:cubicBezTo>
                    <a:pt x="6675" y="9979"/>
                    <a:pt x="6751" y="9960"/>
                    <a:pt x="6808" y="9922"/>
                  </a:cubicBezTo>
                  <a:lnTo>
                    <a:pt x="9595" y="8538"/>
                  </a:lnTo>
                  <a:close/>
                  <a:moveTo>
                    <a:pt x="6590" y="1"/>
                  </a:moveTo>
                  <a:cubicBezTo>
                    <a:pt x="6514" y="1"/>
                    <a:pt x="6438" y="15"/>
                    <a:pt x="6372" y="43"/>
                  </a:cubicBezTo>
                  <a:lnTo>
                    <a:pt x="380" y="3039"/>
                  </a:lnTo>
                  <a:cubicBezTo>
                    <a:pt x="209" y="3134"/>
                    <a:pt x="96" y="3305"/>
                    <a:pt x="96" y="3494"/>
                  </a:cubicBezTo>
                  <a:cubicBezTo>
                    <a:pt x="96" y="3684"/>
                    <a:pt x="209" y="3855"/>
                    <a:pt x="380" y="3930"/>
                  </a:cubicBezTo>
                  <a:lnTo>
                    <a:pt x="2485" y="4992"/>
                  </a:lnTo>
                  <a:lnTo>
                    <a:pt x="380" y="6035"/>
                  </a:lnTo>
                  <a:cubicBezTo>
                    <a:pt x="1" y="6225"/>
                    <a:pt x="1" y="6756"/>
                    <a:pt x="380" y="6926"/>
                  </a:cubicBezTo>
                  <a:lnTo>
                    <a:pt x="2485" y="7988"/>
                  </a:lnTo>
                  <a:lnTo>
                    <a:pt x="380" y="9031"/>
                  </a:lnTo>
                  <a:cubicBezTo>
                    <a:pt x="1" y="9221"/>
                    <a:pt x="1" y="9752"/>
                    <a:pt x="380" y="9922"/>
                  </a:cubicBezTo>
                  <a:lnTo>
                    <a:pt x="6372" y="12918"/>
                  </a:lnTo>
                  <a:cubicBezTo>
                    <a:pt x="6448" y="12956"/>
                    <a:pt x="6524" y="12975"/>
                    <a:pt x="6599" y="12975"/>
                  </a:cubicBezTo>
                  <a:cubicBezTo>
                    <a:pt x="6675" y="12975"/>
                    <a:pt x="6751" y="12956"/>
                    <a:pt x="6827" y="12918"/>
                  </a:cubicBezTo>
                  <a:lnTo>
                    <a:pt x="12800" y="9922"/>
                  </a:lnTo>
                  <a:cubicBezTo>
                    <a:pt x="13179" y="9752"/>
                    <a:pt x="13179" y="9221"/>
                    <a:pt x="12800" y="9031"/>
                  </a:cubicBezTo>
                  <a:lnTo>
                    <a:pt x="10714" y="7988"/>
                  </a:lnTo>
                  <a:lnTo>
                    <a:pt x="12800" y="6926"/>
                  </a:lnTo>
                  <a:cubicBezTo>
                    <a:pt x="13179" y="6756"/>
                    <a:pt x="13179" y="6225"/>
                    <a:pt x="12800" y="6035"/>
                  </a:cubicBezTo>
                  <a:lnTo>
                    <a:pt x="10714" y="4992"/>
                  </a:lnTo>
                  <a:lnTo>
                    <a:pt x="12800" y="3930"/>
                  </a:lnTo>
                  <a:cubicBezTo>
                    <a:pt x="12971" y="3855"/>
                    <a:pt x="13084" y="3684"/>
                    <a:pt x="13084" y="3494"/>
                  </a:cubicBezTo>
                  <a:cubicBezTo>
                    <a:pt x="13084" y="3305"/>
                    <a:pt x="12971" y="3134"/>
                    <a:pt x="12800" y="3039"/>
                  </a:cubicBezTo>
                  <a:lnTo>
                    <a:pt x="6808" y="43"/>
                  </a:lnTo>
                  <a:cubicBezTo>
                    <a:pt x="6742" y="15"/>
                    <a:pt x="6666" y="1"/>
                    <a:pt x="65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" name="Google Shape;548;p31">
            <a:extLst>
              <a:ext uri="{FF2B5EF4-FFF2-40B4-BE49-F238E27FC236}">
                <a16:creationId xmlns:a16="http://schemas.microsoft.com/office/drawing/2014/main" id="{E982AC1E-6B85-4B55-A015-4B89F4E8C15E}"/>
              </a:ext>
            </a:extLst>
          </p:cNvPr>
          <p:cNvGrpSpPr/>
          <p:nvPr/>
        </p:nvGrpSpPr>
        <p:grpSpPr>
          <a:xfrm>
            <a:off x="1599261" y="3617473"/>
            <a:ext cx="506092" cy="426611"/>
            <a:chOff x="1665363" y="1706700"/>
            <a:chExt cx="578325" cy="487500"/>
          </a:xfrm>
        </p:grpSpPr>
        <p:sp>
          <p:nvSpPr>
            <p:cNvPr id="103" name="Google Shape;549;p31">
              <a:extLst>
                <a:ext uri="{FF2B5EF4-FFF2-40B4-BE49-F238E27FC236}">
                  <a16:creationId xmlns:a16="http://schemas.microsoft.com/office/drawing/2014/main" id="{877A69F6-9A3C-4CAF-B59A-AB4C36A6A8C7}"/>
                </a:ext>
              </a:extLst>
            </p:cNvPr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550;p31">
              <a:extLst>
                <a:ext uri="{FF2B5EF4-FFF2-40B4-BE49-F238E27FC236}">
                  <a16:creationId xmlns:a16="http://schemas.microsoft.com/office/drawing/2014/main" id="{A25BE225-2B11-434D-92CA-9683C85AB6C1}"/>
                </a:ext>
              </a:extLst>
            </p:cNvPr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05" name="Google Shape;555;p31">
            <a:extLst>
              <a:ext uri="{FF2B5EF4-FFF2-40B4-BE49-F238E27FC236}">
                <a16:creationId xmlns:a16="http://schemas.microsoft.com/office/drawing/2014/main" id="{25C5CBE2-B2D2-406F-A973-B213A3BAB449}"/>
              </a:ext>
            </a:extLst>
          </p:cNvPr>
          <p:cNvCxnSpPr/>
          <p:nvPr/>
        </p:nvCxnSpPr>
        <p:spPr>
          <a:xfrm>
            <a:off x="1337875" y="3514674"/>
            <a:ext cx="0" cy="7317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5669043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/>
          <p:cNvSpPr txBox="1">
            <a:spLocks noGrp="1"/>
          </p:cNvSpPr>
          <p:nvPr>
            <p:ph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02 </a:t>
            </a:r>
            <a:r>
              <a:rPr lang="en" sz="5000" dirty="0">
                <a:solidFill>
                  <a:schemeClr val="accent6"/>
                </a:solidFill>
              </a:rPr>
              <a:t>{</a:t>
            </a:r>
            <a:endParaRPr sz="5000" dirty="0">
              <a:solidFill>
                <a:schemeClr val="accent6"/>
              </a:solidFill>
            </a:endParaRPr>
          </a:p>
        </p:txBody>
      </p:sp>
      <p:sp>
        <p:nvSpPr>
          <p:cNvPr id="501" name="Google Shape;501;p30"/>
          <p:cNvSpPr txBox="1">
            <a:spLocks noGrp="1"/>
          </p:cNvSpPr>
          <p:nvPr>
            <p:ph type="title" idx="2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solidFill>
                  <a:schemeClr val="accent1"/>
                </a:solidFill>
              </a:rPr>
              <a:t>Web and HTTP</a:t>
            </a:r>
            <a:endParaRPr lang="en-CA" dirty="0">
              <a:solidFill>
                <a:schemeClr val="accent3"/>
              </a:solidFill>
            </a:endParaRPr>
          </a:p>
        </p:txBody>
      </p:sp>
      <p:sp>
        <p:nvSpPr>
          <p:cNvPr id="12" name="Google Shape;473;p28">
            <a:extLst>
              <a:ext uri="{FF2B5EF4-FFF2-40B4-BE49-F238E27FC236}">
                <a16:creationId xmlns:a16="http://schemas.microsoft.com/office/drawing/2014/main" id="{033A5357-EC82-4ABD-8DE0-55133FA88A62}"/>
              </a:ext>
            </a:extLst>
          </p:cNvPr>
          <p:cNvSpPr txBox="1">
            <a:spLocks/>
          </p:cNvSpPr>
          <p:nvPr/>
        </p:nvSpPr>
        <p:spPr>
          <a:xfrm>
            <a:off x="710125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>
              <a:buFont typeface="Fira Code"/>
              <a:buNone/>
            </a:pPr>
            <a:r>
              <a:rPr lang="en-CA" dirty="0">
                <a:solidFill>
                  <a:schemeClr val="accent3"/>
                </a:solidFill>
              </a:rPr>
              <a:t>STP’22|Engineering</a:t>
            </a:r>
          </a:p>
        </p:txBody>
      </p:sp>
      <p:sp>
        <p:nvSpPr>
          <p:cNvPr id="14" name="Google Shape;494;p29">
            <a:extLst>
              <a:ext uri="{FF2B5EF4-FFF2-40B4-BE49-F238E27FC236}">
                <a16:creationId xmlns:a16="http://schemas.microsoft.com/office/drawing/2014/main" id="{D39243D5-3F31-479F-9044-590609FF20D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dirty="0">
                <a:solidFill>
                  <a:schemeClr val="accent3"/>
                </a:solidFill>
              </a:rPr>
              <a:t>W</a:t>
            </a:r>
            <a:r>
              <a:rPr lang="en" sz="1400" dirty="0">
                <a:solidFill>
                  <a:schemeClr val="accent3"/>
                </a:solidFill>
              </a:rPr>
              <a:t>orkshop.html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15" name="Google Shape;495;p29">
            <a:extLst>
              <a:ext uri="{FF2B5EF4-FFF2-40B4-BE49-F238E27FC236}">
                <a16:creationId xmlns:a16="http://schemas.microsoft.com/office/drawing/2014/main" id="{5CF1D7B6-8256-4222-BBFB-9BAEE143A368}"/>
              </a:ext>
            </a:extLst>
          </p:cNvPr>
          <p:cNvSpPr txBox="1">
            <a:spLocks/>
          </p:cNvSpPr>
          <p:nvPr/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en-CA" sz="1400" dirty="0"/>
              <a:t>web.js</a:t>
            </a:r>
          </a:p>
        </p:txBody>
      </p:sp>
      <p:grpSp>
        <p:nvGrpSpPr>
          <p:cNvPr id="18" name="Google Shape;791;p37">
            <a:extLst>
              <a:ext uri="{FF2B5EF4-FFF2-40B4-BE49-F238E27FC236}">
                <a16:creationId xmlns:a16="http://schemas.microsoft.com/office/drawing/2014/main" id="{773A4CC5-5203-461F-94A7-966458F169CE}"/>
              </a:ext>
            </a:extLst>
          </p:cNvPr>
          <p:cNvGrpSpPr/>
          <p:nvPr/>
        </p:nvGrpSpPr>
        <p:grpSpPr>
          <a:xfrm>
            <a:off x="2280025" y="1463478"/>
            <a:ext cx="506100" cy="3093047"/>
            <a:chOff x="1084825" y="1152525"/>
            <a:chExt cx="506100" cy="4051674"/>
          </a:xfrm>
        </p:grpSpPr>
        <p:sp>
          <p:nvSpPr>
            <p:cNvPr id="19" name="Google Shape;792;p37">
              <a:extLst>
                <a:ext uri="{FF2B5EF4-FFF2-40B4-BE49-F238E27FC236}">
                  <a16:creationId xmlns:a16="http://schemas.microsoft.com/office/drawing/2014/main" id="{0DA318D7-77BD-47F0-BAFA-8EF499A20CCB}"/>
                </a:ext>
              </a:extLst>
            </p:cNvPr>
            <p:cNvSpPr txBox="1"/>
            <p:nvPr/>
          </p:nvSpPr>
          <p:spPr>
            <a:xfrm>
              <a:off x="1084825" y="3954425"/>
              <a:ext cx="506100" cy="12497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5000" dirty="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50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20" name="Google Shape;793;p37">
              <a:extLst>
                <a:ext uri="{FF2B5EF4-FFF2-40B4-BE49-F238E27FC236}">
                  <a16:creationId xmlns:a16="http://schemas.microsoft.com/office/drawing/2014/main" id="{67028EC7-B8B4-48D2-A60C-D347DD91995D}"/>
                </a:ext>
              </a:extLst>
            </p:cNvPr>
            <p:cNvCxnSpPr/>
            <p:nvPr/>
          </p:nvCxnSpPr>
          <p:spPr>
            <a:xfrm>
              <a:off x="1337875" y="1152525"/>
              <a:ext cx="0" cy="2781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8049379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28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web.js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8" name="Google Shape;473;p28">
            <a:extLst>
              <a:ext uri="{FF2B5EF4-FFF2-40B4-BE49-F238E27FC236}">
                <a16:creationId xmlns:a16="http://schemas.microsoft.com/office/drawing/2014/main" id="{6E5B9339-EEA2-46FC-B294-B0D650735EAD}"/>
              </a:ext>
            </a:extLst>
          </p:cNvPr>
          <p:cNvSpPr txBox="1">
            <a:spLocks/>
          </p:cNvSpPr>
          <p:nvPr/>
        </p:nvSpPr>
        <p:spPr>
          <a:xfrm>
            <a:off x="710125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>
              <a:buFont typeface="Fira Code"/>
              <a:buNone/>
            </a:pPr>
            <a:r>
              <a:rPr lang="en-CA" dirty="0">
                <a:solidFill>
                  <a:schemeClr val="accent3"/>
                </a:solidFill>
              </a:rPr>
              <a:t>STP’22|Engineering</a:t>
            </a:r>
          </a:p>
        </p:txBody>
      </p:sp>
      <p:sp>
        <p:nvSpPr>
          <p:cNvPr id="10" name="Google Shape;465;p27">
            <a:extLst>
              <a:ext uri="{FF2B5EF4-FFF2-40B4-BE49-F238E27FC236}">
                <a16:creationId xmlns:a16="http://schemas.microsoft.com/office/drawing/2014/main" id="{5CDC12DE-2C2C-4322-8C08-C87FA90DFDC3}"/>
              </a:ext>
            </a:extLst>
          </p:cNvPr>
          <p:cNvSpPr txBox="1">
            <a:spLocks/>
          </p:cNvSpPr>
          <p:nvPr/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∗"/>
              <a:defRPr sz="10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en-CA" sz="1400" dirty="0">
                <a:solidFill>
                  <a:schemeClr val="accent3"/>
                </a:solidFill>
              </a:rPr>
              <a:t>index.html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523587AA-5FFF-4189-9B9A-0105AE748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414" y="1925432"/>
            <a:ext cx="8129586" cy="1078324"/>
          </a:xfrm>
        </p:spPr>
        <p:txBody>
          <a:bodyPr/>
          <a:lstStyle/>
          <a:p>
            <a:pPr algn="ctr"/>
            <a:r>
              <a:rPr lang="en-CA" sz="7200"/>
              <a:t>THANK YOU</a:t>
            </a:r>
            <a:endParaRPr lang="en-CA" sz="7200" dirty="0"/>
          </a:p>
        </p:txBody>
      </p:sp>
    </p:spTree>
    <p:extLst>
      <p:ext uri="{BB962C8B-B14F-4D97-AF65-F5344CB8AC3E}">
        <p14:creationId xmlns:p14="http://schemas.microsoft.com/office/powerpoint/2010/main" val="15534209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473;p28">
            <a:extLst>
              <a:ext uri="{FF2B5EF4-FFF2-40B4-BE49-F238E27FC236}">
                <a16:creationId xmlns:a16="http://schemas.microsoft.com/office/drawing/2014/main" id="{6E5B9339-EEA2-46FC-B294-B0D650735EAD}"/>
              </a:ext>
            </a:extLst>
          </p:cNvPr>
          <p:cNvSpPr txBox="1">
            <a:spLocks/>
          </p:cNvSpPr>
          <p:nvPr/>
        </p:nvSpPr>
        <p:spPr>
          <a:xfrm>
            <a:off x="710125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>
              <a:buFont typeface="Fira Code"/>
              <a:buNone/>
            </a:pPr>
            <a:r>
              <a:rPr lang="en-CA" dirty="0">
                <a:solidFill>
                  <a:schemeClr val="accent3"/>
                </a:solidFill>
              </a:rPr>
              <a:t>STP’22|Engineering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523587AA-5FFF-4189-9B9A-0105AE748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1061" y="2162962"/>
            <a:ext cx="7051457" cy="1558932"/>
          </a:xfrm>
        </p:spPr>
        <p:txBody>
          <a:bodyPr/>
          <a:lstStyle/>
          <a:p>
            <a:pPr algn="r"/>
            <a:r>
              <a:rPr lang="en-CA" sz="4800" dirty="0"/>
              <a:t>How does the web work?</a:t>
            </a:r>
          </a:p>
        </p:txBody>
      </p:sp>
      <p:sp>
        <p:nvSpPr>
          <p:cNvPr id="9" name="Google Shape;475;p28">
            <a:extLst>
              <a:ext uri="{FF2B5EF4-FFF2-40B4-BE49-F238E27FC236}">
                <a16:creationId xmlns:a16="http://schemas.microsoft.com/office/drawing/2014/main" id="{FF6AF23C-0167-4266-B55E-F4F1E05274A7}"/>
              </a:ext>
            </a:extLst>
          </p:cNvPr>
          <p:cNvSpPr txBox="1">
            <a:spLocks/>
          </p:cNvSpPr>
          <p:nvPr/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en-CA">
                <a:solidFill>
                  <a:schemeClr val="accent3"/>
                </a:solidFill>
              </a:rPr>
              <a:t>web.js</a:t>
            </a:r>
            <a:endParaRPr lang="en-CA" dirty="0">
              <a:solidFill>
                <a:schemeClr val="accent3"/>
              </a:solidFill>
            </a:endParaRPr>
          </a:p>
        </p:txBody>
      </p:sp>
      <p:sp>
        <p:nvSpPr>
          <p:cNvPr id="11" name="Google Shape;465;p27">
            <a:extLst>
              <a:ext uri="{FF2B5EF4-FFF2-40B4-BE49-F238E27FC236}">
                <a16:creationId xmlns:a16="http://schemas.microsoft.com/office/drawing/2014/main" id="{FAE3360C-5E2A-42BC-9A3D-990429A09AF6}"/>
              </a:ext>
            </a:extLst>
          </p:cNvPr>
          <p:cNvSpPr txBox="1">
            <a:spLocks/>
          </p:cNvSpPr>
          <p:nvPr/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∗"/>
              <a:defRPr sz="10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en-CA" sz="1400" dirty="0">
                <a:solidFill>
                  <a:schemeClr val="accent3"/>
                </a:solidFill>
              </a:rPr>
              <a:t>index.html</a:t>
            </a:r>
          </a:p>
        </p:txBody>
      </p:sp>
    </p:spTree>
    <p:extLst>
      <p:ext uri="{BB962C8B-B14F-4D97-AF65-F5344CB8AC3E}">
        <p14:creationId xmlns:p14="http://schemas.microsoft.com/office/powerpoint/2010/main" val="31175329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473;p28">
            <a:extLst>
              <a:ext uri="{FF2B5EF4-FFF2-40B4-BE49-F238E27FC236}">
                <a16:creationId xmlns:a16="http://schemas.microsoft.com/office/drawing/2014/main" id="{6E5B9339-EEA2-46FC-B294-B0D650735EAD}"/>
              </a:ext>
            </a:extLst>
          </p:cNvPr>
          <p:cNvSpPr txBox="1">
            <a:spLocks/>
          </p:cNvSpPr>
          <p:nvPr/>
        </p:nvSpPr>
        <p:spPr>
          <a:xfrm>
            <a:off x="710125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>
              <a:buFont typeface="Fira Code"/>
              <a:buNone/>
            </a:pPr>
            <a:r>
              <a:rPr lang="en-CA" dirty="0">
                <a:solidFill>
                  <a:schemeClr val="accent3"/>
                </a:solidFill>
              </a:rPr>
              <a:t>STP’22|Engineering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523587AA-5FFF-4189-9B9A-0105AE748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1319" y="2173679"/>
            <a:ext cx="4994056" cy="867581"/>
          </a:xfrm>
        </p:spPr>
        <p:txBody>
          <a:bodyPr/>
          <a:lstStyle/>
          <a:p>
            <a:pPr algn="r"/>
            <a:r>
              <a:rPr lang="en-CA" sz="4800" dirty="0"/>
              <a:t>What is HTTP?</a:t>
            </a:r>
          </a:p>
        </p:txBody>
      </p:sp>
      <p:sp>
        <p:nvSpPr>
          <p:cNvPr id="9" name="Google Shape;475;p28">
            <a:extLst>
              <a:ext uri="{FF2B5EF4-FFF2-40B4-BE49-F238E27FC236}">
                <a16:creationId xmlns:a16="http://schemas.microsoft.com/office/drawing/2014/main" id="{FF6AF23C-0167-4266-B55E-F4F1E05274A7}"/>
              </a:ext>
            </a:extLst>
          </p:cNvPr>
          <p:cNvSpPr txBox="1">
            <a:spLocks/>
          </p:cNvSpPr>
          <p:nvPr/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en-CA">
                <a:solidFill>
                  <a:schemeClr val="accent3"/>
                </a:solidFill>
              </a:rPr>
              <a:t>web.js</a:t>
            </a:r>
            <a:endParaRPr lang="en-CA" dirty="0">
              <a:solidFill>
                <a:schemeClr val="accent3"/>
              </a:solidFill>
            </a:endParaRPr>
          </a:p>
        </p:txBody>
      </p:sp>
      <p:sp>
        <p:nvSpPr>
          <p:cNvPr id="11" name="Google Shape;465;p27">
            <a:extLst>
              <a:ext uri="{FF2B5EF4-FFF2-40B4-BE49-F238E27FC236}">
                <a16:creationId xmlns:a16="http://schemas.microsoft.com/office/drawing/2014/main" id="{FAE3360C-5E2A-42BC-9A3D-990429A09AF6}"/>
              </a:ext>
            </a:extLst>
          </p:cNvPr>
          <p:cNvSpPr txBox="1">
            <a:spLocks/>
          </p:cNvSpPr>
          <p:nvPr/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∗"/>
              <a:defRPr sz="10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en-CA" sz="1400" dirty="0">
                <a:solidFill>
                  <a:schemeClr val="accent3"/>
                </a:solidFill>
              </a:rPr>
              <a:t>index.html</a:t>
            </a:r>
          </a:p>
        </p:txBody>
      </p:sp>
    </p:spTree>
    <p:extLst>
      <p:ext uri="{BB962C8B-B14F-4D97-AF65-F5344CB8AC3E}">
        <p14:creationId xmlns:p14="http://schemas.microsoft.com/office/powerpoint/2010/main" val="36722637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5AB82-B039-47E0-8782-A3386CA20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HTTP: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04AD2D-35BC-4B6D-9A70-D886671586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 marL="139700" indent="0">
              <a:buClr>
                <a:schemeClr val="accent6"/>
              </a:buClr>
              <a:buNone/>
            </a:pPr>
            <a:r>
              <a:rPr lang="en-US" sz="2800" dirty="0">
                <a:solidFill>
                  <a:schemeClr val="accent3"/>
                </a:solidFill>
              </a:rPr>
              <a:t>HYPER TEXT TRANSFER PROTOCOL</a:t>
            </a:r>
          </a:p>
          <a:p>
            <a:pPr marL="139700" indent="0">
              <a:buClr>
                <a:schemeClr val="accent6"/>
              </a:buClr>
              <a:buNone/>
            </a:pPr>
            <a:endParaRPr lang="en-CA" sz="1400" dirty="0">
              <a:solidFill>
                <a:schemeClr val="accent3"/>
              </a:solidFill>
            </a:endParaRPr>
          </a:p>
        </p:txBody>
      </p:sp>
      <p:sp>
        <p:nvSpPr>
          <p:cNvPr id="4" name="Google Shape;475;p28">
            <a:extLst>
              <a:ext uri="{FF2B5EF4-FFF2-40B4-BE49-F238E27FC236}">
                <a16:creationId xmlns:a16="http://schemas.microsoft.com/office/drawing/2014/main" id="{06D962C2-032A-48D1-ACF6-B8B368D520DB}"/>
              </a:ext>
            </a:extLst>
          </p:cNvPr>
          <p:cNvSpPr txBox="1">
            <a:spLocks/>
          </p:cNvSpPr>
          <p:nvPr/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en-CA">
                <a:solidFill>
                  <a:schemeClr val="accent3"/>
                </a:solidFill>
              </a:rPr>
              <a:t>web.js</a:t>
            </a:r>
            <a:endParaRPr lang="en-CA" dirty="0">
              <a:solidFill>
                <a:schemeClr val="accent3"/>
              </a:solidFill>
            </a:endParaRPr>
          </a:p>
        </p:txBody>
      </p:sp>
      <p:sp>
        <p:nvSpPr>
          <p:cNvPr id="5" name="Google Shape;465;p27">
            <a:extLst>
              <a:ext uri="{FF2B5EF4-FFF2-40B4-BE49-F238E27FC236}">
                <a16:creationId xmlns:a16="http://schemas.microsoft.com/office/drawing/2014/main" id="{B1F9D779-0F06-4D65-B252-FCF1AC2E8C3C}"/>
              </a:ext>
            </a:extLst>
          </p:cNvPr>
          <p:cNvSpPr txBox="1">
            <a:spLocks/>
          </p:cNvSpPr>
          <p:nvPr/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∗"/>
              <a:defRPr sz="10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en-CA" sz="1400" dirty="0">
                <a:solidFill>
                  <a:schemeClr val="accent3"/>
                </a:solidFill>
              </a:rPr>
              <a:t>index.html</a:t>
            </a:r>
          </a:p>
        </p:txBody>
      </p:sp>
      <p:sp>
        <p:nvSpPr>
          <p:cNvPr id="6" name="Google Shape;473;p28">
            <a:extLst>
              <a:ext uri="{FF2B5EF4-FFF2-40B4-BE49-F238E27FC236}">
                <a16:creationId xmlns:a16="http://schemas.microsoft.com/office/drawing/2014/main" id="{C0D6F527-A6D1-4003-8235-3D4A4D806AD1}"/>
              </a:ext>
            </a:extLst>
          </p:cNvPr>
          <p:cNvSpPr txBox="1">
            <a:spLocks/>
          </p:cNvSpPr>
          <p:nvPr/>
        </p:nvSpPr>
        <p:spPr>
          <a:xfrm>
            <a:off x="710125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>
              <a:buFont typeface="Fira Code"/>
              <a:buNone/>
            </a:pPr>
            <a:r>
              <a:rPr lang="en-CA" dirty="0">
                <a:solidFill>
                  <a:schemeClr val="accent3"/>
                </a:solidFill>
              </a:rPr>
              <a:t>STP’22|Engineering</a:t>
            </a:r>
          </a:p>
        </p:txBody>
      </p:sp>
    </p:spTree>
    <p:extLst>
      <p:ext uri="{BB962C8B-B14F-4D97-AF65-F5344CB8AC3E}">
        <p14:creationId xmlns:p14="http://schemas.microsoft.com/office/powerpoint/2010/main" val="2943551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index.py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6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workshop.py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15" name="Google Shape;473;p28">
            <a:extLst>
              <a:ext uri="{FF2B5EF4-FFF2-40B4-BE49-F238E27FC236}">
                <a16:creationId xmlns:a16="http://schemas.microsoft.com/office/drawing/2014/main" id="{669B5F94-9195-4204-B295-7C172E617C46}"/>
              </a:ext>
            </a:extLst>
          </p:cNvPr>
          <p:cNvSpPr txBox="1">
            <a:spLocks/>
          </p:cNvSpPr>
          <p:nvPr/>
        </p:nvSpPr>
        <p:spPr>
          <a:xfrm>
            <a:off x="710125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>
              <a:buFont typeface="Fira Code"/>
              <a:buNone/>
            </a:pPr>
            <a:r>
              <a:rPr lang="en-CA" dirty="0">
                <a:solidFill>
                  <a:schemeClr val="accent3"/>
                </a:solidFill>
              </a:rPr>
              <a:t>STP’22|Engineering</a:t>
            </a:r>
          </a:p>
        </p:txBody>
      </p:sp>
      <p:sp>
        <p:nvSpPr>
          <p:cNvPr id="18" name="Google Shape;877;p44">
            <a:extLst>
              <a:ext uri="{FF2B5EF4-FFF2-40B4-BE49-F238E27FC236}">
                <a16:creationId xmlns:a16="http://schemas.microsoft.com/office/drawing/2014/main" id="{06BDE153-5C9D-450C-862E-0048A1984AF3}"/>
              </a:ext>
            </a:extLst>
          </p:cNvPr>
          <p:cNvSpPr txBox="1">
            <a:spLocks/>
          </p:cNvSpPr>
          <p:nvPr/>
        </p:nvSpPr>
        <p:spPr>
          <a:xfrm>
            <a:off x="1752950" y="2826504"/>
            <a:ext cx="61092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Fira Code"/>
              <a:buNone/>
              <a:defRPr sz="30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Code"/>
              <a:buNone/>
              <a:defRPr sz="52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Code"/>
              <a:buNone/>
              <a:defRPr sz="52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Code"/>
              <a:buNone/>
              <a:defRPr sz="52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Code"/>
              <a:buNone/>
              <a:defRPr sz="52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Code"/>
              <a:buNone/>
              <a:defRPr sz="52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Code"/>
              <a:buNone/>
              <a:defRPr sz="52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Code"/>
              <a:buNone/>
              <a:defRPr sz="52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Code"/>
              <a:buNone/>
              <a:defRPr sz="52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n-CA"/>
              <a:t>— Mahatma Gandhi</a:t>
            </a:r>
            <a:endParaRPr lang="en-CA" dirty="0">
              <a:solidFill>
                <a:schemeClr val="accent2"/>
              </a:solidFill>
            </a:endParaRPr>
          </a:p>
        </p:txBody>
      </p:sp>
      <p:sp>
        <p:nvSpPr>
          <p:cNvPr id="19" name="Google Shape;878;p44">
            <a:extLst>
              <a:ext uri="{FF2B5EF4-FFF2-40B4-BE49-F238E27FC236}">
                <a16:creationId xmlns:a16="http://schemas.microsoft.com/office/drawing/2014/main" id="{B69045C5-36BE-4BFC-8EF1-D61DBD070434}"/>
              </a:ext>
            </a:extLst>
          </p:cNvPr>
          <p:cNvSpPr txBox="1">
            <a:spLocks/>
          </p:cNvSpPr>
          <p:nvPr/>
        </p:nvSpPr>
        <p:spPr>
          <a:xfrm>
            <a:off x="1752950" y="1586304"/>
            <a:ext cx="6183756" cy="12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en-US" dirty="0"/>
              <a:t>&lt; “Live as if you were to die tomorrow. Learn as if you were to live forever.&gt;</a:t>
            </a:r>
          </a:p>
        </p:txBody>
      </p:sp>
    </p:spTree>
    <p:extLst>
      <p:ext uri="{BB962C8B-B14F-4D97-AF65-F5344CB8AC3E}">
        <p14:creationId xmlns:p14="http://schemas.microsoft.com/office/powerpoint/2010/main" val="31067100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73;p28">
            <a:extLst>
              <a:ext uri="{FF2B5EF4-FFF2-40B4-BE49-F238E27FC236}">
                <a16:creationId xmlns:a16="http://schemas.microsoft.com/office/drawing/2014/main" id="{A6495D99-75D9-4782-B996-E4D12FFE30CA}"/>
              </a:ext>
            </a:extLst>
          </p:cNvPr>
          <p:cNvSpPr txBox="1">
            <a:spLocks/>
          </p:cNvSpPr>
          <p:nvPr/>
        </p:nvSpPr>
        <p:spPr>
          <a:xfrm>
            <a:off x="710125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>
              <a:buFont typeface="Fira Code"/>
              <a:buNone/>
            </a:pPr>
            <a:r>
              <a:rPr lang="en-CA" dirty="0">
                <a:solidFill>
                  <a:schemeClr val="accent3"/>
                </a:solidFill>
              </a:rPr>
              <a:t>STP’22|Engineering</a:t>
            </a:r>
          </a:p>
        </p:txBody>
      </p:sp>
      <p:sp>
        <p:nvSpPr>
          <p:cNvPr id="90" name="Google Shape;513;p31">
            <a:extLst>
              <a:ext uri="{FF2B5EF4-FFF2-40B4-BE49-F238E27FC236}">
                <a16:creationId xmlns:a16="http://schemas.microsoft.com/office/drawing/2014/main" id="{2419F338-A3F5-47F5-8D10-4BDDD691DB9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224535" y="1234698"/>
            <a:ext cx="5137500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 HTTP is plain language and human readable &gt;</a:t>
            </a:r>
            <a:endParaRPr dirty="0"/>
          </a:p>
        </p:txBody>
      </p:sp>
      <p:sp>
        <p:nvSpPr>
          <p:cNvPr id="91" name="Google Shape;514;p31">
            <a:extLst>
              <a:ext uri="{FF2B5EF4-FFF2-40B4-BE49-F238E27FC236}">
                <a16:creationId xmlns:a16="http://schemas.microsoft.com/office/drawing/2014/main" id="{3AEA9579-48A6-4D1E-B380-AB984028A589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1143249" y="703874"/>
            <a:ext cx="4057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Concepts &lt;/ 1&gt; </a:t>
            </a:r>
            <a:r>
              <a:rPr lang="en" dirty="0">
                <a:solidFill>
                  <a:schemeClr val="accent6"/>
                </a:solidFill>
              </a:rPr>
              <a:t>: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92" name="Google Shape;532;p31">
            <a:extLst>
              <a:ext uri="{FF2B5EF4-FFF2-40B4-BE49-F238E27FC236}">
                <a16:creationId xmlns:a16="http://schemas.microsoft.com/office/drawing/2014/main" id="{8695316E-7FB6-4822-9F71-57BF64B40E67}"/>
              </a:ext>
            </a:extLst>
          </p:cNvPr>
          <p:cNvGrpSpPr/>
          <p:nvPr/>
        </p:nvGrpSpPr>
        <p:grpSpPr>
          <a:xfrm>
            <a:off x="1692263" y="1535882"/>
            <a:ext cx="320088" cy="260682"/>
            <a:chOff x="5899913" y="4248925"/>
            <a:chExt cx="639025" cy="524300"/>
          </a:xfrm>
        </p:grpSpPr>
        <p:sp>
          <p:nvSpPr>
            <p:cNvPr id="93" name="Google Shape;533;p31">
              <a:extLst>
                <a:ext uri="{FF2B5EF4-FFF2-40B4-BE49-F238E27FC236}">
                  <a16:creationId xmlns:a16="http://schemas.microsoft.com/office/drawing/2014/main" id="{3A0CECF6-B687-48C2-A588-B5D078C0C6D1}"/>
                </a:ext>
              </a:extLst>
            </p:cNvPr>
            <p:cNvSpPr/>
            <p:nvPr/>
          </p:nvSpPr>
          <p:spPr>
            <a:xfrm>
              <a:off x="5937363" y="4261725"/>
              <a:ext cx="564600" cy="399175"/>
            </a:xfrm>
            <a:custGeom>
              <a:avLst/>
              <a:gdLst/>
              <a:ahLst/>
              <a:cxnLst/>
              <a:rect l="l" t="t" r="r" b="b"/>
              <a:pathLst>
                <a:path w="22584" h="15967" extrusionOk="0">
                  <a:moveTo>
                    <a:pt x="1005" y="1"/>
                  </a:moveTo>
                  <a:cubicBezTo>
                    <a:pt x="455" y="1"/>
                    <a:pt x="0" y="437"/>
                    <a:pt x="19" y="986"/>
                  </a:cubicBezTo>
                  <a:lnTo>
                    <a:pt x="19" y="15966"/>
                  </a:lnTo>
                  <a:lnTo>
                    <a:pt x="22584" y="15966"/>
                  </a:lnTo>
                  <a:lnTo>
                    <a:pt x="22584" y="986"/>
                  </a:lnTo>
                  <a:cubicBezTo>
                    <a:pt x="22584" y="437"/>
                    <a:pt x="22128" y="1"/>
                    <a:pt x="215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534;p31">
              <a:extLst>
                <a:ext uri="{FF2B5EF4-FFF2-40B4-BE49-F238E27FC236}">
                  <a16:creationId xmlns:a16="http://schemas.microsoft.com/office/drawing/2014/main" id="{363476EC-9732-463A-9164-419C99C1CB36}"/>
                </a:ext>
              </a:extLst>
            </p:cNvPr>
            <p:cNvSpPr/>
            <p:nvPr/>
          </p:nvSpPr>
          <p:spPr>
            <a:xfrm>
              <a:off x="6070088" y="4498750"/>
              <a:ext cx="299150" cy="112375"/>
            </a:xfrm>
            <a:custGeom>
              <a:avLst/>
              <a:gdLst/>
              <a:ahLst/>
              <a:cxnLst/>
              <a:rect l="l" t="t" r="r" b="b"/>
              <a:pathLst>
                <a:path w="11966" h="4495" extrusionOk="0">
                  <a:moveTo>
                    <a:pt x="2997" y="0"/>
                  </a:moveTo>
                  <a:lnTo>
                    <a:pt x="1" y="1498"/>
                  </a:lnTo>
                  <a:lnTo>
                    <a:pt x="5992" y="4494"/>
                  </a:lnTo>
                  <a:lnTo>
                    <a:pt x="11965" y="1498"/>
                  </a:lnTo>
                  <a:lnTo>
                    <a:pt x="89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535;p31">
              <a:extLst>
                <a:ext uri="{FF2B5EF4-FFF2-40B4-BE49-F238E27FC236}">
                  <a16:creationId xmlns:a16="http://schemas.microsoft.com/office/drawing/2014/main" id="{8B70F78A-5ABE-4113-8E08-342F28F3425A}"/>
                </a:ext>
              </a:extLst>
            </p:cNvPr>
            <p:cNvSpPr/>
            <p:nvPr/>
          </p:nvSpPr>
          <p:spPr>
            <a:xfrm>
              <a:off x="6070088" y="4423850"/>
              <a:ext cx="299150" cy="112375"/>
            </a:xfrm>
            <a:custGeom>
              <a:avLst/>
              <a:gdLst/>
              <a:ahLst/>
              <a:cxnLst/>
              <a:rect l="l" t="t" r="r" b="b"/>
              <a:pathLst>
                <a:path w="11966" h="4495" extrusionOk="0">
                  <a:moveTo>
                    <a:pt x="2997" y="0"/>
                  </a:moveTo>
                  <a:lnTo>
                    <a:pt x="1" y="1517"/>
                  </a:lnTo>
                  <a:lnTo>
                    <a:pt x="5992" y="4494"/>
                  </a:lnTo>
                  <a:lnTo>
                    <a:pt x="11965" y="1517"/>
                  </a:lnTo>
                  <a:lnTo>
                    <a:pt x="8988" y="0"/>
                  </a:lnTo>
                  <a:close/>
                </a:path>
              </a:pathLst>
            </a:custGeom>
            <a:solidFill>
              <a:srgbClr val="DBA0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536;p31">
              <a:extLst>
                <a:ext uri="{FF2B5EF4-FFF2-40B4-BE49-F238E27FC236}">
                  <a16:creationId xmlns:a16="http://schemas.microsoft.com/office/drawing/2014/main" id="{4A93BC4B-82E7-4116-83C8-8BD0131D70A5}"/>
                </a:ext>
              </a:extLst>
            </p:cNvPr>
            <p:cNvSpPr/>
            <p:nvPr/>
          </p:nvSpPr>
          <p:spPr>
            <a:xfrm>
              <a:off x="6070088" y="4311975"/>
              <a:ext cx="299150" cy="149825"/>
            </a:xfrm>
            <a:custGeom>
              <a:avLst/>
              <a:gdLst/>
              <a:ahLst/>
              <a:cxnLst/>
              <a:rect l="l" t="t" r="r" b="b"/>
              <a:pathLst>
                <a:path w="11966" h="5993" extrusionOk="0">
                  <a:moveTo>
                    <a:pt x="5992" y="0"/>
                  </a:moveTo>
                  <a:lnTo>
                    <a:pt x="1" y="2996"/>
                  </a:lnTo>
                  <a:lnTo>
                    <a:pt x="5992" y="5992"/>
                  </a:lnTo>
                  <a:lnTo>
                    <a:pt x="11965" y="2977"/>
                  </a:lnTo>
                  <a:lnTo>
                    <a:pt x="59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537;p31">
              <a:extLst>
                <a:ext uri="{FF2B5EF4-FFF2-40B4-BE49-F238E27FC236}">
                  <a16:creationId xmlns:a16="http://schemas.microsoft.com/office/drawing/2014/main" id="{8FA41443-08FE-437D-95E6-4113438E85AC}"/>
                </a:ext>
              </a:extLst>
            </p:cNvPr>
            <p:cNvSpPr/>
            <p:nvPr/>
          </p:nvSpPr>
          <p:spPr>
            <a:xfrm>
              <a:off x="5912713" y="4660875"/>
              <a:ext cx="613900" cy="100025"/>
            </a:xfrm>
            <a:custGeom>
              <a:avLst/>
              <a:gdLst/>
              <a:ahLst/>
              <a:cxnLst/>
              <a:rect l="l" t="t" r="r" b="b"/>
              <a:pathLst>
                <a:path w="24556" h="4001" extrusionOk="0">
                  <a:moveTo>
                    <a:pt x="0" y="0"/>
                  </a:moveTo>
                  <a:lnTo>
                    <a:pt x="0" y="1005"/>
                  </a:lnTo>
                  <a:cubicBezTo>
                    <a:pt x="0" y="2655"/>
                    <a:pt x="1347" y="4001"/>
                    <a:pt x="2996" y="4001"/>
                  </a:cubicBezTo>
                  <a:lnTo>
                    <a:pt x="21560" y="4001"/>
                  </a:lnTo>
                  <a:cubicBezTo>
                    <a:pt x="23209" y="4001"/>
                    <a:pt x="24556" y="2655"/>
                    <a:pt x="24556" y="1005"/>
                  </a:cubicBezTo>
                  <a:lnTo>
                    <a:pt x="245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538;p31">
              <a:extLst>
                <a:ext uri="{FF2B5EF4-FFF2-40B4-BE49-F238E27FC236}">
                  <a16:creationId xmlns:a16="http://schemas.microsoft.com/office/drawing/2014/main" id="{CD690227-D22E-4839-B034-1C3AE0726F17}"/>
                </a:ext>
              </a:extLst>
            </p:cNvPr>
            <p:cNvSpPr/>
            <p:nvPr/>
          </p:nvSpPr>
          <p:spPr>
            <a:xfrm>
              <a:off x="6157313" y="4698300"/>
              <a:ext cx="29425" cy="25150"/>
            </a:xfrm>
            <a:custGeom>
              <a:avLst/>
              <a:gdLst/>
              <a:ahLst/>
              <a:cxnLst/>
              <a:rect l="l" t="t" r="r" b="b"/>
              <a:pathLst>
                <a:path w="1177" h="1006" extrusionOk="0">
                  <a:moveTo>
                    <a:pt x="498" y="1"/>
                  </a:moveTo>
                  <a:cubicBezTo>
                    <a:pt x="242" y="1"/>
                    <a:pt x="1" y="200"/>
                    <a:pt x="1" y="494"/>
                  </a:cubicBezTo>
                  <a:cubicBezTo>
                    <a:pt x="1" y="778"/>
                    <a:pt x="228" y="1006"/>
                    <a:pt x="494" y="1006"/>
                  </a:cubicBezTo>
                  <a:cubicBezTo>
                    <a:pt x="949" y="1006"/>
                    <a:pt x="1176" y="456"/>
                    <a:pt x="854" y="153"/>
                  </a:cubicBezTo>
                  <a:cubicBezTo>
                    <a:pt x="749" y="48"/>
                    <a:pt x="621" y="1"/>
                    <a:pt x="4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539;p31">
              <a:extLst>
                <a:ext uri="{FF2B5EF4-FFF2-40B4-BE49-F238E27FC236}">
                  <a16:creationId xmlns:a16="http://schemas.microsoft.com/office/drawing/2014/main" id="{3D3E2944-FC4C-404B-8C67-0C347D5ECFDD}"/>
                </a:ext>
              </a:extLst>
            </p:cNvPr>
            <p:cNvSpPr/>
            <p:nvPr/>
          </p:nvSpPr>
          <p:spPr>
            <a:xfrm>
              <a:off x="5899913" y="4248925"/>
              <a:ext cx="639025" cy="524300"/>
            </a:xfrm>
            <a:custGeom>
              <a:avLst/>
              <a:gdLst/>
              <a:ahLst/>
              <a:cxnLst/>
              <a:rect l="l" t="t" r="r" b="b"/>
              <a:pathLst>
                <a:path w="25561" h="20972" extrusionOk="0">
                  <a:moveTo>
                    <a:pt x="23077" y="1006"/>
                  </a:moveTo>
                  <a:cubicBezTo>
                    <a:pt x="23342" y="1006"/>
                    <a:pt x="23570" y="1233"/>
                    <a:pt x="23570" y="1498"/>
                  </a:cubicBezTo>
                  <a:lnTo>
                    <a:pt x="23570" y="15985"/>
                  </a:lnTo>
                  <a:lnTo>
                    <a:pt x="2010" y="15985"/>
                  </a:lnTo>
                  <a:lnTo>
                    <a:pt x="2010" y="1498"/>
                  </a:lnTo>
                  <a:cubicBezTo>
                    <a:pt x="2010" y="1233"/>
                    <a:pt x="2238" y="1006"/>
                    <a:pt x="2503" y="1006"/>
                  </a:cubicBezTo>
                  <a:close/>
                  <a:moveTo>
                    <a:pt x="24575" y="16971"/>
                  </a:moveTo>
                  <a:lnTo>
                    <a:pt x="24575" y="17483"/>
                  </a:lnTo>
                  <a:cubicBezTo>
                    <a:pt x="24575" y="18848"/>
                    <a:pt x="23456" y="19967"/>
                    <a:pt x="22072" y="19967"/>
                  </a:cubicBezTo>
                  <a:lnTo>
                    <a:pt x="3508" y="19967"/>
                  </a:lnTo>
                  <a:cubicBezTo>
                    <a:pt x="2124" y="19967"/>
                    <a:pt x="1005" y="18848"/>
                    <a:pt x="1005" y="17483"/>
                  </a:cubicBezTo>
                  <a:lnTo>
                    <a:pt x="1005" y="16971"/>
                  </a:lnTo>
                  <a:close/>
                  <a:moveTo>
                    <a:pt x="2503" y="1"/>
                  </a:moveTo>
                  <a:cubicBezTo>
                    <a:pt x="1688" y="1"/>
                    <a:pt x="1005" y="683"/>
                    <a:pt x="1005" y="1498"/>
                  </a:cubicBezTo>
                  <a:lnTo>
                    <a:pt x="1005" y="15985"/>
                  </a:lnTo>
                  <a:lnTo>
                    <a:pt x="512" y="15985"/>
                  </a:lnTo>
                  <a:cubicBezTo>
                    <a:pt x="228" y="15985"/>
                    <a:pt x="0" y="16194"/>
                    <a:pt x="0" y="16478"/>
                  </a:cubicBezTo>
                  <a:lnTo>
                    <a:pt x="0" y="17483"/>
                  </a:lnTo>
                  <a:cubicBezTo>
                    <a:pt x="19" y="19398"/>
                    <a:pt x="1574" y="20972"/>
                    <a:pt x="3508" y="20972"/>
                  </a:cubicBezTo>
                  <a:lnTo>
                    <a:pt x="22072" y="20972"/>
                  </a:lnTo>
                  <a:cubicBezTo>
                    <a:pt x="24006" y="20972"/>
                    <a:pt x="25561" y="19417"/>
                    <a:pt x="25561" y="17483"/>
                  </a:cubicBezTo>
                  <a:lnTo>
                    <a:pt x="25561" y="16478"/>
                  </a:lnTo>
                  <a:cubicBezTo>
                    <a:pt x="25561" y="16194"/>
                    <a:pt x="25352" y="15985"/>
                    <a:pt x="25068" y="15985"/>
                  </a:cubicBezTo>
                  <a:lnTo>
                    <a:pt x="24575" y="15985"/>
                  </a:lnTo>
                  <a:lnTo>
                    <a:pt x="24575" y="1498"/>
                  </a:lnTo>
                  <a:cubicBezTo>
                    <a:pt x="24575" y="683"/>
                    <a:pt x="23892" y="1"/>
                    <a:pt x="230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540;p31">
              <a:extLst>
                <a:ext uri="{FF2B5EF4-FFF2-40B4-BE49-F238E27FC236}">
                  <a16:creationId xmlns:a16="http://schemas.microsoft.com/office/drawing/2014/main" id="{0EEE48B4-1149-4F57-93B1-02860E2944B2}"/>
                </a:ext>
              </a:extLst>
            </p:cNvPr>
            <p:cNvSpPr/>
            <p:nvPr/>
          </p:nvSpPr>
          <p:spPr>
            <a:xfrm>
              <a:off x="6202813" y="4698325"/>
              <a:ext cx="83475" cy="25125"/>
            </a:xfrm>
            <a:custGeom>
              <a:avLst/>
              <a:gdLst/>
              <a:ahLst/>
              <a:cxnLst/>
              <a:rect l="l" t="t" r="r" b="b"/>
              <a:pathLst>
                <a:path w="3339" h="1005" extrusionOk="0">
                  <a:moveTo>
                    <a:pt x="683" y="0"/>
                  </a:moveTo>
                  <a:cubicBezTo>
                    <a:pt x="1" y="0"/>
                    <a:pt x="1" y="1005"/>
                    <a:pt x="683" y="1005"/>
                  </a:cubicBezTo>
                  <a:lnTo>
                    <a:pt x="2674" y="1005"/>
                  </a:lnTo>
                  <a:cubicBezTo>
                    <a:pt x="3338" y="1005"/>
                    <a:pt x="3338" y="0"/>
                    <a:pt x="26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541;p31">
              <a:extLst>
                <a:ext uri="{FF2B5EF4-FFF2-40B4-BE49-F238E27FC236}">
                  <a16:creationId xmlns:a16="http://schemas.microsoft.com/office/drawing/2014/main" id="{8198F167-FACB-4AF5-BBAB-A2559B88EC32}"/>
                </a:ext>
              </a:extLst>
            </p:cNvPr>
            <p:cNvSpPr/>
            <p:nvPr/>
          </p:nvSpPr>
          <p:spPr>
            <a:xfrm>
              <a:off x="6054913" y="4299050"/>
              <a:ext cx="329500" cy="324400"/>
            </a:xfrm>
            <a:custGeom>
              <a:avLst/>
              <a:gdLst/>
              <a:ahLst/>
              <a:cxnLst/>
              <a:rect l="l" t="t" r="r" b="b"/>
              <a:pathLst>
                <a:path w="13180" h="12976" extrusionOk="0">
                  <a:moveTo>
                    <a:pt x="6599" y="1048"/>
                  </a:moveTo>
                  <a:lnTo>
                    <a:pt x="11454" y="3494"/>
                  </a:lnTo>
                  <a:lnTo>
                    <a:pt x="6599" y="5921"/>
                  </a:lnTo>
                  <a:lnTo>
                    <a:pt x="1707" y="3494"/>
                  </a:lnTo>
                  <a:lnTo>
                    <a:pt x="6599" y="1048"/>
                  </a:lnTo>
                  <a:close/>
                  <a:moveTo>
                    <a:pt x="9595" y="5561"/>
                  </a:moveTo>
                  <a:lnTo>
                    <a:pt x="11454" y="6490"/>
                  </a:lnTo>
                  <a:lnTo>
                    <a:pt x="6599" y="8917"/>
                  </a:lnTo>
                  <a:lnTo>
                    <a:pt x="1707" y="6509"/>
                  </a:lnTo>
                  <a:lnTo>
                    <a:pt x="3604" y="5561"/>
                  </a:lnTo>
                  <a:lnTo>
                    <a:pt x="6372" y="6945"/>
                  </a:lnTo>
                  <a:cubicBezTo>
                    <a:pt x="6429" y="6964"/>
                    <a:pt x="6505" y="6983"/>
                    <a:pt x="6599" y="6983"/>
                  </a:cubicBezTo>
                  <a:cubicBezTo>
                    <a:pt x="6675" y="6983"/>
                    <a:pt x="6751" y="6964"/>
                    <a:pt x="6808" y="6945"/>
                  </a:cubicBezTo>
                  <a:lnTo>
                    <a:pt x="9595" y="5561"/>
                  </a:lnTo>
                  <a:close/>
                  <a:moveTo>
                    <a:pt x="9595" y="8538"/>
                  </a:moveTo>
                  <a:lnTo>
                    <a:pt x="11454" y="9486"/>
                  </a:lnTo>
                  <a:lnTo>
                    <a:pt x="6599" y="11913"/>
                  </a:lnTo>
                  <a:lnTo>
                    <a:pt x="1707" y="9486"/>
                  </a:lnTo>
                  <a:lnTo>
                    <a:pt x="3585" y="8538"/>
                  </a:lnTo>
                  <a:lnTo>
                    <a:pt x="6372" y="9922"/>
                  </a:lnTo>
                  <a:cubicBezTo>
                    <a:pt x="6429" y="9960"/>
                    <a:pt x="6505" y="9979"/>
                    <a:pt x="6599" y="9979"/>
                  </a:cubicBezTo>
                  <a:cubicBezTo>
                    <a:pt x="6675" y="9979"/>
                    <a:pt x="6751" y="9960"/>
                    <a:pt x="6808" y="9922"/>
                  </a:cubicBezTo>
                  <a:lnTo>
                    <a:pt x="9595" y="8538"/>
                  </a:lnTo>
                  <a:close/>
                  <a:moveTo>
                    <a:pt x="6590" y="1"/>
                  </a:moveTo>
                  <a:cubicBezTo>
                    <a:pt x="6514" y="1"/>
                    <a:pt x="6438" y="15"/>
                    <a:pt x="6372" y="43"/>
                  </a:cubicBezTo>
                  <a:lnTo>
                    <a:pt x="380" y="3039"/>
                  </a:lnTo>
                  <a:cubicBezTo>
                    <a:pt x="209" y="3134"/>
                    <a:pt x="96" y="3305"/>
                    <a:pt x="96" y="3494"/>
                  </a:cubicBezTo>
                  <a:cubicBezTo>
                    <a:pt x="96" y="3684"/>
                    <a:pt x="209" y="3855"/>
                    <a:pt x="380" y="3930"/>
                  </a:cubicBezTo>
                  <a:lnTo>
                    <a:pt x="2485" y="4992"/>
                  </a:lnTo>
                  <a:lnTo>
                    <a:pt x="380" y="6035"/>
                  </a:lnTo>
                  <a:cubicBezTo>
                    <a:pt x="1" y="6225"/>
                    <a:pt x="1" y="6756"/>
                    <a:pt x="380" y="6926"/>
                  </a:cubicBezTo>
                  <a:lnTo>
                    <a:pt x="2485" y="7988"/>
                  </a:lnTo>
                  <a:lnTo>
                    <a:pt x="380" y="9031"/>
                  </a:lnTo>
                  <a:cubicBezTo>
                    <a:pt x="1" y="9221"/>
                    <a:pt x="1" y="9752"/>
                    <a:pt x="380" y="9922"/>
                  </a:cubicBezTo>
                  <a:lnTo>
                    <a:pt x="6372" y="12918"/>
                  </a:lnTo>
                  <a:cubicBezTo>
                    <a:pt x="6448" y="12956"/>
                    <a:pt x="6524" y="12975"/>
                    <a:pt x="6599" y="12975"/>
                  </a:cubicBezTo>
                  <a:cubicBezTo>
                    <a:pt x="6675" y="12975"/>
                    <a:pt x="6751" y="12956"/>
                    <a:pt x="6827" y="12918"/>
                  </a:cubicBezTo>
                  <a:lnTo>
                    <a:pt x="12800" y="9922"/>
                  </a:lnTo>
                  <a:cubicBezTo>
                    <a:pt x="13179" y="9752"/>
                    <a:pt x="13179" y="9221"/>
                    <a:pt x="12800" y="9031"/>
                  </a:cubicBezTo>
                  <a:lnTo>
                    <a:pt x="10714" y="7988"/>
                  </a:lnTo>
                  <a:lnTo>
                    <a:pt x="12800" y="6926"/>
                  </a:lnTo>
                  <a:cubicBezTo>
                    <a:pt x="13179" y="6756"/>
                    <a:pt x="13179" y="6225"/>
                    <a:pt x="12800" y="6035"/>
                  </a:cubicBezTo>
                  <a:lnTo>
                    <a:pt x="10714" y="4992"/>
                  </a:lnTo>
                  <a:lnTo>
                    <a:pt x="12800" y="3930"/>
                  </a:lnTo>
                  <a:cubicBezTo>
                    <a:pt x="12971" y="3855"/>
                    <a:pt x="13084" y="3684"/>
                    <a:pt x="13084" y="3494"/>
                  </a:cubicBezTo>
                  <a:cubicBezTo>
                    <a:pt x="13084" y="3305"/>
                    <a:pt x="12971" y="3134"/>
                    <a:pt x="12800" y="3039"/>
                  </a:cubicBezTo>
                  <a:lnTo>
                    <a:pt x="6808" y="43"/>
                  </a:lnTo>
                  <a:cubicBezTo>
                    <a:pt x="6742" y="15"/>
                    <a:pt x="6666" y="1"/>
                    <a:pt x="65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" name="Google Shape;548;p31">
            <a:extLst>
              <a:ext uri="{FF2B5EF4-FFF2-40B4-BE49-F238E27FC236}">
                <a16:creationId xmlns:a16="http://schemas.microsoft.com/office/drawing/2014/main" id="{E982AC1E-6B85-4B55-A015-4B89F4E8C15E}"/>
              </a:ext>
            </a:extLst>
          </p:cNvPr>
          <p:cNvGrpSpPr/>
          <p:nvPr/>
        </p:nvGrpSpPr>
        <p:grpSpPr>
          <a:xfrm>
            <a:off x="1599261" y="1452917"/>
            <a:ext cx="506092" cy="426611"/>
            <a:chOff x="1665363" y="1706700"/>
            <a:chExt cx="578325" cy="487500"/>
          </a:xfrm>
        </p:grpSpPr>
        <p:sp>
          <p:nvSpPr>
            <p:cNvPr id="103" name="Google Shape;549;p31">
              <a:extLst>
                <a:ext uri="{FF2B5EF4-FFF2-40B4-BE49-F238E27FC236}">
                  <a16:creationId xmlns:a16="http://schemas.microsoft.com/office/drawing/2014/main" id="{877A69F6-9A3C-4CAF-B59A-AB4C36A6A8C7}"/>
                </a:ext>
              </a:extLst>
            </p:cNvPr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550;p31">
              <a:extLst>
                <a:ext uri="{FF2B5EF4-FFF2-40B4-BE49-F238E27FC236}">
                  <a16:creationId xmlns:a16="http://schemas.microsoft.com/office/drawing/2014/main" id="{A25BE225-2B11-434D-92CA-9683C85AB6C1}"/>
                </a:ext>
              </a:extLst>
            </p:cNvPr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05" name="Google Shape;555;p31">
            <a:extLst>
              <a:ext uri="{FF2B5EF4-FFF2-40B4-BE49-F238E27FC236}">
                <a16:creationId xmlns:a16="http://schemas.microsoft.com/office/drawing/2014/main" id="{25C5CBE2-B2D2-406F-A973-B213A3BAB449}"/>
              </a:ext>
            </a:extLst>
          </p:cNvPr>
          <p:cNvCxnSpPr/>
          <p:nvPr/>
        </p:nvCxnSpPr>
        <p:spPr>
          <a:xfrm>
            <a:off x="1337875" y="1350118"/>
            <a:ext cx="0" cy="7317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" name="Google Shape;475;p28">
            <a:extLst>
              <a:ext uri="{FF2B5EF4-FFF2-40B4-BE49-F238E27FC236}">
                <a16:creationId xmlns:a16="http://schemas.microsoft.com/office/drawing/2014/main" id="{B6ABF50D-88A7-4132-AC0A-80BF1D408239}"/>
              </a:ext>
            </a:extLst>
          </p:cNvPr>
          <p:cNvSpPr txBox="1">
            <a:spLocks/>
          </p:cNvSpPr>
          <p:nvPr/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en-CA">
                <a:solidFill>
                  <a:schemeClr val="accent3"/>
                </a:solidFill>
              </a:rPr>
              <a:t>web.js</a:t>
            </a:r>
            <a:endParaRPr lang="en-CA" dirty="0">
              <a:solidFill>
                <a:schemeClr val="accent3"/>
              </a:solidFill>
            </a:endParaRPr>
          </a:p>
        </p:txBody>
      </p:sp>
      <p:sp>
        <p:nvSpPr>
          <p:cNvPr id="51" name="Google Shape;465;p27">
            <a:extLst>
              <a:ext uri="{FF2B5EF4-FFF2-40B4-BE49-F238E27FC236}">
                <a16:creationId xmlns:a16="http://schemas.microsoft.com/office/drawing/2014/main" id="{94979CF1-2381-4D6E-8200-4F39DF7C9218}"/>
              </a:ext>
            </a:extLst>
          </p:cNvPr>
          <p:cNvSpPr txBox="1">
            <a:spLocks/>
          </p:cNvSpPr>
          <p:nvPr/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∗"/>
              <a:defRPr sz="10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en-CA" sz="1400" dirty="0">
                <a:solidFill>
                  <a:schemeClr val="accent3"/>
                </a:solidFill>
              </a:rPr>
              <a:t>index.html</a:t>
            </a:r>
          </a:p>
        </p:txBody>
      </p:sp>
    </p:spTree>
    <p:extLst>
      <p:ext uri="{BB962C8B-B14F-4D97-AF65-F5344CB8AC3E}">
        <p14:creationId xmlns:p14="http://schemas.microsoft.com/office/powerpoint/2010/main" val="23834677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73;p28">
            <a:extLst>
              <a:ext uri="{FF2B5EF4-FFF2-40B4-BE49-F238E27FC236}">
                <a16:creationId xmlns:a16="http://schemas.microsoft.com/office/drawing/2014/main" id="{A6495D99-75D9-4782-B996-E4D12FFE30CA}"/>
              </a:ext>
            </a:extLst>
          </p:cNvPr>
          <p:cNvSpPr txBox="1">
            <a:spLocks/>
          </p:cNvSpPr>
          <p:nvPr/>
        </p:nvSpPr>
        <p:spPr>
          <a:xfrm>
            <a:off x="710125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>
              <a:buFont typeface="Fira Code"/>
              <a:buNone/>
            </a:pPr>
            <a:r>
              <a:rPr lang="en-CA" dirty="0">
                <a:solidFill>
                  <a:schemeClr val="accent3"/>
                </a:solidFill>
              </a:rPr>
              <a:t>STP’22|Engineering</a:t>
            </a:r>
          </a:p>
        </p:txBody>
      </p:sp>
      <p:sp>
        <p:nvSpPr>
          <p:cNvPr id="90" name="Google Shape;513;p31">
            <a:extLst>
              <a:ext uri="{FF2B5EF4-FFF2-40B4-BE49-F238E27FC236}">
                <a16:creationId xmlns:a16="http://schemas.microsoft.com/office/drawing/2014/main" id="{2419F338-A3F5-47F5-8D10-4BDDD691DB9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224535" y="1234698"/>
            <a:ext cx="5137500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 HTTP is plain language and human readable &gt;</a:t>
            </a:r>
            <a:endParaRPr dirty="0"/>
          </a:p>
        </p:txBody>
      </p:sp>
      <p:sp>
        <p:nvSpPr>
          <p:cNvPr id="91" name="Google Shape;514;p31">
            <a:extLst>
              <a:ext uri="{FF2B5EF4-FFF2-40B4-BE49-F238E27FC236}">
                <a16:creationId xmlns:a16="http://schemas.microsoft.com/office/drawing/2014/main" id="{3AEA9579-48A6-4D1E-B380-AB984028A589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1143249" y="703874"/>
            <a:ext cx="4057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Concepts &lt;/ 1&gt; </a:t>
            </a:r>
            <a:r>
              <a:rPr lang="en" dirty="0">
                <a:solidFill>
                  <a:schemeClr val="accent6"/>
                </a:solidFill>
              </a:rPr>
              <a:t>: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92" name="Google Shape;532;p31">
            <a:extLst>
              <a:ext uri="{FF2B5EF4-FFF2-40B4-BE49-F238E27FC236}">
                <a16:creationId xmlns:a16="http://schemas.microsoft.com/office/drawing/2014/main" id="{8695316E-7FB6-4822-9F71-57BF64B40E67}"/>
              </a:ext>
            </a:extLst>
          </p:cNvPr>
          <p:cNvGrpSpPr/>
          <p:nvPr/>
        </p:nvGrpSpPr>
        <p:grpSpPr>
          <a:xfrm>
            <a:off x="1692263" y="1535882"/>
            <a:ext cx="320088" cy="260682"/>
            <a:chOff x="5899913" y="4248925"/>
            <a:chExt cx="639025" cy="524300"/>
          </a:xfrm>
        </p:grpSpPr>
        <p:sp>
          <p:nvSpPr>
            <p:cNvPr id="93" name="Google Shape;533;p31">
              <a:extLst>
                <a:ext uri="{FF2B5EF4-FFF2-40B4-BE49-F238E27FC236}">
                  <a16:creationId xmlns:a16="http://schemas.microsoft.com/office/drawing/2014/main" id="{3A0CECF6-B687-48C2-A588-B5D078C0C6D1}"/>
                </a:ext>
              </a:extLst>
            </p:cNvPr>
            <p:cNvSpPr/>
            <p:nvPr/>
          </p:nvSpPr>
          <p:spPr>
            <a:xfrm>
              <a:off x="5937363" y="4261725"/>
              <a:ext cx="564600" cy="399175"/>
            </a:xfrm>
            <a:custGeom>
              <a:avLst/>
              <a:gdLst/>
              <a:ahLst/>
              <a:cxnLst/>
              <a:rect l="l" t="t" r="r" b="b"/>
              <a:pathLst>
                <a:path w="22584" h="15967" extrusionOk="0">
                  <a:moveTo>
                    <a:pt x="1005" y="1"/>
                  </a:moveTo>
                  <a:cubicBezTo>
                    <a:pt x="455" y="1"/>
                    <a:pt x="0" y="437"/>
                    <a:pt x="19" y="986"/>
                  </a:cubicBezTo>
                  <a:lnTo>
                    <a:pt x="19" y="15966"/>
                  </a:lnTo>
                  <a:lnTo>
                    <a:pt x="22584" y="15966"/>
                  </a:lnTo>
                  <a:lnTo>
                    <a:pt x="22584" y="986"/>
                  </a:lnTo>
                  <a:cubicBezTo>
                    <a:pt x="22584" y="437"/>
                    <a:pt x="22128" y="1"/>
                    <a:pt x="215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534;p31">
              <a:extLst>
                <a:ext uri="{FF2B5EF4-FFF2-40B4-BE49-F238E27FC236}">
                  <a16:creationId xmlns:a16="http://schemas.microsoft.com/office/drawing/2014/main" id="{363476EC-9732-463A-9164-419C99C1CB36}"/>
                </a:ext>
              </a:extLst>
            </p:cNvPr>
            <p:cNvSpPr/>
            <p:nvPr/>
          </p:nvSpPr>
          <p:spPr>
            <a:xfrm>
              <a:off x="6070088" y="4498750"/>
              <a:ext cx="299150" cy="112375"/>
            </a:xfrm>
            <a:custGeom>
              <a:avLst/>
              <a:gdLst/>
              <a:ahLst/>
              <a:cxnLst/>
              <a:rect l="l" t="t" r="r" b="b"/>
              <a:pathLst>
                <a:path w="11966" h="4495" extrusionOk="0">
                  <a:moveTo>
                    <a:pt x="2997" y="0"/>
                  </a:moveTo>
                  <a:lnTo>
                    <a:pt x="1" y="1498"/>
                  </a:lnTo>
                  <a:lnTo>
                    <a:pt x="5992" y="4494"/>
                  </a:lnTo>
                  <a:lnTo>
                    <a:pt x="11965" y="1498"/>
                  </a:lnTo>
                  <a:lnTo>
                    <a:pt x="89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535;p31">
              <a:extLst>
                <a:ext uri="{FF2B5EF4-FFF2-40B4-BE49-F238E27FC236}">
                  <a16:creationId xmlns:a16="http://schemas.microsoft.com/office/drawing/2014/main" id="{8B70F78A-5ABE-4113-8E08-342F28F3425A}"/>
                </a:ext>
              </a:extLst>
            </p:cNvPr>
            <p:cNvSpPr/>
            <p:nvPr/>
          </p:nvSpPr>
          <p:spPr>
            <a:xfrm>
              <a:off x="6070088" y="4423850"/>
              <a:ext cx="299150" cy="112375"/>
            </a:xfrm>
            <a:custGeom>
              <a:avLst/>
              <a:gdLst/>
              <a:ahLst/>
              <a:cxnLst/>
              <a:rect l="l" t="t" r="r" b="b"/>
              <a:pathLst>
                <a:path w="11966" h="4495" extrusionOk="0">
                  <a:moveTo>
                    <a:pt x="2997" y="0"/>
                  </a:moveTo>
                  <a:lnTo>
                    <a:pt x="1" y="1517"/>
                  </a:lnTo>
                  <a:lnTo>
                    <a:pt x="5992" y="4494"/>
                  </a:lnTo>
                  <a:lnTo>
                    <a:pt x="11965" y="1517"/>
                  </a:lnTo>
                  <a:lnTo>
                    <a:pt x="8988" y="0"/>
                  </a:lnTo>
                  <a:close/>
                </a:path>
              </a:pathLst>
            </a:custGeom>
            <a:solidFill>
              <a:srgbClr val="DBA0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536;p31">
              <a:extLst>
                <a:ext uri="{FF2B5EF4-FFF2-40B4-BE49-F238E27FC236}">
                  <a16:creationId xmlns:a16="http://schemas.microsoft.com/office/drawing/2014/main" id="{4A93BC4B-82E7-4116-83C8-8BD0131D70A5}"/>
                </a:ext>
              </a:extLst>
            </p:cNvPr>
            <p:cNvSpPr/>
            <p:nvPr/>
          </p:nvSpPr>
          <p:spPr>
            <a:xfrm>
              <a:off x="6070088" y="4311975"/>
              <a:ext cx="299150" cy="149825"/>
            </a:xfrm>
            <a:custGeom>
              <a:avLst/>
              <a:gdLst/>
              <a:ahLst/>
              <a:cxnLst/>
              <a:rect l="l" t="t" r="r" b="b"/>
              <a:pathLst>
                <a:path w="11966" h="5993" extrusionOk="0">
                  <a:moveTo>
                    <a:pt x="5992" y="0"/>
                  </a:moveTo>
                  <a:lnTo>
                    <a:pt x="1" y="2996"/>
                  </a:lnTo>
                  <a:lnTo>
                    <a:pt x="5992" y="5992"/>
                  </a:lnTo>
                  <a:lnTo>
                    <a:pt x="11965" y="2977"/>
                  </a:lnTo>
                  <a:lnTo>
                    <a:pt x="59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537;p31">
              <a:extLst>
                <a:ext uri="{FF2B5EF4-FFF2-40B4-BE49-F238E27FC236}">
                  <a16:creationId xmlns:a16="http://schemas.microsoft.com/office/drawing/2014/main" id="{8FA41443-08FE-437D-95E6-4113438E85AC}"/>
                </a:ext>
              </a:extLst>
            </p:cNvPr>
            <p:cNvSpPr/>
            <p:nvPr/>
          </p:nvSpPr>
          <p:spPr>
            <a:xfrm>
              <a:off x="5912713" y="4660875"/>
              <a:ext cx="613900" cy="100025"/>
            </a:xfrm>
            <a:custGeom>
              <a:avLst/>
              <a:gdLst/>
              <a:ahLst/>
              <a:cxnLst/>
              <a:rect l="l" t="t" r="r" b="b"/>
              <a:pathLst>
                <a:path w="24556" h="4001" extrusionOk="0">
                  <a:moveTo>
                    <a:pt x="0" y="0"/>
                  </a:moveTo>
                  <a:lnTo>
                    <a:pt x="0" y="1005"/>
                  </a:lnTo>
                  <a:cubicBezTo>
                    <a:pt x="0" y="2655"/>
                    <a:pt x="1347" y="4001"/>
                    <a:pt x="2996" y="4001"/>
                  </a:cubicBezTo>
                  <a:lnTo>
                    <a:pt x="21560" y="4001"/>
                  </a:lnTo>
                  <a:cubicBezTo>
                    <a:pt x="23209" y="4001"/>
                    <a:pt x="24556" y="2655"/>
                    <a:pt x="24556" y="1005"/>
                  </a:cubicBezTo>
                  <a:lnTo>
                    <a:pt x="245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538;p31">
              <a:extLst>
                <a:ext uri="{FF2B5EF4-FFF2-40B4-BE49-F238E27FC236}">
                  <a16:creationId xmlns:a16="http://schemas.microsoft.com/office/drawing/2014/main" id="{CD690227-D22E-4839-B034-1C3AE0726F17}"/>
                </a:ext>
              </a:extLst>
            </p:cNvPr>
            <p:cNvSpPr/>
            <p:nvPr/>
          </p:nvSpPr>
          <p:spPr>
            <a:xfrm>
              <a:off x="6157313" y="4698300"/>
              <a:ext cx="29425" cy="25150"/>
            </a:xfrm>
            <a:custGeom>
              <a:avLst/>
              <a:gdLst/>
              <a:ahLst/>
              <a:cxnLst/>
              <a:rect l="l" t="t" r="r" b="b"/>
              <a:pathLst>
                <a:path w="1177" h="1006" extrusionOk="0">
                  <a:moveTo>
                    <a:pt x="498" y="1"/>
                  </a:moveTo>
                  <a:cubicBezTo>
                    <a:pt x="242" y="1"/>
                    <a:pt x="1" y="200"/>
                    <a:pt x="1" y="494"/>
                  </a:cubicBezTo>
                  <a:cubicBezTo>
                    <a:pt x="1" y="778"/>
                    <a:pt x="228" y="1006"/>
                    <a:pt x="494" y="1006"/>
                  </a:cubicBezTo>
                  <a:cubicBezTo>
                    <a:pt x="949" y="1006"/>
                    <a:pt x="1176" y="456"/>
                    <a:pt x="854" y="153"/>
                  </a:cubicBezTo>
                  <a:cubicBezTo>
                    <a:pt x="749" y="48"/>
                    <a:pt x="621" y="1"/>
                    <a:pt x="4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539;p31">
              <a:extLst>
                <a:ext uri="{FF2B5EF4-FFF2-40B4-BE49-F238E27FC236}">
                  <a16:creationId xmlns:a16="http://schemas.microsoft.com/office/drawing/2014/main" id="{3D3E2944-FC4C-404B-8C67-0C347D5ECFDD}"/>
                </a:ext>
              </a:extLst>
            </p:cNvPr>
            <p:cNvSpPr/>
            <p:nvPr/>
          </p:nvSpPr>
          <p:spPr>
            <a:xfrm>
              <a:off x="5899913" y="4248925"/>
              <a:ext cx="639025" cy="524300"/>
            </a:xfrm>
            <a:custGeom>
              <a:avLst/>
              <a:gdLst/>
              <a:ahLst/>
              <a:cxnLst/>
              <a:rect l="l" t="t" r="r" b="b"/>
              <a:pathLst>
                <a:path w="25561" h="20972" extrusionOk="0">
                  <a:moveTo>
                    <a:pt x="23077" y="1006"/>
                  </a:moveTo>
                  <a:cubicBezTo>
                    <a:pt x="23342" y="1006"/>
                    <a:pt x="23570" y="1233"/>
                    <a:pt x="23570" y="1498"/>
                  </a:cubicBezTo>
                  <a:lnTo>
                    <a:pt x="23570" y="15985"/>
                  </a:lnTo>
                  <a:lnTo>
                    <a:pt x="2010" y="15985"/>
                  </a:lnTo>
                  <a:lnTo>
                    <a:pt x="2010" y="1498"/>
                  </a:lnTo>
                  <a:cubicBezTo>
                    <a:pt x="2010" y="1233"/>
                    <a:pt x="2238" y="1006"/>
                    <a:pt x="2503" y="1006"/>
                  </a:cubicBezTo>
                  <a:close/>
                  <a:moveTo>
                    <a:pt x="24575" y="16971"/>
                  </a:moveTo>
                  <a:lnTo>
                    <a:pt x="24575" y="17483"/>
                  </a:lnTo>
                  <a:cubicBezTo>
                    <a:pt x="24575" y="18848"/>
                    <a:pt x="23456" y="19967"/>
                    <a:pt x="22072" y="19967"/>
                  </a:cubicBezTo>
                  <a:lnTo>
                    <a:pt x="3508" y="19967"/>
                  </a:lnTo>
                  <a:cubicBezTo>
                    <a:pt x="2124" y="19967"/>
                    <a:pt x="1005" y="18848"/>
                    <a:pt x="1005" y="17483"/>
                  </a:cubicBezTo>
                  <a:lnTo>
                    <a:pt x="1005" y="16971"/>
                  </a:lnTo>
                  <a:close/>
                  <a:moveTo>
                    <a:pt x="2503" y="1"/>
                  </a:moveTo>
                  <a:cubicBezTo>
                    <a:pt x="1688" y="1"/>
                    <a:pt x="1005" y="683"/>
                    <a:pt x="1005" y="1498"/>
                  </a:cubicBezTo>
                  <a:lnTo>
                    <a:pt x="1005" y="15985"/>
                  </a:lnTo>
                  <a:lnTo>
                    <a:pt x="512" y="15985"/>
                  </a:lnTo>
                  <a:cubicBezTo>
                    <a:pt x="228" y="15985"/>
                    <a:pt x="0" y="16194"/>
                    <a:pt x="0" y="16478"/>
                  </a:cubicBezTo>
                  <a:lnTo>
                    <a:pt x="0" y="17483"/>
                  </a:lnTo>
                  <a:cubicBezTo>
                    <a:pt x="19" y="19398"/>
                    <a:pt x="1574" y="20972"/>
                    <a:pt x="3508" y="20972"/>
                  </a:cubicBezTo>
                  <a:lnTo>
                    <a:pt x="22072" y="20972"/>
                  </a:lnTo>
                  <a:cubicBezTo>
                    <a:pt x="24006" y="20972"/>
                    <a:pt x="25561" y="19417"/>
                    <a:pt x="25561" y="17483"/>
                  </a:cubicBezTo>
                  <a:lnTo>
                    <a:pt x="25561" y="16478"/>
                  </a:lnTo>
                  <a:cubicBezTo>
                    <a:pt x="25561" y="16194"/>
                    <a:pt x="25352" y="15985"/>
                    <a:pt x="25068" y="15985"/>
                  </a:cubicBezTo>
                  <a:lnTo>
                    <a:pt x="24575" y="15985"/>
                  </a:lnTo>
                  <a:lnTo>
                    <a:pt x="24575" y="1498"/>
                  </a:lnTo>
                  <a:cubicBezTo>
                    <a:pt x="24575" y="683"/>
                    <a:pt x="23892" y="1"/>
                    <a:pt x="230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540;p31">
              <a:extLst>
                <a:ext uri="{FF2B5EF4-FFF2-40B4-BE49-F238E27FC236}">
                  <a16:creationId xmlns:a16="http://schemas.microsoft.com/office/drawing/2014/main" id="{0EEE48B4-1149-4F57-93B1-02860E2944B2}"/>
                </a:ext>
              </a:extLst>
            </p:cNvPr>
            <p:cNvSpPr/>
            <p:nvPr/>
          </p:nvSpPr>
          <p:spPr>
            <a:xfrm>
              <a:off x="6202813" y="4698325"/>
              <a:ext cx="83475" cy="25125"/>
            </a:xfrm>
            <a:custGeom>
              <a:avLst/>
              <a:gdLst/>
              <a:ahLst/>
              <a:cxnLst/>
              <a:rect l="l" t="t" r="r" b="b"/>
              <a:pathLst>
                <a:path w="3339" h="1005" extrusionOk="0">
                  <a:moveTo>
                    <a:pt x="683" y="0"/>
                  </a:moveTo>
                  <a:cubicBezTo>
                    <a:pt x="1" y="0"/>
                    <a:pt x="1" y="1005"/>
                    <a:pt x="683" y="1005"/>
                  </a:cubicBezTo>
                  <a:lnTo>
                    <a:pt x="2674" y="1005"/>
                  </a:lnTo>
                  <a:cubicBezTo>
                    <a:pt x="3338" y="1005"/>
                    <a:pt x="3338" y="0"/>
                    <a:pt x="26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541;p31">
              <a:extLst>
                <a:ext uri="{FF2B5EF4-FFF2-40B4-BE49-F238E27FC236}">
                  <a16:creationId xmlns:a16="http://schemas.microsoft.com/office/drawing/2014/main" id="{8198F167-FACB-4AF5-BBAB-A2559B88EC32}"/>
                </a:ext>
              </a:extLst>
            </p:cNvPr>
            <p:cNvSpPr/>
            <p:nvPr/>
          </p:nvSpPr>
          <p:spPr>
            <a:xfrm>
              <a:off x="6054913" y="4299050"/>
              <a:ext cx="329500" cy="324400"/>
            </a:xfrm>
            <a:custGeom>
              <a:avLst/>
              <a:gdLst/>
              <a:ahLst/>
              <a:cxnLst/>
              <a:rect l="l" t="t" r="r" b="b"/>
              <a:pathLst>
                <a:path w="13180" h="12976" extrusionOk="0">
                  <a:moveTo>
                    <a:pt x="6599" y="1048"/>
                  </a:moveTo>
                  <a:lnTo>
                    <a:pt x="11454" y="3494"/>
                  </a:lnTo>
                  <a:lnTo>
                    <a:pt x="6599" y="5921"/>
                  </a:lnTo>
                  <a:lnTo>
                    <a:pt x="1707" y="3494"/>
                  </a:lnTo>
                  <a:lnTo>
                    <a:pt x="6599" y="1048"/>
                  </a:lnTo>
                  <a:close/>
                  <a:moveTo>
                    <a:pt x="9595" y="5561"/>
                  </a:moveTo>
                  <a:lnTo>
                    <a:pt x="11454" y="6490"/>
                  </a:lnTo>
                  <a:lnTo>
                    <a:pt x="6599" y="8917"/>
                  </a:lnTo>
                  <a:lnTo>
                    <a:pt x="1707" y="6509"/>
                  </a:lnTo>
                  <a:lnTo>
                    <a:pt x="3604" y="5561"/>
                  </a:lnTo>
                  <a:lnTo>
                    <a:pt x="6372" y="6945"/>
                  </a:lnTo>
                  <a:cubicBezTo>
                    <a:pt x="6429" y="6964"/>
                    <a:pt x="6505" y="6983"/>
                    <a:pt x="6599" y="6983"/>
                  </a:cubicBezTo>
                  <a:cubicBezTo>
                    <a:pt x="6675" y="6983"/>
                    <a:pt x="6751" y="6964"/>
                    <a:pt x="6808" y="6945"/>
                  </a:cubicBezTo>
                  <a:lnTo>
                    <a:pt x="9595" y="5561"/>
                  </a:lnTo>
                  <a:close/>
                  <a:moveTo>
                    <a:pt x="9595" y="8538"/>
                  </a:moveTo>
                  <a:lnTo>
                    <a:pt x="11454" y="9486"/>
                  </a:lnTo>
                  <a:lnTo>
                    <a:pt x="6599" y="11913"/>
                  </a:lnTo>
                  <a:lnTo>
                    <a:pt x="1707" y="9486"/>
                  </a:lnTo>
                  <a:lnTo>
                    <a:pt x="3585" y="8538"/>
                  </a:lnTo>
                  <a:lnTo>
                    <a:pt x="6372" y="9922"/>
                  </a:lnTo>
                  <a:cubicBezTo>
                    <a:pt x="6429" y="9960"/>
                    <a:pt x="6505" y="9979"/>
                    <a:pt x="6599" y="9979"/>
                  </a:cubicBezTo>
                  <a:cubicBezTo>
                    <a:pt x="6675" y="9979"/>
                    <a:pt x="6751" y="9960"/>
                    <a:pt x="6808" y="9922"/>
                  </a:cubicBezTo>
                  <a:lnTo>
                    <a:pt x="9595" y="8538"/>
                  </a:lnTo>
                  <a:close/>
                  <a:moveTo>
                    <a:pt x="6590" y="1"/>
                  </a:moveTo>
                  <a:cubicBezTo>
                    <a:pt x="6514" y="1"/>
                    <a:pt x="6438" y="15"/>
                    <a:pt x="6372" y="43"/>
                  </a:cubicBezTo>
                  <a:lnTo>
                    <a:pt x="380" y="3039"/>
                  </a:lnTo>
                  <a:cubicBezTo>
                    <a:pt x="209" y="3134"/>
                    <a:pt x="96" y="3305"/>
                    <a:pt x="96" y="3494"/>
                  </a:cubicBezTo>
                  <a:cubicBezTo>
                    <a:pt x="96" y="3684"/>
                    <a:pt x="209" y="3855"/>
                    <a:pt x="380" y="3930"/>
                  </a:cubicBezTo>
                  <a:lnTo>
                    <a:pt x="2485" y="4992"/>
                  </a:lnTo>
                  <a:lnTo>
                    <a:pt x="380" y="6035"/>
                  </a:lnTo>
                  <a:cubicBezTo>
                    <a:pt x="1" y="6225"/>
                    <a:pt x="1" y="6756"/>
                    <a:pt x="380" y="6926"/>
                  </a:cubicBezTo>
                  <a:lnTo>
                    <a:pt x="2485" y="7988"/>
                  </a:lnTo>
                  <a:lnTo>
                    <a:pt x="380" y="9031"/>
                  </a:lnTo>
                  <a:cubicBezTo>
                    <a:pt x="1" y="9221"/>
                    <a:pt x="1" y="9752"/>
                    <a:pt x="380" y="9922"/>
                  </a:cubicBezTo>
                  <a:lnTo>
                    <a:pt x="6372" y="12918"/>
                  </a:lnTo>
                  <a:cubicBezTo>
                    <a:pt x="6448" y="12956"/>
                    <a:pt x="6524" y="12975"/>
                    <a:pt x="6599" y="12975"/>
                  </a:cubicBezTo>
                  <a:cubicBezTo>
                    <a:pt x="6675" y="12975"/>
                    <a:pt x="6751" y="12956"/>
                    <a:pt x="6827" y="12918"/>
                  </a:cubicBezTo>
                  <a:lnTo>
                    <a:pt x="12800" y="9922"/>
                  </a:lnTo>
                  <a:cubicBezTo>
                    <a:pt x="13179" y="9752"/>
                    <a:pt x="13179" y="9221"/>
                    <a:pt x="12800" y="9031"/>
                  </a:cubicBezTo>
                  <a:lnTo>
                    <a:pt x="10714" y="7988"/>
                  </a:lnTo>
                  <a:lnTo>
                    <a:pt x="12800" y="6926"/>
                  </a:lnTo>
                  <a:cubicBezTo>
                    <a:pt x="13179" y="6756"/>
                    <a:pt x="13179" y="6225"/>
                    <a:pt x="12800" y="6035"/>
                  </a:cubicBezTo>
                  <a:lnTo>
                    <a:pt x="10714" y="4992"/>
                  </a:lnTo>
                  <a:lnTo>
                    <a:pt x="12800" y="3930"/>
                  </a:lnTo>
                  <a:cubicBezTo>
                    <a:pt x="12971" y="3855"/>
                    <a:pt x="13084" y="3684"/>
                    <a:pt x="13084" y="3494"/>
                  </a:cubicBezTo>
                  <a:cubicBezTo>
                    <a:pt x="13084" y="3305"/>
                    <a:pt x="12971" y="3134"/>
                    <a:pt x="12800" y="3039"/>
                  </a:cubicBezTo>
                  <a:lnTo>
                    <a:pt x="6808" y="43"/>
                  </a:lnTo>
                  <a:cubicBezTo>
                    <a:pt x="6742" y="15"/>
                    <a:pt x="6666" y="1"/>
                    <a:pt x="65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" name="Google Shape;548;p31">
            <a:extLst>
              <a:ext uri="{FF2B5EF4-FFF2-40B4-BE49-F238E27FC236}">
                <a16:creationId xmlns:a16="http://schemas.microsoft.com/office/drawing/2014/main" id="{E982AC1E-6B85-4B55-A015-4B89F4E8C15E}"/>
              </a:ext>
            </a:extLst>
          </p:cNvPr>
          <p:cNvGrpSpPr/>
          <p:nvPr/>
        </p:nvGrpSpPr>
        <p:grpSpPr>
          <a:xfrm>
            <a:off x="1599261" y="1452917"/>
            <a:ext cx="506092" cy="426611"/>
            <a:chOff x="1665363" y="1706700"/>
            <a:chExt cx="578325" cy="487500"/>
          </a:xfrm>
        </p:grpSpPr>
        <p:sp>
          <p:nvSpPr>
            <p:cNvPr id="103" name="Google Shape;549;p31">
              <a:extLst>
                <a:ext uri="{FF2B5EF4-FFF2-40B4-BE49-F238E27FC236}">
                  <a16:creationId xmlns:a16="http://schemas.microsoft.com/office/drawing/2014/main" id="{877A69F6-9A3C-4CAF-B59A-AB4C36A6A8C7}"/>
                </a:ext>
              </a:extLst>
            </p:cNvPr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550;p31">
              <a:extLst>
                <a:ext uri="{FF2B5EF4-FFF2-40B4-BE49-F238E27FC236}">
                  <a16:creationId xmlns:a16="http://schemas.microsoft.com/office/drawing/2014/main" id="{A25BE225-2B11-434D-92CA-9683C85AB6C1}"/>
                </a:ext>
              </a:extLst>
            </p:cNvPr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05" name="Google Shape;555;p31">
            <a:extLst>
              <a:ext uri="{FF2B5EF4-FFF2-40B4-BE49-F238E27FC236}">
                <a16:creationId xmlns:a16="http://schemas.microsoft.com/office/drawing/2014/main" id="{25C5CBE2-B2D2-406F-A973-B213A3BAB449}"/>
              </a:ext>
            </a:extLst>
          </p:cNvPr>
          <p:cNvCxnSpPr/>
          <p:nvPr/>
        </p:nvCxnSpPr>
        <p:spPr>
          <a:xfrm>
            <a:off x="1337875" y="1350118"/>
            <a:ext cx="0" cy="7317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" name="Google Shape;475;p28">
            <a:extLst>
              <a:ext uri="{FF2B5EF4-FFF2-40B4-BE49-F238E27FC236}">
                <a16:creationId xmlns:a16="http://schemas.microsoft.com/office/drawing/2014/main" id="{B6ABF50D-88A7-4132-AC0A-80BF1D408239}"/>
              </a:ext>
            </a:extLst>
          </p:cNvPr>
          <p:cNvSpPr txBox="1">
            <a:spLocks/>
          </p:cNvSpPr>
          <p:nvPr/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en-CA">
                <a:solidFill>
                  <a:schemeClr val="accent3"/>
                </a:solidFill>
              </a:rPr>
              <a:t>web.js</a:t>
            </a:r>
            <a:endParaRPr lang="en-CA" dirty="0">
              <a:solidFill>
                <a:schemeClr val="accent3"/>
              </a:solidFill>
            </a:endParaRPr>
          </a:p>
        </p:txBody>
      </p:sp>
      <p:sp>
        <p:nvSpPr>
          <p:cNvPr id="51" name="Google Shape;465;p27">
            <a:extLst>
              <a:ext uri="{FF2B5EF4-FFF2-40B4-BE49-F238E27FC236}">
                <a16:creationId xmlns:a16="http://schemas.microsoft.com/office/drawing/2014/main" id="{94979CF1-2381-4D6E-8200-4F39DF7C9218}"/>
              </a:ext>
            </a:extLst>
          </p:cNvPr>
          <p:cNvSpPr txBox="1">
            <a:spLocks/>
          </p:cNvSpPr>
          <p:nvPr/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∗"/>
              <a:defRPr sz="10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en-CA" sz="1400" dirty="0">
                <a:solidFill>
                  <a:schemeClr val="accent3"/>
                </a:solidFill>
              </a:rPr>
              <a:t>index.html</a:t>
            </a:r>
          </a:p>
        </p:txBody>
      </p:sp>
      <p:sp>
        <p:nvSpPr>
          <p:cNvPr id="52" name="Text Placeholder 2">
            <a:extLst>
              <a:ext uri="{FF2B5EF4-FFF2-40B4-BE49-F238E27FC236}">
                <a16:creationId xmlns:a16="http://schemas.microsoft.com/office/drawing/2014/main" id="{60F48945-F448-452E-821C-BDE4118537AB}"/>
              </a:ext>
            </a:extLst>
          </p:cNvPr>
          <p:cNvSpPr txBox="1">
            <a:spLocks/>
          </p:cNvSpPr>
          <p:nvPr/>
        </p:nvSpPr>
        <p:spPr>
          <a:xfrm>
            <a:off x="1464250" y="2370237"/>
            <a:ext cx="6969600" cy="210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139700" indent="0">
              <a:buClr>
                <a:schemeClr val="accent6"/>
              </a:buClr>
            </a:pPr>
            <a:r>
              <a:rPr lang="en-US" dirty="0"/>
              <a:t>-Get</a:t>
            </a:r>
          </a:p>
          <a:p>
            <a:pPr marL="139700" indent="0">
              <a:buClr>
                <a:schemeClr val="accent6"/>
              </a:buClr>
            </a:pPr>
            <a:r>
              <a:rPr lang="en-US" dirty="0"/>
              <a:t>-Post</a:t>
            </a:r>
          </a:p>
          <a:p>
            <a:pPr marL="139700" indent="0">
              <a:buClr>
                <a:schemeClr val="accent6"/>
              </a:buClr>
            </a:pPr>
            <a:r>
              <a:rPr lang="en-US" dirty="0"/>
              <a:t>-Put </a:t>
            </a:r>
          </a:p>
          <a:p>
            <a:pPr marL="139700" indent="0">
              <a:buClr>
                <a:schemeClr val="accent6"/>
              </a:buClr>
            </a:pPr>
            <a:r>
              <a:rPr lang="en-US" dirty="0"/>
              <a:t>-Delete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390757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73;p28">
            <a:extLst>
              <a:ext uri="{FF2B5EF4-FFF2-40B4-BE49-F238E27FC236}">
                <a16:creationId xmlns:a16="http://schemas.microsoft.com/office/drawing/2014/main" id="{A6495D99-75D9-4782-B996-E4D12FFE30CA}"/>
              </a:ext>
            </a:extLst>
          </p:cNvPr>
          <p:cNvSpPr txBox="1">
            <a:spLocks/>
          </p:cNvSpPr>
          <p:nvPr/>
        </p:nvSpPr>
        <p:spPr>
          <a:xfrm>
            <a:off x="710125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>
              <a:buFont typeface="Fira Code"/>
              <a:buNone/>
            </a:pPr>
            <a:r>
              <a:rPr lang="en-CA" dirty="0">
                <a:solidFill>
                  <a:schemeClr val="accent3"/>
                </a:solidFill>
              </a:rPr>
              <a:t>STP’22|Engineering</a:t>
            </a:r>
          </a:p>
        </p:txBody>
      </p:sp>
      <p:sp>
        <p:nvSpPr>
          <p:cNvPr id="90" name="Google Shape;513;p31">
            <a:extLst>
              <a:ext uri="{FF2B5EF4-FFF2-40B4-BE49-F238E27FC236}">
                <a16:creationId xmlns:a16="http://schemas.microsoft.com/office/drawing/2014/main" id="{2419F338-A3F5-47F5-8D10-4BDDD691DB9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224535" y="1234698"/>
            <a:ext cx="5137500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 HTTP is stateless &gt;</a:t>
            </a:r>
            <a:endParaRPr dirty="0"/>
          </a:p>
        </p:txBody>
      </p:sp>
      <p:sp>
        <p:nvSpPr>
          <p:cNvPr id="91" name="Google Shape;514;p31">
            <a:extLst>
              <a:ext uri="{FF2B5EF4-FFF2-40B4-BE49-F238E27FC236}">
                <a16:creationId xmlns:a16="http://schemas.microsoft.com/office/drawing/2014/main" id="{3AEA9579-48A6-4D1E-B380-AB984028A589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1143249" y="703874"/>
            <a:ext cx="4057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Concepts &lt;/ 2&gt; </a:t>
            </a:r>
            <a:r>
              <a:rPr lang="en" dirty="0">
                <a:solidFill>
                  <a:schemeClr val="accent6"/>
                </a:solidFill>
              </a:rPr>
              <a:t>: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92" name="Google Shape;532;p31">
            <a:extLst>
              <a:ext uri="{FF2B5EF4-FFF2-40B4-BE49-F238E27FC236}">
                <a16:creationId xmlns:a16="http://schemas.microsoft.com/office/drawing/2014/main" id="{8695316E-7FB6-4822-9F71-57BF64B40E67}"/>
              </a:ext>
            </a:extLst>
          </p:cNvPr>
          <p:cNvGrpSpPr/>
          <p:nvPr/>
        </p:nvGrpSpPr>
        <p:grpSpPr>
          <a:xfrm>
            <a:off x="1692263" y="1535882"/>
            <a:ext cx="320088" cy="260682"/>
            <a:chOff x="5899913" y="4248925"/>
            <a:chExt cx="639025" cy="524300"/>
          </a:xfrm>
        </p:grpSpPr>
        <p:sp>
          <p:nvSpPr>
            <p:cNvPr id="93" name="Google Shape;533;p31">
              <a:extLst>
                <a:ext uri="{FF2B5EF4-FFF2-40B4-BE49-F238E27FC236}">
                  <a16:creationId xmlns:a16="http://schemas.microsoft.com/office/drawing/2014/main" id="{3A0CECF6-B687-48C2-A588-B5D078C0C6D1}"/>
                </a:ext>
              </a:extLst>
            </p:cNvPr>
            <p:cNvSpPr/>
            <p:nvPr/>
          </p:nvSpPr>
          <p:spPr>
            <a:xfrm>
              <a:off x="5937363" y="4261725"/>
              <a:ext cx="564600" cy="399175"/>
            </a:xfrm>
            <a:custGeom>
              <a:avLst/>
              <a:gdLst/>
              <a:ahLst/>
              <a:cxnLst/>
              <a:rect l="l" t="t" r="r" b="b"/>
              <a:pathLst>
                <a:path w="22584" h="15967" extrusionOk="0">
                  <a:moveTo>
                    <a:pt x="1005" y="1"/>
                  </a:moveTo>
                  <a:cubicBezTo>
                    <a:pt x="455" y="1"/>
                    <a:pt x="0" y="437"/>
                    <a:pt x="19" y="986"/>
                  </a:cubicBezTo>
                  <a:lnTo>
                    <a:pt x="19" y="15966"/>
                  </a:lnTo>
                  <a:lnTo>
                    <a:pt x="22584" y="15966"/>
                  </a:lnTo>
                  <a:lnTo>
                    <a:pt x="22584" y="986"/>
                  </a:lnTo>
                  <a:cubicBezTo>
                    <a:pt x="22584" y="437"/>
                    <a:pt x="22128" y="1"/>
                    <a:pt x="215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534;p31">
              <a:extLst>
                <a:ext uri="{FF2B5EF4-FFF2-40B4-BE49-F238E27FC236}">
                  <a16:creationId xmlns:a16="http://schemas.microsoft.com/office/drawing/2014/main" id="{363476EC-9732-463A-9164-419C99C1CB36}"/>
                </a:ext>
              </a:extLst>
            </p:cNvPr>
            <p:cNvSpPr/>
            <p:nvPr/>
          </p:nvSpPr>
          <p:spPr>
            <a:xfrm>
              <a:off x="6070088" y="4498750"/>
              <a:ext cx="299150" cy="112375"/>
            </a:xfrm>
            <a:custGeom>
              <a:avLst/>
              <a:gdLst/>
              <a:ahLst/>
              <a:cxnLst/>
              <a:rect l="l" t="t" r="r" b="b"/>
              <a:pathLst>
                <a:path w="11966" h="4495" extrusionOk="0">
                  <a:moveTo>
                    <a:pt x="2997" y="0"/>
                  </a:moveTo>
                  <a:lnTo>
                    <a:pt x="1" y="1498"/>
                  </a:lnTo>
                  <a:lnTo>
                    <a:pt x="5992" y="4494"/>
                  </a:lnTo>
                  <a:lnTo>
                    <a:pt x="11965" y="1498"/>
                  </a:lnTo>
                  <a:lnTo>
                    <a:pt x="89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535;p31">
              <a:extLst>
                <a:ext uri="{FF2B5EF4-FFF2-40B4-BE49-F238E27FC236}">
                  <a16:creationId xmlns:a16="http://schemas.microsoft.com/office/drawing/2014/main" id="{8B70F78A-5ABE-4113-8E08-342F28F3425A}"/>
                </a:ext>
              </a:extLst>
            </p:cNvPr>
            <p:cNvSpPr/>
            <p:nvPr/>
          </p:nvSpPr>
          <p:spPr>
            <a:xfrm>
              <a:off x="6070088" y="4423850"/>
              <a:ext cx="299150" cy="112375"/>
            </a:xfrm>
            <a:custGeom>
              <a:avLst/>
              <a:gdLst/>
              <a:ahLst/>
              <a:cxnLst/>
              <a:rect l="l" t="t" r="r" b="b"/>
              <a:pathLst>
                <a:path w="11966" h="4495" extrusionOk="0">
                  <a:moveTo>
                    <a:pt x="2997" y="0"/>
                  </a:moveTo>
                  <a:lnTo>
                    <a:pt x="1" y="1517"/>
                  </a:lnTo>
                  <a:lnTo>
                    <a:pt x="5992" y="4494"/>
                  </a:lnTo>
                  <a:lnTo>
                    <a:pt x="11965" y="1517"/>
                  </a:lnTo>
                  <a:lnTo>
                    <a:pt x="8988" y="0"/>
                  </a:lnTo>
                  <a:close/>
                </a:path>
              </a:pathLst>
            </a:custGeom>
            <a:solidFill>
              <a:srgbClr val="DBA0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536;p31">
              <a:extLst>
                <a:ext uri="{FF2B5EF4-FFF2-40B4-BE49-F238E27FC236}">
                  <a16:creationId xmlns:a16="http://schemas.microsoft.com/office/drawing/2014/main" id="{4A93BC4B-82E7-4116-83C8-8BD0131D70A5}"/>
                </a:ext>
              </a:extLst>
            </p:cNvPr>
            <p:cNvSpPr/>
            <p:nvPr/>
          </p:nvSpPr>
          <p:spPr>
            <a:xfrm>
              <a:off x="6070088" y="4311975"/>
              <a:ext cx="299150" cy="149825"/>
            </a:xfrm>
            <a:custGeom>
              <a:avLst/>
              <a:gdLst/>
              <a:ahLst/>
              <a:cxnLst/>
              <a:rect l="l" t="t" r="r" b="b"/>
              <a:pathLst>
                <a:path w="11966" h="5993" extrusionOk="0">
                  <a:moveTo>
                    <a:pt x="5992" y="0"/>
                  </a:moveTo>
                  <a:lnTo>
                    <a:pt x="1" y="2996"/>
                  </a:lnTo>
                  <a:lnTo>
                    <a:pt x="5992" y="5992"/>
                  </a:lnTo>
                  <a:lnTo>
                    <a:pt x="11965" y="2977"/>
                  </a:lnTo>
                  <a:lnTo>
                    <a:pt x="59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537;p31">
              <a:extLst>
                <a:ext uri="{FF2B5EF4-FFF2-40B4-BE49-F238E27FC236}">
                  <a16:creationId xmlns:a16="http://schemas.microsoft.com/office/drawing/2014/main" id="{8FA41443-08FE-437D-95E6-4113438E85AC}"/>
                </a:ext>
              </a:extLst>
            </p:cNvPr>
            <p:cNvSpPr/>
            <p:nvPr/>
          </p:nvSpPr>
          <p:spPr>
            <a:xfrm>
              <a:off x="5912713" y="4660875"/>
              <a:ext cx="613900" cy="100025"/>
            </a:xfrm>
            <a:custGeom>
              <a:avLst/>
              <a:gdLst/>
              <a:ahLst/>
              <a:cxnLst/>
              <a:rect l="l" t="t" r="r" b="b"/>
              <a:pathLst>
                <a:path w="24556" h="4001" extrusionOk="0">
                  <a:moveTo>
                    <a:pt x="0" y="0"/>
                  </a:moveTo>
                  <a:lnTo>
                    <a:pt x="0" y="1005"/>
                  </a:lnTo>
                  <a:cubicBezTo>
                    <a:pt x="0" y="2655"/>
                    <a:pt x="1347" y="4001"/>
                    <a:pt x="2996" y="4001"/>
                  </a:cubicBezTo>
                  <a:lnTo>
                    <a:pt x="21560" y="4001"/>
                  </a:lnTo>
                  <a:cubicBezTo>
                    <a:pt x="23209" y="4001"/>
                    <a:pt x="24556" y="2655"/>
                    <a:pt x="24556" y="1005"/>
                  </a:cubicBezTo>
                  <a:lnTo>
                    <a:pt x="245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538;p31">
              <a:extLst>
                <a:ext uri="{FF2B5EF4-FFF2-40B4-BE49-F238E27FC236}">
                  <a16:creationId xmlns:a16="http://schemas.microsoft.com/office/drawing/2014/main" id="{CD690227-D22E-4839-B034-1C3AE0726F17}"/>
                </a:ext>
              </a:extLst>
            </p:cNvPr>
            <p:cNvSpPr/>
            <p:nvPr/>
          </p:nvSpPr>
          <p:spPr>
            <a:xfrm>
              <a:off x="6157313" y="4698300"/>
              <a:ext cx="29425" cy="25150"/>
            </a:xfrm>
            <a:custGeom>
              <a:avLst/>
              <a:gdLst/>
              <a:ahLst/>
              <a:cxnLst/>
              <a:rect l="l" t="t" r="r" b="b"/>
              <a:pathLst>
                <a:path w="1177" h="1006" extrusionOk="0">
                  <a:moveTo>
                    <a:pt x="498" y="1"/>
                  </a:moveTo>
                  <a:cubicBezTo>
                    <a:pt x="242" y="1"/>
                    <a:pt x="1" y="200"/>
                    <a:pt x="1" y="494"/>
                  </a:cubicBezTo>
                  <a:cubicBezTo>
                    <a:pt x="1" y="778"/>
                    <a:pt x="228" y="1006"/>
                    <a:pt x="494" y="1006"/>
                  </a:cubicBezTo>
                  <a:cubicBezTo>
                    <a:pt x="949" y="1006"/>
                    <a:pt x="1176" y="456"/>
                    <a:pt x="854" y="153"/>
                  </a:cubicBezTo>
                  <a:cubicBezTo>
                    <a:pt x="749" y="48"/>
                    <a:pt x="621" y="1"/>
                    <a:pt x="4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539;p31">
              <a:extLst>
                <a:ext uri="{FF2B5EF4-FFF2-40B4-BE49-F238E27FC236}">
                  <a16:creationId xmlns:a16="http://schemas.microsoft.com/office/drawing/2014/main" id="{3D3E2944-FC4C-404B-8C67-0C347D5ECFDD}"/>
                </a:ext>
              </a:extLst>
            </p:cNvPr>
            <p:cNvSpPr/>
            <p:nvPr/>
          </p:nvSpPr>
          <p:spPr>
            <a:xfrm>
              <a:off x="5899913" y="4248925"/>
              <a:ext cx="639025" cy="524300"/>
            </a:xfrm>
            <a:custGeom>
              <a:avLst/>
              <a:gdLst/>
              <a:ahLst/>
              <a:cxnLst/>
              <a:rect l="l" t="t" r="r" b="b"/>
              <a:pathLst>
                <a:path w="25561" h="20972" extrusionOk="0">
                  <a:moveTo>
                    <a:pt x="23077" y="1006"/>
                  </a:moveTo>
                  <a:cubicBezTo>
                    <a:pt x="23342" y="1006"/>
                    <a:pt x="23570" y="1233"/>
                    <a:pt x="23570" y="1498"/>
                  </a:cubicBezTo>
                  <a:lnTo>
                    <a:pt x="23570" y="15985"/>
                  </a:lnTo>
                  <a:lnTo>
                    <a:pt x="2010" y="15985"/>
                  </a:lnTo>
                  <a:lnTo>
                    <a:pt x="2010" y="1498"/>
                  </a:lnTo>
                  <a:cubicBezTo>
                    <a:pt x="2010" y="1233"/>
                    <a:pt x="2238" y="1006"/>
                    <a:pt x="2503" y="1006"/>
                  </a:cubicBezTo>
                  <a:close/>
                  <a:moveTo>
                    <a:pt x="24575" y="16971"/>
                  </a:moveTo>
                  <a:lnTo>
                    <a:pt x="24575" y="17483"/>
                  </a:lnTo>
                  <a:cubicBezTo>
                    <a:pt x="24575" y="18848"/>
                    <a:pt x="23456" y="19967"/>
                    <a:pt x="22072" y="19967"/>
                  </a:cubicBezTo>
                  <a:lnTo>
                    <a:pt x="3508" y="19967"/>
                  </a:lnTo>
                  <a:cubicBezTo>
                    <a:pt x="2124" y="19967"/>
                    <a:pt x="1005" y="18848"/>
                    <a:pt x="1005" y="17483"/>
                  </a:cubicBezTo>
                  <a:lnTo>
                    <a:pt x="1005" y="16971"/>
                  </a:lnTo>
                  <a:close/>
                  <a:moveTo>
                    <a:pt x="2503" y="1"/>
                  </a:moveTo>
                  <a:cubicBezTo>
                    <a:pt x="1688" y="1"/>
                    <a:pt x="1005" y="683"/>
                    <a:pt x="1005" y="1498"/>
                  </a:cubicBezTo>
                  <a:lnTo>
                    <a:pt x="1005" y="15985"/>
                  </a:lnTo>
                  <a:lnTo>
                    <a:pt x="512" y="15985"/>
                  </a:lnTo>
                  <a:cubicBezTo>
                    <a:pt x="228" y="15985"/>
                    <a:pt x="0" y="16194"/>
                    <a:pt x="0" y="16478"/>
                  </a:cubicBezTo>
                  <a:lnTo>
                    <a:pt x="0" y="17483"/>
                  </a:lnTo>
                  <a:cubicBezTo>
                    <a:pt x="19" y="19398"/>
                    <a:pt x="1574" y="20972"/>
                    <a:pt x="3508" y="20972"/>
                  </a:cubicBezTo>
                  <a:lnTo>
                    <a:pt x="22072" y="20972"/>
                  </a:lnTo>
                  <a:cubicBezTo>
                    <a:pt x="24006" y="20972"/>
                    <a:pt x="25561" y="19417"/>
                    <a:pt x="25561" y="17483"/>
                  </a:cubicBezTo>
                  <a:lnTo>
                    <a:pt x="25561" y="16478"/>
                  </a:lnTo>
                  <a:cubicBezTo>
                    <a:pt x="25561" y="16194"/>
                    <a:pt x="25352" y="15985"/>
                    <a:pt x="25068" y="15985"/>
                  </a:cubicBezTo>
                  <a:lnTo>
                    <a:pt x="24575" y="15985"/>
                  </a:lnTo>
                  <a:lnTo>
                    <a:pt x="24575" y="1498"/>
                  </a:lnTo>
                  <a:cubicBezTo>
                    <a:pt x="24575" y="683"/>
                    <a:pt x="23892" y="1"/>
                    <a:pt x="230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540;p31">
              <a:extLst>
                <a:ext uri="{FF2B5EF4-FFF2-40B4-BE49-F238E27FC236}">
                  <a16:creationId xmlns:a16="http://schemas.microsoft.com/office/drawing/2014/main" id="{0EEE48B4-1149-4F57-93B1-02860E2944B2}"/>
                </a:ext>
              </a:extLst>
            </p:cNvPr>
            <p:cNvSpPr/>
            <p:nvPr/>
          </p:nvSpPr>
          <p:spPr>
            <a:xfrm>
              <a:off x="6202813" y="4698325"/>
              <a:ext cx="83475" cy="25125"/>
            </a:xfrm>
            <a:custGeom>
              <a:avLst/>
              <a:gdLst/>
              <a:ahLst/>
              <a:cxnLst/>
              <a:rect l="l" t="t" r="r" b="b"/>
              <a:pathLst>
                <a:path w="3339" h="1005" extrusionOk="0">
                  <a:moveTo>
                    <a:pt x="683" y="0"/>
                  </a:moveTo>
                  <a:cubicBezTo>
                    <a:pt x="1" y="0"/>
                    <a:pt x="1" y="1005"/>
                    <a:pt x="683" y="1005"/>
                  </a:cubicBezTo>
                  <a:lnTo>
                    <a:pt x="2674" y="1005"/>
                  </a:lnTo>
                  <a:cubicBezTo>
                    <a:pt x="3338" y="1005"/>
                    <a:pt x="3338" y="0"/>
                    <a:pt x="26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541;p31">
              <a:extLst>
                <a:ext uri="{FF2B5EF4-FFF2-40B4-BE49-F238E27FC236}">
                  <a16:creationId xmlns:a16="http://schemas.microsoft.com/office/drawing/2014/main" id="{8198F167-FACB-4AF5-BBAB-A2559B88EC32}"/>
                </a:ext>
              </a:extLst>
            </p:cNvPr>
            <p:cNvSpPr/>
            <p:nvPr/>
          </p:nvSpPr>
          <p:spPr>
            <a:xfrm>
              <a:off x="6054913" y="4299050"/>
              <a:ext cx="329500" cy="324400"/>
            </a:xfrm>
            <a:custGeom>
              <a:avLst/>
              <a:gdLst/>
              <a:ahLst/>
              <a:cxnLst/>
              <a:rect l="l" t="t" r="r" b="b"/>
              <a:pathLst>
                <a:path w="13180" h="12976" extrusionOk="0">
                  <a:moveTo>
                    <a:pt x="6599" y="1048"/>
                  </a:moveTo>
                  <a:lnTo>
                    <a:pt x="11454" y="3494"/>
                  </a:lnTo>
                  <a:lnTo>
                    <a:pt x="6599" y="5921"/>
                  </a:lnTo>
                  <a:lnTo>
                    <a:pt x="1707" y="3494"/>
                  </a:lnTo>
                  <a:lnTo>
                    <a:pt x="6599" y="1048"/>
                  </a:lnTo>
                  <a:close/>
                  <a:moveTo>
                    <a:pt x="9595" y="5561"/>
                  </a:moveTo>
                  <a:lnTo>
                    <a:pt x="11454" y="6490"/>
                  </a:lnTo>
                  <a:lnTo>
                    <a:pt x="6599" y="8917"/>
                  </a:lnTo>
                  <a:lnTo>
                    <a:pt x="1707" y="6509"/>
                  </a:lnTo>
                  <a:lnTo>
                    <a:pt x="3604" y="5561"/>
                  </a:lnTo>
                  <a:lnTo>
                    <a:pt x="6372" y="6945"/>
                  </a:lnTo>
                  <a:cubicBezTo>
                    <a:pt x="6429" y="6964"/>
                    <a:pt x="6505" y="6983"/>
                    <a:pt x="6599" y="6983"/>
                  </a:cubicBezTo>
                  <a:cubicBezTo>
                    <a:pt x="6675" y="6983"/>
                    <a:pt x="6751" y="6964"/>
                    <a:pt x="6808" y="6945"/>
                  </a:cubicBezTo>
                  <a:lnTo>
                    <a:pt x="9595" y="5561"/>
                  </a:lnTo>
                  <a:close/>
                  <a:moveTo>
                    <a:pt x="9595" y="8538"/>
                  </a:moveTo>
                  <a:lnTo>
                    <a:pt x="11454" y="9486"/>
                  </a:lnTo>
                  <a:lnTo>
                    <a:pt x="6599" y="11913"/>
                  </a:lnTo>
                  <a:lnTo>
                    <a:pt x="1707" y="9486"/>
                  </a:lnTo>
                  <a:lnTo>
                    <a:pt x="3585" y="8538"/>
                  </a:lnTo>
                  <a:lnTo>
                    <a:pt x="6372" y="9922"/>
                  </a:lnTo>
                  <a:cubicBezTo>
                    <a:pt x="6429" y="9960"/>
                    <a:pt x="6505" y="9979"/>
                    <a:pt x="6599" y="9979"/>
                  </a:cubicBezTo>
                  <a:cubicBezTo>
                    <a:pt x="6675" y="9979"/>
                    <a:pt x="6751" y="9960"/>
                    <a:pt x="6808" y="9922"/>
                  </a:cubicBezTo>
                  <a:lnTo>
                    <a:pt x="9595" y="8538"/>
                  </a:lnTo>
                  <a:close/>
                  <a:moveTo>
                    <a:pt x="6590" y="1"/>
                  </a:moveTo>
                  <a:cubicBezTo>
                    <a:pt x="6514" y="1"/>
                    <a:pt x="6438" y="15"/>
                    <a:pt x="6372" y="43"/>
                  </a:cubicBezTo>
                  <a:lnTo>
                    <a:pt x="380" y="3039"/>
                  </a:lnTo>
                  <a:cubicBezTo>
                    <a:pt x="209" y="3134"/>
                    <a:pt x="96" y="3305"/>
                    <a:pt x="96" y="3494"/>
                  </a:cubicBezTo>
                  <a:cubicBezTo>
                    <a:pt x="96" y="3684"/>
                    <a:pt x="209" y="3855"/>
                    <a:pt x="380" y="3930"/>
                  </a:cubicBezTo>
                  <a:lnTo>
                    <a:pt x="2485" y="4992"/>
                  </a:lnTo>
                  <a:lnTo>
                    <a:pt x="380" y="6035"/>
                  </a:lnTo>
                  <a:cubicBezTo>
                    <a:pt x="1" y="6225"/>
                    <a:pt x="1" y="6756"/>
                    <a:pt x="380" y="6926"/>
                  </a:cubicBezTo>
                  <a:lnTo>
                    <a:pt x="2485" y="7988"/>
                  </a:lnTo>
                  <a:lnTo>
                    <a:pt x="380" y="9031"/>
                  </a:lnTo>
                  <a:cubicBezTo>
                    <a:pt x="1" y="9221"/>
                    <a:pt x="1" y="9752"/>
                    <a:pt x="380" y="9922"/>
                  </a:cubicBezTo>
                  <a:lnTo>
                    <a:pt x="6372" y="12918"/>
                  </a:lnTo>
                  <a:cubicBezTo>
                    <a:pt x="6448" y="12956"/>
                    <a:pt x="6524" y="12975"/>
                    <a:pt x="6599" y="12975"/>
                  </a:cubicBezTo>
                  <a:cubicBezTo>
                    <a:pt x="6675" y="12975"/>
                    <a:pt x="6751" y="12956"/>
                    <a:pt x="6827" y="12918"/>
                  </a:cubicBezTo>
                  <a:lnTo>
                    <a:pt x="12800" y="9922"/>
                  </a:lnTo>
                  <a:cubicBezTo>
                    <a:pt x="13179" y="9752"/>
                    <a:pt x="13179" y="9221"/>
                    <a:pt x="12800" y="9031"/>
                  </a:cubicBezTo>
                  <a:lnTo>
                    <a:pt x="10714" y="7988"/>
                  </a:lnTo>
                  <a:lnTo>
                    <a:pt x="12800" y="6926"/>
                  </a:lnTo>
                  <a:cubicBezTo>
                    <a:pt x="13179" y="6756"/>
                    <a:pt x="13179" y="6225"/>
                    <a:pt x="12800" y="6035"/>
                  </a:cubicBezTo>
                  <a:lnTo>
                    <a:pt x="10714" y="4992"/>
                  </a:lnTo>
                  <a:lnTo>
                    <a:pt x="12800" y="3930"/>
                  </a:lnTo>
                  <a:cubicBezTo>
                    <a:pt x="12971" y="3855"/>
                    <a:pt x="13084" y="3684"/>
                    <a:pt x="13084" y="3494"/>
                  </a:cubicBezTo>
                  <a:cubicBezTo>
                    <a:pt x="13084" y="3305"/>
                    <a:pt x="12971" y="3134"/>
                    <a:pt x="12800" y="3039"/>
                  </a:cubicBezTo>
                  <a:lnTo>
                    <a:pt x="6808" y="43"/>
                  </a:lnTo>
                  <a:cubicBezTo>
                    <a:pt x="6742" y="15"/>
                    <a:pt x="6666" y="1"/>
                    <a:pt x="65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" name="Google Shape;548;p31">
            <a:extLst>
              <a:ext uri="{FF2B5EF4-FFF2-40B4-BE49-F238E27FC236}">
                <a16:creationId xmlns:a16="http://schemas.microsoft.com/office/drawing/2014/main" id="{E982AC1E-6B85-4B55-A015-4B89F4E8C15E}"/>
              </a:ext>
            </a:extLst>
          </p:cNvPr>
          <p:cNvGrpSpPr/>
          <p:nvPr/>
        </p:nvGrpSpPr>
        <p:grpSpPr>
          <a:xfrm>
            <a:off x="1599261" y="1452917"/>
            <a:ext cx="506092" cy="426611"/>
            <a:chOff x="1665363" y="1706700"/>
            <a:chExt cx="578325" cy="487500"/>
          </a:xfrm>
        </p:grpSpPr>
        <p:sp>
          <p:nvSpPr>
            <p:cNvPr id="103" name="Google Shape;549;p31">
              <a:extLst>
                <a:ext uri="{FF2B5EF4-FFF2-40B4-BE49-F238E27FC236}">
                  <a16:creationId xmlns:a16="http://schemas.microsoft.com/office/drawing/2014/main" id="{877A69F6-9A3C-4CAF-B59A-AB4C36A6A8C7}"/>
                </a:ext>
              </a:extLst>
            </p:cNvPr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550;p31">
              <a:extLst>
                <a:ext uri="{FF2B5EF4-FFF2-40B4-BE49-F238E27FC236}">
                  <a16:creationId xmlns:a16="http://schemas.microsoft.com/office/drawing/2014/main" id="{A25BE225-2B11-434D-92CA-9683C85AB6C1}"/>
                </a:ext>
              </a:extLst>
            </p:cNvPr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05" name="Google Shape;555;p31">
            <a:extLst>
              <a:ext uri="{FF2B5EF4-FFF2-40B4-BE49-F238E27FC236}">
                <a16:creationId xmlns:a16="http://schemas.microsoft.com/office/drawing/2014/main" id="{25C5CBE2-B2D2-406F-A973-B213A3BAB449}"/>
              </a:ext>
            </a:extLst>
          </p:cNvPr>
          <p:cNvCxnSpPr/>
          <p:nvPr/>
        </p:nvCxnSpPr>
        <p:spPr>
          <a:xfrm>
            <a:off x="1337875" y="1350118"/>
            <a:ext cx="0" cy="7317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" name="Google Shape;475;p28">
            <a:extLst>
              <a:ext uri="{FF2B5EF4-FFF2-40B4-BE49-F238E27FC236}">
                <a16:creationId xmlns:a16="http://schemas.microsoft.com/office/drawing/2014/main" id="{B6ABF50D-88A7-4132-AC0A-80BF1D408239}"/>
              </a:ext>
            </a:extLst>
          </p:cNvPr>
          <p:cNvSpPr txBox="1">
            <a:spLocks/>
          </p:cNvSpPr>
          <p:nvPr/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en-CA">
                <a:solidFill>
                  <a:schemeClr val="accent3"/>
                </a:solidFill>
              </a:rPr>
              <a:t>web.js</a:t>
            </a:r>
            <a:endParaRPr lang="en-CA" dirty="0">
              <a:solidFill>
                <a:schemeClr val="accent3"/>
              </a:solidFill>
            </a:endParaRPr>
          </a:p>
        </p:txBody>
      </p:sp>
      <p:sp>
        <p:nvSpPr>
          <p:cNvPr id="51" name="Google Shape;465;p27">
            <a:extLst>
              <a:ext uri="{FF2B5EF4-FFF2-40B4-BE49-F238E27FC236}">
                <a16:creationId xmlns:a16="http://schemas.microsoft.com/office/drawing/2014/main" id="{94979CF1-2381-4D6E-8200-4F39DF7C9218}"/>
              </a:ext>
            </a:extLst>
          </p:cNvPr>
          <p:cNvSpPr txBox="1">
            <a:spLocks/>
          </p:cNvSpPr>
          <p:nvPr/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∗"/>
              <a:defRPr sz="10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en-CA" sz="1400" dirty="0">
                <a:solidFill>
                  <a:schemeClr val="accent3"/>
                </a:solidFill>
              </a:rPr>
              <a:t>index.html</a:t>
            </a:r>
          </a:p>
        </p:txBody>
      </p:sp>
    </p:spTree>
    <p:extLst>
      <p:ext uri="{BB962C8B-B14F-4D97-AF65-F5344CB8AC3E}">
        <p14:creationId xmlns:p14="http://schemas.microsoft.com/office/powerpoint/2010/main" val="13116780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73;p28">
            <a:extLst>
              <a:ext uri="{FF2B5EF4-FFF2-40B4-BE49-F238E27FC236}">
                <a16:creationId xmlns:a16="http://schemas.microsoft.com/office/drawing/2014/main" id="{A6495D99-75D9-4782-B996-E4D12FFE30CA}"/>
              </a:ext>
            </a:extLst>
          </p:cNvPr>
          <p:cNvSpPr txBox="1">
            <a:spLocks/>
          </p:cNvSpPr>
          <p:nvPr/>
        </p:nvSpPr>
        <p:spPr>
          <a:xfrm>
            <a:off x="710125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>
              <a:buFont typeface="Fira Code"/>
              <a:buNone/>
            </a:pPr>
            <a:r>
              <a:rPr lang="en-CA" dirty="0">
                <a:solidFill>
                  <a:schemeClr val="accent3"/>
                </a:solidFill>
              </a:rPr>
              <a:t>STP’22|Engineering</a:t>
            </a:r>
          </a:p>
        </p:txBody>
      </p:sp>
      <p:sp>
        <p:nvSpPr>
          <p:cNvPr id="90" name="Google Shape;513;p31">
            <a:extLst>
              <a:ext uri="{FF2B5EF4-FFF2-40B4-BE49-F238E27FC236}">
                <a16:creationId xmlns:a16="http://schemas.microsoft.com/office/drawing/2014/main" id="{2419F338-A3F5-47F5-8D10-4BDDD691DB9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224535" y="1234698"/>
            <a:ext cx="5137500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 HTTP works in a request/response pair &gt;</a:t>
            </a:r>
            <a:endParaRPr dirty="0"/>
          </a:p>
        </p:txBody>
      </p:sp>
      <p:sp>
        <p:nvSpPr>
          <p:cNvPr id="91" name="Google Shape;514;p31">
            <a:extLst>
              <a:ext uri="{FF2B5EF4-FFF2-40B4-BE49-F238E27FC236}">
                <a16:creationId xmlns:a16="http://schemas.microsoft.com/office/drawing/2014/main" id="{3AEA9579-48A6-4D1E-B380-AB984028A589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1143249" y="703874"/>
            <a:ext cx="4057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Concepts &lt;/ 3&gt; </a:t>
            </a:r>
            <a:r>
              <a:rPr lang="en" dirty="0">
                <a:solidFill>
                  <a:schemeClr val="accent6"/>
                </a:solidFill>
              </a:rPr>
              <a:t>: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92" name="Google Shape;532;p31">
            <a:extLst>
              <a:ext uri="{FF2B5EF4-FFF2-40B4-BE49-F238E27FC236}">
                <a16:creationId xmlns:a16="http://schemas.microsoft.com/office/drawing/2014/main" id="{8695316E-7FB6-4822-9F71-57BF64B40E67}"/>
              </a:ext>
            </a:extLst>
          </p:cNvPr>
          <p:cNvGrpSpPr/>
          <p:nvPr/>
        </p:nvGrpSpPr>
        <p:grpSpPr>
          <a:xfrm>
            <a:off x="1692263" y="1535882"/>
            <a:ext cx="320088" cy="260682"/>
            <a:chOff x="5899913" y="4248925"/>
            <a:chExt cx="639025" cy="524300"/>
          </a:xfrm>
        </p:grpSpPr>
        <p:sp>
          <p:nvSpPr>
            <p:cNvPr id="93" name="Google Shape;533;p31">
              <a:extLst>
                <a:ext uri="{FF2B5EF4-FFF2-40B4-BE49-F238E27FC236}">
                  <a16:creationId xmlns:a16="http://schemas.microsoft.com/office/drawing/2014/main" id="{3A0CECF6-B687-48C2-A588-B5D078C0C6D1}"/>
                </a:ext>
              </a:extLst>
            </p:cNvPr>
            <p:cNvSpPr/>
            <p:nvPr/>
          </p:nvSpPr>
          <p:spPr>
            <a:xfrm>
              <a:off x="5937363" y="4261725"/>
              <a:ext cx="564600" cy="399175"/>
            </a:xfrm>
            <a:custGeom>
              <a:avLst/>
              <a:gdLst/>
              <a:ahLst/>
              <a:cxnLst/>
              <a:rect l="l" t="t" r="r" b="b"/>
              <a:pathLst>
                <a:path w="22584" h="15967" extrusionOk="0">
                  <a:moveTo>
                    <a:pt x="1005" y="1"/>
                  </a:moveTo>
                  <a:cubicBezTo>
                    <a:pt x="455" y="1"/>
                    <a:pt x="0" y="437"/>
                    <a:pt x="19" y="986"/>
                  </a:cubicBezTo>
                  <a:lnTo>
                    <a:pt x="19" y="15966"/>
                  </a:lnTo>
                  <a:lnTo>
                    <a:pt x="22584" y="15966"/>
                  </a:lnTo>
                  <a:lnTo>
                    <a:pt x="22584" y="986"/>
                  </a:lnTo>
                  <a:cubicBezTo>
                    <a:pt x="22584" y="437"/>
                    <a:pt x="22128" y="1"/>
                    <a:pt x="215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534;p31">
              <a:extLst>
                <a:ext uri="{FF2B5EF4-FFF2-40B4-BE49-F238E27FC236}">
                  <a16:creationId xmlns:a16="http://schemas.microsoft.com/office/drawing/2014/main" id="{363476EC-9732-463A-9164-419C99C1CB36}"/>
                </a:ext>
              </a:extLst>
            </p:cNvPr>
            <p:cNvSpPr/>
            <p:nvPr/>
          </p:nvSpPr>
          <p:spPr>
            <a:xfrm>
              <a:off x="6070088" y="4498750"/>
              <a:ext cx="299150" cy="112375"/>
            </a:xfrm>
            <a:custGeom>
              <a:avLst/>
              <a:gdLst/>
              <a:ahLst/>
              <a:cxnLst/>
              <a:rect l="l" t="t" r="r" b="b"/>
              <a:pathLst>
                <a:path w="11966" h="4495" extrusionOk="0">
                  <a:moveTo>
                    <a:pt x="2997" y="0"/>
                  </a:moveTo>
                  <a:lnTo>
                    <a:pt x="1" y="1498"/>
                  </a:lnTo>
                  <a:lnTo>
                    <a:pt x="5992" y="4494"/>
                  </a:lnTo>
                  <a:lnTo>
                    <a:pt x="11965" y="1498"/>
                  </a:lnTo>
                  <a:lnTo>
                    <a:pt x="89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535;p31">
              <a:extLst>
                <a:ext uri="{FF2B5EF4-FFF2-40B4-BE49-F238E27FC236}">
                  <a16:creationId xmlns:a16="http://schemas.microsoft.com/office/drawing/2014/main" id="{8B70F78A-5ABE-4113-8E08-342F28F3425A}"/>
                </a:ext>
              </a:extLst>
            </p:cNvPr>
            <p:cNvSpPr/>
            <p:nvPr/>
          </p:nvSpPr>
          <p:spPr>
            <a:xfrm>
              <a:off x="6070088" y="4423850"/>
              <a:ext cx="299150" cy="112375"/>
            </a:xfrm>
            <a:custGeom>
              <a:avLst/>
              <a:gdLst/>
              <a:ahLst/>
              <a:cxnLst/>
              <a:rect l="l" t="t" r="r" b="b"/>
              <a:pathLst>
                <a:path w="11966" h="4495" extrusionOk="0">
                  <a:moveTo>
                    <a:pt x="2997" y="0"/>
                  </a:moveTo>
                  <a:lnTo>
                    <a:pt x="1" y="1517"/>
                  </a:lnTo>
                  <a:lnTo>
                    <a:pt x="5992" y="4494"/>
                  </a:lnTo>
                  <a:lnTo>
                    <a:pt x="11965" y="1517"/>
                  </a:lnTo>
                  <a:lnTo>
                    <a:pt x="8988" y="0"/>
                  </a:lnTo>
                  <a:close/>
                </a:path>
              </a:pathLst>
            </a:custGeom>
            <a:solidFill>
              <a:srgbClr val="DBA0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536;p31">
              <a:extLst>
                <a:ext uri="{FF2B5EF4-FFF2-40B4-BE49-F238E27FC236}">
                  <a16:creationId xmlns:a16="http://schemas.microsoft.com/office/drawing/2014/main" id="{4A93BC4B-82E7-4116-83C8-8BD0131D70A5}"/>
                </a:ext>
              </a:extLst>
            </p:cNvPr>
            <p:cNvSpPr/>
            <p:nvPr/>
          </p:nvSpPr>
          <p:spPr>
            <a:xfrm>
              <a:off x="6070088" y="4311975"/>
              <a:ext cx="299150" cy="149825"/>
            </a:xfrm>
            <a:custGeom>
              <a:avLst/>
              <a:gdLst/>
              <a:ahLst/>
              <a:cxnLst/>
              <a:rect l="l" t="t" r="r" b="b"/>
              <a:pathLst>
                <a:path w="11966" h="5993" extrusionOk="0">
                  <a:moveTo>
                    <a:pt x="5992" y="0"/>
                  </a:moveTo>
                  <a:lnTo>
                    <a:pt x="1" y="2996"/>
                  </a:lnTo>
                  <a:lnTo>
                    <a:pt x="5992" y="5992"/>
                  </a:lnTo>
                  <a:lnTo>
                    <a:pt x="11965" y="2977"/>
                  </a:lnTo>
                  <a:lnTo>
                    <a:pt x="59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537;p31">
              <a:extLst>
                <a:ext uri="{FF2B5EF4-FFF2-40B4-BE49-F238E27FC236}">
                  <a16:creationId xmlns:a16="http://schemas.microsoft.com/office/drawing/2014/main" id="{8FA41443-08FE-437D-95E6-4113438E85AC}"/>
                </a:ext>
              </a:extLst>
            </p:cNvPr>
            <p:cNvSpPr/>
            <p:nvPr/>
          </p:nvSpPr>
          <p:spPr>
            <a:xfrm>
              <a:off x="5912713" y="4660875"/>
              <a:ext cx="613900" cy="100025"/>
            </a:xfrm>
            <a:custGeom>
              <a:avLst/>
              <a:gdLst/>
              <a:ahLst/>
              <a:cxnLst/>
              <a:rect l="l" t="t" r="r" b="b"/>
              <a:pathLst>
                <a:path w="24556" h="4001" extrusionOk="0">
                  <a:moveTo>
                    <a:pt x="0" y="0"/>
                  </a:moveTo>
                  <a:lnTo>
                    <a:pt x="0" y="1005"/>
                  </a:lnTo>
                  <a:cubicBezTo>
                    <a:pt x="0" y="2655"/>
                    <a:pt x="1347" y="4001"/>
                    <a:pt x="2996" y="4001"/>
                  </a:cubicBezTo>
                  <a:lnTo>
                    <a:pt x="21560" y="4001"/>
                  </a:lnTo>
                  <a:cubicBezTo>
                    <a:pt x="23209" y="4001"/>
                    <a:pt x="24556" y="2655"/>
                    <a:pt x="24556" y="1005"/>
                  </a:cubicBezTo>
                  <a:lnTo>
                    <a:pt x="245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538;p31">
              <a:extLst>
                <a:ext uri="{FF2B5EF4-FFF2-40B4-BE49-F238E27FC236}">
                  <a16:creationId xmlns:a16="http://schemas.microsoft.com/office/drawing/2014/main" id="{CD690227-D22E-4839-B034-1C3AE0726F17}"/>
                </a:ext>
              </a:extLst>
            </p:cNvPr>
            <p:cNvSpPr/>
            <p:nvPr/>
          </p:nvSpPr>
          <p:spPr>
            <a:xfrm>
              <a:off x="6157313" y="4698300"/>
              <a:ext cx="29425" cy="25150"/>
            </a:xfrm>
            <a:custGeom>
              <a:avLst/>
              <a:gdLst/>
              <a:ahLst/>
              <a:cxnLst/>
              <a:rect l="l" t="t" r="r" b="b"/>
              <a:pathLst>
                <a:path w="1177" h="1006" extrusionOk="0">
                  <a:moveTo>
                    <a:pt x="498" y="1"/>
                  </a:moveTo>
                  <a:cubicBezTo>
                    <a:pt x="242" y="1"/>
                    <a:pt x="1" y="200"/>
                    <a:pt x="1" y="494"/>
                  </a:cubicBezTo>
                  <a:cubicBezTo>
                    <a:pt x="1" y="778"/>
                    <a:pt x="228" y="1006"/>
                    <a:pt x="494" y="1006"/>
                  </a:cubicBezTo>
                  <a:cubicBezTo>
                    <a:pt x="949" y="1006"/>
                    <a:pt x="1176" y="456"/>
                    <a:pt x="854" y="153"/>
                  </a:cubicBezTo>
                  <a:cubicBezTo>
                    <a:pt x="749" y="48"/>
                    <a:pt x="621" y="1"/>
                    <a:pt x="4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539;p31">
              <a:extLst>
                <a:ext uri="{FF2B5EF4-FFF2-40B4-BE49-F238E27FC236}">
                  <a16:creationId xmlns:a16="http://schemas.microsoft.com/office/drawing/2014/main" id="{3D3E2944-FC4C-404B-8C67-0C347D5ECFDD}"/>
                </a:ext>
              </a:extLst>
            </p:cNvPr>
            <p:cNvSpPr/>
            <p:nvPr/>
          </p:nvSpPr>
          <p:spPr>
            <a:xfrm>
              <a:off x="5899913" y="4248925"/>
              <a:ext cx="639025" cy="524300"/>
            </a:xfrm>
            <a:custGeom>
              <a:avLst/>
              <a:gdLst/>
              <a:ahLst/>
              <a:cxnLst/>
              <a:rect l="l" t="t" r="r" b="b"/>
              <a:pathLst>
                <a:path w="25561" h="20972" extrusionOk="0">
                  <a:moveTo>
                    <a:pt x="23077" y="1006"/>
                  </a:moveTo>
                  <a:cubicBezTo>
                    <a:pt x="23342" y="1006"/>
                    <a:pt x="23570" y="1233"/>
                    <a:pt x="23570" y="1498"/>
                  </a:cubicBezTo>
                  <a:lnTo>
                    <a:pt x="23570" y="15985"/>
                  </a:lnTo>
                  <a:lnTo>
                    <a:pt x="2010" y="15985"/>
                  </a:lnTo>
                  <a:lnTo>
                    <a:pt x="2010" y="1498"/>
                  </a:lnTo>
                  <a:cubicBezTo>
                    <a:pt x="2010" y="1233"/>
                    <a:pt x="2238" y="1006"/>
                    <a:pt x="2503" y="1006"/>
                  </a:cubicBezTo>
                  <a:close/>
                  <a:moveTo>
                    <a:pt x="24575" y="16971"/>
                  </a:moveTo>
                  <a:lnTo>
                    <a:pt x="24575" y="17483"/>
                  </a:lnTo>
                  <a:cubicBezTo>
                    <a:pt x="24575" y="18848"/>
                    <a:pt x="23456" y="19967"/>
                    <a:pt x="22072" y="19967"/>
                  </a:cubicBezTo>
                  <a:lnTo>
                    <a:pt x="3508" y="19967"/>
                  </a:lnTo>
                  <a:cubicBezTo>
                    <a:pt x="2124" y="19967"/>
                    <a:pt x="1005" y="18848"/>
                    <a:pt x="1005" y="17483"/>
                  </a:cubicBezTo>
                  <a:lnTo>
                    <a:pt x="1005" y="16971"/>
                  </a:lnTo>
                  <a:close/>
                  <a:moveTo>
                    <a:pt x="2503" y="1"/>
                  </a:moveTo>
                  <a:cubicBezTo>
                    <a:pt x="1688" y="1"/>
                    <a:pt x="1005" y="683"/>
                    <a:pt x="1005" y="1498"/>
                  </a:cubicBezTo>
                  <a:lnTo>
                    <a:pt x="1005" y="15985"/>
                  </a:lnTo>
                  <a:lnTo>
                    <a:pt x="512" y="15985"/>
                  </a:lnTo>
                  <a:cubicBezTo>
                    <a:pt x="228" y="15985"/>
                    <a:pt x="0" y="16194"/>
                    <a:pt x="0" y="16478"/>
                  </a:cubicBezTo>
                  <a:lnTo>
                    <a:pt x="0" y="17483"/>
                  </a:lnTo>
                  <a:cubicBezTo>
                    <a:pt x="19" y="19398"/>
                    <a:pt x="1574" y="20972"/>
                    <a:pt x="3508" y="20972"/>
                  </a:cubicBezTo>
                  <a:lnTo>
                    <a:pt x="22072" y="20972"/>
                  </a:lnTo>
                  <a:cubicBezTo>
                    <a:pt x="24006" y="20972"/>
                    <a:pt x="25561" y="19417"/>
                    <a:pt x="25561" y="17483"/>
                  </a:cubicBezTo>
                  <a:lnTo>
                    <a:pt x="25561" y="16478"/>
                  </a:lnTo>
                  <a:cubicBezTo>
                    <a:pt x="25561" y="16194"/>
                    <a:pt x="25352" y="15985"/>
                    <a:pt x="25068" y="15985"/>
                  </a:cubicBezTo>
                  <a:lnTo>
                    <a:pt x="24575" y="15985"/>
                  </a:lnTo>
                  <a:lnTo>
                    <a:pt x="24575" y="1498"/>
                  </a:lnTo>
                  <a:cubicBezTo>
                    <a:pt x="24575" y="683"/>
                    <a:pt x="23892" y="1"/>
                    <a:pt x="230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540;p31">
              <a:extLst>
                <a:ext uri="{FF2B5EF4-FFF2-40B4-BE49-F238E27FC236}">
                  <a16:creationId xmlns:a16="http://schemas.microsoft.com/office/drawing/2014/main" id="{0EEE48B4-1149-4F57-93B1-02860E2944B2}"/>
                </a:ext>
              </a:extLst>
            </p:cNvPr>
            <p:cNvSpPr/>
            <p:nvPr/>
          </p:nvSpPr>
          <p:spPr>
            <a:xfrm>
              <a:off x="6202813" y="4698325"/>
              <a:ext cx="83475" cy="25125"/>
            </a:xfrm>
            <a:custGeom>
              <a:avLst/>
              <a:gdLst/>
              <a:ahLst/>
              <a:cxnLst/>
              <a:rect l="l" t="t" r="r" b="b"/>
              <a:pathLst>
                <a:path w="3339" h="1005" extrusionOk="0">
                  <a:moveTo>
                    <a:pt x="683" y="0"/>
                  </a:moveTo>
                  <a:cubicBezTo>
                    <a:pt x="1" y="0"/>
                    <a:pt x="1" y="1005"/>
                    <a:pt x="683" y="1005"/>
                  </a:cubicBezTo>
                  <a:lnTo>
                    <a:pt x="2674" y="1005"/>
                  </a:lnTo>
                  <a:cubicBezTo>
                    <a:pt x="3338" y="1005"/>
                    <a:pt x="3338" y="0"/>
                    <a:pt x="26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541;p31">
              <a:extLst>
                <a:ext uri="{FF2B5EF4-FFF2-40B4-BE49-F238E27FC236}">
                  <a16:creationId xmlns:a16="http://schemas.microsoft.com/office/drawing/2014/main" id="{8198F167-FACB-4AF5-BBAB-A2559B88EC32}"/>
                </a:ext>
              </a:extLst>
            </p:cNvPr>
            <p:cNvSpPr/>
            <p:nvPr/>
          </p:nvSpPr>
          <p:spPr>
            <a:xfrm>
              <a:off x="6054913" y="4299050"/>
              <a:ext cx="329500" cy="324400"/>
            </a:xfrm>
            <a:custGeom>
              <a:avLst/>
              <a:gdLst/>
              <a:ahLst/>
              <a:cxnLst/>
              <a:rect l="l" t="t" r="r" b="b"/>
              <a:pathLst>
                <a:path w="13180" h="12976" extrusionOk="0">
                  <a:moveTo>
                    <a:pt x="6599" y="1048"/>
                  </a:moveTo>
                  <a:lnTo>
                    <a:pt x="11454" y="3494"/>
                  </a:lnTo>
                  <a:lnTo>
                    <a:pt x="6599" y="5921"/>
                  </a:lnTo>
                  <a:lnTo>
                    <a:pt x="1707" y="3494"/>
                  </a:lnTo>
                  <a:lnTo>
                    <a:pt x="6599" y="1048"/>
                  </a:lnTo>
                  <a:close/>
                  <a:moveTo>
                    <a:pt x="9595" y="5561"/>
                  </a:moveTo>
                  <a:lnTo>
                    <a:pt x="11454" y="6490"/>
                  </a:lnTo>
                  <a:lnTo>
                    <a:pt x="6599" y="8917"/>
                  </a:lnTo>
                  <a:lnTo>
                    <a:pt x="1707" y="6509"/>
                  </a:lnTo>
                  <a:lnTo>
                    <a:pt x="3604" y="5561"/>
                  </a:lnTo>
                  <a:lnTo>
                    <a:pt x="6372" y="6945"/>
                  </a:lnTo>
                  <a:cubicBezTo>
                    <a:pt x="6429" y="6964"/>
                    <a:pt x="6505" y="6983"/>
                    <a:pt x="6599" y="6983"/>
                  </a:cubicBezTo>
                  <a:cubicBezTo>
                    <a:pt x="6675" y="6983"/>
                    <a:pt x="6751" y="6964"/>
                    <a:pt x="6808" y="6945"/>
                  </a:cubicBezTo>
                  <a:lnTo>
                    <a:pt x="9595" y="5561"/>
                  </a:lnTo>
                  <a:close/>
                  <a:moveTo>
                    <a:pt x="9595" y="8538"/>
                  </a:moveTo>
                  <a:lnTo>
                    <a:pt x="11454" y="9486"/>
                  </a:lnTo>
                  <a:lnTo>
                    <a:pt x="6599" y="11913"/>
                  </a:lnTo>
                  <a:lnTo>
                    <a:pt x="1707" y="9486"/>
                  </a:lnTo>
                  <a:lnTo>
                    <a:pt x="3585" y="8538"/>
                  </a:lnTo>
                  <a:lnTo>
                    <a:pt x="6372" y="9922"/>
                  </a:lnTo>
                  <a:cubicBezTo>
                    <a:pt x="6429" y="9960"/>
                    <a:pt x="6505" y="9979"/>
                    <a:pt x="6599" y="9979"/>
                  </a:cubicBezTo>
                  <a:cubicBezTo>
                    <a:pt x="6675" y="9979"/>
                    <a:pt x="6751" y="9960"/>
                    <a:pt x="6808" y="9922"/>
                  </a:cubicBezTo>
                  <a:lnTo>
                    <a:pt x="9595" y="8538"/>
                  </a:lnTo>
                  <a:close/>
                  <a:moveTo>
                    <a:pt x="6590" y="1"/>
                  </a:moveTo>
                  <a:cubicBezTo>
                    <a:pt x="6514" y="1"/>
                    <a:pt x="6438" y="15"/>
                    <a:pt x="6372" y="43"/>
                  </a:cubicBezTo>
                  <a:lnTo>
                    <a:pt x="380" y="3039"/>
                  </a:lnTo>
                  <a:cubicBezTo>
                    <a:pt x="209" y="3134"/>
                    <a:pt x="96" y="3305"/>
                    <a:pt x="96" y="3494"/>
                  </a:cubicBezTo>
                  <a:cubicBezTo>
                    <a:pt x="96" y="3684"/>
                    <a:pt x="209" y="3855"/>
                    <a:pt x="380" y="3930"/>
                  </a:cubicBezTo>
                  <a:lnTo>
                    <a:pt x="2485" y="4992"/>
                  </a:lnTo>
                  <a:lnTo>
                    <a:pt x="380" y="6035"/>
                  </a:lnTo>
                  <a:cubicBezTo>
                    <a:pt x="1" y="6225"/>
                    <a:pt x="1" y="6756"/>
                    <a:pt x="380" y="6926"/>
                  </a:cubicBezTo>
                  <a:lnTo>
                    <a:pt x="2485" y="7988"/>
                  </a:lnTo>
                  <a:lnTo>
                    <a:pt x="380" y="9031"/>
                  </a:lnTo>
                  <a:cubicBezTo>
                    <a:pt x="1" y="9221"/>
                    <a:pt x="1" y="9752"/>
                    <a:pt x="380" y="9922"/>
                  </a:cubicBezTo>
                  <a:lnTo>
                    <a:pt x="6372" y="12918"/>
                  </a:lnTo>
                  <a:cubicBezTo>
                    <a:pt x="6448" y="12956"/>
                    <a:pt x="6524" y="12975"/>
                    <a:pt x="6599" y="12975"/>
                  </a:cubicBezTo>
                  <a:cubicBezTo>
                    <a:pt x="6675" y="12975"/>
                    <a:pt x="6751" y="12956"/>
                    <a:pt x="6827" y="12918"/>
                  </a:cubicBezTo>
                  <a:lnTo>
                    <a:pt x="12800" y="9922"/>
                  </a:lnTo>
                  <a:cubicBezTo>
                    <a:pt x="13179" y="9752"/>
                    <a:pt x="13179" y="9221"/>
                    <a:pt x="12800" y="9031"/>
                  </a:cubicBezTo>
                  <a:lnTo>
                    <a:pt x="10714" y="7988"/>
                  </a:lnTo>
                  <a:lnTo>
                    <a:pt x="12800" y="6926"/>
                  </a:lnTo>
                  <a:cubicBezTo>
                    <a:pt x="13179" y="6756"/>
                    <a:pt x="13179" y="6225"/>
                    <a:pt x="12800" y="6035"/>
                  </a:cubicBezTo>
                  <a:lnTo>
                    <a:pt x="10714" y="4992"/>
                  </a:lnTo>
                  <a:lnTo>
                    <a:pt x="12800" y="3930"/>
                  </a:lnTo>
                  <a:cubicBezTo>
                    <a:pt x="12971" y="3855"/>
                    <a:pt x="13084" y="3684"/>
                    <a:pt x="13084" y="3494"/>
                  </a:cubicBezTo>
                  <a:cubicBezTo>
                    <a:pt x="13084" y="3305"/>
                    <a:pt x="12971" y="3134"/>
                    <a:pt x="12800" y="3039"/>
                  </a:cubicBezTo>
                  <a:lnTo>
                    <a:pt x="6808" y="43"/>
                  </a:lnTo>
                  <a:cubicBezTo>
                    <a:pt x="6742" y="15"/>
                    <a:pt x="6666" y="1"/>
                    <a:pt x="65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" name="Google Shape;548;p31">
            <a:extLst>
              <a:ext uri="{FF2B5EF4-FFF2-40B4-BE49-F238E27FC236}">
                <a16:creationId xmlns:a16="http://schemas.microsoft.com/office/drawing/2014/main" id="{E982AC1E-6B85-4B55-A015-4B89F4E8C15E}"/>
              </a:ext>
            </a:extLst>
          </p:cNvPr>
          <p:cNvGrpSpPr/>
          <p:nvPr/>
        </p:nvGrpSpPr>
        <p:grpSpPr>
          <a:xfrm>
            <a:off x="1599261" y="1452917"/>
            <a:ext cx="506092" cy="426611"/>
            <a:chOff x="1665363" y="1706700"/>
            <a:chExt cx="578325" cy="487500"/>
          </a:xfrm>
        </p:grpSpPr>
        <p:sp>
          <p:nvSpPr>
            <p:cNvPr id="103" name="Google Shape;549;p31">
              <a:extLst>
                <a:ext uri="{FF2B5EF4-FFF2-40B4-BE49-F238E27FC236}">
                  <a16:creationId xmlns:a16="http://schemas.microsoft.com/office/drawing/2014/main" id="{877A69F6-9A3C-4CAF-B59A-AB4C36A6A8C7}"/>
                </a:ext>
              </a:extLst>
            </p:cNvPr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550;p31">
              <a:extLst>
                <a:ext uri="{FF2B5EF4-FFF2-40B4-BE49-F238E27FC236}">
                  <a16:creationId xmlns:a16="http://schemas.microsoft.com/office/drawing/2014/main" id="{A25BE225-2B11-434D-92CA-9683C85AB6C1}"/>
                </a:ext>
              </a:extLst>
            </p:cNvPr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05" name="Google Shape;555;p31">
            <a:extLst>
              <a:ext uri="{FF2B5EF4-FFF2-40B4-BE49-F238E27FC236}">
                <a16:creationId xmlns:a16="http://schemas.microsoft.com/office/drawing/2014/main" id="{25C5CBE2-B2D2-406F-A973-B213A3BAB449}"/>
              </a:ext>
            </a:extLst>
          </p:cNvPr>
          <p:cNvCxnSpPr/>
          <p:nvPr/>
        </p:nvCxnSpPr>
        <p:spPr>
          <a:xfrm>
            <a:off x="1337875" y="1350118"/>
            <a:ext cx="0" cy="7317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" name="Google Shape;475;p28">
            <a:extLst>
              <a:ext uri="{FF2B5EF4-FFF2-40B4-BE49-F238E27FC236}">
                <a16:creationId xmlns:a16="http://schemas.microsoft.com/office/drawing/2014/main" id="{B6ABF50D-88A7-4132-AC0A-80BF1D408239}"/>
              </a:ext>
            </a:extLst>
          </p:cNvPr>
          <p:cNvSpPr txBox="1">
            <a:spLocks/>
          </p:cNvSpPr>
          <p:nvPr/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en-CA">
                <a:solidFill>
                  <a:schemeClr val="accent3"/>
                </a:solidFill>
              </a:rPr>
              <a:t>web.js</a:t>
            </a:r>
            <a:endParaRPr lang="en-CA" dirty="0">
              <a:solidFill>
                <a:schemeClr val="accent3"/>
              </a:solidFill>
            </a:endParaRPr>
          </a:p>
        </p:txBody>
      </p:sp>
      <p:sp>
        <p:nvSpPr>
          <p:cNvPr id="51" name="Google Shape;465;p27">
            <a:extLst>
              <a:ext uri="{FF2B5EF4-FFF2-40B4-BE49-F238E27FC236}">
                <a16:creationId xmlns:a16="http://schemas.microsoft.com/office/drawing/2014/main" id="{94979CF1-2381-4D6E-8200-4F39DF7C9218}"/>
              </a:ext>
            </a:extLst>
          </p:cNvPr>
          <p:cNvSpPr txBox="1">
            <a:spLocks/>
          </p:cNvSpPr>
          <p:nvPr/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∗"/>
              <a:defRPr sz="10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en-CA" sz="1400" dirty="0">
                <a:solidFill>
                  <a:schemeClr val="accent3"/>
                </a:solidFill>
              </a:rPr>
              <a:t>index.html</a:t>
            </a:r>
          </a:p>
        </p:txBody>
      </p:sp>
    </p:spTree>
    <p:extLst>
      <p:ext uri="{BB962C8B-B14F-4D97-AF65-F5344CB8AC3E}">
        <p14:creationId xmlns:p14="http://schemas.microsoft.com/office/powerpoint/2010/main" val="4117387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42648CC4-92B3-4555-B9AF-1176FBB421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Learn python syntax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ABF4A3-4373-4C88-83BC-DED8D5E66A14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en-CA" dirty="0"/>
              <a:t>Python 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DA55225-F03D-4036-A16E-F8ECA6C494EA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r>
              <a:rPr lang="en-CA" dirty="0"/>
              <a:t>Put our app into a container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A3363F9-4110-4562-A619-482FCC9C4A02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r>
              <a:rPr lang="en-CA" dirty="0"/>
              <a:t>Docker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BDECE077-2F0C-476F-BD45-EE1358C95F84}"/>
              </a:ext>
            </a:extLst>
          </p:cNvPr>
          <p:cNvSpPr>
            <a:spLocks noGrp="1"/>
          </p:cNvSpPr>
          <p:nvPr>
            <p:ph type="subTitle" idx="5"/>
          </p:nvPr>
        </p:nvSpPr>
        <p:spPr>
          <a:xfrm>
            <a:off x="5045185" y="1572361"/>
            <a:ext cx="3470165" cy="531300"/>
          </a:xfrm>
        </p:spPr>
        <p:txBody>
          <a:bodyPr/>
          <a:lstStyle/>
          <a:p>
            <a:r>
              <a:rPr lang="en-CA" dirty="0"/>
              <a:t>Understand how web works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8148D546-FD64-4EFD-A627-3F7922F2DDFF}"/>
              </a:ext>
            </a:extLst>
          </p:cNvPr>
          <p:cNvSpPr>
            <a:spLocks noGrp="1"/>
          </p:cNvSpPr>
          <p:nvPr>
            <p:ph type="subTitle" idx="6"/>
          </p:nvPr>
        </p:nvSpPr>
        <p:spPr>
          <a:xfrm>
            <a:off x="4994099" y="1257775"/>
            <a:ext cx="3035476" cy="338400"/>
          </a:xfrm>
        </p:spPr>
        <p:txBody>
          <a:bodyPr/>
          <a:lstStyle/>
          <a:p>
            <a:r>
              <a:rPr lang="en-CA" dirty="0"/>
              <a:t>Network and APIs 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B5DDC3EB-236D-43C1-B50D-297E07E5F037}"/>
              </a:ext>
            </a:extLst>
          </p:cNvPr>
          <p:cNvSpPr>
            <a:spLocks noGrp="1"/>
          </p:cNvSpPr>
          <p:nvPr>
            <p:ph type="subTitle" idx="7"/>
          </p:nvPr>
        </p:nvSpPr>
        <p:spPr>
          <a:xfrm>
            <a:off x="2099975" y="2564499"/>
            <a:ext cx="2664906" cy="531300"/>
          </a:xfrm>
        </p:spPr>
        <p:txBody>
          <a:bodyPr/>
          <a:lstStyle/>
          <a:p>
            <a:r>
              <a:rPr lang="en-CA" dirty="0"/>
              <a:t>Understand web app and database basis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99D20649-EA25-4A65-A584-2E4844E6DDC2}"/>
              </a:ext>
            </a:extLst>
          </p:cNvPr>
          <p:cNvSpPr>
            <a:spLocks noGrp="1"/>
          </p:cNvSpPr>
          <p:nvPr>
            <p:ph type="subTitle" idx="8"/>
          </p:nvPr>
        </p:nvSpPr>
        <p:spPr/>
        <p:txBody>
          <a:bodyPr/>
          <a:lstStyle/>
          <a:p>
            <a:r>
              <a:rPr lang="en-CA" dirty="0"/>
              <a:t>Flask and DBs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647FDEA9-63BF-4599-89F7-C480CC14B2DD}"/>
              </a:ext>
            </a:extLst>
          </p:cNvPr>
          <p:cNvSpPr>
            <a:spLocks noGrp="1"/>
          </p:cNvSpPr>
          <p:nvPr>
            <p:ph type="subTitle" idx="9"/>
          </p:nvPr>
        </p:nvSpPr>
        <p:spPr/>
        <p:txBody>
          <a:bodyPr/>
          <a:lstStyle/>
          <a:p>
            <a:r>
              <a:rPr lang="en-CA" dirty="0"/>
              <a:t>Build out product</a:t>
            </a: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8E2578DE-47EA-494C-8D91-A8DBB7D8C30D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CA" dirty="0"/>
              <a:t>Finish project</a:t>
            </a:r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761DC7B1-6417-4994-B26A-4EDE48D966A1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r>
              <a:rPr lang="en-CA" dirty="0"/>
              <a:t>Publish our app to the world</a:t>
            </a:r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157BFD1B-590F-45E2-8196-5F64D1DD160E}"/>
              </a:ext>
            </a:extLst>
          </p:cNvPr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r>
              <a:rPr lang="en-CA" dirty="0"/>
              <a:t>AWS</a:t>
            </a: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7332E045-D726-4280-9040-0B89C2AA2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Overview</a:t>
            </a:r>
          </a:p>
        </p:txBody>
      </p:sp>
      <p:sp>
        <p:nvSpPr>
          <p:cNvPr id="15" name="Google Shape;465;p27">
            <a:extLst>
              <a:ext uri="{FF2B5EF4-FFF2-40B4-BE49-F238E27FC236}">
                <a16:creationId xmlns:a16="http://schemas.microsoft.com/office/drawing/2014/main" id="{06E32C43-810D-42EE-A117-EF2A369C1143}"/>
              </a:ext>
            </a:extLst>
          </p:cNvPr>
          <p:cNvSpPr txBox="1">
            <a:spLocks/>
          </p:cNvSpPr>
          <p:nvPr/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∗"/>
              <a:defRPr sz="10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en-CA" sz="1400" dirty="0">
                <a:solidFill>
                  <a:schemeClr val="accent3"/>
                </a:solidFill>
              </a:rPr>
              <a:t>index.py</a:t>
            </a:r>
          </a:p>
        </p:txBody>
      </p:sp>
      <p:sp>
        <p:nvSpPr>
          <p:cNvPr id="16" name="Google Shape;475;p28">
            <a:extLst>
              <a:ext uri="{FF2B5EF4-FFF2-40B4-BE49-F238E27FC236}">
                <a16:creationId xmlns:a16="http://schemas.microsoft.com/office/drawing/2014/main" id="{D12C632C-F605-4838-A06A-92F0E361F80B}"/>
              </a:ext>
            </a:extLst>
          </p:cNvPr>
          <p:cNvSpPr txBox="1">
            <a:spLocks/>
          </p:cNvSpPr>
          <p:nvPr/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en-CA">
                <a:solidFill>
                  <a:schemeClr val="accent3"/>
                </a:solidFill>
              </a:rPr>
              <a:t>workshop.py</a:t>
            </a:r>
            <a:endParaRPr lang="en-CA" dirty="0">
              <a:solidFill>
                <a:schemeClr val="accent3"/>
              </a:solidFill>
            </a:endParaRPr>
          </a:p>
        </p:txBody>
      </p:sp>
      <p:sp>
        <p:nvSpPr>
          <p:cNvPr id="17" name="Google Shape;473;p28">
            <a:extLst>
              <a:ext uri="{FF2B5EF4-FFF2-40B4-BE49-F238E27FC236}">
                <a16:creationId xmlns:a16="http://schemas.microsoft.com/office/drawing/2014/main" id="{DF0F581C-CCA5-437B-BDDF-058409D96F80}"/>
              </a:ext>
            </a:extLst>
          </p:cNvPr>
          <p:cNvSpPr txBox="1">
            <a:spLocks/>
          </p:cNvSpPr>
          <p:nvPr/>
        </p:nvSpPr>
        <p:spPr>
          <a:xfrm>
            <a:off x="710125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>
              <a:buFont typeface="Fira Code"/>
              <a:buNone/>
            </a:pPr>
            <a:r>
              <a:rPr lang="en-CA" dirty="0">
                <a:solidFill>
                  <a:schemeClr val="accent3"/>
                </a:solidFill>
              </a:rPr>
              <a:t>STP’22|Engineering</a:t>
            </a:r>
          </a:p>
        </p:txBody>
      </p:sp>
    </p:spTree>
    <p:extLst>
      <p:ext uri="{BB962C8B-B14F-4D97-AF65-F5344CB8AC3E}">
        <p14:creationId xmlns:p14="http://schemas.microsoft.com/office/powerpoint/2010/main" val="2820799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28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workshop.py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8" name="Google Shape;473;p28">
            <a:extLst>
              <a:ext uri="{FF2B5EF4-FFF2-40B4-BE49-F238E27FC236}">
                <a16:creationId xmlns:a16="http://schemas.microsoft.com/office/drawing/2014/main" id="{6E5B9339-EEA2-46FC-B294-B0D650735EAD}"/>
              </a:ext>
            </a:extLst>
          </p:cNvPr>
          <p:cNvSpPr txBox="1">
            <a:spLocks/>
          </p:cNvSpPr>
          <p:nvPr/>
        </p:nvSpPr>
        <p:spPr>
          <a:xfrm>
            <a:off x="710125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>
              <a:buFont typeface="Fira Code"/>
              <a:buNone/>
            </a:pPr>
            <a:r>
              <a:rPr lang="en-CA" dirty="0">
                <a:solidFill>
                  <a:schemeClr val="accent3"/>
                </a:solidFill>
              </a:rPr>
              <a:t>STP’22|Engineering</a:t>
            </a:r>
          </a:p>
        </p:txBody>
      </p:sp>
      <p:sp>
        <p:nvSpPr>
          <p:cNvPr id="10" name="Google Shape;465;p27">
            <a:extLst>
              <a:ext uri="{FF2B5EF4-FFF2-40B4-BE49-F238E27FC236}">
                <a16:creationId xmlns:a16="http://schemas.microsoft.com/office/drawing/2014/main" id="{5CDC12DE-2C2C-4322-8C08-C87FA90DFDC3}"/>
              </a:ext>
            </a:extLst>
          </p:cNvPr>
          <p:cNvSpPr txBox="1">
            <a:spLocks/>
          </p:cNvSpPr>
          <p:nvPr/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∗"/>
              <a:defRPr sz="10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en-CA" sz="1400" dirty="0">
                <a:solidFill>
                  <a:schemeClr val="accent3"/>
                </a:solidFill>
              </a:rPr>
              <a:t>index.py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523587AA-5FFF-4189-9B9A-0105AE748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2675" y="1758925"/>
            <a:ext cx="4281300" cy="1625700"/>
          </a:xfrm>
        </p:spPr>
        <p:txBody>
          <a:bodyPr/>
          <a:lstStyle/>
          <a:p>
            <a:pPr algn="ctr"/>
            <a:r>
              <a:rPr lang="en-CA" sz="4800" dirty="0"/>
              <a:t>Why are we here?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28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workshop.py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8" name="Google Shape;473;p28">
            <a:extLst>
              <a:ext uri="{FF2B5EF4-FFF2-40B4-BE49-F238E27FC236}">
                <a16:creationId xmlns:a16="http://schemas.microsoft.com/office/drawing/2014/main" id="{6E5B9339-EEA2-46FC-B294-B0D650735EAD}"/>
              </a:ext>
            </a:extLst>
          </p:cNvPr>
          <p:cNvSpPr txBox="1">
            <a:spLocks/>
          </p:cNvSpPr>
          <p:nvPr/>
        </p:nvSpPr>
        <p:spPr>
          <a:xfrm>
            <a:off x="710125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>
              <a:buFont typeface="Fira Code"/>
              <a:buNone/>
            </a:pPr>
            <a:r>
              <a:rPr lang="en-CA" dirty="0">
                <a:solidFill>
                  <a:schemeClr val="accent3"/>
                </a:solidFill>
              </a:rPr>
              <a:t>STP’22|Engineering</a:t>
            </a:r>
          </a:p>
        </p:txBody>
      </p:sp>
      <p:sp>
        <p:nvSpPr>
          <p:cNvPr id="10" name="Google Shape;465;p27">
            <a:extLst>
              <a:ext uri="{FF2B5EF4-FFF2-40B4-BE49-F238E27FC236}">
                <a16:creationId xmlns:a16="http://schemas.microsoft.com/office/drawing/2014/main" id="{5CDC12DE-2C2C-4322-8C08-C87FA90DFDC3}"/>
              </a:ext>
            </a:extLst>
          </p:cNvPr>
          <p:cNvSpPr txBox="1">
            <a:spLocks/>
          </p:cNvSpPr>
          <p:nvPr/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∗"/>
              <a:defRPr sz="10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en-CA" sz="1400" dirty="0">
                <a:solidFill>
                  <a:schemeClr val="accent3"/>
                </a:solidFill>
              </a:rPr>
              <a:t>index.py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523587AA-5FFF-4189-9B9A-0105AE748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2675" y="2165325"/>
            <a:ext cx="4281300" cy="812850"/>
          </a:xfrm>
        </p:spPr>
        <p:txBody>
          <a:bodyPr/>
          <a:lstStyle/>
          <a:p>
            <a:pPr algn="ctr"/>
            <a:r>
              <a:rPr lang="en-CA" sz="4800" dirty="0"/>
              <a:t>Project</a:t>
            </a:r>
          </a:p>
        </p:txBody>
      </p:sp>
    </p:spTree>
    <p:extLst>
      <p:ext uri="{BB962C8B-B14F-4D97-AF65-F5344CB8AC3E}">
        <p14:creationId xmlns:p14="http://schemas.microsoft.com/office/powerpoint/2010/main" val="2447704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29"/>
          <p:cNvSpPr txBox="1">
            <a:spLocks noGrp="1"/>
          </p:cNvSpPr>
          <p:nvPr>
            <p:ph type="title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481" name="Google Shape;481;p29"/>
          <p:cNvSpPr txBox="1">
            <a:spLocks noGrp="1"/>
          </p:cNvSpPr>
          <p:nvPr>
            <p:ph type="subTitle" idx="1"/>
          </p:nvPr>
        </p:nvSpPr>
        <p:spPr>
          <a:xfrm>
            <a:off x="2332550" y="177511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B</a:t>
            </a:r>
            <a:r>
              <a:rPr lang="en" dirty="0"/>
              <a:t>asic python language</a:t>
            </a:r>
            <a:endParaRPr dirty="0"/>
          </a:p>
        </p:txBody>
      </p:sp>
      <p:sp>
        <p:nvSpPr>
          <p:cNvPr id="482" name="Google Shape;482;p29"/>
          <p:cNvSpPr txBox="1">
            <a:spLocks noGrp="1"/>
          </p:cNvSpPr>
          <p:nvPr>
            <p:ph type="subTitle" idx="2"/>
          </p:nvPr>
        </p:nvSpPr>
        <p:spPr>
          <a:xfrm>
            <a:off x="2332550" y="1436725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Python Syntax</a:t>
            </a:r>
            <a:endParaRPr dirty="0"/>
          </a:p>
        </p:txBody>
      </p:sp>
      <p:sp>
        <p:nvSpPr>
          <p:cNvPr id="483" name="Google Shape;483;p29"/>
          <p:cNvSpPr txBox="1">
            <a:spLocks noGrp="1"/>
          </p:cNvSpPr>
          <p:nvPr>
            <p:ph type="title" idx="3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84" name="Google Shape;484;p29"/>
          <p:cNvSpPr txBox="1">
            <a:spLocks noGrp="1"/>
          </p:cNvSpPr>
          <p:nvPr>
            <p:ph type="subTitle" idx="4"/>
          </p:nvPr>
        </p:nvSpPr>
        <p:spPr>
          <a:xfrm>
            <a:off x="3722225" y="275546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HTTP protocol and requests</a:t>
            </a:r>
            <a:endParaRPr dirty="0"/>
          </a:p>
        </p:txBody>
      </p:sp>
      <p:sp>
        <p:nvSpPr>
          <p:cNvPr id="485" name="Google Shape;485;p29"/>
          <p:cNvSpPr txBox="1">
            <a:spLocks noGrp="1"/>
          </p:cNvSpPr>
          <p:nvPr>
            <p:ph type="subTitle" idx="5"/>
          </p:nvPr>
        </p:nvSpPr>
        <p:spPr>
          <a:xfrm>
            <a:off x="3722225" y="241985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Web and HTTP </a:t>
            </a:r>
            <a:endParaRPr dirty="0"/>
          </a:p>
        </p:txBody>
      </p:sp>
      <p:sp>
        <p:nvSpPr>
          <p:cNvPr id="489" name="Google Shape;489;p29"/>
          <p:cNvSpPr txBox="1">
            <a:spLocks noGrp="1"/>
          </p:cNvSpPr>
          <p:nvPr>
            <p:ph type="title" idx="9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</a:t>
            </a:r>
            <a:r>
              <a:rPr lang="en" dirty="0">
                <a:solidFill>
                  <a:schemeClr val="accent2"/>
                </a:solidFill>
              </a:rPr>
              <a:t>‘Contents’</a:t>
            </a:r>
            <a:r>
              <a:rPr lang="en" dirty="0"/>
              <a:t>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490" name="Google Shape;490;p29"/>
          <p:cNvGrpSpPr/>
          <p:nvPr/>
        </p:nvGrpSpPr>
        <p:grpSpPr>
          <a:xfrm>
            <a:off x="1084825" y="1168950"/>
            <a:ext cx="506100" cy="3401075"/>
            <a:chOff x="1084825" y="1168950"/>
            <a:chExt cx="506100" cy="3401075"/>
          </a:xfrm>
        </p:grpSpPr>
        <p:sp>
          <p:nvSpPr>
            <p:cNvPr id="491" name="Google Shape;491;p29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492" name="Google Shape;492;p29"/>
            <p:cNvCxnSpPr/>
            <p:nvPr/>
          </p:nvCxnSpPr>
          <p:spPr>
            <a:xfrm>
              <a:off x="1337875" y="1168950"/>
              <a:ext cx="0" cy="2764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94" name="Google Shape;494;p29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dirty="0">
                <a:solidFill>
                  <a:schemeClr val="accent3"/>
                </a:solidFill>
              </a:rPr>
              <a:t>W</a:t>
            </a:r>
            <a:r>
              <a:rPr lang="en" sz="1400" dirty="0">
                <a:solidFill>
                  <a:schemeClr val="accent3"/>
                </a:solidFill>
              </a:rPr>
              <a:t>orkshop.py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95" name="Google Shape;495;p29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tableOfContent.json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28" name="Google Shape;473;p28">
            <a:extLst>
              <a:ext uri="{FF2B5EF4-FFF2-40B4-BE49-F238E27FC236}">
                <a16:creationId xmlns:a16="http://schemas.microsoft.com/office/drawing/2014/main" id="{59694C6F-E5DF-4F4D-9267-627023A0EADA}"/>
              </a:ext>
            </a:extLst>
          </p:cNvPr>
          <p:cNvSpPr txBox="1">
            <a:spLocks/>
          </p:cNvSpPr>
          <p:nvPr/>
        </p:nvSpPr>
        <p:spPr>
          <a:xfrm>
            <a:off x="710125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>
              <a:buFont typeface="Fira Code"/>
              <a:buNone/>
            </a:pPr>
            <a:r>
              <a:rPr lang="en-CA" dirty="0">
                <a:solidFill>
                  <a:schemeClr val="accent3"/>
                </a:solidFill>
              </a:rPr>
              <a:t>STP’22|Engineering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/>
          <p:cNvSpPr txBox="1">
            <a:spLocks noGrp="1"/>
          </p:cNvSpPr>
          <p:nvPr>
            <p:ph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01 </a:t>
            </a:r>
            <a:r>
              <a:rPr lang="en" sz="5000" dirty="0">
                <a:solidFill>
                  <a:schemeClr val="accent6"/>
                </a:solidFill>
              </a:rPr>
              <a:t>:</a:t>
            </a:r>
            <a:endParaRPr sz="5000" dirty="0">
              <a:solidFill>
                <a:schemeClr val="accent6"/>
              </a:solidFill>
            </a:endParaRPr>
          </a:p>
        </p:txBody>
      </p:sp>
      <p:sp>
        <p:nvSpPr>
          <p:cNvPr id="501" name="Google Shape;501;p30"/>
          <p:cNvSpPr txBox="1">
            <a:spLocks noGrp="1"/>
          </p:cNvSpPr>
          <p:nvPr>
            <p:ph type="title" idx="2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solidFill>
                  <a:schemeClr val="accent1"/>
                </a:solidFill>
              </a:rPr>
              <a:t>Python Syntax</a:t>
            </a:r>
            <a:endParaRPr lang="en-CA" dirty="0">
              <a:solidFill>
                <a:schemeClr val="accent3"/>
              </a:solidFill>
            </a:endParaRPr>
          </a:p>
        </p:txBody>
      </p:sp>
      <p:cxnSp>
        <p:nvCxnSpPr>
          <p:cNvPr id="504" name="Google Shape;504;p30"/>
          <p:cNvCxnSpPr>
            <a:cxnSpLocks/>
          </p:cNvCxnSpPr>
          <p:nvPr/>
        </p:nvCxnSpPr>
        <p:spPr>
          <a:xfrm>
            <a:off x="2380425" y="1478475"/>
            <a:ext cx="0" cy="2108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473;p28">
            <a:extLst>
              <a:ext uri="{FF2B5EF4-FFF2-40B4-BE49-F238E27FC236}">
                <a16:creationId xmlns:a16="http://schemas.microsoft.com/office/drawing/2014/main" id="{033A5357-EC82-4ABD-8DE0-55133FA88A62}"/>
              </a:ext>
            </a:extLst>
          </p:cNvPr>
          <p:cNvSpPr txBox="1">
            <a:spLocks/>
          </p:cNvSpPr>
          <p:nvPr/>
        </p:nvSpPr>
        <p:spPr>
          <a:xfrm>
            <a:off x="710125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>
              <a:buFont typeface="Fira Code"/>
              <a:buNone/>
            </a:pPr>
            <a:r>
              <a:rPr lang="en-CA" dirty="0">
                <a:solidFill>
                  <a:schemeClr val="accent3"/>
                </a:solidFill>
              </a:rPr>
              <a:t>STP’22|Engineering</a:t>
            </a:r>
          </a:p>
        </p:txBody>
      </p:sp>
      <p:sp>
        <p:nvSpPr>
          <p:cNvPr id="14" name="Google Shape;494;p29">
            <a:extLst>
              <a:ext uri="{FF2B5EF4-FFF2-40B4-BE49-F238E27FC236}">
                <a16:creationId xmlns:a16="http://schemas.microsoft.com/office/drawing/2014/main" id="{D39243D5-3F31-479F-9044-590609FF20D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dirty="0">
                <a:solidFill>
                  <a:schemeClr val="accent3"/>
                </a:solidFill>
              </a:rPr>
              <a:t>W</a:t>
            </a:r>
            <a:r>
              <a:rPr lang="en" sz="1400" dirty="0">
                <a:solidFill>
                  <a:schemeClr val="accent3"/>
                </a:solidFill>
              </a:rPr>
              <a:t>orkshop.py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15" name="Google Shape;495;p29">
            <a:extLst>
              <a:ext uri="{FF2B5EF4-FFF2-40B4-BE49-F238E27FC236}">
                <a16:creationId xmlns:a16="http://schemas.microsoft.com/office/drawing/2014/main" id="{5CF1D7B6-8256-4222-BBFB-9BAEE143A368}"/>
              </a:ext>
            </a:extLst>
          </p:cNvPr>
          <p:cNvSpPr txBox="1">
            <a:spLocks/>
          </p:cNvSpPr>
          <p:nvPr/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en-CA" sz="1400"/>
              <a:t>tableOfContent.json</a:t>
            </a:r>
            <a:endParaRPr lang="en-CA" sz="1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28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workshop.py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8" name="Google Shape;473;p28">
            <a:extLst>
              <a:ext uri="{FF2B5EF4-FFF2-40B4-BE49-F238E27FC236}">
                <a16:creationId xmlns:a16="http://schemas.microsoft.com/office/drawing/2014/main" id="{6E5B9339-EEA2-46FC-B294-B0D650735EAD}"/>
              </a:ext>
            </a:extLst>
          </p:cNvPr>
          <p:cNvSpPr txBox="1">
            <a:spLocks/>
          </p:cNvSpPr>
          <p:nvPr/>
        </p:nvSpPr>
        <p:spPr>
          <a:xfrm>
            <a:off x="710125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>
              <a:buFont typeface="Fira Code"/>
              <a:buNone/>
            </a:pPr>
            <a:r>
              <a:rPr lang="en-CA" dirty="0">
                <a:solidFill>
                  <a:schemeClr val="accent3"/>
                </a:solidFill>
              </a:rPr>
              <a:t>STP’22|Engineering</a:t>
            </a:r>
          </a:p>
        </p:txBody>
      </p:sp>
      <p:sp>
        <p:nvSpPr>
          <p:cNvPr id="10" name="Google Shape;465;p27">
            <a:extLst>
              <a:ext uri="{FF2B5EF4-FFF2-40B4-BE49-F238E27FC236}">
                <a16:creationId xmlns:a16="http://schemas.microsoft.com/office/drawing/2014/main" id="{5CDC12DE-2C2C-4322-8C08-C87FA90DFDC3}"/>
              </a:ext>
            </a:extLst>
          </p:cNvPr>
          <p:cNvSpPr txBox="1">
            <a:spLocks/>
          </p:cNvSpPr>
          <p:nvPr/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∗"/>
              <a:defRPr sz="10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en-CA" sz="1400" dirty="0">
                <a:solidFill>
                  <a:schemeClr val="accent3"/>
                </a:solidFill>
              </a:rPr>
              <a:t>index.py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523587AA-5FFF-4189-9B9A-0105AE748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2675" y="2165325"/>
            <a:ext cx="4281300" cy="812850"/>
          </a:xfrm>
        </p:spPr>
        <p:txBody>
          <a:bodyPr/>
          <a:lstStyle/>
          <a:p>
            <a:pPr algn="ctr"/>
            <a:r>
              <a:rPr lang="en-CA" sz="4800" dirty="0"/>
              <a:t>Why Python?</a:t>
            </a:r>
          </a:p>
        </p:txBody>
      </p:sp>
    </p:spTree>
    <p:extLst>
      <p:ext uri="{BB962C8B-B14F-4D97-AF65-F5344CB8AC3E}">
        <p14:creationId xmlns:p14="http://schemas.microsoft.com/office/powerpoint/2010/main" val="594435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1"/>
          <p:cNvSpPr txBox="1">
            <a:spLocks noGrp="1"/>
          </p:cNvSpPr>
          <p:nvPr>
            <p:ph type="subTitle" idx="2"/>
          </p:nvPr>
        </p:nvSpPr>
        <p:spPr>
          <a:xfrm>
            <a:off x="2672310" y="1151940"/>
            <a:ext cx="1695898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trike="sngStrike" dirty="0"/>
              <a:t>int number = 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number = 0</a:t>
            </a:r>
            <a:endParaRPr dirty="0"/>
          </a:p>
        </p:txBody>
      </p:sp>
      <p:sp>
        <p:nvSpPr>
          <p:cNvPr id="513" name="Google Shape;513;p31"/>
          <p:cNvSpPr txBox="1">
            <a:spLocks noGrp="1"/>
          </p:cNvSpPr>
          <p:nvPr>
            <p:ph type="subTitle" idx="1"/>
          </p:nvPr>
        </p:nvSpPr>
        <p:spPr>
          <a:xfrm>
            <a:off x="2240150" y="3143327"/>
            <a:ext cx="5137500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 Python infers datatypes dynamically. That means that the variables can be taught of as containers which can hold any value &gt;</a:t>
            </a:r>
            <a:endParaRPr dirty="0"/>
          </a:p>
        </p:txBody>
      </p:sp>
      <p:sp>
        <p:nvSpPr>
          <p:cNvPr id="514" name="Google Shape;514;p31"/>
          <p:cNvSpPr txBox="1">
            <a:spLocks noGrp="1"/>
          </p:cNvSpPr>
          <p:nvPr>
            <p:ph type="subTitle" idx="3"/>
          </p:nvPr>
        </p:nvSpPr>
        <p:spPr>
          <a:xfrm>
            <a:off x="1158864" y="2612503"/>
            <a:ext cx="4057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Concepts[0] </a:t>
            </a:r>
            <a:r>
              <a:rPr lang="en" dirty="0">
                <a:solidFill>
                  <a:schemeClr val="accent6"/>
                </a:solidFill>
              </a:rPr>
              <a:t>: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515" name="Google Shape;515;p31"/>
          <p:cNvSpPr txBox="1">
            <a:spLocks noGrp="1"/>
          </p:cNvSpPr>
          <p:nvPr>
            <p:ph type="title"/>
          </p:nvPr>
        </p:nvSpPr>
        <p:spPr>
          <a:xfrm>
            <a:off x="1143250" y="621240"/>
            <a:ext cx="2557213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Variables </a:t>
            </a:r>
            <a:r>
              <a:rPr lang="en" dirty="0">
                <a:solidFill>
                  <a:schemeClr val="accent6"/>
                </a:solidFill>
              </a:rPr>
              <a:t>:</a:t>
            </a:r>
            <a:r>
              <a:rPr lang="en" dirty="0"/>
              <a:t> </a:t>
            </a:r>
          </a:p>
        </p:txBody>
      </p:sp>
      <p:grpSp>
        <p:nvGrpSpPr>
          <p:cNvPr id="516" name="Google Shape;516;p31"/>
          <p:cNvGrpSpPr/>
          <p:nvPr/>
        </p:nvGrpSpPr>
        <p:grpSpPr>
          <a:xfrm>
            <a:off x="1707884" y="1417701"/>
            <a:ext cx="320076" cy="320076"/>
            <a:chOff x="1562938" y="4248450"/>
            <a:chExt cx="475950" cy="475950"/>
          </a:xfrm>
        </p:grpSpPr>
        <p:sp>
          <p:nvSpPr>
            <p:cNvPr id="517" name="Google Shape;517;p31"/>
            <p:cNvSpPr/>
            <p:nvPr/>
          </p:nvSpPr>
          <p:spPr>
            <a:xfrm>
              <a:off x="1571938" y="4257450"/>
              <a:ext cx="457475" cy="290150"/>
            </a:xfrm>
            <a:custGeom>
              <a:avLst/>
              <a:gdLst/>
              <a:ahLst/>
              <a:cxnLst/>
              <a:rect l="l" t="t" r="r" b="b"/>
              <a:pathLst>
                <a:path w="18299" h="11606" extrusionOk="0">
                  <a:moveTo>
                    <a:pt x="740" y="1"/>
                  </a:moveTo>
                  <a:cubicBezTo>
                    <a:pt x="342" y="1"/>
                    <a:pt x="1" y="342"/>
                    <a:pt x="1" y="740"/>
                  </a:cubicBezTo>
                  <a:lnTo>
                    <a:pt x="1" y="11605"/>
                  </a:lnTo>
                  <a:lnTo>
                    <a:pt x="18299" y="11605"/>
                  </a:lnTo>
                  <a:lnTo>
                    <a:pt x="18299" y="740"/>
                  </a:lnTo>
                  <a:cubicBezTo>
                    <a:pt x="18299" y="342"/>
                    <a:pt x="17976" y="1"/>
                    <a:pt x="175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1"/>
            <p:cNvSpPr/>
            <p:nvPr/>
          </p:nvSpPr>
          <p:spPr>
            <a:xfrm>
              <a:off x="1611763" y="4294900"/>
              <a:ext cx="377825" cy="252700"/>
            </a:xfrm>
            <a:custGeom>
              <a:avLst/>
              <a:gdLst/>
              <a:ahLst/>
              <a:cxnLst/>
              <a:rect l="l" t="t" r="r" b="b"/>
              <a:pathLst>
                <a:path w="15113" h="10108" extrusionOk="0">
                  <a:moveTo>
                    <a:pt x="1" y="1"/>
                  </a:moveTo>
                  <a:lnTo>
                    <a:pt x="1" y="10107"/>
                  </a:lnTo>
                  <a:lnTo>
                    <a:pt x="15113" y="10107"/>
                  </a:lnTo>
                  <a:lnTo>
                    <a:pt x="151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1"/>
            <p:cNvSpPr/>
            <p:nvPr/>
          </p:nvSpPr>
          <p:spPr>
            <a:xfrm>
              <a:off x="1875338" y="4356050"/>
              <a:ext cx="73975" cy="92950"/>
            </a:xfrm>
            <a:custGeom>
              <a:avLst/>
              <a:gdLst/>
              <a:ahLst/>
              <a:cxnLst/>
              <a:rect l="l" t="t" r="r" b="b"/>
              <a:pathLst>
                <a:path w="2959" h="3718" extrusionOk="0">
                  <a:moveTo>
                    <a:pt x="0" y="1"/>
                  </a:moveTo>
                  <a:lnTo>
                    <a:pt x="0" y="3717"/>
                  </a:lnTo>
                  <a:lnTo>
                    <a:pt x="2958" y="371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1"/>
            <p:cNvSpPr/>
            <p:nvPr/>
          </p:nvSpPr>
          <p:spPr>
            <a:xfrm>
              <a:off x="1571938" y="4547575"/>
              <a:ext cx="457475" cy="167350"/>
            </a:xfrm>
            <a:custGeom>
              <a:avLst/>
              <a:gdLst/>
              <a:ahLst/>
              <a:cxnLst/>
              <a:rect l="l" t="t" r="r" b="b"/>
              <a:pathLst>
                <a:path w="18299" h="6694" extrusionOk="0">
                  <a:moveTo>
                    <a:pt x="1" y="0"/>
                  </a:moveTo>
                  <a:lnTo>
                    <a:pt x="1" y="2238"/>
                  </a:lnTo>
                  <a:cubicBezTo>
                    <a:pt x="1" y="2636"/>
                    <a:pt x="342" y="2977"/>
                    <a:pt x="740" y="2977"/>
                  </a:cubicBezTo>
                  <a:lnTo>
                    <a:pt x="7661" y="2977"/>
                  </a:lnTo>
                  <a:lnTo>
                    <a:pt x="7661" y="3717"/>
                  </a:lnTo>
                  <a:cubicBezTo>
                    <a:pt x="7661" y="4551"/>
                    <a:pt x="6998" y="5215"/>
                    <a:pt x="6182" y="5215"/>
                  </a:cubicBezTo>
                  <a:cubicBezTo>
                    <a:pt x="5348" y="5215"/>
                    <a:pt x="4684" y="5878"/>
                    <a:pt x="4684" y="6694"/>
                  </a:cubicBezTo>
                  <a:lnTo>
                    <a:pt x="13615" y="6694"/>
                  </a:lnTo>
                  <a:cubicBezTo>
                    <a:pt x="13615" y="5878"/>
                    <a:pt x="12952" y="5215"/>
                    <a:pt x="12136" y="5215"/>
                  </a:cubicBezTo>
                  <a:cubicBezTo>
                    <a:pt x="11302" y="5215"/>
                    <a:pt x="10638" y="4551"/>
                    <a:pt x="10638" y="3717"/>
                  </a:cubicBezTo>
                  <a:lnTo>
                    <a:pt x="10638" y="2977"/>
                  </a:lnTo>
                  <a:lnTo>
                    <a:pt x="17559" y="2977"/>
                  </a:lnTo>
                  <a:cubicBezTo>
                    <a:pt x="17976" y="2977"/>
                    <a:pt x="18299" y="2636"/>
                    <a:pt x="18299" y="2238"/>
                  </a:cubicBezTo>
                  <a:lnTo>
                    <a:pt x="182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1"/>
            <p:cNvSpPr/>
            <p:nvPr/>
          </p:nvSpPr>
          <p:spPr>
            <a:xfrm>
              <a:off x="1763463" y="4356050"/>
              <a:ext cx="74450" cy="92950"/>
            </a:xfrm>
            <a:custGeom>
              <a:avLst/>
              <a:gdLst/>
              <a:ahLst/>
              <a:cxnLst/>
              <a:rect l="l" t="t" r="r" b="b"/>
              <a:pathLst>
                <a:path w="2978" h="3718" extrusionOk="0">
                  <a:moveTo>
                    <a:pt x="0" y="1"/>
                  </a:moveTo>
                  <a:lnTo>
                    <a:pt x="0" y="3717"/>
                  </a:lnTo>
                  <a:lnTo>
                    <a:pt x="2977" y="3717"/>
                  </a:lnTo>
                  <a:lnTo>
                    <a:pt x="29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1"/>
            <p:cNvSpPr/>
            <p:nvPr/>
          </p:nvSpPr>
          <p:spPr>
            <a:xfrm>
              <a:off x="1652063" y="4356050"/>
              <a:ext cx="74450" cy="92950"/>
            </a:xfrm>
            <a:custGeom>
              <a:avLst/>
              <a:gdLst/>
              <a:ahLst/>
              <a:cxnLst/>
              <a:rect l="l" t="t" r="r" b="b"/>
              <a:pathLst>
                <a:path w="2978" h="3718" extrusionOk="0">
                  <a:moveTo>
                    <a:pt x="0" y="1"/>
                  </a:moveTo>
                  <a:lnTo>
                    <a:pt x="0" y="3717"/>
                  </a:lnTo>
                  <a:lnTo>
                    <a:pt x="2977" y="3717"/>
                  </a:lnTo>
                  <a:lnTo>
                    <a:pt x="2977" y="1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1"/>
            <p:cNvSpPr/>
            <p:nvPr/>
          </p:nvSpPr>
          <p:spPr>
            <a:xfrm>
              <a:off x="1828413" y="4575450"/>
              <a:ext cx="21825" cy="18600"/>
            </a:xfrm>
            <a:custGeom>
              <a:avLst/>
              <a:gdLst/>
              <a:ahLst/>
              <a:cxnLst/>
              <a:rect l="l" t="t" r="r" b="b"/>
              <a:pathLst>
                <a:path w="873" h="744" extrusionOk="0">
                  <a:moveTo>
                    <a:pt x="384" y="0"/>
                  </a:moveTo>
                  <a:cubicBezTo>
                    <a:pt x="198" y="0"/>
                    <a:pt x="19" y="148"/>
                    <a:pt x="19" y="364"/>
                  </a:cubicBezTo>
                  <a:cubicBezTo>
                    <a:pt x="0" y="573"/>
                    <a:pt x="171" y="743"/>
                    <a:pt x="379" y="743"/>
                  </a:cubicBezTo>
                  <a:cubicBezTo>
                    <a:pt x="721" y="743"/>
                    <a:pt x="872" y="345"/>
                    <a:pt x="645" y="118"/>
                  </a:cubicBezTo>
                  <a:cubicBezTo>
                    <a:pt x="570" y="36"/>
                    <a:pt x="476" y="0"/>
                    <a:pt x="3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1"/>
            <p:cNvSpPr/>
            <p:nvPr/>
          </p:nvSpPr>
          <p:spPr>
            <a:xfrm>
              <a:off x="1562938" y="4248450"/>
              <a:ext cx="475950" cy="475950"/>
            </a:xfrm>
            <a:custGeom>
              <a:avLst/>
              <a:gdLst/>
              <a:ahLst/>
              <a:cxnLst/>
              <a:rect l="l" t="t" r="r" b="b"/>
              <a:pathLst>
                <a:path w="19038" h="19038" extrusionOk="0">
                  <a:moveTo>
                    <a:pt x="16687" y="2219"/>
                  </a:moveTo>
                  <a:lnTo>
                    <a:pt x="16687" y="11605"/>
                  </a:lnTo>
                  <a:lnTo>
                    <a:pt x="2333" y="11605"/>
                  </a:lnTo>
                  <a:lnTo>
                    <a:pt x="2333" y="2219"/>
                  </a:lnTo>
                  <a:close/>
                  <a:moveTo>
                    <a:pt x="17919" y="740"/>
                  </a:moveTo>
                  <a:cubicBezTo>
                    <a:pt x="18128" y="740"/>
                    <a:pt x="18279" y="911"/>
                    <a:pt x="18279" y="1100"/>
                  </a:cubicBezTo>
                  <a:lnTo>
                    <a:pt x="18279" y="11605"/>
                  </a:lnTo>
                  <a:lnTo>
                    <a:pt x="17426" y="11605"/>
                  </a:lnTo>
                  <a:lnTo>
                    <a:pt x="17426" y="1859"/>
                  </a:lnTo>
                  <a:cubicBezTo>
                    <a:pt x="17426" y="1650"/>
                    <a:pt x="17274" y="1480"/>
                    <a:pt x="17066" y="1480"/>
                  </a:cubicBezTo>
                  <a:lnTo>
                    <a:pt x="1954" y="1480"/>
                  </a:lnTo>
                  <a:cubicBezTo>
                    <a:pt x="1764" y="1480"/>
                    <a:pt x="1593" y="1650"/>
                    <a:pt x="1593" y="1859"/>
                  </a:cubicBezTo>
                  <a:lnTo>
                    <a:pt x="1593" y="11605"/>
                  </a:lnTo>
                  <a:lnTo>
                    <a:pt x="740" y="11605"/>
                  </a:lnTo>
                  <a:lnTo>
                    <a:pt x="740" y="1100"/>
                  </a:lnTo>
                  <a:cubicBezTo>
                    <a:pt x="740" y="911"/>
                    <a:pt x="911" y="740"/>
                    <a:pt x="1100" y="740"/>
                  </a:cubicBezTo>
                  <a:close/>
                  <a:moveTo>
                    <a:pt x="18279" y="12344"/>
                  </a:moveTo>
                  <a:lnTo>
                    <a:pt x="18279" y="14184"/>
                  </a:lnTo>
                  <a:cubicBezTo>
                    <a:pt x="18279" y="14392"/>
                    <a:pt x="18128" y="14563"/>
                    <a:pt x="17919" y="14563"/>
                  </a:cubicBezTo>
                  <a:lnTo>
                    <a:pt x="1100" y="14563"/>
                  </a:lnTo>
                  <a:cubicBezTo>
                    <a:pt x="911" y="14563"/>
                    <a:pt x="740" y="14392"/>
                    <a:pt x="740" y="14184"/>
                  </a:cubicBezTo>
                  <a:lnTo>
                    <a:pt x="740" y="12344"/>
                  </a:lnTo>
                  <a:close/>
                  <a:moveTo>
                    <a:pt x="10638" y="15321"/>
                  </a:moveTo>
                  <a:lnTo>
                    <a:pt x="10638" y="15682"/>
                  </a:lnTo>
                  <a:cubicBezTo>
                    <a:pt x="10619" y="16080"/>
                    <a:pt x="10752" y="16478"/>
                    <a:pt x="10998" y="16800"/>
                  </a:cubicBezTo>
                  <a:lnTo>
                    <a:pt x="8021" y="16800"/>
                  </a:lnTo>
                  <a:cubicBezTo>
                    <a:pt x="8268" y="16478"/>
                    <a:pt x="8401" y="16080"/>
                    <a:pt x="8401" y="15682"/>
                  </a:cubicBezTo>
                  <a:lnTo>
                    <a:pt x="8401" y="15321"/>
                  </a:lnTo>
                  <a:close/>
                  <a:moveTo>
                    <a:pt x="12496" y="17540"/>
                  </a:moveTo>
                  <a:cubicBezTo>
                    <a:pt x="12951" y="17540"/>
                    <a:pt x="13387" y="17843"/>
                    <a:pt x="13539" y="18279"/>
                  </a:cubicBezTo>
                  <a:lnTo>
                    <a:pt x="5480" y="18279"/>
                  </a:lnTo>
                  <a:cubicBezTo>
                    <a:pt x="5632" y="17843"/>
                    <a:pt x="6068" y="17540"/>
                    <a:pt x="6542" y="17540"/>
                  </a:cubicBezTo>
                  <a:close/>
                  <a:moveTo>
                    <a:pt x="1100" y="1"/>
                  </a:moveTo>
                  <a:cubicBezTo>
                    <a:pt x="494" y="1"/>
                    <a:pt x="1" y="494"/>
                    <a:pt x="1" y="1100"/>
                  </a:cubicBezTo>
                  <a:lnTo>
                    <a:pt x="1" y="14203"/>
                  </a:lnTo>
                  <a:cubicBezTo>
                    <a:pt x="1" y="14809"/>
                    <a:pt x="494" y="15321"/>
                    <a:pt x="1100" y="15321"/>
                  </a:cubicBezTo>
                  <a:lnTo>
                    <a:pt x="7661" y="15321"/>
                  </a:lnTo>
                  <a:lnTo>
                    <a:pt x="7661" y="15682"/>
                  </a:lnTo>
                  <a:cubicBezTo>
                    <a:pt x="7642" y="16307"/>
                    <a:pt x="7149" y="16800"/>
                    <a:pt x="6542" y="16800"/>
                  </a:cubicBezTo>
                  <a:cubicBezTo>
                    <a:pt x="5518" y="16800"/>
                    <a:pt x="4684" y="17635"/>
                    <a:pt x="4684" y="18659"/>
                  </a:cubicBezTo>
                  <a:cubicBezTo>
                    <a:pt x="4684" y="18867"/>
                    <a:pt x="4836" y="19038"/>
                    <a:pt x="5044" y="19038"/>
                  </a:cubicBezTo>
                  <a:lnTo>
                    <a:pt x="13975" y="19038"/>
                  </a:lnTo>
                  <a:cubicBezTo>
                    <a:pt x="14184" y="19038"/>
                    <a:pt x="14354" y="18867"/>
                    <a:pt x="14354" y="18659"/>
                  </a:cubicBezTo>
                  <a:cubicBezTo>
                    <a:pt x="14354" y="17635"/>
                    <a:pt x="13520" y="16800"/>
                    <a:pt x="12496" y="16800"/>
                  </a:cubicBezTo>
                  <a:cubicBezTo>
                    <a:pt x="11870" y="16800"/>
                    <a:pt x="11377" y="16307"/>
                    <a:pt x="11377" y="15682"/>
                  </a:cubicBezTo>
                  <a:lnTo>
                    <a:pt x="11377" y="15321"/>
                  </a:lnTo>
                  <a:lnTo>
                    <a:pt x="17919" y="15321"/>
                  </a:lnTo>
                  <a:cubicBezTo>
                    <a:pt x="18526" y="15321"/>
                    <a:pt x="19038" y="14809"/>
                    <a:pt x="19038" y="14203"/>
                  </a:cubicBezTo>
                  <a:lnTo>
                    <a:pt x="19038" y="1100"/>
                  </a:lnTo>
                  <a:cubicBezTo>
                    <a:pt x="19038" y="494"/>
                    <a:pt x="18526" y="1"/>
                    <a:pt x="179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1"/>
            <p:cNvSpPr/>
            <p:nvPr/>
          </p:nvSpPr>
          <p:spPr>
            <a:xfrm>
              <a:off x="1642588" y="4346575"/>
              <a:ext cx="92925" cy="111900"/>
            </a:xfrm>
            <a:custGeom>
              <a:avLst/>
              <a:gdLst/>
              <a:ahLst/>
              <a:cxnLst/>
              <a:rect l="l" t="t" r="r" b="b"/>
              <a:pathLst>
                <a:path w="3717" h="4476" extrusionOk="0">
                  <a:moveTo>
                    <a:pt x="2977" y="759"/>
                  </a:moveTo>
                  <a:lnTo>
                    <a:pt x="2977" y="3736"/>
                  </a:lnTo>
                  <a:lnTo>
                    <a:pt x="740" y="3736"/>
                  </a:lnTo>
                  <a:lnTo>
                    <a:pt x="740" y="759"/>
                  </a:lnTo>
                  <a:close/>
                  <a:moveTo>
                    <a:pt x="379" y="1"/>
                  </a:moveTo>
                  <a:cubicBezTo>
                    <a:pt x="171" y="1"/>
                    <a:pt x="0" y="171"/>
                    <a:pt x="0" y="380"/>
                  </a:cubicBezTo>
                  <a:lnTo>
                    <a:pt x="0" y="4096"/>
                  </a:lnTo>
                  <a:cubicBezTo>
                    <a:pt x="0" y="4305"/>
                    <a:pt x="171" y="4476"/>
                    <a:pt x="379" y="4476"/>
                  </a:cubicBezTo>
                  <a:lnTo>
                    <a:pt x="3356" y="4476"/>
                  </a:lnTo>
                  <a:cubicBezTo>
                    <a:pt x="3565" y="4476"/>
                    <a:pt x="3717" y="4305"/>
                    <a:pt x="3717" y="4096"/>
                  </a:cubicBezTo>
                  <a:lnTo>
                    <a:pt x="3717" y="380"/>
                  </a:lnTo>
                  <a:cubicBezTo>
                    <a:pt x="3717" y="171"/>
                    <a:pt x="3565" y="1"/>
                    <a:pt x="33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1"/>
            <p:cNvSpPr/>
            <p:nvPr/>
          </p:nvSpPr>
          <p:spPr>
            <a:xfrm>
              <a:off x="1753988" y="4346575"/>
              <a:ext cx="93400" cy="111900"/>
            </a:xfrm>
            <a:custGeom>
              <a:avLst/>
              <a:gdLst/>
              <a:ahLst/>
              <a:cxnLst/>
              <a:rect l="l" t="t" r="r" b="b"/>
              <a:pathLst>
                <a:path w="3736" h="4476" extrusionOk="0">
                  <a:moveTo>
                    <a:pt x="2996" y="759"/>
                  </a:moveTo>
                  <a:lnTo>
                    <a:pt x="2996" y="3736"/>
                  </a:lnTo>
                  <a:lnTo>
                    <a:pt x="759" y="3736"/>
                  </a:lnTo>
                  <a:lnTo>
                    <a:pt x="759" y="759"/>
                  </a:lnTo>
                  <a:close/>
                  <a:moveTo>
                    <a:pt x="379" y="1"/>
                  </a:moveTo>
                  <a:cubicBezTo>
                    <a:pt x="171" y="1"/>
                    <a:pt x="19" y="171"/>
                    <a:pt x="19" y="380"/>
                  </a:cubicBezTo>
                  <a:lnTo>
                    <a:pt x="19" y="4096"/>
                  </a:lnTo>
                  <a:cubicBezTo>
                    <a:pt x="0" y="4305"/>
                    <a:pt x="171" y="4476"/>
                    <a:pt x="379" y="4476"/>
                  </a:cubicBezTo>
                  <a:lnTo>
                    <a:pt x="3356" y="4476"/>
                  </a:lnTo>
                  <a:cubicBezTo>
                    <a:pt x="3565" y="4476"/>
                    <a:pt x="3735" y="4305"/>
                    <a:pt x="3735" y="4096"/>
                  </a:cubicBezTo>
                  <a:lnTo>
                    <a:pt x="3735" y="380"/>
                  </a:lnTo>
                  <a:cubicBezTo>
                    <a:pt x="3735" y="171"/>
                    <a:pt x="3565" y="1"/>
                    <a:pt x="33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1"/>
            <p:cNvSpPr/>
            <p:nvPr/>
          </p:nvSpPr>
          <p:spPr>
            <a:xfrm>
              <a:off x="1865838" y="4346575"/>
              <a:ext cx="92950" cy="111900"/>
            </a:xfrm>
            <a:custGeom>
              <a:avLst/>
              <a:gdLst/>
              <a:ahLst/>
              <a:cxnLst/>
              <a:rect l="l" t="t" r="r" b="b"/>
              <a:pathLst>
                <a:path w="3718" h="4476" extrusionOk="0">
                  <a:moveTo>
                    <a:pt x="2978" y="759"/>
                  </a:moveTo>
                  <a:lnTo>
                    <a:pt x="2978" y="3736"/>
                  </a:lnTo>
                  <a:lnTo>
                    <a:pt x="740" y="3736"/>
                  </a:lnTo>
                  <a:lnTo>
                    <a:pt x="740" y="759"/>
                  </a:lnTo>
                  <a:close/>
                  <a:moveTo>
                    <a:pt x="380" y="1"/>
                  </a:moveTo>
                  <a:cubicBezTo>
                    <a:pt x="172" y="1"/>
                    <a:pt x="1" y="171"/>
                    <a:pt x="1" y="380"/>
                  </a:cubicBezTo>
                  <a:lnTo>
                    <a:pt x="1" y="4096"/>
                  </a:lnTo>
                  <a:cubicBezTo>
                    <a:pt x="1" y="4305"/>
                    <a:pt x="172" y="4476"/>
                    <a:pt x="380" y="4476"/>
                  </a:cubicBezTo>
                  <a:lnTo>
                    <a:pt x="3357" y="4476"/>
                  </a:lnTo>
                  <a:cubicBezTo>
                    <a:pt x="3547" y="4476"/>
                    <a:pt x="3717" y="4305"/>
                    <a:pt x="3717" y="4096"/>
                  </a:cubicBezTo>
                  <a:lnTo>
                    <a:pt x="3717" y="380"/>
                  </a:lnTo>
                  <a:cubicBezTo>
                    <a:pt x="3717" y="171"/>
                    <a:pt x="3547" y="1"/>
                    <a:pt x="33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1"/>
            <p:cNvSpPr/>
            <p:nvPr/>
          </p:nvSpPr>
          <p:spPr>
            <a:xfrm>
              <a:off x="1639738" y="4476950"/>
              <a:ext cx="99100" cy="18500"/>
            </a:xfrm>
            <a:custGeom>
              <a:avLst/>
              <a:gdLst/>
              <a:ahLst/>
              <a:cxnLst/>
              <a:rect l="l" t="t" r="r" b="b"/>
              <a:pathLst>
                <a:path w="3964" h="740" extrusionOk="0">
                  <a:moveTo>
                    <a:pt x="493" y="0"/>
                  </a:moveTo>
                  <a:cubicBezTo>
                    <a:pt x="0" y="0"/>
                    <a:pt x="0" y="740"/>
                    <a:pt x="493" y="740"/>
                  </a:cubicBezTo>
                  <a:lnTo>
                    <a:pt x="3470" y="740"/>
                  </a:lnTo>
                  <a:cubicBezTo>
                    <a:pt x="3963" y="740"/>
                    <a:pt x="3963" y="0"/>
                    <a:pt x="34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1"/>
            <p:cNvSpPr/>
            <p:nvPr/>
          </p:nvSpPr>
          <p:spPr>
            <a:xfrm>
              <a:off x="1751138" y="4476950"/>
              <a:ext cx="99100" cy="18500"/>
            </a:xfrm>
            <a:custGeom>
              <a:avLst/>
              <a:gdLst/>
              <a:ahLst/>
              <a:cxnLst/>
              <a:rect l="l" t="t" r="r" b="b"/>
              <a:pathLst>
                <a:path w="3964" h="740" extrusionOk="0">
                  <a:moveTo>
                    <a:pt x="493" y="0"/>
                  </a:moveTo>
                  <a:cubicBezTo>
                    <a:pt x="0" y="0"/>
                    <a:pt x="0" y="740"/>
                    <a:pt x="493" y="740"/>
                  </a:cubicBezTo>
                  <a:lnTo>
                    <a:pt x="3470" y="740"/>
                  </a:lnTo>
                  <a:cubicBezTo>
                    <a:pt x="3963" y="740"/>
                    <a:pt x="3963" y="0"/>
                    <a:pt x="34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1"/>
            <p:cNvSpPr/>
            <p:nvPr/>
          </p:nvSpPr>
          <p:spPr>
            <a:xfrm>
              <a:off x="1862538" y="4476950"/>
              <a:ext cx="99575" cy="18500"/>
            </a:xfrm>
            <a:custGeom>
              <a:avLst/>
              <a:gdLst/>
              <a:ahLst/>
              <a:cxnLst/>
              <a:rect l="l" t="t" r="r" b="b"/>
              <a:pathLst>
                <a:path w="3983" h="740" extrusionOk="0">
                  <a:moveTo>
                    <a:pt x="512" y="0"/>
                  </a:moveTo>
                  <a:cubicBezTo>
                    <a:pt x="0" y="0"/>
                    <a:pt x="0" y="740"/>
                    <a:pt x="512" y="740"/>
                  </a:cubicBezTo>
                  <a:lnTo>
                    <a:pt x="3489" y="740"/>
                  </a:lnTo>
                  <a:cubicBezTo>
                    <a:pt x="3982" y="740"/>
                    <a:pt x="3982" y="0"/>
                    <a:pt x="34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1"/>
            <p:cNvSpPr/>
            <p:nvPr/>
          </p:nvSpPr>
          <p:spPr>
            <a:xfrm>
              <a:off x="1751138" y="4575525"/>
              <a:ext cx="62125" cy="18525"/>
            </a:xfrm>
            <a:custGeom>
              <a:avLst/>
              <a:gdLst/>
              <a:ahLst/>
              <a:cxnLst/>
              <a:rect l="l" t="t" r="r" b="b"/>
              <a:pathLst>
                <a:path w="2485" h="741" extrusionOk="0">
                  <a:moveTo>
                    <a:pt x="493" y="1"/>
                  </a:moveTo>
                  <a:cubicBezTo>
                    <a:pt x="0" y="1"/>
                    <a:pt x="0" y="740"/>
                    <a:pt x="493" y="740"/>
                  </a:cubicBezTo>
                  <a:lnTo>
                    <a:pt x="1991" y="740"/>
                  </a:lnTo>
                  <a:cubicBezTo>
                    <a:pt x="2484" y="740"/>
                    <a:pt x="2484" y="1"/>
                    <a:pt x="19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2" name="Google Shape;532;p31"/>
          <p:cNvGrpSpPr/>
          <p:nvPr/>
        </p:nvGrpSpPr>
        <p:grpSpPr>
          <a:xfrm>
            <a:off x="1707878" y="3444511"/>
            <a:ext cx="320088" cy="260682"/>
            <a:chOff x="5899913" y="4248925"/>
            <a:chExt cx="639025" cy="524300"/>
          </a:xfrm>
        </p:grpSpPr>
        <p:sp>
          <p:nvSpPr>
            <p:cNvPr id="533" name="Google Shape;533;p31"/>
            <p:cNvSpPr/>
            <p:nvPr/>
          </p:nvSpPr>
          <p:spPr>
            <a:xfrm>
              <a:off x="5937363" y="4261725"/>
              <a:ext cx="564600" cy="399175"/>
            </a:xfrm>
            <a:custGeom>
              <a:avLst/>
              <a:gdLst/>
              <a:ahLst/>
              <a:cxnLst/>
              <a:rect l="l" t="t" r="r" b="b"/>
              <a:pathLst>
                <a:path w="22584" h="15967" extrusionOk="0">
                  <a:moveTo>
                    <a:pt x="1005" y="1"/>
                  </a:moveTo>
                  <a:cubicBezTo>
                    <a:pt x="455" y="1"/>
                    <a:pt x="0" y="437"/>
                    <a:pt x="19" y="986"/>
                  </a:cubicBezTo>
                  <a:lnTo>
                    <a:pt x="19" y="15966"/>
                  </a:lnTo>
                  <a:lnTo>
                    <a:pt x="22584" y="15966"/>
                  </a:lnTo>
                  <a:lnTo>
                    <a:pt x="22584" y="986"/>
                  </a:lnTo>
                  <a:cubicBezTo>
                    <a:pt x="22584" y="437"/>
                    <a:pt x="22128" y="1"/>
                    <a:pt x="215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1"/>
            <p:cNvSpPr/>
            <p:nvPr/>
          </p:nvSpPr>
          <p:spPr>
            <a:xfrm>
              <a:off x="6070088" y="4498750"/>
              <a:ext cx="299150" cy="112375"/>
            </a:xfrm>
            <a:custGeom>
              <a:avLst/>
              <a:gdLst/>
              <a:ahLst/>
              <a:cxnLst/>
              <a:rect l="l" t="t" r="r" b="b"/>
              <a:pathLst>
                <a:path w="11966" h="4495" extrusionOk="0">
                  <a:moveTo>
                    <a:pt x="2997" y="0"/>
                  </a:moveTo>
                  <a:lnTo>
                    <a:pt x="1" y="1498"/>
                  </a:lnTo>
                  <a:lnTo>
                    <a:pt x="5992" y="4494"/>
                  </a:lnTo>
                  <a:lnTo>
                    <a:pt x="11965" y="1498"/>
                  </a:lnTo>
                  <a:lnTo>
                    <a:pt x="89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1"/>
            <p:cNvSpPr/>
            <p:nvPr/>
          </p:nvSpPr>
          <p:spPr>
            <a:xfrm>
              <a:off x="6070088" y="4423850"/>
              <a:ext cx="299150" cy="112375"/>
            </a:xfrm>
            <a:custGeom>
              <a:avLst/>
              <a:gdLst/>
              <a:ahLst/>
              <a:cxnLst/>
              <a:rect l="l" t="t" r="r" b="b"/>
              <a:pathLst>
                <a:path w="11966" h="4495" extrusionOk="0">
                  <a:moveTo>
                    <a:pt x="2997" y="0"/>
                  </a:moveTo>
                  <a:lnTo>
                    <a:pt x="1" y="1517"/>
                  </a:lnTo>
                  <a:lnTo>
                    <a:pt x="5992" y="4494"/>
                  </a:lnTo>
                  <a:lnTo>
                    <a:pt x="11965" y="1517"/>
                  </a:lnTo>
                  <a:lnTo>
                    <a:pt x="8988" y="0"/>
                  </a:lnTo>
                  <a:close/>
                </a:path>
              </a:pathLst>
            </a:custGeom>
            <a:solidFill>
              <a:srgbClr val="DBA0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1"/>
            <p:cNvSpPr/>
            <p:nvPr/>
          </p:nvSpPr>
          <p:spPr>
            <a:xfrm>
              <a:off x="6070088" y="4311975"/>
              <a:ext cx="299150" cy="149825"/>
            </a:xfrm>
            <a:custGeom>
              <a:avLst/>
              <a:gdLst/>
              <a:ahLst/>
              <a:cxnLst/>
              <a:rect l="l" t="t" r="r" b="b"/>
              <a:pathLst>
                <a:path w="11966" h="5993" extrusionOk="0">
                  <a:moveTo>
                    <a:pt x="5992" y="0"/>
                  </a:moveTo>
                  <a:lnTo>
                    <a:pt x="1" y="2996"/>
                  </a:lnTo>
                  <a:lnTo>
                    <a:pt x="5992" y="5992"/>
                  </a:lnTo>
                  <a:lnTo>
                    <a:pt x="11965" y="2977"/>
                  </a:lnTo>
                  <a:lnTo>
                    <a:pt x="59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1"/>
            <p:cNvSpPr/>
            <p:nvPr/>
          </p:nvSpPr>
          <p:spPr>
            <a:xfrm>
              <a:off x="5912713" y="4660875"/>
              <a:ext cx="613900" cy="100025"/>
            </a:xfrm>
            <a:custGeom>
              <a:avLst/>
              <a:gdLst/>
              <a:ahLst/>
              <a:cxnLst/>
              <a:rect l="l" t="t" r="r" b="b"/>
              <a:pathLst>
                <a:path w="24556" h="4001" extrusionOk="0">
                  <a:moveTo>
                    <a:pt x="0" y="0"/>
                  </a:moveTo>
                  <a:lnTo>
                    <a:pt x="0" y="1005"/>
                  </a:lnTo>
                  <a:cubicBezTo>
                    <a:pt x="0" y="2655"/>
                    <a:pt x="1347" y="4001"/>
                    <a:pt x="2996" y="4001"/>
                  </a:cubicBezTo>
                  <a:lnTo>
                    <a:pt x="21560" y="4001"/>
                  </a:lnTo>
                  <a:cubicBezTo>
                    <a:pt x="23209" y="4001"/>
                    <a:pt x="24556" y="2655"/>
                    <a:pt x="24556" y="1005"/>
                  </a:cubicBezTo>
                  <a:lnTo>
                    <a:pt x="245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1"/>
            <p:cNvSpPr/>
            <p:nvPr/>
          </p:nvSpPr>
          <p:spPr>
            <a:xfrm>
              <a:off x="6157313" y="4698300"/>
              <a:ext cx="29425" cy="25150"/>
            </a:xfrm>
            <a:custGeom>
              <a:avLst/>
              <a:gdLst/>
              <a:ahLst/>
              <a:cxnLst/>
              <a:rect l="l" t="t" r="r" b="b"/>
              <a:pathLst>
                <a:path w="1177" h="1006" extrusionOk="0">
                  <a:moveTo>
                    <a:pt x="498" y="1"/>
                  </a:moveTo>
                  <a:cubicBezTo>
                    <a:pt x="242" y="1"/>
                    <a:pt x="1" y="200"/>
                    <a:pt x="1" y="494"/>
                  </a:cubicBezTo>
                  <a:cubicBezTo>
                    <a:pt x="1" y="778"/>
                    <a:pt x="228" y="1006"/>
                    <a:pt x="494" y="1006"/>
                  </a:cubicBezTo>
                  <a:cubicBezTo>
                    <a:pt x="949" y="1006"/>
                    <a:pt x="1176" y="456"/>
                    <a:pt x="854" y="153"/>
                  </a:cubicBezTo>
                  <a:cubicBezTo>
                    <a:pt x="749" y="48"/>
                    <a:pt x="621" y="1"/>
                    <a:pt x="4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1"/>
            <p:cNvSpPr/>
            <p:nvPr/>
          </p:nvSpPr>
          <p:spPr>
            <a:xfrm>
              <a:off x="5899913" y="4248925"/>
              <a:ext cx="639025" cy="524300"/>
            </a:xfrm>
            <a:custGeom>
              <a:avLst/>
              <a:gdLst/>
              <a:ahLst/>
              <a:cxnLst/>
              <a:rect l="l" t="t" r="r" b="b"/>
              <a:pathLst>
                <a:path w="25561" h="20972" extrusionOk="0">
                  <a:moveTo>
                    <a:pt x="23077" y="1006"/>
                  </a:moveTo>
                  <a:cubicBezTo>
                    <a:pt x="23342" y="1006"/>
                    <a:pt x="23570" y="1233"/>
                    <a:pt x="23570" y="1498"/>
                  </a:cubicBezTo>
                  <a:lnTo>
                    <a:pt x="23570" y="15985"/>
                  </a:lnTo>
                  <a:lnTo>
                    <a:pt x="2010" y="15985"/>
                  </a:lnTo>
                  <a:lnTo>
                    <a:pt x="2010" y="1498"/>
                  </a:lnTo>
                  <a:cubicBezTo>
                    <a:pt x="2010" y="1233"/>
                    <a:pt x="2238" y="1006"/>
                    <a:pt x="2503" y="1006"/>
                  </a:cubicBezTo>
                  <a:close/>
                  <a:moveTo>
                    <a:pt x="24575" y="16971"/>
                  </a:moveTo>
                  <a:lnTo>
                    <a:pt x="24575" y="17483"/>
                  </a:lnTo>
                  <a:cubicBezTo>
                    <a:pt x="24575" y="18848"/>
                    <a:pt x="23456" y="19967"/>
                    <a:pt x="22072" y="19967"/>
                  </a:cubicBezTo>
                  <a:lnTo>
                    <a:pt x="3508" y="19967"/>
                  </a:lnTo>
                  <a:cubicBezTo>
                    <a:pt x="2124" y="19967"/>
                    <a:pt x="1005" y="18848"/>
                    <a:pt x="1005" y="17483"/>
                  </a:cubicBezTo>
                  <a:lnTo>
                    <a:pt x="1005" y="16971"/>
                  </a:lnTo>
                  <a:close/>
                  <a:moveTo>
                    <a:pt x="2503" y="1"/>
                  </a:moveTo>
                  <a:cubicBezTo>
                    <a:pt x="1688" y="1"/>
                    <a:pt x="1005" y="683"/>
                    <a:pt x="1005" y="1498"/>
                  </a:cubicBezTo>
                  <a:lnTo>
                    <a:pt x="1005" y="15985"/>
                  </a:lnTo>
                  <a:lnTo>
                    <a:pt x="512" y="15985"/>
                  </a:lnTo>
                  <a:cubicBezTo>
                    <a:pt x="228" y="15985"/>
                    <a:pt x="0" y="16194"/>
                    <a:pt x="0" y="16478"/>
                  </a:cubicBezTo>
                  <a:lnTo>
                    <a:pt x="0" y="17483"/>
                  </a:lnTo>
                  <a:cubicBezTo>
                    <a:pt x="19" y="19398"/>
                    <a:pt x="1574" y="20972"/>
                    <a:pt x="3508" y="20972"/>
                  </a:cubicBezTo>
                  <a:lnTo>
                    <a:pt x="22072" y="20972"/>
                  </a:lnTo>
                  <a:cubicBezTo>
                    <a:pt x="24006" y="20972"/>
                    <a:pt x="25561" y="19417"/>
                    <a:pt x="25561" y="17483"/>
                  </a:cubicBezTo>
                  <a:lnTo>
                    <a:pt x="25561" y="16478"/>
                  </a:lnTo>
                  <a:cubicBezTo>
                    <a:pt x="25561" y="16194"/>
                    <a:pt x="25352" y="15985"/>
                    <a:pt x="25068" y="15985"/>
                  </a:cubicBezTo>
                  <a:lnTo>
                    <a:pt x="24575" y="15985"/>
                  </a:lnTo>
                  <a:lnTo>
                    <a:pt x="24575" y="1498"/>
                  </a:lnTo>
                  <a:cubicBezTo>
                    <a:pt x="24575" y="683"/>
                    <a:pt x="23892" y="1"/>
                    <a:pt x="230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1"/>
            <p:cNvSpPr/>
            <p:nvPr/>
          </p:nvSpPr>
          <p:spPr>
            <a:xfrm>
              <a:off x="6202813" y="4698325"/>
              <a:ext cx="83475" cy="25125"/>
            </a:xfrm>
            <a:custGeom>
              <a:avLst/>
              <a:gdLst/>
              <a:ahLst/>
              <a:cxnLst/>
              <a:rect l="l" t="t" r="r" b="b"/>
              <a:pathLst>
                <a:path w="3339" h="1005" extrusionOk="0">
                  <a:moveTo>
                    <a:pt x="683" y="0"/>
                  </a:moveTo>
                  <a:cubicBezTo>
                    <a:pt x="1" y="0"/>
                    <a:pt x="1" y="1005"/>
                    <a:pt x="683" y="1005"/>
                  </a:cubicBezTo>
                  <a:lnTo>
                    <a:pt x="2674" y="1005"/>
                  </a:lnTo>
                  <a:cubicBezTo>
                    <a:pt x="3338" y="1005"/>
                    <a:pt x="3338" y="0"/>
                    <a:pt x="26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1"/>
            <p:cNvSpPr/>
            <p:nvPr/>
          </p:nvSpPr>
          <p:spPr>
            <a:xfrm>
              <a:off x="6054913" y="4299050"/>
              <a:ext cx="329500" cy="324400"/>
            </a:xfrm>
            <a:custGeom>
              <a:avLst/>
              <a:gdLst/>
              <a:ahLst/>
              <a:cxnLst/>
              <a:rect l="l" t="t" r="r" b="b"/>
              <a:pathLst>
                <a:path w="13180" h="12976" extrusionOk="0">
                  <a:moveTo>
                    <a:pt x="6599" y="1048"/>
                  </a:moveTo>
                  <a:lnTo>
                    <a:pt x="11454" y="3494"/>
                  </a:lnTo>
                  <a:lnTo>
                    <a:pt x="6599" y="5921"/>
                  </a:lnTo>
                  <a:lnTo>
                    <a:pt x="1707" y="3494"/>
                  </a:lnTo>
                  <a:lnTo>
                    <a:pt x="6599" y="1048"/>
                  </a:lnTo>
                  <a:close/>
                  <a:moveTo>
                    <a:pt x="9595" y="5561"/>
                  </a:moveTo>
                  <a:lnTo>
                    <a:pt x="11454" y="6490"/>
                  </a:lnTo>
                  <a:lnTo>
                    <a:pt x="6599" y="8917"/>
                  </a:lnTo>
                  <a:lnTo>
                    <a:pt x="1707" y="6509"/>
                  </a:lnTo>
                  <a:lnTo>
                    <a:pt x="3604" y="5561"/>
                  </a:lnTo>
                  <a:lnTo>
                    <a:pt x="6372" y="6945"/>
                  </a:lnTo>
                  <a:cubicBezTo>
                    <a:pt x="6429" y="6964"/>
                    <a:pt x="6505" y="6983"/>
                    <a:pt x="6599" y="6983"/>
                  </a:cubicBezTo>
                  <a:cubicBezTo>
                    <a:pt x="6675" y="6983"/>
                    <a:pt x="6751" y="6964"/>
                    <a:pt x="6808" y="6945"/>
                  </a:cubicBezTo>
                  <a:lnTo>
                    <a:pt x="9595" y="5561"/>
                  </a:lnTo>
                  <a:close/>
                  <a:moveTo>
                    <a:pt x="9595" y="8538"/>
                  </a:moveTo>
                  <a:lnTo>
                    <a:pt x="11454" y="9486"/>
                  </a:lnTo>
                  <a:lnTo>
                    <a:pt x="6599" y="11913"/>
                  </a:lnTo>
                  <a:lnTo>
                    <a:pt x="1707" y="9486"/>
                  </a:lnTo>
                  <a:lnTo>
                    <a:pt x="3585" y="8538"/>
                  </a:lnTo>
                  <a:lnTo>
                    <a:pt x="6372" y="9922"/>
                  </a:lnTo>
                  <a:cubicBezTo>
                    <a:pt x="6429" y="9960"/>
                    <a:pt x="6505" y="9979"/>
                    <a:pt x="6599" y="9979"/>
                  </a:cubicBezTo>
                  <a:cubicBezTo>
                    <a:pt x="6675" y="9979"/>
                    <a:pt x="6751" y="9960"/>
                    <a:pt x="6808" y="9922"/>
                  </a:cubicBezTo>
                  <a:lnTo>
                    <a:pt x="9595" y="8538"/>
                  </a:lnTo>
                  <a:close/>
                  <a:moveTo>
                    <a:pt x="6590" y="1"/>
                  </a:moveTo>
                  <a:cubicBezTo>
                    <a:pt x="6514" y="1"/>
                    <a:pt x="6438" y="15"/>
                    <a:pt x="6372" y="43"/>
                  </a:cubicBezTo>
                  <a:lnTo>
                    <a:pt x="380" y="3039"/>
                  </a:lnTo>
                  <a:cubicBezTo>
                    <a:pt x="209" y="3134"/>
                    <a:pt x="96" y="3305"/>
                    <a:pt x="96" y="3494"/>
                  </a:cubicBezTo>
                  <a:cubicBezTo>
                    <a:pt x="96" y="3684"/>
                    <a:pt x="209" y="3855"/>
                    <a:pt x="380" y="3930"/>
                  </a:cubicBezTo>
                  <a:lnTo>
                    <a:pt x="2485" y="4992"/>
                  </a:lnTo>
                  <a:lnTo>
                    <a:pt x="380" y="6035"/>
                  </a:lnTo>
                  <a:cubicBezTo>
                    <a:pt x="1" y="6225"/>
                    <a:pt x="1" y="6756"/>
                    <a:pt x="380" y="6926"/>
                  </a:cubicBezTo>
                  <a:lnTo>
                    <a:pt x="2485" y="7988"/>
                  </a:lnTo>
                  <a:lnTo>
                    <a:pt x="380" y="9031"/>
                  </a:lnTo>
                  <a:cubicBezTo>
                    <a:pt x="1" y="9221"/>
                    <a:pt x="1" y="9752"/>
                    <a:pt x="380" y="9922"/>
                  </a:cubicBezTo>
                  <a:lnTo>
                    <a:pt x="6372" y="12918"/>
                  </a:lnTo>
                  <a:cubicBezTo>
                    <a:pt x="6448" y="12956"/>
                    <a:pt x="6524" y="12975"/>
                    <a:pt x="6599" y="12975"/>
                  </a:cubicBezTo>
                  <a:cubicBezTo>
                    <a:pt x="6675" y="12975"/>
                    <a:pt x="6751" y="12956"/>
                    <a:pt x="6827" y="12918"/>
                  </a:cubicBezTo>
                  <a:lnTo>
                    <a:pt x="12800" y="9922"/>
                  </a:lnTo>
                  <a:cubicBezTo>
                    <a:pt x="13179" y="9752"/>
                    <a:pt x="13179" y="9221"/>
                    <a:pt x="12800" y="9031"/>
                  </a:cubicBezTo>
                  <a:lnTo>
                    <a:pt x="10714" y="7988"/>
                  </a:lnTo>
                  <a:lnTo>
                    <a:pt x="12800" y="6926"/>
                  </a:lnTo>
                  <a:cubicBezTo>
                    <a:pt x="13179" y="6756"/>
                    <a:pt x="13179" y="6225"/>
                    <a:pt x="12800" y="6035"/>
                  </a:cubicBezTo>
                  <a:lnTo>
                    <a:pt x="10714" y="4992"/>
                  </a:lnTo>
                  <a:lnTo>
                    <a:pt x="12800" y="3930"/>
                  </a:lnTo>
                  <a:cubicBezTo>
                    <a:pt x="12971" y="3855"/>
                    <a:pt x="13084" y="3684"/>
                    <a:pt x="13084" y="3494"/>
                  </a:cubicBezTo>
                  <a:cubicBezTo>
                    <a:pt x="13084" y="3305"/>
                    <a:pt x="12971" y="3134"/>
                    <a:pt x="12800" y="3039"/>
                  </a:cubicBezTo>
                  <a:lnTo>
                    <a:pt x="6808" y="43"/>
                  </a:lnTo>
                  <a:cubicBezTo>
                    <a:pt x="6742" y="15"/>
                    <a:pt x="6666" y="1"/>
                    <a:pt x="65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5" name="Google Shape;545;p31"/>
          <p:cNvGrpSpPr/>
          <p:nvPr/>
        </p:nvGrpSpPr>
        <p:grpSpPr>
          <a:xfrm>
            <a:off x="1614876" y="1364434"/>
            <a:ext cx="506092" cy="426611"/>
            <a:chOff x="1665363" y="1706700"/>
            <a:chExt cx="578325" cy="487500"/>
          </a:xfrm>
        </p:grpSpPr>
        <p:sp>
          <p:nvSpPr>
            <p:cNvPr id="546" name="Google Shape;546;p31"/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1"/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8" name="Google Shape;548;p31"/>
          <p:cNvGrpSpPr/>
          <p:nvPr/>
        </p:nvGrpSpPr>
        <p:grpSpPr>
          <a:xfrm>
            <a:off x="1614876" y="3361546"/>
            <a:ext cx="506092" cy="426611"/>
            <a:chOff x="1665363" y="1706700"/>
            <a:chExt cx="578325" cy="487500"/>
          </a:xfrm>
        </p:grpSpPr>
        <p:sp>
          <p:nvSpPr>
            <p:cNvPr id="549" name="Google Shape;549;p31"/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1"/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1" name="Google Shape;551;p31"/>
          <p:cNvGrpSpPr/>
          <p:nvPr/>
        </p:nvGrpSpPr>
        <p:grpSpPr>
          <a:xfrm>
            <a:off x="1084825" y="3203163"/>
            <a:ext cx="506100" cy="1366863"/>
            <a:chOff x="1084825" y="3203163"/>
            <a:chExt cx="506100" cy="1366863"/>
          </a:xfrm>
        </p:grpSpPr>
        <p:cxnSp>
          <p:nvCxnSpPr>
            <p:cNvPr id="552" name="Google Shape;552;p31"/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53" name="Google Shape;553;p31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cxnSp>
        <p:nvCxnSpPr>
          <p:cNvPr id="555" name="Google Shape;555;p31"/>
          <p:cNvCxnSpPr/>
          <p:nvPr/>
        </p:nvCxnSpPr>
        <p:spPr>
          <a:xfrm>
            <a:off x="1337875" y="1208049"/>
            <a:ext cx="0" cy="7317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" name="Google Shape;473;p28">
            <a:extLst>
              <a:ext uri="{FF2B5EF4-FFF2-40B4-BE49-F238E27FC236}">
                <a16:creationId xmlns:a16="http://schemas.microsoft.com/office/drawing/2014/main" id="{A6495D99-75D9-4782-B996-E4D12FFE30CA}"/>
              </a:ext>
            </a:extLst>
          </p:cNvPr>
          <p:cNvSpPr txBox="1">
            <a:spLocks/>
          </p:cNvSpPr>
          <p:nvPr/>
        </p:nvSpPr>
        <p:spPr>
          <a:xfrm>
            <a:off x="710125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>
              <a:buFont typeface="Fira Code"/>
              <a:buNone/>
            </a:pPr>
            <a:r>
              <a:rPr lang="en-CA" dirty="0">
                <a:solidFill>
                  <a:schemeClr val="accent3"/>
                </a:solidFill>
              </a:rPr>
              <a:t>STP’22|Engineering</a:t>
            </a:r>
          </a:p>
        </p:txBody>
      </p:sp>
      <p:sp>
        <p:nvSpPr>
          <p:cNvPr id="58" name="Google Shape;494;p29">
            <a:extLst>
              <a:ext uri="{FF2B5EF4-FFF2-40B4-BE49-F238E27FC236}">
                <a16:creationId xmlns:a16="http://schemas.microsoft.com/office/drawing/2014/main" id="{EACA5C9C-7874-47CD-ABE0-B20AE4DF38A4}"/>
              </a:ext>
            </a:extLst>
          </p:cNvPr>
          <p:cNvSpPr txBox="1">
            <a:spLocks/>
          </p:cNvSpPr>
          <p:nvPr/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en-CA"/>
              <a:t>Workshop.py</a:t>
            </a:r>
            <a:endParaRPr lang="en-CA" dirty="0"/>
          </a:p>
        </p:txBody>
      </p:sp>
      <p:sp>
        <p:nvSpPr>
          <p:cNvPr id="59" name="Google Shape;495;p29">
            <a:extLst>
              <a:ext uri="{FF2B5EF4-FFF2-40B4-BE49-F238E27FC236}">
                <a16:creationId xmlns:a16="http://schemas.microsoft.com/office/drawing/2014/main" id="{1A9984B1-BCE9-4A3F-8A1E-35F53989E753}"/>
              </a:ext>
            </a:extLst>
          </p:cNvPr>
          <p:cNvSpPr txBox="1">
            <a:spLocks/>
          </p:cNvSpPr>
          <p:nvPr/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en-CA" sz="1400" dirty="0"/>
              <a:t>Variables.py</a:t>
            </a:r>
          </a:p>
        </p:txBody>
      </p:sp>
      <p:sp>
        <p:nvSpPr>
          <p:cNvPr id="60" name="Google Shape;512;p31">
            <a:extLst>
              <a:ext uri="{FF2B5EF4-FFF2-40B4-BE49-F238E27FC236}">
                <a16:creationId xmlns:a16="http://schemas.microsoft.com/office/drawing/2014/main" id="{066DC536-036E-437B-B506-E446A3972DE8}"/>
              </a:ext>
            </a:extLst>
          </p:cNvPr>
          <p:cNvSpPr txBox="1">
            <a:spLocks/>
          </p:cNvSpPr>
          <p:nvPr/>
        </p:nvSpPr>
        <p:spPr>
          <a:xfrm>
            <a:off x="4617580" y="1151940"/>
            <a:ext cx="2431296" cy="7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en-CA" strike="sngStrike" dirty="0"/>
              <a:t>String name = “</a:t>
            </a:r>
            <a:r>
              <a:rPr lang="en-CA" strike="sngStrike" dirty="0" err="1"/>
              <a:t>ahmed</a:t>
            </a:r>
            <a:r>
              <a:rPr lang="en-CA" strike="sngStrike" dirty="0"/>
              <a:t>”</a:t>
            </a:r>
          </a:p>
          <a:p>
            <a:pPr marL="0" indent="0"/>
            <a:r>
              <a:rPr lang="en-CA" dirty="0"/>
              <a:t>name = “</a:t>
            </a:r>
            <a:r>
              <a:rPr lang="en-CA" dirty="0" err="1"/>
              <a:t>ahmed</a:t>
            </a:r>
            <a:r>
              <a:rPr lang="en-CA" dirty="0"/>
              <a:t>”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635</Words>
  <Application>Microsoft Office PowerPoint</Application>
  <PresentationFormat>On-screen Show (16:9)</PresentationFormat>
  <Paragraphs>169</Paragraphs>
  <Slides>23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Fira Code</vt:lpstr>
      <vt:lpstr>Arial</vt:lpstr>
      <vt:lpstr>Programming Language Workshop for Beginners by Slidesgo</vt:lpstr>
      <vt:lpstr>Web and Cloud development:</vt:lpstr>
      <vt:lpstr>PowerPoint Presentation</vt:lpstr>
      <vt:lpstr>Overview</vt:lpstr>
      <vt:lpstr>Why are we here?</vt:lpstr>
      <vt:lpstr>Project</vt:lpstr>
      <vt:lpstr>01</vt:lpstr>
      <vt:lpstr>01 :</vt:lpstr>
      <vt:lpstr>Why Python?</vt:lpstr>
      <vt:lpstr>Variables : </vt:lpstr>
      <vt:lpstr>Python Lists : </vt:lpstr>
      <vt:lpstr>Python loops : </vt:lpstr>
      <vt:lpstr>Let’s build a login system!</vt:lpstr>
      <vt:lpstr>Python dictionary : </vt:lpstr>
      <vt:lpstr>Python functions : </vt:lpstr>
      <vt:lpstr>02 {</vt:lpstr>
      <vt:lpstr>THANK YOU</vt:lpstr>
      <vt:lpstr>How does the web work?</vt:lpstr>
      <vt:lpstr>What is HTTP?</vt:lpstr>
      <vt:lpstr>HTTP: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and Cloud development:</dc:title>
  <dc:creator>Ahmed Emad</dc:creator>
  <cp:lastModifiedBy>Ahmed Salah Eldin Mohamed A. Maksoud 18P9076</cp:lastModifiedBy>
  <cp:revision>15</cp:revision>
  <dcterms:modified xsi:type="dcterms:W3CDTF">2022-02-08T15:05:12Z</dcterms:modified>
</cp:coreProperties>
</file>