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El-din, Ahmed" userId="59098346-eb10-41be-9168-a46753e5b8d3" providerId="ADAL" clId="{27A90C4B-6D76-48B8-B437-1EA64F5B0D2E}"/>
    <pc:docChg chg="undo custSel addSld delSld modSld addMainMaster delMainMaster">
      <pc:chgData name="Salah El-din, Ahmed" userId="59098346-eb10-41be-9168-a46753e5b8d3" providerId="ADAL" clId="{27A90C4B-6D76-48B8-B437-1EA64F5B0D2E}" dt="2023-01-17T02:15:00.772" v="227" actId="2696"/>
      <pc:docMkLst>
        <pc:docMk/>
      </pc:docMkLst>
      <pc:sldChg chg="addSp delSp modSp new mod setBg modClrScheme addAnim chgLayout">
        <pc:chgData name="Salah El-din, Ahmed" userId="59098346-eb10-41be-9168-a46753e5b8d3" providerId="ADAL" clId="{27A90C4B-6D76-48B8-B437-1EA64F5B0D2E}" dt="2023-01-17T02:02:58.545" v="4" actId="478"/>
        <pc:sldMkLst>
          <pc:docMk/>
          <pc:sldMk cId="1231870226" sldId="256"/>
        </pc:sldMkLst>
        <pc:spChg chg="mod">
          <ac:chgData name="Salah El-din, Ahmed" userId="59098346-eb10-41be-9168-a46753e5b8d3" providerId="ADAL" clId="{27A90C4B-6D76-48B8-B437-1EA64F5B0D2E}" dt="2023-01-17T02:02:47.078" v="2" actId="26606"/>
          <ac:spMkLst>
            <pc:docMk/>
            <pc:sldMk cId="1231870226" sldId="256"/>
            <ac:spMk id="2" creationId="{8E0E1B86-7436-458E-ACC4-24047548E6D4}"/>
          </ac:spMkLst>
        </pc:spChg>
        <pc:spChg chg="del mod">
          <ac:chgData name="Salah El-din, Ahmed" userId="59098346-eb10-41be-9168-a46753e5b8d3" providerId="ADAL" clId="{27A90C4B-6D76-48B8-B437-1EA64F5B0D2E}" dt="2023-01-17T02:02:58.545" v="4" actId="478"/>
          <ac:spMkLst>
            <pc:docMk/>
            <pc:sldMk cId="1231870226" sldId="256"/>
            <ac:spMk id="3" creationId="{912022F5-553A-4A57-90ED-FC2705CCC95A}"/>
          </ac:spMkLst>
        </pc:spChg>
        <pc:spChg chg="add">
          <ac:chgData name="Salah El-din, Ahmed" userId="59098346-eb10-41be-9168-a46753e5b8d3" providerId="ADAL" clId="{27A90C4B-6D76-48B8-B437-1EA64F5B0D2E}" dt="2023-01-17T02:02:47.078" v="2" actId="26606"/>
          <ac:spMkLst>
            <pc:docMk/>
            <pc:sldMk cId="1231870226" sldId="256"/>
            <ac:spMk id="9" creationId="{33E93247-6229-44AB-A550-739E971E690B}"/>
          </ac:spMkLst>
        </pc:spChg>
        <pc:picChg chg="add">
          <ac:chgData name="Salah El-din, Ahmed" userId="59098346-eb10-41be-9168-a46753e5b8d3" providerId="ADAL" clId="{27A90C4B-6D76-48B8-B437-1EA64F5B0D2E}" dt="2023-01-17T02:02:47.078" v="2" actId="26606"/>
          <ac:picMkLst>
            <pc:docMk/>
            <pc:sldMk cId="1231870226" sldId="256"/>
            <ac:picMk id="4" creationId="{61417D28-E858-7130-761E-806215D2457D}"/>
          </ac:picMkLst>
        </pc:picChg>
        <pc:cxnChg chg="add">
          <ac:chgData name="Salah El-din, Ahmed" userId="59098346-eb10-41be-9168-a46753e5b8d3" providerId="ADAL" clId="{27A90C4B-6D76-48B8-B437-1EA64F5B0D2E}" dt="2023-01-17T02:02:47.078" v="2" actId="26606"/>
          <ac:cxnSpMkLst>
            <pc:docMk/>
            <pc:sldMk cId="1231870226" sldId="256"/>
            <ac:cxnSpMk id="11" creationId="{EE2E603F-4A95-4FE8-BB06-211DFD75DBEF}"/>
          </ac:cxnSpMkLst>
        </pc:cxnChg>
        <pc:cxnChg chg="add">
          <ac:chgData name="Salah El-din, Ahmed" userId="59098346-eb10-41be-9168-a46753e5b8d3" providerId="ADAL" clId="{27A90C4B-6D76-48B8-B437-1EA64F5B0D2E}" dt="2023-01-17T02:02:47.078" v="2" actId="26606"/>
          <ac:cxnSpMkLst>
            <pc:docMk/>
            <pc:sldMk cId="1231870226" sldId="256"/>
            <ac:cxnSpMk id="13" creationId="{2CF06E40-3ECB-4820-95B5-8A70B07D4B47}"/>
          </ac:cxnSpMkLst>
        </pc:cxnChg>
      </pc:sldChg>
      <pc:sldChg chg="addSp delSp modSp new mod setBg">
        <pc:chgData name="Salah El-din, Ahmed" userId="59098346-eb10-41be-9168-a46753e5b8d3" providerId="ADAL" clId="{27A90C4B-6D76-48B8-B437-1EA64F5B0D2E}" dt="2023-01-17T02:04:25.820" v="31" actId="26606"/>
        <pc:sldMkLst>
          <pc:docMk/>
          <pc:sldMk cId="4280085615" sldId="257"/>
        </pc:sldMkLst>
        <pc:spChg chg="mod">
          <ac:chgData name="Salah El-din, Ahmed" userId="59098346-eb10-41be-9168-a46753e5b8d3" providerId="ADAL" clId="{27A90C4B-6D76-48B8-B437-1EA64F5B0D2E}" dt="2023-01-17T02:04:25.820" v="31" actId="26606"/>
          <ac:spMkLst>
            <pc:docMk/>
            <pc:sldMk cId="4280085615" sldId="257"/>
            <ac:spMk id="2" creationId="{6BB634B3-A0FD-4E01-B63E-150B1D1A312F}"/>
          </ac:spMkLst>
        </pc:spChg>
        <pc:spChg chg="add del mod">
          <ac:chgData name="Salah El-din, Ahmed" userId="59098346-eb10-41be-9168-a46753e5b8d3" providerId="ADAL" clId="{27A90C4B-6D76-48B8-B437-1EA64F5B0D2E}" dt="2023-01-17T02:04:25.820" v="31" actId="26606"/>
          <ac:spMkLst>
            <pc:docMk/>
            <pc:sldMk cId="4280085615" sldId="257"/>
            <ac:spMk id="3" creationId="{92030947-3050-422B-B45A-AE2EECF8DD17}"/>
          </ac:spMkLst>
        </pc:spChg>
        <pc:spChg chg="add del">
          <ac:chgData name="Salah El-din, Ahmed" userId="59098346-eb10-41be-9168-a46753e5b8d3" providerId="ADAL" clId="{27A90C4B-6D76-48B8-B437-1EA64F5B0D2E}" dt="2023-01-17T02:04:25.794" v="30" actId="26606"/>
          <ac:spMkLst>
            <pc:docMk/>
            <pc:sldMk cId="4280085615" sldId="257"/>
            <ac:spMk id="9" creationId="{F68B2C62-7648-4430-90D5-AE0F252AF113}"/>
          </ac:spMkLst>
        </pc:spChg>
        <pc:spChg chg="add">
          <ac:chgData name="Salah El-din, Ahmed" userId="59098346-eb10-41be-9168-a46753e5b8d3" providerId="ADAL" clId="{27A90C4B-6D76-48B8-B437-1EA64F5B0D2E}" dt="2023-01-17T02:04:25.820" v="31" actId="26606"/>
          <ac:spMkLst>
            <pc:docMk/>
            <pc:sldMk cId="4280085615" sldId="257"/>
            <ac:spMk id="15" creationId="{985184E4-C93A-4E34-8365-1886AAC5DE60}"/>
          </ac:spMkLst>
        </pc:spChg>
        <pc:graphicFrameChg chg="add del">
          <ac:chgData name="Salah El-din, Ahmed" userId="59098346-eb10-41be-9168-a46753e5b8d3" providerId="ADAL" clId="{27A90C4B-6D76-48B8-B437-1EA64F5B0D2E}" dt="2023-01-17T02:04:25.794" v="30" actId="26606"/>
          <ac:graphicFrameMkLst>
            <pc:docMk/>
            <pc:sldMk cId="4280085615" sldId="257"/>
            <ac:graphicFrameMk id="5" creationId="{2E9C33FC-1003-B35D-041E-35BDE29E86A8}"/>
          </ac:graphicFrameMkLst>
        </pc:graphicFrameChg>
        <pc:graphicFrameChg chg="add">
          <ac:chgData name="Salah El-din, Ahmed" userId="59098346-eb10-41be-9168-a46753e5b8d3" providerId="ADAL" clId="{27A90C4B-6D76-48B8-B437-1EA64F5B0D2E}" dt="2023-01-17T02:04:25.820" v="31" actId="26606"/>
          <ac:graphicFrameMkLst>
            <pc:docMk/>
            <pc:sldMk cId="4280085615" sldId="257"/>
            <ac:graphicFrameMk id="17" creationId="{55E17827-C3DE-CEEE-2B77-1990147119D7}"/>
          </ac:graphicFrameMkLst>
        </pc:graphicFrameChg>
        <pc:cxnChg chg="add del">
          <ac:chgData name="Salah El-din, Ahmed" userId="59098346-eb10-41be-9168-a46753e5b8d3" providerId="ADAL" clId="{27A90C4B-6D76-48B8-B437-1EA64F5B0D2E}" dt="2023-01-17T02:04:25.794" v="30" actId="26606"/>
          <ac:cxnSpMkLst>
            <pc:docMk/>
            <pc:sldMk cId="4280085615" sldId="257"/>
            <ac:cxnSpMk id="11" creationId="{AAD0195E-7F27-4D06-9427-0C121D721A14}"/>
          </ac:cxnSpMkLst>
        </pc:cxnChg>
        <pc:cxnChg chg="add del">
          <ac:chgData name="Salah El-din, Ahmed" userId="59098346-eb10-41be-9168-a46753e5b8d3" providerId="ADAL" clId="{27A90C4B-6D76-48B8-B437-1EA64F5B0D2E}" dt="2023-01-17T02:04:25.794" v="30" actId="26606"/>
          <ac:cxnSpMkLst>
            <pc:docMk/>
            <pc:sldMk cId="4280085615" sldId="257"/>
            <ac:cxnSpMk id="13" creationId="{9D74C2FC-3228-4FC1-B97B-87AD35508D91}"/>
          </ac:cxnSpMkLst>
        </pc:cxnChg>
        <pc:cxnChg chg="add">
          <ac:chgData name="Salah El-din, Ahmed" userId="59098346-eb10-41be-9168-a46753e5b8d3" providerId="ADAL" clId="{27A90C4B-6D76-48B8-B437-1EA64F5B0D2E}" dt="2023-01-17T02:04:25.820" v="31" actId="26606"/>
          <ac:cxnSpMkLst>
            <pc:docMk/>
            <pc:sldMk cId="4280085615" sldId="257"/>
            <ac:cxnSpMk id="16" creationId="{8AB0D40B-37F7-4F1F-B956-AFC12066ABE3}"/>
          </ac:cxnSpMkLst>
        </pc:cxnChg>
      </pc:sldChg>
      <pc:sldChg chg="modSp new mod">
        <pc:chgData name="Salah El-din, Ahmed" userId="59098346-eb10-41be-9168-a46753e5b8d3" providerId="ADAL" clId="{27A90C4B-6D76-48B8-B437-1EA64F5B0D2E}" dt="2023-01-17T02:08:52.178" v="118" actId="20577"/>
        <pc:sldMkLst>
          <pc:docMk/>
          <pc:sldMk cId="2619514821" sldId="258"/>
        </pc:sldMkLst>
        <pc:spChg chg="mod">
          <ac:chgData name="Salah El-din, Ahmed" userId="59098346-eb10-41be-9168-a46753e5b8d3" providerId="ADAL" clId="{27A90C4B-6D76-48B8-B437-1EA64F5B0D2E}" dt="2023-01-17T02:04:50.651" v="33"/>
          <ac:spMkLst>
            <pc:docMk/>
            <pc:sldMk cId="2619514821" sldId="258"/>
            <ac:spMk id="2" creationId="{8397FB8F-D7BA-4E57-B15A-17C881C686E2}"/>
          </ac:spMkLst>
        </pc:spChg>
        <pc:spChg chg="mod">
          <ac:chgData name="Salah El-din, Ahmed" userId="59098346-eb10-41be-9168-a46753e5b8d3" providerId="ADAL" clId="{27A90C4B-6D76-48B8-B437-1EA64F5B0D2E}" dt="2023-01-17T02:08:52.178" v="118" actId="20577"/>
          <ac:spMkLst>
            <pc:docMk/>
            <pc:sldMk cId="2619514821" sldId="258"/>
            <ac:spMk id="3" creationId="{41EFC345-9487-48AB-B43C-173515C91671}"/>
          </ac:spMkLst>
        </pc:spChg>
      </pc:sldChg>
      <pc:sldChg chg="addSp delSp modSp new mod setBg">
        <pc:chgData name="Salah El-din, Ahmed" userId="59098346-eb10-41be-9168-a46753e5b8d3" providerId="ADAL" clId="{27A90C4B-6D76-48B8-B437-1EA64F5B0D2E}" dt="2023-01-17T02:10:12.799" v="153" actId="26606"/>
        <pc:sldMkLst>
          <pc:docMk/>
          <pc:sldMk cId="2760533287" sldId="259"/>
        </pc:sldMkLst>
        <pc:spChg chg="mod">
          <ac:chgData name="Salah El-din, Ahmed" userId="59098346-eb10-41be-9168-a46753e5b8d3" providerId="ADAL" clId="{27A90C4B-6D76-48B8-B437-1EA64F5B0D2E}" dt="2023-01-17T02:10:12.799" v="153" actId="26606"/>
          <ac:spMkLst>
            <pc:docMk/>
            <pc:sldMk cId="2760533287" sldId="259"/>
            <ac:spMk id="2" creationId="{29E7E79E-DF7D-4D64-BED6-E87ECC395DFF}"/>
          </ac:spMkLst>
        </pc:spChg>
        <pc:spChg chg="del mod">
          <ac:chgData name="Salah El-din, Ahmed" userId="59098346-eb10-41be-9168-a46753e5b8d3" providerId="ADAL" clId="{27A90C4B-6D76-48B8-B437-1EA64F5B0D2E}" dt="2023-01-17T02:10:12.799" v="153" actId="26606"/>
          <ac:spMkLst>
            <pc:docMk/>
            <pc:sldMk cId="2760533287" sldId="259"/>
            <ac:spMk id="3" creationId="{19DA7FCB-BDEA-44BF-AB0B-C76D039FE161}"/>
          </ac:spMkLst>
        </pc:spChg>
        <pc:spChg chg="add">
          <ac:chgData name="Salah El-din, Ahmed" userId="59098346-eb10-41be-9168-a46753e5b8d3" providerId="ADAL" clId="{27A90C4B-6D76-48B8-B437-1EA64F5B0D2E}" dt="2023-01-17T02:10:12.799" v="153" actId="26606"/>
          <ac:spMkLst>
            <pc:docMk/>
            <pc:sldMk cId="2760533287" sldId="259"/>
            <ac:spMk id="9" creationId="{985184E4-C93A-4E34-8365-1886AAC5DE60}"/>
          </ac:spMkLst>
        </pc:spChg>
        <pc:graphicFrameChg chg="add">
          <ac:chgData name="Salah El-din, Ahmed" userId="59098346-eb10-41be-9168-a46753e5b8d3" providerId="ADAL" clId="{27A90C4B-6D76-48B8-B437-1EA64F5B0D2E}" dt="2023-01-17T02:10:12.799" v="153" actId="26606"/>
          <ac:graphicFrameMkLst>
            <pc:docMk/>
            <pc:sldMk cId="2760533287" sldId="259"/>
            <ac:graphicFrameMk id="5" creationId="{0F7D4E4B-6677-851C-D0B4-55C5D673E95F}"/>
          </ac:graphicFrameMkLst>
        </pc:graphicFrameChg>
        <pc:cxnChg chg="add">
          <ac:chgData name="Salah El-din, Ahmed" userId="59098346-eb10-41be-9168-a46753e5b8d3" providerId="ADAL" clId="{27A90C4B-6D76-48B8-B437-1EA64F5B0D2E}" dt="2023-01-17T02:10:12.799" v="153" actId="26606"/>
          <ac:cxnSpMkLst>
            <pc:docMk/>
            <pc:sldMk cId="2760533287" sldId="259"/>
            <ac:cxnSpMk id="11" creationId="{8AB0D40B-37F7-4F1F-B956-AFC12066ABE3}"/>
          </ac:cxnSpMkLst>
        </pc:cxnChg>
      </pc:sldChg>
      <pc:sldChg chg="addSp delSp modSp new mod setBg">
        <pc:chgData name="Salah El-din, Ahmed" userId="59098346-eb10-41be-9168-a46753e5b8d3" providerId="ADAL" clId="{27A90C4B-6D76-48B8-B437-1EA64F5B0D2E}" dt="2023-01-17T02:12:15.311" v="185" actId="26606"/>
        <pc:sldMkLst>
          <pc:docMk/>
          <pc:sldMk cId="3198660682" sldId="260"/>
        </pc:sldMkLst>
        <pc:spChg chg="mod">
          <ac:chgData name="Salah El-din, Ahmed" userId="59098346-eb10-41be-9168-a46753e5b8d3" providerId="ADAL" clId="{27A90C4B-6D76-48B8-B437-1EA64F5B0D2E}" dt="2023-01-17T02:12:15.311" v="185" actId="26606"/>
          <ac:spMkLst>
            <pc:docMk/>
            <pc:sldMk cId="3198660682" sldId="260"/>
            <ac:spMk id="2" creationId="{6C4F8821-251D-47F8-954A-41F5B749BCA2}"/>
          </ac:spMkLst>
        </pc:spChg>
        <pc:spChg chg="add del mod">
          <ac:chgData name="Salah El-din, Ahmed" userId="59098346-eb10-41be-9168-a46753e5b8d3" providerId="ADAL" clId="{27A90C4B-6D76-48B8-B437-1EA64F5B0D2E}" dt="2023-01-17T02:12:15.311" v="185" actId="26606"/>
          <ac:spMkLst>
            <pc:docMk/>
            <pc:sldMk cId="3198660682" sldId="260"/>
            <ac:spMk id="3" creationId="{C83DBC88-8A82-4316-807E-BFC47E581D7F}"/>
          </ac:spMkLst>
        </pc:spChg>
        <pc:spChg chg="add">
          <ac:chgData name="Salah El-din, Ahmed" userId="59098346-eb10-41be-9168-a46753e5b8d3" providerId="ADAL" clId="{27A90C4B-6D76-48B8-B437-1EA64F5B0D2E}" dt="2023-01-17T02:12:15.311" v="185" actId="26606"/>
          <ac:spMkLst>
            <pc:docMk/>
            <pc:sldMk cId="3198660682" sldId="260"/>
            <ac:spMk id="8" creationId="{5F710FDB-0919-493E-8539-8240C23F1EB2}"/>
          </ac:spMkLst>
        </pc:spChg>
        <pc:spChg chg="add del">
          <ac:chgData name="Salah El-din, Ahmed" userId="59098346-eb10-41be-9168-a46753e5b8d3" providerId="ADAL" clId="{27A90C4B-6D76-48B8-B437-1EA64F5B0D2E}" dt="2023-01-17T02:12:07.099" v="178" actId="26606"/>
          <ac:spMkLst>
            <pc:docMk/>
            <pc:sldMk cId="3198660682" sldId="260"/>
            <ac:spMk id="9" creationId="{985184E4-C93A-4E34-8365-1886AAC5DE60}"/>
          </ac:spMkLst>
        </pc:spChg>
        <pc:spChg chg="add del">
          <ac:chgData name="Salah El-din, Ahmed" userId="59098346-eb10-41be-9168-a46753e5b8d3" providerId="ADAL" clId="{27A90C4B-6D76-48B8-B437-1EA64F5B0D2E}" dt="2023-01-17T02:12:09.140" v="180" actId="26606"/>
          <ac:spMkLst>
            <pc:docMk/>
            <pc:sldMk cId="3198660682" sldId="260"/>
            <ac:spMk id="13" creationId="{985184E4-C93A-4E34-8365-1886AAC5DE60}"/>
          </ac:spMkLst>
        </pc:spChg>
        <pc:spChg chg="add del">
          <ac:chgData name="Salah El-din, Ahmed" userId="59098346-eb10-41be-9168-a46753e5b8d3" providerId="ADAL" clId="{27A90C4B-6D76-48B8-B437-1EA64F5B0D2E}" dt="2023-01-17T02:12:11.304" v="182" actId="26606"/>
          <ac:spMkLst>
            <pc:docMk/>
            <pc:sldMk cId="3198660682" sldId="260"/>
            <ac:spMk id="17" creationId="{F68B2C62-7648-4430-90D5-AE0F252AF113}"/>
          </ac:spMkLst>
        </pc:spChg>
        <pc:spChg chg="add del">
          <ac:chgData name="Salah El-din, Ahmed" userId="59098346-eb10-41be-9168-a46753e5b8d3" providerId="ADAL" clId="{27A90C4B-6D76-48B8-B437-1EA64F5B0D2E}" dt="2023-01-17T02:12:15.303" v="184" actId="26606"/>
          <ac:spMkLst>
            <pc:docMk/>
            <pc:sldMk cId="3198660682" sldId="260"/>
            <ac:spMk id="22" creationId="{F68B2C62-7648-4430-90D5-AE0F252AF113}"/>
          </ac:spMkLst>
        </pc:spChg>
        <pc:spChg chg="add">
          <ac:chgData name="Salah El-din, Ahmed" userId="59098346-eb10-41be-9168-a46753e5b8d3" providerId="ADAL" clId="{27A90C4B-6D76-48B8-B437-1EA64F5B0D2E}" dt="2023-01-17T02:12:15.311" v="185" actId="26606"/>
          <ac:spMkLst>
            <pc:docMk/>
            <pc:sldMk cId="3198660682" sldId="260"/>
            <ac:spMk id="27" creationId="{C83DBC88-8A82-4316-807E-BFC47E581D7F}"/>
          </ac:spMkLst>
        </pc:spChg>
        <pc:graphicFrameChg chg="add del">
          <ac:chgData name="Salah El-din, Ahmed" userId="59098346-eb10-41be-9168-a46753e5b8d3" providerId="ADAL" clId="{27A90C4B-6D76-48B8-B437-1EA64F5B0D2E}" dt="2023-01-17T02:12:07.099" v="178" actId="26606"/>
          <ac:graphicFrameMkLst>
            <pc:docMk/>
            <pc:sldMk cId="3198660682" sldId="260"/>
            <ac:graphicFrameMk id="5" creationId="{CCB46D05-ACA9-9384-FA5E-15FA082CD1C5}"/>
          </ac:graphicFrameMkLst>
        </pc:graphicFrameChg>
        <pc:graphicFrameChg chg="add del">
          <ac:chgData name="Salah El-din, Ahmed" userId="59098346-eb10-41be-9168-a46753e5b8d3" providerId="ADAL" clId="{27A90C4B-6D76-48B8-B437-1EA64F5B0D2E}" dt="2023-01-17T02:12:09.140" v="180" actId="26606"/>
          <ac:graphicFrameMkLst>
            <pc:docMk/>
            <pc:sldMk cId="3198660682" sldId="260"/>
            <ac:graphicFrameMk id="15" creationId="{D1DB0780-4C42-4FA4-DEE6-53958D3E16AA}"/>
          </ac:graphicFrameMkLst>
        </pc:graphicFrameChg>
        <pc:graphicFrameChg chg="add del">
          <ac:chgData name="Salah El-din, Ahmed" userId="59098346-eb10-41be-9168-a46753e5b8d3" providerId="ADAL" clId="{27A90C4B-6D76-48B8-B437-1EA64F5B0D2E}" dt="2023-01-17T02:12:11.304" v="182" actId="26606"/>
          <ac:graphicFrameMkLst>
            <pc:docMk/>
            <pc:sldMk cId="3198660682" sldId="260"/>
            <ac:graphicFrameMk id="20" creationId="{9A4711A7-C0BC-F066-3457-2CD351E6794F}"/>
          </ac:graphicFrameMkLst>
        </pc:graphicFrameChg>
        <pc:graphicFrameChg chg="add del">
          <ac:chgData name="Salah El-din, Ahmed" userId="59098346-eb10-41be-9168-a46753e5b8d3" providerId="ADAL" clId="{27A90C4B-6D76-48B8-B437-1EA64F5B0D2E}" dt="2023-01-17T02:12:15.303" v="184" actId="26606"/>
          <ac:graphicFrameMkLst>
            <pc:docMk/>
            <pc:sldMk cId="3198660682" sldId="260"/>
            <ac:graphicFrameMk id="25" creationId="{26398E36-0FCD-A0D7-4293-B51D89B612AB}"/>
          </ac:graphicFrameMkLst>
        </pc:graphicFrameChg>
        <pc:cxnChg chg="add">
          <ac:chgData name="Salah El-din, Ahmed" userId="59098346-eb10-41be-9168-a46753e5b8d3" providerId="ADAL" clId="{27A90C4B-6D76-48B8-B437-1EA64F5B0D2E}" dt="2023-01-17T02:12:15.311" v="185" actId="26606"/>
          <ac:cxnSpMkLst>
            <pc:docMk/>
            <pc:sldMk cId="3198660682" sldId="260"/>
            <ac:cxnSpMk id="10" creationId="{0AFF0B6C-73E2-4B40-9280-938C14922C87}"/>
          </ac:cxnSpMkLst>
        </pc:cxnChg>
        <pc:cxnChg chg="add del">
          <ac:chgData name="Salah El-din, Ahmed" userId="59098346-eb10-41be-9168-a46753e5b8d3" providerId="ADAL" clId="{27A90C4B-6D76-48B8-B437-1EA64F5B0D2E}" dt="2023-01-17T02:12:07.099" v="178" actId="26606"/>
          <ac:cxnSpMkLst>
            <pc:docMk/>
            <pc:sldMk cId="3198660682" sldId="260"/>
            <ac:cxnSpMk id="11" creationId="{8AB0D40B-37F7-4F1F-B956-AFC12066ABE3}"/>
          </ac:cxnSpMkLst>
        </pc:cxnChg>
        <pc:cxnChg chg="add del">
          <ac:chgData name="Salah El-din, Ahmed" userId="59098346-eb10-41be-9168-a46753e5b8d3" providerId="ADAL" clId="{27A90C4B-6D76-48B8-B437-1EA64F5B0D2E}" dt="2023-01-17T02:12:09.140" v="180" actId="26606"/>
          <ac:cxnSpMkLst>
            <pc:docMk/>
            <pc:sldMk cId="3198660682" sldId="260"/>
            <ac:cxnSpMk id="14" creationId="{8AB0D40B-37F7-4F1F-B956-AFC12066ABE3}"/>
          </ac:cxnSpMkLst>
        </pc:cxnChg>
        <pc:cxnChg chg="add del">
          <ac:chgData name="Salah El-din, Ahmed" userId="59098346-eb10-41be-9168-a46753e5b8d3" providerId="ADAL" clId="{27A90C4B-6D76-48B8-B437-1EA64F5B0D2E}" dt="2023-01-17T02:12:11.304" v="182" actId="26606"/>
          <ac:cxnSpMkLst>
            <pc:docMk/>
            <pc:sldMk cId="3198660682" sldId="260"/>
            <ac:cxnSpMk id="18" creationId="{AAD0195E-7F27-4D06-9427-0C121D721A14}"/>
          </ac:cxnSpMkLst>
        </pc:cxnChg>
        <pc:cxnChg chg="add del">
          <ac:chgData name="Salah El-din, Ahmed" userId="59098346-eb10-41be-9168-a46753e5b8d3" providerId="ADAL" clId="{27A90C4B-6D76-48B8-B437-1EA64F5B0D2E}" dt="2023-01-17T02:12:11.304" v="182" actId="26606"/>
          <ac:cxnSpMkLst>
            <pc:docMk/>
            <pc:sldMk cId="3198660682" sldId="260"/>
            <ac:cxnSpMk id="19" creationId="{9D74C2FC-3228-4FC1-B97B-87AD35508D91}"/>
          </ac:cxnSpMkLst>
        </pc:cxnChg>
        <pc:cxnChg chg="add del">
          <ac:chgData name="Salah El-din, Ahmed" userId="59098346-eb10-41be-9168-a46753e5b8d3" providerId="ADAL" clId="{27A90C4B-6D76-48B8-B437-1EA64F5B0D2E}" dt="2023-01-17T02:12:15.303" v="184" actId="26606"/>
          <ac:cxnSpMkLst>
            <pc:docMk/>
            <pc:sldMk cId="3198660682" sldId="260"/>
            <ac:cxnSpMk id="23" creationId="{AAD0195E-7F27-4D06-9427-0C121D721A14}"/>
          </ac:cxnSpMkLst>
        </pc:cxnChg>
        <pc:cxnChg chg="add del">
          <ac:chgData name="Salah El-din, Ahmed" userId="59098346-eb10-41be-9168-a46753e5b8d3" providerId="ADAL" clId="{27A90C4B-6D76-48B8-B437-1EA64F5B0D2E}" dt="2023-01-17T02:12:15.303" v="184" actId="26606"/>
          <ac:cxnSpMkLst>
            <pc:docMk/>
            <pc:sldMk cId="3198660682" sldId="260"/>
            <ac:cxnSpMk id="24" creationId="{9D74C2FC-3228-4FC1-B97B-87AD35508D91}"/>
          </ac:cxnSpMkLst>
        </pc:cxnChg>
      </pc:sldChg>
      <pc:sldChg chg="addSp modSp new mod setBg">
        <pc:chgData name="Salah El-din, Ahmed" userId="59098346-eb10-41be-9168-a46753e5b8d3" providerId="ADAL" clId="{27A90C4B-6D76-48B8-B437-1EA64F5B0D2E}" dt="2023-01-17T02:13:41.826" v="206" actId="26606"/>
        <pc:sldMkLst>
          <pc:docMk/>
          <pc:sldMk cId="2129318452" sldId="261"/>
        </pc:sldMkLst>
        <pc:spChg chg="mod">
          <ac:chgData name="Salah El-din, Ahmed" userId="59098346-eb10-41be-9168-a46753e5b8d3" providerId="ADAL" clId="{27A90C4B-6D76-48B8-B437-1EA64F5B0D2E}" dt="2023-01-17T02:13:41.826" v="206" actId="26606"/>
          <ac:spMkLst>
            <pc:docMk/>
            <pc:sldMk cId="2129318452" sldId="261"/>
            <ac:spMk id="2" creationId="{669BDFE7-4485-4394-A21A-ED4978D57806}"/>
          </ac:spMkLst>
        </pc:spChg>
        <pc:spChg chg="mod">
          <ac:chgData name="Salah El-din, Ahmed" userId="59098346-eb10-41be-9168-a46753e5b8d3" providerId="ADAL" clId="{27A90C4B-6D76-48B8-B437-1EA64F5B0D2E}" dt="2023-01-17T02:13:41.826" v="206" actId="26606"/>
          <ac:spMkLst>
            <pc:docMk/>
            <pc:sldMk cId="2129318452" sldId="261"/>
            <ac:spMk id="3" creationId="{91A91B33-D1B4-419B-8DB9-F45C73D42F33}"/>
          </ac:spMkLst>
        </pc:spChg>
        <pc:spChg chg="add">
          <ac:chgData name="Salah El-din, Ahmed" userId="59098346-eb10-41be-9168-a46753e5b8d3" providerId="ADAL" clId="{27A90C4B-6D76-48B8-B437-1EA64F5B0D2E}" dt="2023-01-17T02:13:41.826" v="206" actId="26606"/>
          <ac:spMkLst>
            <pc:docMk/>
            <pc:sldMk cId="2129318452" sldId="261"/>
            <ac:spMk id="10" creationId="{E49D7415-2F11-44C2-B6AA-13A25B6814B9}"/>
          </ac:spMkLst>
        </pc:spChg>
        <pc:picChg chg="add">
          <ac:chgData name="Salah El-din, Ahmed" userId="59098346-eb10-41be-9168-a46753e5b8d3" providerId="ADAL" clId="{27A90C4B-6D76-48B8-B437-1EA64F5B0D2E}" dt="2023-01-17T02:13:41.826" v="206" actId="26606"/>
          <ac:picMkLst>
            <pc:docMk/>
            <pc:sldMk cId="2129318452" sldId="261"/>
            <ac:picMk id="7" creationId="{BB0E5F07-E8AD-CC0C-036D-B9B6DFCDDC19}"/>
          </ac:picMkLst>
        </pc:picChg>
        <pc:cxnChg chg="add">
          <ac:chgData name="Salah El-din, Ahmed" userId="59098346-eb10-41be-9168-a46753e5b8d3" providerId="ADAL" clId="{27A90C4B-6D76-48B8-B437-1EA64F5B0D2E}" dt="2023-01-17T02:13:41.826" v="206" actId="26606"/>
          <ac:cxnSpMkLst>
            <pc:docMk/>
            <pc:sldMk cId="2129318452" sldId="261"/>
            <ac:cxnSpMk id="12" creationId="{5EF1A8C6-8F60-4EF2-B4D7-A5A5E94F6946}"/>
          </ac:cxnSpMkLst>
        </pc:cxnChg>
        <pc:cxnChg chg="add">
          <ac:chgData name="Salah El-din, Ahmed" userId="59098346-eb10-41be-9168-a46753e5b8d3" providerId="ADAL" clId="{27A90C4B-6D76-48B8-B437-1EA64F5B0D2E}" dt="2023-01-17T02:13:41.826" v="206" actId="26606"/>
          <ac:cxnSpMkLst>
            <pc:docMk/>
            <pc:sldMk cId="2129318452" sldId="261"/>
            <ac:cxnSpMk id="14" creationId="{FD9760AA-CA3F-4C65-B688-B44307731F5A}"/>
          </ac:cxnSpMkLst>
        </pc:cxnChg>
      </pc:sldChg>
      <pc:sldChg chg="addSp delSp modSp new mod setBg">
        <pc:chgData name="Salah El-din, Ahmed" userId="59098346-eb10-41be-9168-a46753e5b8d3" providerId="ADAL" clId="{27A90C4B-6D76-48B8-B437-1EA64F5B0D2E}" dt="2023-01-17T02:14:47.262" v="225" actId="26606"/>
        <pc:sldMkLst>
          <pc:docMk/>
          <pc:sldMk cId="3118829579" sldId="262"/>
        </pc:sldMkLst>
        <pc:spChg chg="mod">
          <ac:chgData name="Salah El-din, Ahmed" userId="59098346-eb10-41be-9168-a46753e5b8d3" providerId="ADAL" clId="{27A90C4B-6D76-48B8-B437-1EA64F5B0D2E}" dt="2023-01-17T02:14:47.262" v="225" actId="26606"/>
          <ac:spMkLst>
            <pc:docMk/>
            <pc:sldMk cId="3118829579" sldId="262"/>
            <ac:spMk id="2" creationId="{EC9EC34C-6964-4550-A9EF-F782C24CD441}"/>
          </ac:spMkLst>
        </pc:spChg>
        <pc:spChg chg="del mod">
          <ac:chgData name="Salah El-din, Ahmed" userId="59098346-eb10-41be-9168-a46753e5b8d3" providerId="ADAL" clId="{27A90C4B-6D76-48B8-B437-1EA64F5B0D2E}" dt="2023-01-17T02:14:47.262" v="225" actId="26606"/>
          <ac:spMkLst>
            <pc:docMk/>
            <pc:sldMk cId="3118829579" sldId="262"/>
            <ac:spMk id="3" creationId="{76EA7E0B-BC77-48DD-89D3-EB533B6C9752}"/>
          </ac:spMkLst>
        </pc:spChg>
        <pc:spChg chg="add">
          <ac:chgData name="Salah El-din, Ahmed" userId="59098346-eb10-41be-9168-a46753e5b8d3" providerId="ADAL" clId="{27A90C4B-6D76-48B8-B437-1EA64F5B0D2E}" dt="2023-01-17T02:14:47.262" v="225" actId="26606"/>
          <ac:spMkLst>
            <pc:docMk/>
            <pc:sldMk cId="3118829579" sldId="262"/>
            <ac:spMk id="9" creationId="{F68B2C62-7648-4430-90D5-AE0F252AF113}"/>
          </ac:spMkLst>
        </pc:spChg>
        <pc:graphicFrameChg chg="add">
          <ac:chgData name="Salah El-din, Ahmed" userId="59098346-eb10-41be-9168-a46753e5b8d3" providerId="ADAL" clId="{27A90C4B-6D76-48B8-B437-1EA64F5B0D2E}" dt="2023-01-17T02:14:47.262" v="225" actId="26606"/>
          <ac:graphicFrameMkLst>
            <pc:docMk/>
            <pc:sldMk cId="3118829579" sldId="262"/>
            <ac:graphicFrameMk id="5" creationId="{F02411E3-6B64-98EB-9A9E-E31A8C6672FC}"/>
          </ac:graphicFrameMkLst>
        </pc:graphicFrameChg>
        <pc:cxnChg chg="add">
          <ac:chgData name="Salah El-din, Ahmed" userId="59098346-eb10-41be-9168-a46753e5b8d3" providerId="ADAL" clId="{27A90C4B-6D76-48B8-B437-1EA64F5B0D2E}" dt="2023-01-17T02:14:47.262" v="225" actId="26606"/>
          <ac:cxnSpMkLst>
            <pc:docMk/>
            <pc:sldMk cId="3118829579" sldId="262"/>
            <ac:cxnSpMk id="11" creationId="{4BFD5B9F-5FB6-467D-83D5-DF82F1907354}"/>
          </ac:cxnSpMkLst>
        </pc:cxnChg>
      </pc:sldChg>
      <pc:sldChg chg="new del">
        <pc:chgData name="Salah El-din, Ahmed" userId="59098346-eb10-41be-9168-a46753e5b8d3" providerId="ADAL" clId="{27A90C4B-6D76-48B8-B437-1EA64F5B0D2E}" dt="2023-01-17T02:15:00.772" v="227" actId="2696"/>
        <pc:sldMkLst>
          <pc:docMk/>
          <pc:sldMk cId="422061740" sldId="263"/>
        </pc:sldMkLst>
      </pc:sldChg>
      <pc:sldMasterChg chg="del delSldLayout">
        <pc:chgData name="Salah El-din, Ahmed" userId="59098346-eb10-41be-9168-a46753e5b8d3" providerId="ADAL" clId="{27A90C4B-6D76-48B8-B437-1EA64F5B0D2E}" dt="2023-01-17T02:02:47.078" v="2" actId="26606"/>
        <pc:sldMasterMkLst>
          <pc:docMk/>
          <pc:sldMasterMk cId="1980945329" sldId="2147483648"/>
        </pc:sldMasterMkLst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579804354" sldId="2147483649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3774066391" sldId="2147483650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1390376155" sldId="2147483651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1732860403" sldId="2147483652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1844806578" sldId="2147483653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1372723307" sldId="2147483654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3547892327" sldId="2147483655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2649318823" sldId="2147483656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3887145663" sldId="2147483657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294854583" sldId="2147483658"/>
          </pc:sldLayoutMkLst>
        </pc:sldLayoutChg>
        <pc:sldLayoutChg chg="del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1980945329" sldId="2147483648"/>
            <pc:sldLayoutMk cId="327468148" sldId="2147483659"/>
          </pc:sldLayoutMkLst>
        </pc:sldLayoutChg>
      </pc:sldMasterChg>
      <pc:sldMasterChg chg="add addSldLayout">
        <pc:chgData name="Salah El-din, Ahmed" userId="59098346-eb10-41be-9168-a46753e5b8d3" providerId="ADAL" clId="{27A90C4B-6D76-48B8-B437-1EA64F5B0D2E}" dt="2023-01-17T02:02:47.078" v="2" actId="26606"/>
        <pc:sldMasterMkLst>
          <pc:docMk/>
          <pc:sldMasterMk cId="2372616113" sldId="2147483673"/>
        </pc:sldMasterMkLst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2323376213" sldId="2147483662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1340207548" sldId="2147483663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2484349671" sldId="2147483664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1188203333" sldId="2147483665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2170572135" sldId="2147483666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4237733148" sldId="2147483667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2164870889" sldId="2147483668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2919916093" sldId="2147483669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888968345" sldId="2147483670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90393999" sldId="2147483671"/>
          </pc:sldLayoutMkLst>
        </pc:sldLayoutChg>
        <pc:sldLayoutChg chg="add">
          <pc:chgData name="Salah El-din, Ahmed" userId="59098346-eb10-41be-9168-a46753e5b8d3" providerId="ADAL" clId="{27A90C4B-6D76-48B8-B437-1EA64F5B0D2E}" dt="2023-01-17T02:02:47.078" v="2" actId="26606"/>
          <pc:sldLayoutMkLst>
            <pc:docMk/>
            <pc:sldMasterMk cId="2372616113" sldId="2147483673"/>
            <pc:sldLayoutMk cId="2575970625" sldId="2147483672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07F0E-BCCD-4581-9F2B-F82DDB0CE85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DAC7F5-1290-4014-ADF6-FD535F01C720}">
      <dgm:prSet/>
      <dgm:spPr/>
      <dgm:t>
        <a:bodyPr/>
        <a:lstStyle/>
        <a:p>
          <a:r>
            <a:rPr lang="en-US"/>
            <a:t>▸ WHAT DOES CI/CD STAND FOR? THE CONCEPTS EXPLAINED</a:t>
          </a:r>
        </a:p>
      </dgm:t>
    </dgm:pt>
    <dgm:pt modelId="{0841806A-B21F-4AAE-876A-A120A0FDA4AC}" type="parTrans" cxnId="{01783D7C-2524-40ED-B333-58435F68450F}">
      <dgm:prSet/>
      <dgm:spPr/>
      <dgm:t>
        <a:bodyPr/>
        <a:lstStyle/>
        <a:p>
          <a:endParaRPr lang="en-US"/>
        </a:p>
      </dgm:t>
    </dgm:pt>
    <dgm:pt modelId="{D3349311-301D-468C-BDB7-2EB9FBE985DA}" type="sibTrans" cxnId="{01783D7C-2524-40ED-B333-58435F68450F}">
      <dgm:prSet/>
      <dgm:spPr/>
      <dgm:t>
        <a:bodyPr/>
        <a:lstStyle/>
        <a:p>
          <a:endParaRPr lang="en-US"/>
        </a:p>
      </dgm:t>
    </dgm:pt>
    <dgm:pt modelId="{6F9CF690-7E2C-4FBE-9655-1744572AC8E2}">
      <dgm:prSet/>
      <dgm:spPr/>
      <dgm:t>
        <a:bodyPr/>
        <a:lstStyle/>
        <a:p>
          <a:r>
            <a:rPr lang="en-US"/>
            <a:t>▸ WHAT ARE OUR CURRENT PAIN POINTS? </a:t>
          </a:r>
        </a:p>
      </dgm:t>
    </dgm:pt>
    <dgm:pt modelId="{9581408F-7150-49F9-BA83-8DD0FCDCE4C8}" type="parTrans" cxnId="{0F3BCC2F-E911-4F92-8680-48EF7E0BE34B}">
      <dgm:prSet/>
      <dgm:spPr/>
      <dgm:t>
        <a:bodyPr/>
        <a:lstStyle/>
        <a:p>
          <a:endParaRPr lang="en-US"/>
        </a:p>
      </dgm:t>
    </dgm:pt>
    <dgm:pt modelId="{6EC7E2F5-B648-477E-ADBC-A9E0D599C026}" type="sibTrans" cxnId="{0F3BCC2F-E911-4F92-8680-48EF7E0BE34B}">
      <dgm:prSet/>
      <dgm:spPr/>
      <dgm:t>
        <a:bodyPr/>
        <a:lstStyle/>
        <a:p>
          <a:endParaRPr lang="en-US"/>
        </a:p>
      </dgm:t>
    </dgm:pt>
    <dgm:pt modelId="{AFB66D19-B9F7-4F5F-B715-0DD2828E2A84}">
      <dgm:prSet/>
      <dgm:spPr/>
      <dgm:t>
        <a:bodyPr/>
        <a:lstStyle/>
        <a:p>
          <a:r>
            <a:rPr lang="en-US"/>
            <a:t>▸ CI/CD TO THE RESCUE. HOW WE COULD BENEFIT FROM DEVOPS PRINCIPLES </a:t>
          </a:r>
        </a:p>
      </dgm:t>
    </dgm:pt>
    <dgm:pt modelId="{C6CB63ED-4735-4266-98FE-7A65F88CED4B}" type="parTrans" cxnId="{1AC0AE47-417C-48CA-8DA9-483A6D71602A}">
      <dgm:prSet/>
      <dgm:spPr/>
      <dgm:t>
        <a:bodyPr/>
        <a:lstStyle/>
        <a:p>
          <a:endParaRPr lang="en-US"/>
        </a:p>
      </dgm:t>
    </dgm:pt>
    <dgm:pt modelId="{7BFA04FA-84DE-47F2-8829-C5188AB99446}" type="sibTrans" cxnId="{1AC0AE47-417C-48CA-8DA9-483A6D71602A}">
      <dgm:prSet/>
      <dgm:spPr/>
      <dgm:t>
        <a:bodyPr/>
        <a:lstStyle/>
        <a:p>
          <a:endParaRPr lang="en-US"/>
        </a:p>
      </dgm:t>
    </dgm:pt>
    <dgm:pt modelId="{0EAF1964-C4F7-4A6D-B2B7-D7A70EC79088}">
      <dgm:prSet/>
      <dgm:spPr/>
      <dgm:t>
        <a:bodyPr/>
        <a:lstStyle/>
        <a:p>
          <a:r>
            <a:rPr lang="en-US"/>
            <a:t>▸ WHAT ARE THE CHALLENGES WE WILL BE CONFRONTED WITH?</a:t>
          </a:r>
        </a:p>
      </dgm:t>
    </dgm:pt>
    <dgm:pt modelId="{C0CA4E3F-AFBF-47FB-AC3B-79C2CF398E20}" type="parTrans" cxnId="{B463948C-ECA5-4BB1-96AF-6B2225749314}">
      <dgm:prSet/>
      <dgm:spPr/>
      <dgm:t>
        <a:bodyPr/>
        <a:lstStyle/>
        <a:p>
          <a:endParaRPr lang="en-US"/>
        </a:p>
      </dgm:t>
    </dgm:pt>
    <dgm:pt modelId="{3577FEB2-4E75-4948-B3E4-E3DF9899F485}" type="sibTrans" cxnId="{B463948C-ECA5-4BB1-96AF-6B2225749314}">
      <dgm:prSet/>
      <dgm:spPr/>
      <dgm:t>
        <a:bodyPr/>
        <a:lstStyle/>
        <a:p>
          <a:endParaRPr lang="en-US"/>
        </a:p>
      </dgm:t>
    </dgm:pt>
    <dgm:pt modelId="{4C3E7912-96FC-4B75-893B-5A6EAF152462}" type="pres">
      <dgm:prSet presAssocID="{DAF07F0E-BCCD-4581-9F2B-F82DDB0CE858}" presName="matrix" presStyleCnt="0">
        <dgm:presLayoutVars>
          <dgm:chMax val="1"/>
          <dgm:dir/>
          <dgm:resizeHandles val="exact"/>
        </dgm:presLayoutVars>
      </dgm:prSet>
      <dgm:spPr/>
    </dgm:pt>
    <dgm:pt modelId="{AD9E57FD-3D04-4C5E-8DDD-E80FDE2DDAA5}" type="pres">
      <dgm:prSet presAssocID="{DAF07F0E-BCCD-4581-9F2B-F82DDB0CE858}" presName="diamond" presStyleLbl="bgShp" presStyleIdx="0" presStyleCnt="1"/>
      <dgm:spPr/>
    </dgm:pt>
    <dgm:pt modelId="{F9D854F5-F1B7-407C-94C7-0045884C6DD7}" type="pres">
      <dgm:prSet presAssocID="{DAF07F0E-BCCD-4581-9F2B-F82DDB0CE85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81CF591-759C-4AB4-933B-BBEF6420E381}" type="pres">
      <dgm:prSet presAssocID="{DAF07F0E-BCCD-4581-9F2B-F82DDB0CE85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2F9DD2-DF9C-48AA-A5D2-FA4B566814C3}" type="pres">
      <dgm:prSet presAssocID="{DAF07F0E-BCCD-4581-9F2B-F82DDB0CE85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70C924-B8D6-4222-A80C-3ACF79B59CAA}" type="pres">
      <dgm:prSet presAssocID="{DAF07F0E-BCCD-4581-9F2B-F82DDB0CE85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159902F-5129-4BE4-8BE8-67266990FB35}" type="presOf" srcId="{DAF07F0E-BCCD-4581-9F2B-F82DDB0CE858}" destId="{4C3E7912-96FC-4B75-893B-5A6EAF152462}" srcOrd="0" destOrd="0" presId="urn:microsoft.com/office/officeart/2005/8/layout/matrix3"/>
    <dgm:cxn modelId="{0F3BCC2F-E911-4F92-8680-48EF7E0BE34B}" srcId="{DAF07F0E-BCCD-4581-9F2B-F82DDB0CE858}" destId="{6F9CF690-7E2C-4FBE-9655-1744572AC8E2}" srcOrd="1" destOrd="0" parTransId="{9581408F-7150-49F9-BA83-8DD0FCDCE4C8}" sibTransId="{6EC7E2F5-B648-477E-ADBC-A9E0D599C026}"/>
    <dgm:cxn modelId="{13068133-66F9-4392-9F48-D55C980846EC}" type="presOf" srcId="{0EAF1964-C4F7-4A6D-B2B7-D7A70EC79088}" destId="{8970C924-B8D6-4222-A80C-3ACF79B59CAA}" srcOrd="0" destOrd="0" presId="urn:microsoft.com/office/officeart/2005/8/layout/matrix3"/>
    <dgm:cxn modelId="{1AC0AE47-417C-48CA-8DA9-483A6D71602A}" srcId="{DAF07F0E-BCCD-4581-9F2B-F82DDB0CE858}" destId="{AFB66D19-B9F7-4F5F-B715-0DD2828E2A84}" srcOrd="2" destOrd="0" parTransId="{C6CB63ED-4735-4266-98FE-7A65F88CED4B}" sibTransId="{7BFA04FA-84DE-47F2-8829-C5188AB99446}"/>
    <dgm:cxn modelId="{01783D7C-2524-40ED-B333-58435F68450F}" srcId="{DAF07F0E-BCCD-4581-9F2B-F82DDB0CE858}" destId="{05DAC7F5-1290-4014-ADF6-FD535F01C720}" srcOrd="0" destOrd="0" parTransId="{0841806A-B21F-4AAE-876A-A120A0FDA4AC}" sibTransId="{D3349311-301D-468C-BDB7-2EB9FBE985DA}"/>
    <dgm:cxn modelId="{B463948C-ECA5-4BB1-96AF-6B2225749314}" srcId="{DAF07F0E-BCCD-4581-9F2B-F82DDB0CE858}" destId="{0EAF1964-C4F7-4A6D-B2B7-D7A70EC79088}" srcOrd="3" destOrd="0" parTransId="{C0CA4E3F-AFBF-47FB-AC3B-79C2CF398E20}" sibTransId="{3577FEB2-4E75-4948-B3E4-E3DF9899F485}"/>
    <dgm:cxn modelId="{E0BFFEAE-46CB-4F9E-A9DC-977485E1F4C4}" type="presOf" srcId="{05DAC7F5-1290-4014-ADF6-FD535F01C720}" destId="{F9D854F5-F1B7-407C-94C7-0045884C6DD7}" srcOrd="0" destOrd="0" presId="urn:microsoft.com/office/officeart/2005/8/layout/matrix3"/>
    <dgm:cxn modelId="{C96328B4-8ADB-4408-998F-38E3264CF51E}" type="presOf" srcId="{6F9CF690-7E2C-4FBE-9655-1744572AC8E2}" destId="{C81CF591-759C-4AB4-933B-BBEF6420E381}" srcOrd="0" destOrd="0" presId="urn:microsoft.com/office/officeart/2005/8/layout/matrix3"/>
    <dgm:cxn modelId="{CBA38EFA-96D9-47CC-B8C6-F8CD896A3F73}" type="presOf" srcId="{AFB66D19-B9F7-4F5F-B715-0DD2828E2A84}" destId="{AA2F9DD2-DF9C-48AA-A5D2-FA4B566814C3}" srcOrd="0" destOrd="0" presId="urn:microsoft.com/office/officeart/2005/8/layout/matrix3"/>
    <dgm:cxn modelId="{848596BD-763B-46B5-86FF-BDC0C8DF6E6D}" type="presParOf" srcId="{4C3E7912-96FC-4B75-893B-5A6EAF152462}" destId="{AD9E57FD-3D04-4C5E-8DDD-E80FDE2DDAA5}" srcOrd="0" destOrd="0" presId="urn:microsoft.com/office/officeart/2005/8/layout/matrix3"/>
    <dgm:cxn modelId="{E97CE532-93D2-47E9-A1F6-1280B33DE743}" type="presParOf" srcId="{4C3E7912-96FC-4B75-893B-5A6EAF152462}" destId="{F9D854F5-F1B7-407C-94C7-0045884C6DD7}" srcOrd="1" destOrd="0" presId="urn:microsoft.com/office/officeart/2005/8/layout/matrix3"/>
    <dgm:cxn modelId="{FA146895-AAA5-458B-AD12-5DB001B0F658}" type="presParOf" srcId="{4C3E7912-96FC-4B75-893B-5A6EAF152462}" destId="{C81CF591-759C-4AB4-933B-BBEF6420E381}" srcOrd="2" destOrd="0" presId="urn:microsoft.com/office/officeart/2005/8/layout/matrix3"/>
    <dgm:cxn modelId="{9B43CEAE-5766-437F-B49F-CA14E580FD83}" type="presParOf" srcId="{4C3E7912-96FC-4B75-893B-5A6EAF152462}" destId="{AA2F9DD2-DF9C-48AA-A5D2-FA4B566814C3}" srcOrd="3" destOrd="0" presId="urn:microsoft.com/office/officeart/2005/8/layout/matrix3"/>
    <dgm:cxn modelId="{6B65B0B2-F1D6-4AC4-B59D-1FD0DAECEAB8}" type="presParOf" srcId="{4C3E7912-96FC-4B75-893B-5A6EAF152462}" destId="{8970C924-B8D6-4222-A80C-3ACF79B59CA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D271C-895F-465B-B90C-CC21F8CDBD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DFE975-091E-4AE3-9190-DFDF98F24FDA}">
      <dgm:prSet/>
      <dgm:spPr/>
      <dgm:t>
        <a:bodyPr/>
        <a:lstStyle/>
        <a:p>
          <a:r>
            <a:rPr lang="en-US"/>
            <a:t>1. OUR MANUAL RELEASE PROCESS IS ERROR-PRONE AND ALWAYS LEADS TO DELAYS IN PRODUCTION DEPLOYMENTS</a:t>
          </a:r>
        </a:p>
      </dgm:t>
    </dgm:pt>
    <dgm:pt modelId="{898DB025-9190-4FA5-B0CC-DD9C6F7A66A6}" type="parTrans" cxnId="{8A6232C5-CEA2-4800-B802-036E989A312E}">
      <dgm:prSet/>
      <dgm:spPr/>
      <dgm:t>
        <a:bodyPr/>
        <a:lstStyle/>
        <a:p>
          <a:endParaRPr lang="en-US"/>
        </a:p>
      </dgm:t>
    </dgm:pt>
    <dgm:pt modelId="{8B65F78A-98DB-419A-962A-14EE2D7DBEE9}" type="sibTrans" cxnId="{8A6232C5-CEA2-4800-B802-036E989A312E}">
      <dgm:prSet/>
      <dgm:spPr/>
      <dgm:t>
        <a:bodyPr/>
        <a:lstStyle/>
        <a:p>
          <a:endParaRPr lang="en-US"/>
        </a:p>
      </dgm:t>
    </dgm:pt>
    <dgm:pt modelId="{23149395-D244-473F-B6D0-2BEEE30568D8}">
      <dgm:prSet/>
      <dgm:spPr/>
      <dgm:t>
        <a:bodyPr/>
        <a:lstStyle/>
        <a:p>
          <a:r>
            <a:rPr lang="en-US"/>
            <a:t>2. THIS IN TURN OFTEN LEADS TO POOR SOFTWARE QUALITY SINCE WE DON’T HAVE TIME FOR QUALITY ANALYSIS ANYMORE</a:t>
          </a:r>
        </a:p>
      </dgm:t>
    </dgm:pt>
    <dgm:pt modelId="{54EA3562-C9E9-413E-A8D7-410054F9C113}" type="parTrans" cxnId="{335E4F24-3FFC-4B46-AAE5-3D9BB5F5D1A5}">
      <dgm:prSet/>
      <dgm:spPr/>
      <dgm:t>
        <a:bodyPr/>
        <a:lstStyle/>
        <a:p>
          <a:endParaRPr lang="en-US"/>
        </a:p>
      </dgm:t>
    </dgm:pt>
    <dgm:pt modelId="{050C4465-AEEA-417D-970F-E26F09822FCC}" type="sibTrans" cxnId="{335E4F24-3FFC-4B46-AAE5-3D9BB5F5D1A5}">
      <dgm:prSet/>
      <dgm:spPr/>
      <dgm:t>
        <a:bodyPr/>
        <a:lstStyle/>
        <a:p>
          <a:endParaRPr lang="en-US"/>
        </a:p>
      </dgm:t>
    </dgm:pt>
    <dgm:pt modelId="{20FDC2D4-C983-4F03-BC6F-C94F77480829}">
      <dgm:prSet/>
      <dgm:spPr/>
      <dgm:t>
        <a:bodyPr/>
        <a:lstStyle/>
        <a:p>
          <a:r>
            <a:rPr lang="en-US"/>
            <a:t>3. DEPLOYMENTS ARE PRETTY COMPLEX. ONLY A CHOSEN FEW EXPERTS ARE ABLE TO UNDERSTAND THE WHOLE PROCESS AND TONS OF HAND-CRAFTED HELPER SCRIPTS. NO SMOKE TESTS AND ROLLBACK MECHANISMS. </a:t>
          </a:r>
        </a:p>
      </dgm:t>
    </dgm:pt>
    <dgm:pt modelId="{F4A1CA6D-5F74-4956-9018-5949EE7A1CBF}" type="parTrans" cxnId="{F9F87265-EAEC-40C1-A2AE-F451B79C230E}">
      <dgm:prSet/>
      <dgm:spPr/>
      <dgm:t>
        <a:bodyPr/>
        <a:lstStyle/>
        <a:p>
          <a:endParaRPr lang="en-US"/>
        </a:p>
      </dgm:t>
    </dgm:pt>
    <dgm:pt modelId="{33656CC0-08D6-498A-86BB-4CDAA7805BC7}" type="sibTrans" cxnId="{F9F87265-EAEC-40C1-A2AE-F451B79C230E}">
      <dgm:prSet/>
      <dgm:spPr/>
      <dgm:t>
        <a:bodyPr/>
        <a:lstStyle/>
        <a:p>
          <a:endParaRPr lang="en-US"/>
        </a:p>
      </dgm:t>
    </dgm:pt>
    <dgm:pt modelId="{86CED12A-00D8-4B29-BEC1-E0C5F45F0176}">
      <dgm:prSet/>
      <dgm:spPr/>
      <dgm:t>
        <a:bodyPr/>
        <a:lstStyle/>
        <a:p>
          <a:r>
            <a:rPr lang="en-US"/>
            <a:t>4. WE GET LATE FEEDBACK FROM THE BUSINESS DEPARTMENT WHICH PREVENTS US FROM CREATING FLEXIBLE SOLUTIONS </a:t>
          </a:r>
        </a:p>
      </dgm:t>
    </dgm:pt>
    <dgm:pt modelId="{15228B86-735B-434C-A3FB-2DC321074158}" type="parTrans" cxnId="{010528FE-B45C-4C24-B69D-1765A16FEBD9}">
      <dgm:prSet/>
      <dgm:spPr/>
      <dgm:t>
        <a:bodyPr/>
        <a:lstStyle/>
        <a:p>
          <a:endParaRPr lang="en-US"/>
        </a:p>
      </dgm:t>
    </dgm:pt>
    <dgm:pt modelId="{74304B93-FB49-4C3A-A13A-9198AB0616F4}" type="sibTrans" cxnId="{010528FE-B45C-4C24-B69D-1765A16FEBD9}">
      <dgm:prSet/>
      <dgm:spPr/>
      <dgm:t>
        <a:bodyPr/>
        <a:lstStyle/>
        <a:p>
          <a:endParaRPr lang="en-US"/>
        </a:p>
      </dgm:t>
    </dgm:pt>
    <dgm:pt modelId="{7B8996E2-1B43-4BE2-83B8-2F8A32D0643A}" type="pres">
      <dgm:prSet presAssocID="{808D271C-895F-465B-B90C-CC21F8CDBD38}" presName="linear" presStyleCnt="0">
        <dgm:presLayoutVars>
          <dgm:animLvl val="lvl"/>
          <dgm:resizeHandles val="exact"/>
        </dgm:presLayoutVars>
      </dgm:prSet>
      <dgm:spPr/>
    </dgm:pt>
    <dgm:pt modelId="{53E24D6F-BF29-4600-8469-9ABE53DB7905}" type="pres">
      <dgm:prSet presAssocID="{F1DFE975-091E-4AE3-9190-DFDF98F24F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BFDB6E-417E-4D65-B467-DD5AE1581E20}" type="pres">
      <dgm:prSet presAssocID="{8B65F78A-98DB-419A-962A-14EE2D7DBEE9}" presName="spacer" presStyleCnt="0"/>
      <dgm:spPr/>
    </dgm:pt>
    <dgm:pt modelId="{3E9D1955-4304-42B3-8A83-559F36D49AF1}" type="pres">
      <dgm:prSet presAssocID="{23149395-D244-473F-B6D0-2BEEE3056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32D147-65CA-455E-9FE1-9CE4166A1D6A}" type="pres">
      <dgm:prSet presAssocID="{050C4465-AEEA-417D-970F-E26F09822FCC}" presName="spacer" presStyleCnt="0"/>
      <dgm:spPr/>
    </dgm:pt>
    <dgm:pt modelId="{8D471EC9-CCE9-4569-952F-1951C028FC74}" type="pres">
      <dgm:prSet presAssocID="{20FDC2D4-C983-4F03-BC6F-C94F774808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43A14C-0B90-486F-8BCD-1B95412D6E76}" type="pres">
      <dgm:prSet presAssocID="{33656CC0-08D6-498A-86BB-4CDAA7805BC7}" presName="spacer" presStyleCnt="0"/>
      <dgm:spPr/>
    </dgm:pt>
    <dgm:pt modelId="{18F8B682-5F02-4458-B47D-E442EE593DA8}" type="pres">
      <dgm:prSet presAssocID="{86CED12A-00D8-4B29-BEC1-E0C5F45F01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3BBD03-EB00-4CB6-9CA6-4585FED050A9}" type="presOf" srcId="{23149395-D244-473F-B6D0-2BEEE30568D8}" destId="{3E9D1955-4304-42B3-8A83-559F36D49AF1}" srcOrd="0" destOrd="0" presId="urn:microsoft.com/office/officeart/2005/8/layout/vList2"/>
    <dgm:cxn modelId="{335E4F24-3FFC-4B46-AAE5-3D9BB5F5D1A5}" srcId="{808D271C-895F-465B-B90C-CC21F8CDBD38}" destId="{23149395-D244-473F-B6D0-2BEEE30568D8}" srcOrd="1" destOrd="0" parTransId="{54EA3562-C9E9-413E-A8D7-410054F9C113}" sibTransId="{050C4465-AEEA-417D-970F-E26F09822FCC}"/>
    <dgm:cxn modelId="{F9F87265-EAEC-40C1-A2AE-F451B79C230E}" srcId="{808D271C-895F-465B-B90C-CC21F8CDBD38}" destId="{20FDC2D4-C983-4F03-BC6F-C94F77480829}" srcOrd="2" destOrd="0" parTransId="{F4A1CA6D-5F74-4956-9018-5949EE7A1CBF}" sibTransId="{33656CC0-08D6-498A-86BB-4CDAA7805BC7}"/>
    <dgm:cxn modelId="{F4109D4F-F2A4-4217-A5AB-593B83CE0984}" type="presOf" srcId="{86CED12A-00D8-4B29-BEC1-E0C5F45F0176}" destId="{18F8B682-5F02-4458-B47D-E442EE593DA8}" srcOrd="0" destOrd="0" presId="urn:microsoft.com/office/officeart/2005/8/layout/vList2"/>
    <dgm:cxn modelId="{38083682-8086-4C25-9B68-336F009A5817}" type="presOf" srcId="{808D271C-895F-465B-B90C-CC21F8CDBD38}" destId="{7B8996E2-1B43-4BE2-83B8-2F8A32D0643A}" srcOrd="0" destOrd="0" presId="urn:microsoft.com/office/officeart/2005/8/layout/vList2"/>
    <dgm:cxn modelId="{8A6232C5-CEA2-4800-B802-036E989A312E}" srcId="{808D271C-895F-465B-B90C-CC21F8CDBD38}" destId="{F1DFE975-091E-4AE3-9190-DFDF98F24FDA}" srcOrd="0" destOrd="0" parTransId="{898DB025-9190-4FA5-B0CC-DD9C6F7A66A6}" sibTransId="{8B65F78A-98DB-419A-962A-14EE2D7DBEE9}"/>
    <dgm:cxn modelId="{732971C7-018B-4F90-BAFB-D7E5B2C2EF20}" type="presOf" srcId="{F1DFE975-091E-4AE3-9190-DFDF98F24FDA}" destId="{53E24D6F-BF29-4600-8469-9ABE53DB7905}" srcOrd="0" destOrd="0" presId="urn:microsoft.com/office/officeart/2005/8/layout/vList2"/>
    <dgm:cxn modelId="{27B3C7DA-DBB0-4652-BD7F-B12B2CDBAEBF}" type="presOf" srcId="{20FDC2D4-C983-4F03-BC6F-C94F77480829}" destId="{8D471EC9-CCE9-4569-952F-1951C028FC74}" srcOrd="0" destOrd="0" presId="urn:microsoft.com/office/officeart/2005/8/layout/vList2"/>
    <dgm:cxn modelId="{010528FE-B45C-4C24-B69D-1765A16FEBD9}" srcId="{808D271C-895F-465B-B90C-CC21F8CDBD38}" destId="{86CED12A-00D8-4B29-BEC1-E0C5F45F0176}" srcOrd="3" destOrd="0" parTransId="{15228B86-735B-434C-A3FB-2DC321074158}" sibTransId="{74304B93-FB49-4C3A-A13A-9198AB0616F4}"/>
    <dgm:cxn modelId="{0EBA9BE2-B5FC-4C99-A4FF-9CA17B3A9C7A}" type="presParOf" srcId="{7B8996E2-1B43-4BE2-83B8-2F8A32D0643A}" destId="{53E24D6F-BF29-4600-8469-9ABE53DB7905}" srcOrd="0" destOrd="0" presId="urn:microsoft.com/office/officeart/2005/8/layout/vList2"/>
    <dgm:cxn modelId="{F573EE79-0C49-4D6E-9AA4-4A0E3AA27C7A}" type="presParOf" srcId="{7B8996E2-1B43-4BE2-83B8-2F8A32D0643A}" destId="{73BFDB6E-417E-4D65-B467-DD5AE1581E20}" srcOrd="1" destOrd="0" presId="urn:microsoft.com/office/officeart/2005/8/layout/vList2"/>
    <dgm:cxn modelId="{1499BE22-A079-45DC-B358-67E17F5A750C}" type="presParOf" srcId="{7B8996E2-1B43-4BE2-83B8-2F8A32D0643A}" destId="{3E9D1955-4304-42B3-8A83-559F36D49AF1}" srcOrd="2" destOrd="0" presId="urn:microsoft.com/office/officeart/2005/8/layout/vList2"/>
    <dgm:cxn modelId="{474BAAF8-5287-4F5F-B43E-3D5D06A8B941}" type="presParOf" srcId="{7B8996E2-1B43-4BE2-83B8-2F8A32D0643A}" destId="{1632D147-65CA-455E-9FE1-9CE4166A1D6A}" srcOrd="3" destOrd="0" presId="urn:microsoft.com/office/officeart/2005/8/layout/vList2"/>
    <dgm:cxn modelId="{666F2C65-30C4-4B1E-B0F0-83DCF53FF4E0}" type="presParOf" srcId="{7B8996E2-1B43-4BE2-83B8-2F8A32D0643A}" destId="{8D471EC9-CCE9-4569-952F-1951C028FC74}" srcOrd="4" destOrd="0" presId="urn:microsoft.com/office/officeart/2005/8/layout/vList2"/>
    <dgm:cxn modelId="{CA726297-74C1-428C-9D74-04F265C9F766}" type="presParOf" srcId="{7B8996E2-1B43-4BE2-83B8-2F8A32D0643A}" destId="{A043A14C-0B90-486F-8BCD-1B95412D6E76}" srcOrd="5" destOrd="0" presId="urn:microsoft.com/office/officeart/2005/8/layout/vList2"/>
    <dgm:cxn modelId="{46163F69-701E-4399-A8F3-73013376FCAA}" type="presParOf" srcId="{7B8996E2-1B43-4BE2-83B8-2F8A32D0643A}" destId="{18F8B682-5F02-4458-B47D-E442EE593D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21D36-ECDE-400B-9BE8-81866BBE5E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85BD79-4B7D-4FAB-AB79-246A9DB7C0FB}">
      <dgm:prSet/>
      <dgm:spPr/>
      <dgm:t>
        <a:bodyPr/>
        <a:lstStyle/>
        <a:p>
          <a:r>
            <a:rPr lang="en-US"/>
            <a:t>▸ ESTABLISHING CI/CD COMES WITH A HIGH AMOUNT OF INITIAL COST AND LEARNING. AT FIRST SIGHT, THIS MIGHT SEEM OVERWHELMING COMPARED TO CURRENT BEST PRACTICES </a:t>
          </a:r>
        </a:p>
      </dgm:t>
    </dgm:pt>
    <dgm:pt modelId="{3AF19A2D-96F1-49AE-84D6-694FEFA8ED8E}" type="parTrans" cxnId="{B9B60C6C-C169-42AA-BB35-0CC573C7717A}">
      <dgm:prSet/>
      <dgm:spPr/>
      <dgm:t>
        <a:bodyPr/>
        <a:lstStyle/>
        <a:p>
          <a:endParaRPr lang="en-US"/>
        </a:p>
      </dgm:t>
    </dgm:pt>
    <dgm:pt modelId="{AE05EDF8-29CF-497C-B4AA-41D93EA92EE8}" type="sibTrans" cxnId="{B9B60C6C-C169-42AA-BB35-0CC573C7717A}">
      <dgm:prSet/>
      <dgm:spPr/>
      <dgm:t>
        <a:bodyPr/>
        <a:lstStyle/>
        <a:p>
          <a:endParaRPr lang="en-US"/>
        </a:p>
      </dgm:t>
    </dgm:pt>
    <dgm:pt modelId="{528E916E-F486-40B2-AFAA-CEE7788CD356}">
      <dgm:prSet/>
      <dgm:spPr/>
      <dgm:t>
        <a:bodyPr/>
        <a:lstStyle/>
        <a:p>
          <a:r>
            <a:rPr lang="en-US"/>
            <a:t>▸ DELIVERING CI/CD PIPELINES IS NOT A ONE-TIME EFFORT, BUT REQUIRES CONSTANT SUPPORT AND MAINTENANCE AS WELL AS CONTINUOUS DEVELOPMENT AND IMPROVEMENT</a:t>
          </a:r>
        </a:p>
      </dgm:t>
    </dgm:pt>
    <dgm:pt modelId="{78B10FF0-DADF-43C1-BF2B-22364AEFFE7A}" type="parTrans" cxnId="{EE45E848-CE2E-49C9-BE0C-FC4339FA3D8E}">
      <dgm:prSet/>
      <dgm:spPr/>
      <dgm:t>
        <a:bodyPr/>
        <a:lstStyle/>
        <a:p>
          <a:endParaRPr lang="en-US"/>
        </a:p>
      </dgm:t>
    </dgm:pt>
    <dgm:pt modelId="{2EA1E30A-7907-47A1-8F93-9A90E20855DC}" type="sibTrans" cxnId="{EE45E848-CE2E-49C9-BE0C-FC4339FA3D8E}">
      <dgm:prSet/>
      <dgm:spPr/>
      <dgm:t>
        <a:bodyPr/>
        <a:lstStyle/>
        <a:p>
          <a:endParaRPr lang="en-US"/>
        </a:p>
      </dgm:t>
    </dgm:pt>
    <dgm:pt modelId="{06139DF4-3BD0-4075-B4A8-524EA4DFBC4B}">
      <dgm:prSet/>
      <dgm:spPr/>
      <dgm:t>
        <a:bodyPr/>
        <a:lstStyle/>
        <a:p>
          <a:r>
            <a:rPr lang="en-US"/>
            <a:t>▸ EVEN THOUGH THERE ARE SOME CHALLENGES, CI/CD WILL IMPROVE OVERALL BUSINESS PROCESSES AND DRAMATICALLY REDUCE COSTS IN THE LONG RUN </a:t>
          </a:r>
        </a:p>
      </dgm:t>
    </dgm:pt>
    <dgm:pt modelId="{2E91D829-8E25-4B03-BD64-1DF59128E13B}" type="parTrans" cxnId="{5129BB3E-4F51-429B-89B7-18C15BB4CD15}">
      <dgm:prSet/>
      <dgm:spPr/>
      <dgm:t>
        <a:bodyPr/>
        <a:lstStyle/>
        <a:p>
          <a:endParaRPr lang="en-US"/>
        </a:p>
      </dgm:t>
    </dgm:pt>
    <dgm:pt modelId="{2A010315-346B-4C4F-AD04-C8AA11BE0A0A}" type="sibTrans" cxnId="{5129BB3E-4F51-429B-89B7-18C15BB4CD15}">
      <dgm:prSet/>
      <dgm:spPr/>
      <dgm:t>
        <a:bodyPr/>
        <a:lstStyle/>
        <a:p>
          <a:endParaRPr lang="en-US"/>
        </a:p>
      </dgm:t>
    </dgm:pt>
    <dgm:pt modelId="{EB14CA00-1900-45EA-AA2E-196B8DADE579}" type="pres">
      <dgm:prSet presAssocID="{FEE21D36-ECDE-400B-9BE8-81866BBE5EFB}" presName="root" presStyleCnt="0">
        <dgm:presLayoutVars>
          <dgm:dir/>
          <dgm:resizeHandles val="exact"/>
        </dgm:presLayoutVars>
      </dgm:prSet>
      <dgm:spPr/>
    </dgm:pt>
    <dgm:pt modelId="{ED3C021E-6566-4CAF-9668-330CD3D8F4A1}" type="pres">
      <dgm:prSet presAssocID="{D785BD79-4B7D-4FAB-AB79-246A9DB7C0FB}" presName="compNode" presStyleCnt="0"/>
      <dgm:spPr/>
    </dgm:pt>
    <dgm:pt modelId="{1E45B6F6-6DA8-47AA-A859-41C02F5985BB}" type="pres">
      <dgm:prSet presAssocID="{D785BD79-4B7D-4FAB-AB79-246A9DB7C0FB}" presName="bgRect" presStyleLbl="bgShp" presStyleIdx="0" presStyleCnt="3"/>
      <dgm:spPr/>
    </dgm:pt>
    <dgm:pt modelId="{22CF3743-0D7F-4F27-AECF-8BF80686CFF4}" type="pres">
      <dgm:prSet presAssocID="{D785BD79-4B7D-4FAB-AB79-246A9DB7C0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868046E-F44E-4086-81F9-95B972BE1BF6}" type="pres">
      <dgm:prSet presAssocID="{D785BD79-4B7D-4FAB-AB79-246A9DB7C0FB}" presName="spaceRect" presStyleCnt="0"/>
      <dgm:spPr/>
    </dgm:pt>
    <dgm:pt modelId="{5C6A7F87-54A0-4531-A60D-EAB038F86259}" type="pres">
      <dgm:prSet presAssocID="{D785BD79-4B7D-4FAB-AB79-246A9DB7C0FB}" presName="parTx" presStyleLbl="revTx" presStyleIdx="0" presStyleCnt="3">
        <dgm:presLayoutVars>
          <dgm:chMax val="0"/>
          <dgm:chPref val="0"/>
        </dgm:presLayoutVars>
      </dgm:prSet>
      <dgm:spPr/>
    </dgm:pt>
    <dgm:pt modelId="{3F8BFCF5-2DB1-4157-BC96-C081960BC770}" type="pres">
      <dgm:prSet presAssocID="{AE05EDF8-29CF-497C-B4AA-41D93EA92EE8}" presName="sibTrans" presStyleCnt="0"/>
      <dgm:spPr/>
    </dgm:pt>
    <dgm:pt modelId="{34DBA3B2-FC57-420E-8B5D-241D2A1AD3CC}" type="pres">
      <dgm:prSet presAssocID="{528E916E-F486-40B2-AFAA-CEE7788CD356}" presName="compNode" presStyleCnt="0"/>
      <dgm:spPr/>
    </dgm:pt>
    <dgm:pt modelId="{3C389F68-7530-46D9-B134-C33950FED98A}" type="pres">
      <dgm:prSet presAssocID="{528E916E-F486-40B2-AFAA-CEE7788CD356}" presName="bgRect" presStyleLbl="bgShp" presStyleIdx="1" presStyleCnt="3"/>
      <dgm:spPr/>
    </dgm:pt>
    <dgm:pt modelId="{C17EC7E9-94C5-4878-8CE1-F060226EAD35}" type="pres">
      <dgm:prSet presAssocID="{528E916E-F486-40B2-AFAA-CEE7788CD3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1352E9A-E8F6-4F56-9E72-9F73847DB1D9}" type="pres">
      <dgm:prSet presAssocID="{528E916E-F486-40B2-AFAA-CEE7788CD356}" presName="spaceRect" presStyleCnt="0"/>
      <dgm:spPr/>
    </dgm:pt>
    <dgm:pt modelId="{BD4641CD-5E2E-4C3C-A4BF-96D5A1552EA7}" type="pres">
      <dgm:prSet presAssocID="{528E916E-F486-40B2-AFAA-CEE7788CD356}" presName="parTx" presStyleLbl="revTx" presStyleIdx="1" presStyleCnt="3">
        <dgm:presLayoutVars>
          <dgm:chMax val="0"/>
          <dgm:chPref val="0"/>
        </dgm:presLayoutVars>
      </dgm:prSet>
      <dgm:spPr/>
    </dgm:pt>
    <dgm:pt modelId="{2EFBD435-3B83-4B78-806E-30CC79B72B42}" type="pres">
      <dgm:prSet presAssocID="{2EA1E30A-7907-47A1-8F93-9A90E20855DC}" presName="sibTrans" presStyleCnt="0"/>
      <dgm:spPr/>
    </dgm:pt>
    <dgm:pt modelId="{F9D17F55-A76E-4A4E-A25F-0A7608ED6621}" type="pres">
      <dgm:prSet presAssocID="{06139DF4-3BD0-4075-B4A8-524EA4DFBC4B}" presName="compNode" presStyleCnt="0"/>
      <dgm:spPr/>
    </dgm:pt>
    <dgm:pt modelId="{8F329890-B66C-49D3-9BE2-1C36B3ECCB33}" type="pres">
      <dgm:prSet presAssocID="{06139DF4-3BD0-4075-B4A8-524EA4DFBC4B}" presName="bgRect" presStyleLbl="bgShp" presStyleIdx="2" presStyleCnt="3"/>
      <dgm:spPr/>
    </dgm:pt>
    <dgm:pt modelId="{10D940A7-DBBD-46B1-8E14-3261578FAFC2}" type="pres">
      <dgm:prSet presAssocID="{06139DF4-3BD0-4075-B4A8-524EA4DFBC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575288-EE3C-4E96-9F25-6CB05208D4AD}" type="pres">
      <dgm:prSet presAssocID="{06139DF4-3BD0-4075-B4A8-524EA4DFBC4B}" presName="spaceRect" presStyleCnt="0"/>
      <dgm:spPr/>
    </dgm:pt>
    <dgm:pt modelId="{3D611C5B-F53E-4901-9830-84A50B27DDA9}" type="pres">
      <dgm:prSet presAssocID="{06139DF4-3BD0-4075-B4A8-524EA4DFBC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5D7416-F1BB-4B65-A5AD-755158B9CEB1}" type="presOf" srcId="{FEE21D36-ECDE-400B-9BE8-81866BBE5EFB}" destId="{EB14CA00-1900-45EA-AA2E-196B8DADE579}" srcOrd="0" destOrd="0" presId="urn:microsoft.com/office/officeart/2018/2/layout/IconVerticalSolidList"/>
    <dgm:cxn modelId="{E473A217-97CC-4D0F-9DF2-2ACBAABF4155}" type="presOf" srcId="{528E916E-F486-40B2-AFAA-CEE7788CD356}" destId="{BD4641CD-5E2E-4C3C-A4BF-96D5A1552EA7}" srcOrd="0" destOrd="0" presId="urn:microsoft.com/office/officeart/2018/2/layout/IconVerticalSolidList"/>
    <dgm:cxn modelId="{5129BB3E-4F51-429B-89B7-18C15BB4CD15}" srcId="{FEE21D36-ECDE-400B-9BE8-81866BBE5EFB}" destId="{06139DF4-3BD0-4075-B4A8-524EA4DFBC4B}" srcOrd="2" destOrd="0" parTransId="{2E91D829-8E25-4B03-BD64-1DF59128E13B}" sibTransId="{2A010315-346B-4C4F-AD04-C8AA11BE0A0A}"/>
    <dgm:cxn modelId="{EE45E848-CE2E-49C9-BE0C-FC4339FA3D8E}" srcId="{FEE21D36-ECDE-400B-9BE8-81866BBE5EFB}" destId="{528E916E-F486-40B2-AFAA-CEE7788CD356}" srcOrd="1" destOrd="0" parTransId="{78B10FF0-DADF-43C1-BF2B-22364AEFFE7A}" sibTransId="{2EA1E30A-7907-47A1-8F93-9A90E20855DC}"/>
    <dgm:cxn modelId="{B9B60C6C-C169-42AA-BB35-0CC573C7717A}" srcId="{FEE21D36-ECDE-400B-9BE8-81866BBE5EFB}" destId="{D785BD79-4B7D-4FAB-AB79-246A9DB7C0FB}" srcOrd="0" destOrd="0" parTransId="{3AF19A2D-96F1-49AE-84D6-694FEFA8ED8E}" sibTransId="{AE05EDF8-29CF-497C-B4AA-41D93EA92EE8}"/>
    <dgm:cxn modelId="{25953878-40F1-4E82-A717-9C480B476BD1}" type="presOf" srcId="{06139DF4-3BD0-4075-B4A8-524EA4DFBC4B}" destId="{3D611C5B-F53E-4901-9830-84A50B27DDA9}" srcOrd="0" destOrd="0" presId="urn:microsoft.com/office/officeart/2018/2/layout/IconVerticalSolidList"/>
    <dgm:cxn modelId="{8757D98B-5271-49D1-B1D0-8EC9A42B660B}" type="presOf" srcId="{D785BD79-4B7D-4FAB-AB79-246A9DB7C0FB}" destId="{5C6A7F87-54A0-4531-A60D-EAB038F86259}" srcOrd="0" destOrd="0" presId="urn:microsoft.com/office/officeart/2018/2/layout/IconVerticalSolidList"/>
    <dgm:cxn modelId="{86213E07-BFFF-4AC7-8B2D-971412D6B048}" type="presParOf" srcId="{EB14CA00-1900-45EA-AA2E-196B8DADE579}" destId="{ED3C021E-6566-4CAF-9668-330CD3D8F4A1}" srcOrd="0" destOrd="0" presId="urn:microsoft.com/office/officeart/2018/2/layout/IconVerticalSolidList"/>
    <dgm:cxn modelId="{4805114A-1D0D-4224-A495-6BE744340E6E}" type="presParOf" srcId="{ED3C021E-6566-4CAF-9668-330CD3D8F4A1}" destId="{1E45B6F6-6DA8-47AA-A859-41C02F5985BB}" srcOrd="0" destOrd="0" presId="urn:microsoft.com/office/officeart/2018/2/layout/IconVerticalSolidList"/>
    <dgm:cxn modelId="{B1EEA358-966A-42A8-9078-FA53AFDECA1C}" type="presParOf" srcId="{ED3C021E-6566-4CAF-9668-330CD3D8F4A1}" destId="{22CF3743-0D7F-4F27-AECF-8BF80686CFF4}" srcOrd="1" destOrd="0" presId="urn:microsoft.com/office/officeart/2018/2/layout/IconVerticalSolidList"/>
    <dgm:cxn modelId="{11F110CE-C248-4164-8F0A-0159FE9368C8}" type="presParOf" srcId="{ED3C021E-6566-4CAF-9668-330CD3D8F4A1}" destId="{4868046E-F44E-4086-81F9-95B972BE1BF6}" srcOrd="2" destOrd="0" presId="urn:microsoft.com/office/officeart/2018/2/layout/IconVerticalSolidList"/>
    <dgm:cxn modelId="{04EE6DAE-2759-48AC-A61C-8D5FE758E731}" type="presParOf" srcId="{ED3C021E-6566-4CAF-9668-330CD3D8F4A1}" destId="{5C6A7F87-54A0-4531-A60D-EAB038F86259}" srcOrd="3" destOrd="0" presId="urn:microsoft.com/office/officeart/2018/2/layout/IconVerticalSolidList"/>
    <dgm:cxn modelId="{0B438327-E49E-4296-8E6C-1D059B415C69}" type="presParOf" srcId="{EB14CA00-1900-45EA-AA2E-196B8DADE579}" destId="{3F8BFCF5-2DB1-4157-BC96-C081960BC770}" srcOrd="1" destOrd="0" presId="urn:microsoft.com/office/officeart/2018/2/layout/IconVerticalSolidList"/>
    <dgm:cxn modelId="{9383B59B-D4AF-47ED-AB68-30F450174308}" type="presParOf" srcId="{EB14CA00-1900-45EA-AA2E-196B8DADE579}" destId="{34DBA3B2-FC57-420E-8B5D-241D2A1AD3CC}" srcOrd="2" destOrd="0" presId="urn:microsoft.com/office/officeart/2018/2/layout/IconVerticalSolidList"/>
    <dgm:cxn modelId="{AD6C70E9-2DCA-4AD6-88BC-A54C70324E44}" type="presParOf" srcId="{34DBA3B2-FC57-420E-8B5D-241D2A1AD3CC}" destId="{3C389F68-7530-46D9-B134-C33950FED98A}" srcOrd="0" destOrd="0" presId="urn:microsoft.com/office/officeart/2018/2/layout/IconVerticalSolidList"/>
    <dgm:cxn modelId="{A02434B1-9C48-4767-B4DA-8DA86893F0DD}" type="presParOf" srcId="{34DBA3B2-FC57-420E-8B5D-241D2A1AD3CC}" destId="{C17EC7E9-94C5-4878-8CE1-F060226EAD35}" srcOrd="1" destOrd="0" presId="urn:microsoft.com/office/officeart/2018/2/layout/IconVerticalSolidList"/>
    <dgm:cxn modelId="{C577B598-01B6-40E7-9869-BADAC92A8C36}" type="presParOf" srcId="{34DBA3B2-FC57-420E-8B5D-241D2A1AD3CC}" destId="{31352E9A-E8F6-4F56-9E72-9F73847DB1D9}" srcOrd="2" destOrd="0" presId="urn:microsoft.com/office/officeart/2018/2/layout/IconVerticalSolidList"/>
    <dgm:cxn modelId="{08AD8720-591C-4DE8-9622-543F5B59FEC9}" type="presParOf" srcId="{34DBA3B2-FC57-420E-8B5D-241D2A1AD3CC}" destId="{BD4641CD-5E2E-4C3C-A4BF-96D5A1552EA7}" srcOrd="3" destOrd="0" presId="urn:microsoft.com/office/officeart/2018/2/layout/IconVerticalSolidList"/>
    <dgm:cxn modelId="{71E1F35E-E750-429E-8678-3DC68B9BEE65}" type="presParOf" srcId="{EB14CA00-1900-45EA-AA2E-196B8DADE579}" destId="{2EFBD435-3B83-4B78-806E-30CC79B72B42}" srcOrd="3" destOrd="0" presId="urn:microsoft.com/office/officeart/2018/2/layout/IconVerticalSolidList"/>
    <dgm:cxn modelId="{8834A88B-88E7-4D54-AB04-BE243FFF6DF4}" type="presParOf" srcId="{EB14CA00-1900-45EA-AA2E-196B8DADE579}" destId="{F9D17F55-A76E-4A4E-A25F-0A7608ED6621}" srcOrd="4" destOrd="0" presId="urn:microsoft.com/office/officeart/2018/2/layout/IconVerticalSolidList"/>
    <dgm:cxn modelId="{2600128A-6BB0-40B6-BC50-EA86F991FC0A}" type="presParOf" srcId="{F9D17F55-A76E-4A4E-A25F-0A7608ED6621}" destId="{8F329890-B66C-49D3-9BE2-1C36B3ECCB33}" srcOrd="0" destOrd="0" presId="urn:microsoft.com/office/officeart/2018/2/layout/IconVerticalSolidList"/>
    <dgm:cxn modelId="{E4230CA9-C074-47E3-B66B-8D49100643C3}" type="presParOf" srcId="{F9D17F55-A76E-4A4E-A25F-0A7608ED6621}" destId="{10D940A7-DBBD-46B1-8E14-3261578FAFC2}" srcOrd="1" destOrd="0" presId="urn:microsoft.com/office/officeart/2018/2/layout/IconVerticalSolidList"/>
    <dgm:cxn modelId="{1D39353B-3469-45C8-A78D-A6AE4CF4E05C}" type="presParOf" srcId="{F9D17F55-A76E-4A4E-A25F-0A7608ED6621}" destId="{50575288-EE3C-4E96-9F25-6CB05208D4AD}" srcOrd="2" destOrd="0" presId="urn:microsoft.com/office/officeart/2018/2/layout/IconVerticalSolidList"/>
    <dgm:cxn modelId="{CECC1E43-BB9A-49B7-A838-98D17B5B96DB}" type="presParOf" srcId="{F9D17F55-A76E-4A4E-A25F-0A7608ED6621}" destId="{3D611C5B-F53E-4901-9830-84A50B27DD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E57FD-3D04-4C5E-8DDD-E80FDE2DDAA5}">
      <dsp:nvSpPr>
        <dsp:cNvPr id="0" name=""/>
        <dsp:cNvSpPr/>
      </dsp:nvSpPr>
      <dsp:spPr>
        <a:xfrm>
          <a:off x="152400" y="0"/>
          <a:ext cx="5410200" cy="54102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854F5-F1B7-407C-94C7-0045884C6DD7}">
      <dsp:nvSpPr>
        <dsp:cNvPr id="0" name=""/>
        <dsp:cNvSpPr/>
      </dsp:nvSpPr>
      <dsp:spPr>
        <a:xfrm>
          <a:off x="666369" y="513969"/>
          <a:ext cx="2109978" cy="21099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▸ WHAT DOES CI/CD STAND FOR? THE CONCEPTS EXPLAINED</a:t>
          </a:r>
        </a:p>
      </dsp:txBody>
      <dsp:txXfrm>
        <a:off x="769370" y="616970"/>
        <a:ext cx="1903976" cy="1903976"/>
      </dsp:txXfrm>
    </dsp:sp>
    <dsp:sp modelId="{C81CF591-759C-4AB4-933B-BBEF6420E381}">
      <dsp:nvSpPr>
        <dsp:cNvPr id="0" name=""/>
        <dsp:cNvSpPr/>
      </dsp:nvSpPr>
      <dsp:spPr>
        <a:xfrm>
          <a:off x="2938653" y="513969"/>
          <a:ext cx="2109978" cy="21099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▸ WHAT ARE OUR CURRENT PAIN POINTS? </a:t>
          </a:r>
        </a:p>
      </dsp:txBody>
      <dsp:txXfrm>
        <a:off x="3041654" y="616970"/>
        <a:ext cx="1903976" cy="1903976"/>
      </dsp:txXfrm>
    </dsp:sp>
    <dsp:sp modelId="{AA2F9DD2-DF9C-48AA-A5D2-FA4B566814C3}">
      <dsp:nvSpPr>
        <dsp:cNvPr id="0" name=""/>
        <dsp:cNvSpPr/>
      </dsp:nvSpPr>
      <dsp:spPr>
        <a:xfrm>
          <a:off x="666369" y="2786253"/>
          <a:ext cx="2109978" cy="21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▸ CI/CD TO THE RESCUE. HOW WE COULD BENEFIT FROM DEVOPS PRINCIPLES </a:t>
          </a:r>
        </a:p>
      </dsp:txBody>
      <dsp:txXfrm>
        <a:off x="769370" y="2889254"/>
        <a:ext cx="1903976" cy="1903976"/>
      </dsp:txXfrm>
    </dsp:sp>
    <dsp:sp modelId="{8970C924-B8D6-4222-A80C-3ACF79B59CAA}">
      <dsp:nvSpPr>
        <dsp:cNvPr id="0" name=""/>
        <dsp:cNvSpPr/>
      </dsp:nvSpPr>
      <dsp:spPr>
        <a:xfrm>
          <a:off x="2938653" y="2786253"/>
          <a:ext cx="2109978" cy="21099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▸ WHAT ARE THE CHALLENGES WE WILL BE CONFRONTED WITH?</a:t>
          </a:r>
        </a:p>
      </dsp:txBody>
      <dsp:txXfrm>
        <a:off x="3041654" y="2889254"/>
        <a:ext cx="1903976" cy="1903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24D6F-BF29-4600-8469-9ABE53DB7905}">
      <dsp:nvSpPr>
        <dsp:cNvPr id="0" name=""/>
        <dsp:cNvSpPr/>
      </dsp:nvSpPr>
      <dsp:spPr>
        <a:xfrm>
          <a:off x="0" y="3479"/>
          <a:ext cx="5715000" cy="1316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OUR MANUAL RELEASE PROCESS IS ERROR-PRONE AND ALWAYS LEADS TO DELAYS IN PRODUCTION DEPLOYMENTS</a:t>
          </a:r>
        </a:p>
      </dsp:txBody>
      <dsp:txXfrm>
        <a:off x="64254" y="67733"/>
        <a:ext cx="5586492" cy="1187742"/>
      </dsp:txXfrm>
    </dsp:sp>
    <dsp:sp modelId="{3E9D1955-4304-42B3-8A83-559F36D49AF1}">
      <dsp:nvSpPr>
        <dsp:cNvPr id="0" name=""/>
        <dsp:cNvSpPr/>
      </dsp:nvSpPr>
      <dsp:spPr>
        <a:xfrm>
          <a:off x="0" y="1365809"/>
          <a:ext cx="5715000" cy="1316250"/>
        </a:xfrm>
        <a:prstGeom prst="roundRect">
          <a:avLst/>
        </a:prstGeom>
        <a:solidFill>
          <a:schemeClr val="accent2">
            <a:hueOff val="990403"/>
            <a:satOff val="1543"/>
            <a:lumOff val="30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THIS IN TURN OFTEN LEADS TO POOR SOFTWARE QUALITY SINCE WE DON’T HAVE TIME FOR QUALITY ANALYSIS ANYMORE</a:t>
          </a:r>
        </a:p>
      </dsp:txBody>
      <dsp:txXfrm>
        <a:off x="64254" y="1430063"/>
        <a:ext cx="5586492" cy="1187742"/>
      </dsp:txXfrm>
    </dsp:sp>
    <dsp:sp modelId="{8D471EC9-CCE9-4569-952F-1951C028FC74}">
      <dsp:nvSpPr>
        <dsp:cNvPr id="0" name=""/>
        <dsp:cNvSpPr/>
      </dsp:nvSpPr>
      <dsp:spPr>
        <a:xfrm>
          <a:off x="0" y="2728140"/>
          <a:ext cx="5715000" cy="1316250"/>
        </a:xfrm>
        <a:prstGeom prst="roundRect">
          <a:avLst/>
        </a:prstGeom>
        <a:solidFill>
          <a:schemeClr val="accent2">
            <a:hueOff val="1980806"/>
            <a:satOff val="3086"/>
            <a:lumOff val="6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DEPLOYMENTS ARE PRETTY COMPLEX. ONLY A CHOSEN FEW EXPERTS ARE ABLE TO UNDERSTAND THE WHOLE PROCESS AND TONS OF HAND-CRAFTED HELPER SCRIPTS. NO SMOKE TESTS AND ROLLBACK MECHANISMS. </a:t>
          </a:r>
        </a:p>
      </dsp:txBody>
      <dsp:txXfrm>
        <a:off x="64254" y="2792394"/>
        <a:ext cx="5586492" cy="1187742"/>
      </dsp:txXfrm>
    </dsp:sp>
    <dsp:sp modelId="{18F8B682-5F02-4458-B47D-E442EE593DA8}">
      <dsp:nvSpPr>
        <dsp:cNvPr id="0" name=""/>
        <dsp:cNvSpPr/>
      </dsp:nvSpPr>
      <dsp:spPr>
        <a:xfrm>
          <a:off x="0" y="4090470"/>
          <a:ext cx="5715000" cy="1316250"/>
        </a:xfrm>
        <a:prstGeom prst="roundRect">
          <a:avLst/>
        </a:prstGeom>
        <a:solidFill>
          <a:schemeClr val="accent2">
            <a:hueOff val="2971208"/>
            <a:satOff val="4629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WE GET LATE FEEDBACK FROM THE BUSINESS DEPARTMENT WHICH PREVENTS US FROM CREATING FLEXIBLE SOLUTIONS </a:t>
          </a:r>
        </a:p>
      </dsp:txBody>
      <dsp:txXfrm>
        <a:off x="64254" y="4154724"/>
        <a:ext cx="5586492" cy="118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5B6F6-6DA8-47AA-A859-41C02F5985BB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F3743-0D7F-4F27-AECF-8BF80686CFF4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7F87-54A0-4531-A60D-EAB038F86259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▸ ESTABLISHING CI/CD COMES WITH A HIGH AMOUNT OF INITIAL COST AND LEARNING. AT FIRST SIGHT, THIS MIGHT SEEM OVERWHELMING COMPARED TO CURRENT BEST PRACTICES </a:t>
          </a:r>
        </a:p>
      </dsp:txBody>
      <dsp:txXfrm>
        <a:off x="1814259" y="671"/>
        <a:ext cx="4357688" cy="1570787"/>
      </dsp:txXfrm>
    </dsp:sp>
    <dsp:sp modelId="{3C389F68-7530-46D9-B134-C33950FED98A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EC7E9-94C5-4878-8CE1-F060226EAD35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641CD-5E2E-4C3C-A4BF-96D5A1552EA7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▸ DELIVERING CI/CD PIPELINES IS NOT A ONE-TIME EFFORT, BUT REQUIRES CONSTANT SUPPORT AND MAINTENANCE AS WELL AS CONTINUOUS DEVELOPMENT AND IMPROVEMENT</a:t>
          </a:r>
        </a:p>
      </dsp:txBody>
      <dsp:txXfrm>
        <a:off x="1814259" y="1964156"/>
        <a:ext cx="4357688" cy="1570787"/>
      </dsp:txXfrm>
    </dsp:sp>
    <dsp:sp modelId="{8F329890-B66C-49D3-9BE2-1C36B3ECCB33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40A7-DBBD-46B1-8E14-3261578FAFC2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1C5B-F53E-4901-9830-84A50B27DDA9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▸ EVEN THOUGH THERE ARE SOME CHALLENGES, CI/CD WILL IMPROVE OVERALL BUSINESS PROCESSES AND DRAMATICALLY REDUCE COSTS IN THE LONG RUN </a:t>
          </a:r>
        </a:p>
      </dsp:txBody>
      <dsp:txXfrm>
        <a:off x="1814259" y="3927640"/>
        <a:ext cx="4357688" cy="157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E1B86-7436-458E-ACC4-24047548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CI/CD Udacity </a:t>
            </a:r>
          </a:p>
        </p:txBody>
      </p:sp>
      <p:pic>
        <p:nvPicPr>
          <p:cNvPr id="4" name="Picture 3" descr="Pemutar piringan hitam berputar dan bokeh">
            <a:extLst>
              <a:ext uri="{FF2B5EF4-FFF2-40B4-BE49-F238E27FC236}">
                <a16:creationId xmlns:a16="http://schemas.microsoft.com/office/drawing/2014/main" id="{61417D28-E858-7130-761E-806215D24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4" r="29198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634B3-A0FD-4E01-B63E-150B1D1A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dirty="0"/>
              <a:t>Key Points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5E17827-C3DE-CEEE-2B77-199014711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94343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0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F-D7BA-4E57-B15A-17C881C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CI/CD STAND FOR? THE CONCEPTS EXPLAINED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C345-9487-48AB-B43C-173515C9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790730" cy="4397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▸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DESCRIBES THE PROCESS OF MERGING DEVELOPER BRANCHES TO THE MAIN BRANCH SEVERAL TIMES A DAY. CI PUTS AN EMPHASIS ON TEST AUTOMATION AND FINALLY GENERATES A HIGH-QUALITY DEPLOYABLE ARTIFACT.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▸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CONTINUOUS DELIVERY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ADDITION TO CONTINUOUS INTEGRATION, CONTINUOUS DELIVERY MAKES SURE THAT CHANGES IN A SOFTWARE PRODUCT CAN BE RELEASED QUICKLY TO CUSTOMERS IN AN AUTOMATED WAY AND AT ANY POINT IN TIME.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▸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EXTENDS CONTINUOUS DELIVERY IN SUCH A WAY THAT IT ALLOWS FREQUENT AUTOMATED DEPLOYMENTS WITHOUT ANY HUMAN INTERACTION. TYPICAL PHASES IN CONTINUOUS DEPLOYMENT ARE INFRASTRUCTURE PROVISIONING, SMOKE TESTING, PRODUCTION DEPLOYMENTS.</a:t>
            </a:r>
          </a:p>
        </p:txBody>
      </p:sp>
    </p:spTree>
    <p:extLst>
      <p:ext uri="{BB962C8B-B14F-4D97-AF65-F5344CB8AC3E}">
        <p14:creationId xmlns:p14="http://schemas.microsoft.com/office/powerpoint/2010/main" val="261951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7E79E-DF7D-4D64-BED6-E87ECC39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/>
              <a:t>Main points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7D4E4B-6677-851C-D0B4-55C5D673E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3768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5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F8821-251D-47F8-954A-41F5B749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59063"/>
            <a:ext cx="3396420" cy="5256025"/>
          </a:xfrm>
        </p:spPr>
        <p:txBody>
          <a:bodyPr>
            <a:normAutofit/>
          </a:bodyPr>
          <a:lstStyle/>
          <a:p>
            <a:r>
              <a:rPr lang="en-US"/>
              <a:t>HOW WE COULD BENEFIT FROM DEVOPS PRINCIPLES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83DBC88-8A82-4316-807E-BFC47E58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22249"/>
            <a:ext cx="5809009" cy="5639712"/>
          </a:xfrm>
        </p:spPr>
        <p:txBody>
          <a:bodyPr>
            <a:normAutofit/>
          </a:bodyPr>
          <a:lstStyle/>
          <a:p>
            <a:r>
              <a:rPr lang="en-US" sz="1900"/>
              <a:t>PROBLEM STATEMENT: </a:t>
            </a:r>
          </a:p>
          <a:p>
            <a:pPr marL="0" indent="0">
              <a:buNone/>
            </a:pPr>
            <a:r>
              <a:rPr lang="en-US" sz="1900"/>
              <a:t>▸ MANUAL AND ERROR-PRONE RELEASE PROCESS AND POOR SOFTWARE QUALITY</a:t>
            </a:r>
          </a:p>
          <a:p>
            <a:pPr marL="0" indent="0">
              <a:buNone/>
            </a:pPr>
            <a:r>
              <a:rPr lang="en-US" sz="1900"/>
              <a:t> ▸ SOLUTIONS: </a:t>
            </a:r>
          </a:p>
          <a:p>
            <a:pPr marL="0" indent="0">
              <a:buNone/>
            </a:pPr>
            <a:r>
              <a:rPr lang="en-US" sz="1900"/>
              <a:t>▸ IMPLEMENT CONTINUOUS INTEGRATION: AUTOMATE COMPILING, TESTING, CODE ANALYSIS, AND ARTIFACT STORAGE </a:t>
            </a:r>
          </a:p>
          <a:p>
            <a:pPr marL="0" indent="0">
              <a:buNone/>
            </a:pPr>
            <a:r>
              <a:rPr lang="en-US" sz="1900"/>
              <a:t>▸ AUTOMATE INFRASTRUCTURE CREATION</a:t>
            </a:r>
          </a:p>
          <a:p>
            <a:pPr marL="0" indent="0">
              <a:buNone/>
            </a:pPr>
            <a:r>
              <a:rPr lang="en-US" sz="1900"/>
              <a:t> ▸ BENEFITS:</a:t>
            </a:r>
          </a:p>
          <a:p>
            <a:pPr marL="0" indent="0">
              <a:buNone/>
            </a:pPr>
            <a:r>
              <a:rPr lang="en-US" sz="1900"/>
              <a:t> ▸ COST REDUCTION DUE TO FEWER HUMAN ERRORS AND FASTER DEPLOYMENTS </a:t>
            </a:r>
          </a:p>
          <a:p>
            <a:pPr marL="0" indent="0">
              <a:buNone/>
            </a:pPr>
            <a:r>
              <a:rPr lang="en-US" sz="1900"/>
              <a:t>▸ REDUCE COMPLEXITY AND SAFE MANUAL TROUBLESHOOTING TIME</a:t>
            </a:r>
          </a:p>
        </p:txBody>
      </p:sp>
    </p:spTree>
    <p:extLst>
      <p:ext uri="{BB962C8B-B14F-4D97-AF65-F5344CB8AC3E}">
        <p14:creationId xmlns:p14="http://schemas.microsoft.com/office/powerpoint/2010/main" val="319866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BDFE7-4485-4394-A21A-ED4978D5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US" sz="3700"/>
              <a:t>HOW WE COULD BENEFIT FROM DEVOPS PRINCIPLES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eploy">
            <a:extLst>
              <a:ext uri="{FF2B5EF4-FFF2-40B4-BE49-F238E27FC236}">
                <a16:creationId xmlns:a16="http://schemas.microsoft.com/office/drawing/2014/main" id="{BB0E5F07-E8AD-CC0C-036D-B9B6DFCD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9" y="2130573"/>
            <a:ext cx="3398089" cy="3398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1B33-D1B4-419B-8DB9-F45C73D42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▸ PROBLEM STATEMENT: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▸ LATE CUSTOMER FEEDBACK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▸ SOLUTION: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▸ IMPLEMENT CONTINUOUS DEPLOYMENT: AUTOMATED DEPLOYMENT OF CHANGES AT ANY GIVEN POINT IN 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▸ INVOLVE CUSTOMERS AND BUSINESS STAKEHOLDERS ALREADY IN THE DEPLOYMENT PROCESS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 ▸ BENEFITS: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▸ FASTER FEEDBACK CYCLES OF CUSTOMERS LEAD TO HIGHER CUSTOMER SATISFACTION RATES SINCE THEY ARE INVOLVED RIGHT FROM THE BEGINNING OF FEATURE DEVELOPMENT/DEPLOYMENT AND NOT JUST AT A FIXED RELEASE DATE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1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EC34C-6964-4550-A9EF-F782C24C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/>
              <a:t>WHAT ARE THE CHALLENGES WE WILL BE CONFRONTED WITH?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411E3-6B64-98EB-9A9E-E31A8C667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0364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82957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5E2"/>
      </a:lt2>
      <a:accent1>
        <a:srgbClr val="7F98BA"/>
      </a:accent1>
      <a:accent2>
        <a:srgbClr val="7DA9B1"/>
      </a:accent2>
      <a:accent3>
        <a:srgbClr val="9697C6"/>
      </a:accent3>
      <a:accent4>
        <a:srgbClr val="BA887F"/>
      </a:accent4>
      <a:accent5>
        <a:srgbClr val="B9A07E"/>
      </a:accent5>
      <a:accent6>
        <a:srgbClr val="A7A672"/>
      </a:accent6>
      <a:hlink>
        <a:srgbClr val="987F5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CI/CD Udacity </vt:lpstr>
      <vt:lpstr>Key Points</vt:lpstr>
      <vt:lpstr>WHAT DOES CI/CD STAND FOR? THE CONCEPTS EXPLAINED </vt:lpstr>
      <vt:lpstr>Main points</vt:lpstr>
      <vt:lpstr>HOW WE COULD BENEFIT FROM DEVOPS PRINCIPLES</vt:lpstr>
      <vt:lpstr>HOW WE COULD BENEFIT FROM DEVOPS PRINCIPLES </vt:lpstr>
      <vt:lpstr>WHAT ARE THE CHALLENGES WE WILL BE CONFRONTED WITH?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Udacity </dc:title>
  <dc:creator>Salah El-din, Ahmed</dc:creator>
  <cp:lastModifiedBy>Salah El-din, Ahmed</cp:lastModifiedBy>
  <cp:revision>1</cp:revision>
  <dcterms:created xsi:type="dcterms:W3CDTF">2023-01-17T02:02:09Z</dcterms:created>
  <dcterms:modified xsi:type="dcterms:W3CDTF">2023-01-17T02:15:01Z</dcterms:modified>
</cp:coreProperties>
</file>