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2" r:id="rId6"/>
    <p:sldId id="270" r:id="rId7"/>
    <p:sldId id="260" r:id="rId8"/>
    <p:sldId id="261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99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0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2908-C95B-44A0-A995-074A5C18416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2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7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46.png"/><Relationship Id="rId2" Type="http://schemas.openxmlformats.org/officeDocument/2006/relationships/image" Target="../media/image117.png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11" Type="http://schemas.openxmlformats.org/officeDocument/2006/relationships/image" Target="../media/image145.png"/><Relationship Id="rId5" Type="http://schemas.openxmlformats.org/officeDocument/2006/relationships/image" Target="../media/image120.png"/><Relationship Id="rId15" Type="http://schemas.openxmlformats.org/officeDocument/2006/relationships/image" Target="../media/image135.png"/><Relationship Id="rId10" Type="http://schemas.openxmlformats.org/officeDocument/2006/relationships/image" Target="../media/image144.png"/><Relationship Id="rId4" Type="http://schemas.openxmlformats.org/officeDocument/2006/relationships/image" Target="../media/image119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image" Target="../media/image118.png"/><Relationship Id="rId21" Type="http://schemas.openxmlformats.org/officeDocument/2006/relationships/image" Target="../media/image161.png"/><Relationship Id="rId7" Type="http://schemas.openxmlformats.org/officeDocument/2006/relationships/image" Target="../media/image122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17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11" Type="http://schemas.openxmlformats.org/officeDocument/2006/relationships/image" Target="../media/image151.png"/><Relationship Id="rId5" Type="http://schemas.openxmlformats.org/officeDocument/2006/relationships/image" Target="../media/image120.png"/><Relationship Id="rId15" Type="http://schemas.openxmlformats.org/officeDocument/2006/relationships/image" Target="../media/image155.png"/><Relationship Id="rId23" Type="http://schemas.openxmlformats.org/officeDocument/2006/relationships/image" Target="../media/image163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4" Type="http://schemas.openxmlformats.org/officeDocument/2006/relationships/image" Target="../media/image119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Relationship Id="rId22" Type="http://schemas.openxmlformats.org/officeDocument/2006/relationships/image" Target="../media/image1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117.png"/><Relationship Id="rId16" Type="http://schemas.openxmlformats.org/officeDocument/2006/relationships/image" Target="../media/image1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11" Type="http://schemas.openxmlformats.org/officeDocument/2006/relationships/image" Target="../media/image167.png"/><Relationship Id="rId5" Type="http://schemas.openxmlformats.org/officeDocument/2006/relationships/image" Target="../media/image120.png"/><Relationship Id="rId15" Type="http://schemas.openxmlformats.org/officeDocument/2006/relationships/image" Target="../media/image171.png"/><Relationship Id="rId10" Type="http://schemas.openxmlformats.org/officeDocument/2006/relationships/image" Target="../media/image166.png"/><Relationship Id="rId4" Type="http://schemas.openxmlformats.org/officeDocument/2006/relationships/image" Target="../media/image119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65.png"/><Relationship Id="rId4" Type="http://schemas.openxmlformats.org/officeDocument/2006/relationships/image" Target="../media/image119.png"/><Relationship Id="rId9" Type="http://schemas.openxmlformats.org/officeDocument/2006/relationships/image" Target="../media/image1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" Type="http://schemas.openxmlformats.org/officeDocument/2006/relationships/image" Target="../media/image7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2" Type="http://schemas.openxmlformats.org/officeDocument/2006/relationships/image" Target="../media/image58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32" Type="http://schemas.openxmlformats.org/officeDocument/2006/relationships/image" Target="../media/image105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28" Type="http://schemas.openxmlformats.org/officeDocument/2006/relationships/image" Target="../media/image101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31" Type="http://schemas.openxmlformats.org/officeDocument/2006/relationships/image" Target="../media/image104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Relationship Id="rId30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image" Target="../media/image117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38.png"/><Relationship Id="rId2" Type="http://schemas.openxmlformats.org/officeDocument/2006/relationships/image" Target="../media/image117.png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11" Type="http://schemas.openxmlformats.org/officeDocument/2006/relationships/image" Target="../media/image137.png"/><Relationship Id="rId5" Type="http://schemas.openxmlformats.org/officeDocument/2006/relationships/image" Target="../media/image120.png"/><Relationship Id="rId15" Type="http://schemas.openxmlformats.org/officeDocument/2006/relationships/image" Target="../media/image141.png"/><Relationship Id="rId10" Type="http://schemas.openxmlformats.org/officeDocument/2006/relationships/image" Target="../media/image136.png"/><Relationship Id="rId4" Type="http://schemas.openxmlformats.org/officeDocument/2006/relationships/image" Target="../media/image119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4A6717-E974-8096-6ED2-A8C274F1EF88}"/>
                  </a:ext>
                </a:extLst>
              </p:cNvPr>
              <p:cNvSpPr txBox="1"/>
              <p:nvPr/>
            </p:nvSpPr>
            <p:spPr>
              <a:xfrm>
                <a:off x="2423487" y="763124"/>
                <a:ext cx="7037119" cy="727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4A6717-E974-8096-6ED2-A8C274F1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487" y="763124"/>
                <a:ext cx="7037119" cy="7273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B65E13-011A-8797-5C66-62224E05CA0D}"/>
                  </a:ext>
                </a:extLst>
              </p:cNvPr>
              <p:cNvSpPr txBox="1"/>
              <p:nvPr/>
            </p:nvSpPr>
            <p:spPr>
              <a:xfrm>
                <a:off x="5251249" y="1874768"/>
                <a:ext cx="1689501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B65E13-011A-8797-5C66-62224E05C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249" y="1874768"/>
                <a:ext cx="1689501" cy="818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0746E0-5372-A09F-24F3-A9549B19235F}"/>
              </a:ext>
            </a:extLst>
          </p:cNvPr>
          <p:cNvCxnSpPr>
            <a:cxnSpLocks/>
          </p:cNvCxnSpPr>
          <p:nvPr/>
        </p:nvCxnSpPr>
        <p:spPr>
          <a:xfrm flipV="1">
            <a:off x="2423487" y="1181810"/>
            <a:ext cx="3945469" cy="12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68B667-6278-12FC-FA9C-297E9BC8A370}"/>
              </a:ext>
            </a:extLst>
          </p:cNvPr>
          <p:cNvCxnSpPr>
            <a:cxnSpLocks/>
          </p:cNvCxnSpPr>
          <p:nvPr/>
        </p:nvCxnSpPr>
        <p:spPr>
          <a:xfrm>
            <a:off x="7660944" y="1181810"/>
            <a:ext cx="9371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147034-49CE-8C18-248D-85F27D1988E4}"/>
                  </a:ext>
                </a:extLst>
              </p:cNvPr>
              <p:cNvSpPr txBox="1"/>
              <p:nvPr/>
            </p:nvSpPr>
            <p:spPr>
              <a:xfrm>
                <a:off x="4838085" y="3238752"/>
                <a:ext cx="23350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147034-49CE-8C18-248D-85F27D19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085" y="3238752"/>
                <a:ext cx="233506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83444C-87F6-C22C-B6EE-525A33C85F4E}"/>
                  </a:ext>
                </a:extLst>
              </p:cNvPr>
              <p:cNvSpPr txBox="1"/>
              <p:nvPr/>
            </p:nvSpPr>
            <p:spPr>
              <a:xfrm>
                <a:off x="4500805" y="2970386"/>
                <a:ext cx="509755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83444C-87F6-C22C-B6EE-525A33C85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05" y="2970386"/>
                <a:ext cx="509755" cy="1130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F0F4B6-3F17-1014-A4C9-E47ECC859708}"/>
                  </a:ext>
                </a:extLst>
              </p:cNvPr>
              <p:cNvSpPr txBox="1"/>
              <p:nvPr/>
            </p:nvSpPr>
            <p:spPr>
              <a:xfrm>
                <a:off x="5700132" y="2970386"/>
                <a:ext cx="509755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F0F4B6-3F17-1014-A4C9-E47ECC85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32" y="2970386"/>
                <a:ext cx="509755" cy="1130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792D00-D862-8D3D-82AE-1F6B44501971}"/>
                  </a:ext>
                </a:extLst>
              </p:cNvPr>
              <p:cNvSpPr txBox="1"/>
              <p:nvPr/>
            </p:nvSpPr>
            <p:spPr>
              <a:xfrm>
                <a:off x="973735" y="4158900"/>
                <a:ext cx="4405758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792D00-D862-8D3D-82AE-1F6B44501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35" y="4158900"/>
                <a:ext cx="4405758" cy="11301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33267E-F7E3-CD4F-E0B0-38D6A03A213C}"/>
                  </a:ext>
                </a:extLst>
              </p:cNvPr>
              <p:cNvSpPr txBox="1"/>
              <p:nvPr/>
            </p:nvSpPr>
            <p:spPr>
              <a:xfrm>
                <a:off x="1522110" y="5289080"/>
                <a:ext cx="2898293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33267E-F7E3-CD4F-E0B0-38D6A03A2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110" y="5289080"/>
                <a:ext cx="2898293" cy="11301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2EA3B5FA-BEDC-29F2-B1EE-2D444CB4428C}"/>
              </a:ext>
            </a:extLst>
          </p:cNvPr>
          <p:cNvSpPr/>
          <p:nvPr/>
        </p:nvSpPr>
        <p:spPr>
          <a:xfrm>
            <a:off x="6532728" y="4609972"/>
            <a:ext cx="3857767" cy="124419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3FBB55-FEB9-0437-E5B2-09B4C58450F7}"/>
                  </a:ext>
                </a:extLst>
              </p:cNvPr>
              <p:cNvSpPr txBox="1"/>
              <p:nvPr/>
            </p:nvSpPr>
            <p:spPr>
              <a:xfrm>
                <a:off x="7164094" y="4985849"/>
                <a:ext cx="2462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3FBB55-FEB9-0437-E5B2-09B4C5845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094" y="4985849"/>
                <a:ext cx="246234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78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2" grpId="0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01FAB-297A-A330-0623-AEE6E1DCED75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/>
              <p:nvPr/>
            </p:nvSpPr>
            <p:spPr>
              <a:xfrm>
                <a:off x="480977" y="1138086"/>
                <a:ext cx="4548040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7" y="1138086"/>
                <a:ext cx="4548040" cy="54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B46E8DF-83D8-65AF-83BC-E08ED4BBEC16}"/>
              </a:ext>
            </a:extLst>
          </p:cNvPr>
          <p:cNvSpPr txBox="1"/>
          <p:nvPr/>
        </p:nvSpPr>
        <p:spPr>
          <a:xfrm>
            <a:off x="2194351" y="473258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(IVP)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2921CB-1807-4348-4E3F-47F492557722}"/>
                  </a:ext>
                </a:extLst>
              </p:cNvPr>
              <p:cNvSpPr txBox="1"/>
              <p:nvPr/>
            </p:nvSpPr>
            <p:spPr>
              <a:xfrm>
                <a:off x="5580179" y="1088425"/>
                <a:ext cx="1207831" cy="645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2921CB-1807-4348-4E3F-47F492557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79" y="1088425"/>
                <a:ext cx="1207831" cy="645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E78494-32EA-9233-BA92-85412765F855}"/>
                  </a:ext>
                </a:extLst>
              </p:cNvPr>
              <p:cNvSpPr txBox="1"/>
              <p:nvPr/>
            </p:nvSpPr>
            <p:spPr>
              <a:xfrm>
                <a:off x="514869" y="2099811"/>
                <a:ext cx="3922035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E78494-32EA-9233-BA92-85412765F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9" y="2099811"/>
                <a:ext cx="3922035" cy="54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87AC20-45CA-D7D1-05D4-418612689047}"/>
                  </a:ext>
                </a:extLst>
              </p:cNvPr>
              <p:cNvSpPr txBox="1"/>
              <p:nvPr/>
            </p:nvSpPr>
            <p:spPr>
              <a:xfrm>
                <a:off x="868896" y="2984041"/>
                <a:ext cx="3380413" cy="9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 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87AC20-45CA-D7D1-05D4-418612689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6" y="2984041"/>
                <a:ext cx="3380413" cy="998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C6331E-BEDF-82BE-C86A-AC3FE4608213}"/>
                  </a:ext>
                </a:extLst>
              </p:cNvPr>
              <p:cNvSpPr txBox="1"/>
              <p:nvPr/>
            </p:nvSpPr>
            <p:spPr>
              <a:xfrm>
                <a:off x="475182" y="2837655"/>
                <a:ext cx="582211" cy="12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C6331E-BEDF-82BE-C86A-AC3FE4608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82" y="2837655"/>
                <a:ext cx="582211" cy="129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7B32-EE4B-7F07-5E73-3D61C60CC5CD}"/>
                  </a:ext>
                </a:extLst>
              </p:cNvPr>
              <p:cNvSpPr txBox="1"/>
              <p:nvPr/>
            </p:nvSpPr>
            <p:spPr>
              <a:xfrm>
                <a:off x="2476487" y="2837655"/>
                <a:ext cx="582211" cy="12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7B32-EE4B-7F07-5E73-3D61C60CC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487" y="2837655"/>
                <a:ext cx="582211" cy="1291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13FA20-51AF-E32A-3D50-E25DFE32A410}"/>
                  </a:ext>
                </a:extLst>
              </p:cNvPr>
              <p:cNvSpPr txBox="1"/>
              <p:nvPr/>
            </p:nvSpPr>
            <p:spPr>
              <a:xfrm>
                <a:off x="427300" y="4321295"/>
                <a:ext cx="4263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13FA20-51AF-E32A-3D50-E25DFE32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00" y="4321295"/>
                <a:ext cx="426360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Triangle 6">
            <a:extLst>
              <a:ext uri="{FF2B5EF4-FFF2-40B4-BE49-F238E27FC236}">
                <a16:creationId xmlns:a16="http://schemas.microsoft.com/office/drawing/2014/main" id="{988E2B0F-C900-73A8-8EE5-7F957F031791}"/>
              </a:ext>
            </a:extLst>
          </p:cNvPr>
          <p:cNvSpPr/>
          <p:nvPr/>
        </p:nvSpPr>
        <p:spPr>
          <a:xfrm>
            <a:off x="5878521" y="2242108"/>
            <a:ext cx="5191251" cy="2667169"/>
          </a:xfrm>
          <a:prstGeom prst="rt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1E5B51-5D06-F2C6-DD4C-563DED813A42}"/>
                  </a:ext>
                </a:extLst>
              </p:cNvPr>
              <p:cNvSpPr txBox="1"/>
              <p:nvPr/>
            </p:nvSpPr>
            <p:spPr>
              <a:xfrm>
                <a:off x="11480809" y="3892335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1E5B51-5D06-F2C6-DD4C-563DED813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809" y="3892335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25195A-9B78-2A9C-F6D9-6900A42E849C}"/>
                  </a:ext>
                </a:extLst>
              </p:cNvPr>
              <p:cNvSpPr txBox="1"/>
              <p:nvPr/>
            </p:nvSpPr>
            <p:spPr>
              <a:xfrm>
                <a:off x="5801631" y="5606255"/>
                <a:ext cx="2303643" cy="734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25195A-9B78-2A9C-F6D9-6900A42E8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31" y="5606255"/>
                <a:ext cx="2303643" cy="7349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4F8EFD-5B1D-FA75-0449-AC3B237A05DA}"/>
                  </a:ext>
                </a:extLst>
              </p:cNvPr>
              <p:cNvSpPr txBox="1"/>
              <p:nvPr/>
            </p:nvSpPr>
            <p:spPr>
              <a:xfrm>
                <a:off x="8855153" y="5606255"/>
                <a:ext cx="995977" cy="734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4F8EFD-5B1D-FA75-0449-AC3B237A0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153" y="5606255"/>
                <a:ext cx="995977" cy="7349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69411147-1FE8-5E80-A969-B784286697D9}"/>
              </a:ext>
            </a:extLst>
          </p:cNvPr>
          <p:cNvSpPr/>
          <p:nvPr/>
        </p:nvSpPr>
        <p:spPr>
          <a:xfrm>
            <a:off x="6893559" y="2249495"/>
            <a:ext cx="4176214" cy="2667169"/>
          </a:xfrm>
          <a:prstGeom prst="rtTriangle">
            <a:avLst/>
          </a:prstGeom>
          <a:noFill/>
          <a:ln w="38100">
            <a:solidFill>
              <a:srgbClr val="00B0F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C75239DA-EC61-EE98-A20C-F6E5FEA237C1}"/>
              </a:ext>
            </a:extLst>
          </p:cNvPr>
          <p:cNvSpPr/>
          <p:nvPr/>
        </p:nvSpPr>
        <p:spPr>
          <a:xfrm>
            <a:off x="7930787" y="2249495"/>
            <a:ext cx="3167848" cy="2667169"/>
          </a:xfrm>
          <a:prstGeom prst="rtTriangle">
            <a:avLst/>
          </a:prstGeom>
          <a:noFill/>
          <a:ln w="38100">
            <a:solidFill>
              <a:srgbClr val="00B0F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0E9332D-C3E6-8F09-29E9-FBC5113F7718}"/>
              </a:ext>
            </a:extLst>
          </p:cNvPr>
          <p:cNvSpPr/>
          <p:nvPr/>
        </p:nvSpPr>
        <p:spPr>
          <a:xfrm>
            <a:off x="9118142" y="2234855"/>
            <a:ext cx="1951629" cy="2667169"/>
          </a:xfrm>
          <a:prstGeom prst="rtTriangle">
            <a:avLst/>
          </a:prstGeom>
          <a:noFill/>
          <a:ln w="38100">
            <a:solidFill>
              <a:srgbClr val="00B0F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8AC76F8-234B-932C-A054-F6CE06F40A91}"/>
              </a:ext>
            </a:extLst>
          </p:cNvPr>
          <p:cNvSpPr/>
          <p:nvPr/>
        </p:nvSpPr>
        <p:spPr>
          <a:xfrm>
            <a:off x="10087133" y="2242108"/>
            <a:ext cx="997069" cy="2667169"/>
          </a:xfrm>
          <a:prstGeom prst="rtTriangle">
            <a:avLst/>
          </a:prstGeom>
          <a:noFill/>
          <a:ln w="38100">
            <a:solidFill>
              <a:srgbClr val="00B0F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413677C0-F1EE-DA0F-84CC-59AFFEF05769}"/>
              </a:ext>
            </a:extLst>
          </p:cNvPr>
          <p:cNvSpPr/>
          <p:nvPr/>
        </p:nvSpPr>
        <p:spPr>
          <a:xfrm>
            <a:off x="10637593" y="2256882"/>
            <a:ext cx="446610" cy="2667169"/>
          </a:xfrm>
          <a:prstGeom prst="rtTriangle">
            <a:avLst/>
          </a:prstGeom>
          <a:noFill/>
          <a:ln w="38100">
            <a:solidFill>
              <a:srgbClr val="00B0F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9728E85F-4B32-D89A-59B9-BA174B80B518}"/>
              </a:ext>
            </a:extLst>
          </p:cNvPr>
          <p:cNvSpPr/>
          <p:nvPr/>
        </p:nvSpPr>
        <p:spPr>
          <a:xfrm>
            <a:off x="10969689" y="2230869"/>
            <a:ext cx="128946" cy="2667169"/>
          </a:xfrm>
          <a:prstGeom prst="rtTriangle">
            <a:avLst/>
          </a:prstGeom>
          <a:noFill/>
          <a:ln w="38100">
            <a:solidFill>
              <a:srgbClr val="00B0F0">
                <a:alpha val="1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C0E6ABC2-4458-6BEE-A584-91C5B97533C7}"/>
              </a:ext>
            </a:extLst>
          </p:cNvPr>
          <p:cNvSpPr/>
          <p:nvPr/>
        </p:nvSpPr>
        <p:spPr>
          <a:xfrm flipH="1">
            <a:off x="11179683" y="3898108"/>
            <a:ext cx="968991" cy="1708147"/>
          </a:xfrm>
          <a:prstGeom prst="arc">
            <a:avLst>
              <a:gd name="adj1" fmla="val 17604475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C7C47F-829C-9181-1042-FDCEBACE1CFF}"/>
                  </a:ext>
                </a:extLst>
              </p:cNvPr>
              <p:cNvSpPr txBox="1"/>
              <p:nvPr/>
            </p:nvSpPr>
            <p:spPr>
              <a:xfrm>
                <a:off x="8286278" y="1235319"/>
                <a:ext cx="679225" cy="525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C7C47F-829C-9181-1042-FDCEBACE1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78" y="1235319"/>
                <a:ext cx="679225" cy="5250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28A550-49BE-4B13-ADB0-E6E3AB2EBC03}"/>
                  </a:ext>
                </a:extLst>
              </p:cNvPr>
              <p:cNvSpPr txBox="1"/>
              <p:nvPr/>
            </p:nvSpPr>
            <p:spPr>
              <a:xfrm>
                <a:off x="9392289" y="1343970"/>
                <a:ext cx="701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0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28A550-49BE-4B13-ADB0-E6E3AB2EB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289" y="1343970"/>
                <a:ext cx="701667" cy="307777"/>
              </a:xfrm>
              <a:prstGeom prst="rect">
                <a:avLst/>
              </a:prstGeom>
              <a:blipFill>
                <a:blip r:embed="rId13"/>
                <a:stretch>
                  <a:fillRect l="-5217" r="-78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66B68-5670-4576-CE63-C0B129D1CEE9}"/>
                  </a:ext>
                </a:extLst>
              </p:cNvPr>
              <p:cNvSpPr txBox="1"/>
              <p:nvPr/>
            </p:nvSpPr>
            <p:spPr>
              <a:xfrm>
                <a:off x="10498619" y="1247788"/>
                <a:ext cx="724557" cy="522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66B68-5670-4576-CE63-C0B129D1C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19" y="1247788"/>
                <a:ext cx="724557" cy="5229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02FA68-0FAA-13D5-8F77-9605749E4050}"/>
                  </a:ext>
                </a:extLst>
              </p:cNvPr>
              <p:cNvSpPr txBox="1"/>
              <p:nvPr/>
            </p:nvSpPr>
            <p:spPr>
              <a:xfrm>
                <a:off x="463465" y="4825679"/>
                <a:ext cx="4360233" cy="903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02FA68-0FAA-13D5-8F77-9605749E4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5" y="4825679"/>
                <a:ext cx="4360233" cy="90358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14786A-51F4-0EF6-3D28-B91B1AD08C36}"/>
                  </a:ext>
                </a:extLst>
              </p:cNvPr>
              <p:cNvSpPr txBox="1"/>
              <p:nvPr/>
            </p:nvSpPr>
            <p:spPr>
              <a:xfrm>
                <a:off x="1035288" y="5729260"/>
                <a:ext cx="3214021" cy="734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14786A-51F4-0EF6-3D28-B91B1AD0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88" y="5729260"/>
                <a:ext cx="3214021" cy="73494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588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  <p:bldP spid="29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01FAB-297A-A330-0623-AEE6E1DCED75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/>
              <p:nvPr/>
            </p:nvSpPr>
            <p:spPr>
              <a:xfrm>
                <a:off x="480977" y="1138086"/>
                <a:ext cx="4548040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7" y="1138086"/>
                <a:ext cx="4548040" cy="54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B46E8DF-83D8-65AF-83BC-E08ED4BBEC16}"/>
              </a:ext>
            </a:extLst>
          </p:cNvPr>
          <p:cNvSpPr txBox="1"/>
          <p:nvPr/>
        </p:nvSpPr>
        <p:spPr>
          <a:xfrm>
            <a:off x="2194351" y="473258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(IVP)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2921CB-1807-4348-4E3F-47F492557722}"/>
                  </a:ext>
                </a:extLst>
              </p:cNvPr>
              <p:cNvSpPr txBox="1"/>
              <p:nvPr/>
            </p:nvSpPr>
            <p:spPr>
              <a:xfrm>
                <a:off x="5580179" y="1088425"/>
                <a:ext cx="1207831" cy="645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2921CB-1807-4348-4E3F-47F492557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79" y="1088425"/>
                <a:ext cx="1207831" cy="645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E78494-32EA-9233-BA92-85412765F855}"/>
                  </a:ext>
                </a:extLst>
              </p:cNvPr>
              <p:cNvSpPr txBox="1"/>
              <p:nvPr/>
            </p:nvSpPr>
            <p:spPr>
              <a:xfrm>
                <a:off x="514869" y="2099811"/>
                <a:ext cx="3922035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E78494-32EA-9233-BA92-85412765F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9" y="2099811"/>
                <a:ext cx="3922035" cy="54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87AC20-45CA-D7D1-05D4-418612689047}"/>
                  </a:ext>
                </a:extLst>
              </p:cNvPr>
              <p:cNvSpPr txBox="1"/>
              <p:nvPr/>
            </p:nvSpPr>
            <p:spPr>
              <a:xfrm>
                <a:off x="868896" y="2984041"/>
                <a:ext cx="3380413" cy="9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 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87AC20-45CA-D7D1-05D4-418612689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6" y="2984041"/>
                <a:ext cx="3380413" cy="998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C6331E-BEDF-82BE-C86A-AC3FE4608213}"/>
                  </a:ext>
                </a:extLst>
              </p:cNvPr>
              <p:cNvSpPr txBox="1"/>
              <p:nvPr/>
            </p:nvSpPr>
            <p:spPr>
              <a:xfrm>
                <a:off x="475182" y="2837655"/>
                <a:ext cx="582211" cy="12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C6331E-BEDF-82BE-C86A-AC3FE4608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82" y="2837655"/>
                <a:ext cx="582211" cy="129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7B32-EE4B-7F07-5E73-3D61C60CC5CD}"/>
                  </a:ext>
                </a:extLst>
              </p:cNvPr>
              <p:cNvSpPr txBox="1"/>
              <p:nvPr/>
            </p:nvSpPr>
            <p:spPr>
              <a:xfrm>
                <a:off x="2476487" y="2837655"/>
                <a:ext cx="582211" cy="12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7B32-EE4B-7F07-5E73-3D61C60CC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487" y="2837655"/>
                <a:ext cx="582211" cy="1291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13FA20-51AF-E32A-3D50-E25DFE32A410}"/>
                  </a:ext>
                </a:extLst>
              </p:cNvPr>
              <p:cNvSpPr txBox="1"/>
              <p:nvPr/>
            </p:nvSpPr>
            <p:spPr>
              <a:xfrm>
                <a:off x="427300" y="4321295"/>
                <a:ext cx="4263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13FA20-51AF-E32A-3D50-E25DFE32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00" y="4321295"/>
                <a:ext cx="426360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BD4632-2F00-37F5-0702-F4B53D13C157}"/>
                  </a:ext>
                </a:extLst>
              </p:cNvPr>
              <p:cNvSpPr txBox="1"/>
              <p:nvPr/>
            </p:nvSpPr>
            <p:spPr>
              <a:xfrm>
                <a:off x="475182" y="4885081"/>
                <a:ext cx="4120872" cy="734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BD4632-2F00-37F5-0702-F4B53D13C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82" y="4885081"/>
                <a:ext cx="4120872" cy="7349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966D3C-AF83-0129-65E6-A5266549F244}"/>
                  </a:ext>
                </a:extLst>
              </p:cNvPr>
              <p:cNvSpPr txBox="1"/>
              <p:nvPr/>
            </p:nvSpPr>
            <p:spPr>
              <a:xfrm>
                <a:off x="1045254" y="5719914"/>
                <a:ext cx="4251292" cy="734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0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966D3C-AF83-0129-65E6-A5266549F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54" y="5719914"/>
                <a:ext cx="4251292" cy="7349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A146A6-9FCD-6182-F2C8-6966C760D8BC}"/>
                  </a:ext>
                </a:extLst>
              </p:cNvPr>
              <p:cNvSpPr txBox="1"/>
              <p:nvPr/>
            </p:nvSpPr>
            <p:spPr>
              <a:xfrm>
                <a:off x="2698908" y="5871942"/>
                <a:ext cx="28469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                         )</m:t>
                      </m:r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A146A6-9FCD-6182-F2C8-6966C760D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908" y="5871942"/>
                <a:ext cx="284693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A64075-5472-CEF2-EC40-33FA00C7562E}"/>
                  </a:ext>
                </a:extLst>
              </p:cNvPr>
              <p:cNvSpPr txBox="1"/>
              <p:nvPr/>
            </p:nvSpPr>
            <p:spPr>
              <a:xfrm>
                <a:off x="394711" y="5871941"/>
                <a:ext cx="20614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               )</m:t>
                      </m:r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A64075-5472-CEF2-EC40-33FA00C75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11" y="5871941"/>
                <a:ext cx="2061462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FA142B-1DF1-269E-FD7A-315AC0E42C01}"/>
                  </a:ext>
                </a:extLst>
              </p:cNvPr>
              <p:cNvSpPr txBox="1"/>
              <p:nvPr/>
            </p:nvSpPr>
            <p:spPr>
              <a:xfrm>
                <a:off x="4850634" y="2077584"/>
                <a:ext cx="2688365" cy="761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FA142B-1DF1-269E-FD7A-315AC0E42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34" y="2077584"/>
                <a:ext cx="2688365" cy="76194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7031A6-A913-5047-565B-A592D60A81ED}"/>
                  </a:ext>
                </a:extLst>
              </p:cNvPr>
              <p:cNvSpPr txBox="1"/>
              <p:nvPr/>
            </p:nvSpPr>
            <p:spPr>
              <a:xfrm>
                <a:off x="7680443" y="2288496"/>
                <a:ext cx="1955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7031A6-A913-5047-565B-A592D60A8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443" y="2288496"/>
                <a:ext cx="19558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26C318-D5DF-F189-691E-FF88135F343D}"/>
                  </a:ext>
                </a:extLst>
              </p:cNvPr>
              <p:cNvSpPr txBox="1"/>
              <p:nvPr/>
            </p:nvSpPr>
            <p:spPr>
              <a:xfrm>
                <a:off x="7351975" y="796003"/>
                <a:ext cx="46239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sz="2000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26C318-D5DF-F189-691E-FF88135F3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75" y="796003"/>
                <a:ext cx="4623958" cy="307777"/>
              </a:xfrm>
              <a:prstGeom prst="rect">
                <a:avLst/>
              </a:prstGeom>
              <a:blipFill>
                <a:blip r:embed="rId15"/>
                <a:stretch>
                  <a:fillRect l="-26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D65213-B746-80B6-C0DC-928D15CB8578}"/>
                  </a:ext>
                </a:extLst>
              </p:cNvPr>
              <p:cNvSpPr txBox="1"/>
              <p:nvPr/>
            </p:nvSpPr>
            <p:spPr>
              <a:xfrm>
                <a:off x="4679480" y="3499004"/>
                <a:ext cx="4989315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D65213-B746-80B6-C0DC-928D15CB8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480" y="3499004"/>
                <a:ext cx="4989315" cy="6531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4C41D3FA-B0B9-4DFB-A9A8-5FD2F3A90A43}"/>
              </a:ext>
            </a:extLst>
          </p:cNvPr>
          <p:cNvSpPr/>
          <p:nvPr/>
        </p:nvSpPr>
        <p:spPr>
          <a:xfrm>
            <a:off x="10268913" y="3862763"/>
            <a:ext cx="282054" cy="306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A74AC573-1B9A-117D-6B58-2C323A971AF6}"/>
              </a:ext>
            </a:extLst>
          </p:cNvPr>
          <p:cNvSpPr/>
          <p:nvPr/>
        </p:nvSpPr>
        <p:spPr>
          <a:xfrm>
            <a:off x="10268913" y="1504070"/>
            <a:ext cx="1661528" cy="2667169"/>
          </a:xfrm>
          <a:prstGeom prst="rt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31DDA6-A7BB-50B3-41A0-A799CEC448BF}"/>
                  </a:ext>
                </a:extLst>
              </p:cNvPr>
              <p:cNvSpPr txBox="1"/>
              <p:nvPr/>
            </p:nvSpPr>
            <p:spPr>
              <a:xfrm>
                <a:off x="11439898" y="3776149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31DDA6-A7BB-50B3-41A0-A799CEC44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9898" y="3776149"/>
                <a:ext cx="251094" cy="369332"/>
              </a:xfrm>
              <a:prstGeom prst="rect">
                <a:avLst/>
              </a:prstGeom>
              <a:blipFill>
                <a:blip r:embed="rId17"/>
                <a:stretch>
                  <a:fillRect l="-29268" r="-243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A219A4-0D18-7A7C-B2F3-A6006C94CAB8}"/>
                  </a:ext>
                </a:extLst>
              </p:cNvPr>
              <p:cNvSpPr txBox="1"/>
              <p:nvPr/>
            </p:nvSpPr>
            <p:spPr>
              <a:xfrm>
                <a:off x="10709312" y="4268868"/>
                <a:ext cx="440955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A219A4-0D18-7A7C-B2F3-A6006C94C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312" y="4268868"/>
                <a:ext cx="440955" cy="4128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060984-4C33-5F07-65B2-03323D67F203}"/>
                  </a:ext>
                </a:extLst>
              </p:cNvPr>
              <p:cNvSpPr txBox="1"/>
              <p:nvPr/>
            </p:nvSpPr>
            <p:spPr>
              <a:xfrm>
                <a:off x="11201050" y="238763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060984-4C33-5F07-65B2-03323D67F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1050" y="2387634"/>
                <a:ext cx="238848" cy="369332"/>
              </a:xfrm>
              <a:prstGeom prst="rect">
                <a:avLst/>
              </a:prstGeom>
              <a:blipFill>
                <a:blip r:embed="rId19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711BB3-6C61-C1EE-9FB4-6E7264598A8D}"/>
                  </a:ext>
                </a:extLst>
              </p:cNvPr>
              <p:cNvSpPr txBox="1"/>
              <p:nvPr/>
            </p:nvSpPr>
            <p:spPr>
              <a:xfrm>
                <a:off x="9952157" y="2984429"/>
                <a:ext cx="2003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711BB3-6C61-C1EE-9FB4-6E7264598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157" y="2984429"/>
                <a:ext cx="200375" cy="369332"/>
              </a:xfrm>
              <a:prstGeom prst="rect">
                <a:avLst/>
              </a:prstGeom>
              <a:blipFill>
                <a:blip r:embed="rId20"/>
                <a:stretch>
                  <a:fillRect l="-46875" r="-5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DE934A-B594-9F95-390F-EB3FC06B3685}"/>
                  </a:ext>
                </a:extLst>
              </p:cNvPr>
              <p:cNvSpPr txBox="1"/>
              <p:nvPr/>
            </p:nvSpPr>
            <p:spPr>
              <a:xfrm>
                <a:off x="10268913" y="2250751"/>
                <a:ext cx="5241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DE934A-B594-9F95-390F-EB3FC06B3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913" y="2250751"/>
                <a:ext cx="524182" cy="369332"/>
              </a:xfrm>
              <a:prstGeom prst="rect">
                <a:avLst/>
              </a:prstGeom>
              <a:blipFill>
                <a:blip r:embed="rId21"/>
                <a:stretch>
                  <a:fillRect l="-13953" r="-1395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FF5E18-9405-3FD0-CC65-37FBDF5CF4D8}"/>
                  </a:ext>
                </a:extLst>
              </p:cNvPr>
              <p:cNvSpPr txBox="1"/>
              <p:nvPr/>
            </p:nvSpPr>
            <p:spPr>
              <a:xfrm>
                <a:off x="11040864" y="3565725"/>
                <a:ext cx="5241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FF5E18-9405-3FD0-CC65-37FBDF5C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864" y="3565725"/>
                <a:ext cx="524182" cy="369332"/>
              </a:xfrm>
              <a:prstGeom prst="rect">
                <a:avLst/>
              </a:prstGeom>
              <a:blipFill>
                <a:blip r:embed="rId22"/>
                <a:stretch>
                  <a:fillRect l="-12791" r="-15116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C2B91D-221E-626B-770B-C4A60D65B82A}"/>
                  </a:ext>
                </a:extLst>
              </p:cNvPr>
              <p:cNvSpPr txBox="1"/>
              <p:nvPr/>
            </p:nvSpPr>
            <p:spPr>
              <a:xfrm>
                <a:off x="5657012" y="4616426"/>
                <a:ext cx="3979231" cy="873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2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C2B91D-221E-626B-770B-C4A60D65B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012" y="4616426"/>
                <a:ext cx="3979231" cy="87325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32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31" grpId="0"/>
      <p:bldP spid="32" grpId="0"/>
      <p:bldP spid="34" grpId="0"/>
      <p:bldP spid="35" grpId="0" animBg="1"/>
      <p:bldP spid="36" grpId="0" animBg="1"/>
      <p:bldP spid="37" grpId="0"/>
      <p:bldP spid="38" grpId="0"/>
      <p:bldP spid="40" grpId="0"/>
      <p:bldP spid="41" grpId="0"/>
      <p:bldP spid="42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01FAB-297A-A330-0623-AEE6E1DCED75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/>
              <p:nvPr/>
            </p:nvSpPr>
            <p:spPr>
              <a:xfrm>
                <a:off x="480977" y="1138086"/>
                <a:ext cx="4548040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7" y="1138086"/>
                <a:ext cx="4548040" cy="54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B46E8DF-83D8-65AF-83BC-E08ED4BBEC16}"/>
              </a:ext>
            </a:extLst>
          </p:cNvPr>
          <p:cNvSpPr txBox="1"/>
          <p:nvPr/>
        </p:nvSpPr>
        <p:spPr>
          <a:xfrm>
            <a:off x="2194351" y="473258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(IVP)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2921CB-1807-4348-4E3F-47F492557722}"/>
                  </a:ext>
                </a:extLst>
              </p:cNvPr>
              <p:cNvSpPr txBox="1"/>
              <p:nvPr/>
            </p:nvSpPr>
            <p:spPr>
              <a:xfrm>
                <a:off x="5580179" y="1088425"/>
                <a:ext cx="1207831" cy="645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2921CB-1807-4348-4E3F-47F492557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79" y="1088425"/>
                <a:ext cx="1207831" cy="645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E78494-32EA-9233-BA92-85412765F855}"/>
                  </a:ext>
                </a:extLst>
              </p:cNvPr>
              <p:cNvSpPr txBox="1"/>
              <p:nvPr/>
            </p:nvSpPr>
            <p:spPr>
              <a:xfrm>
                <a:off x="514869" y="2099811"/>
                <a:ext cx="3922035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E78494-32EA-9233-BA92-85412765F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9" y="2099811"/>
                <a:ext cx="3922035" cy="54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87AC20-45CA-D7D1-05D4-418612689047}"/>
                  </a:ext>
                </a:extLst>
              </p:cNvPr>
              <p:cNvSpPr txBox="1"/>
              <p:nvPr/>
            </p:nvSpPr>
            <p:spPr>
              <a:xfrm>
                <a:off x="868896" y="2984041"/>
                <a:ext cx="3380413" cy="9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 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87AC20-45CA-D7D1-05D4-418612689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6" y="2984041"/>
                <a:ext cx="3380413" cy="998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C6331E-BEDF-82BE-C86A-AC3FE4608213}"/>
                  </a:ext>
                </a:extLst>
              </p:cNvPr>
              <p:cNvSpPr txBox="1"/>
              <p:nvPr/>
            </p:nvSpPr>
            <p:spPr>
              <a:xfrm>
                <a:off x="475182" y="2837655"/>
                <a:ext cx="582211" cy="12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C6331E-BEDF-82BE-C86A-AC3FE4608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82" y="2837655"/>
                <a:ext cx="582211" cy="129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7B32-EE4B-7F07-5E73-3D61C60CC5CD}"/>
                  </a:ext>
                </a:extLst>
              </p:cNvPr>
              <p:cNvSpPr txBox="1"/>
              <p:nvPr/>
            </p:nvSpPr>
            <p:spPr>
              <a:xfrm>
                <a:off x="2476487" y="2837655"/>
                <a:ext cx="582211" cy="12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7B32-EE4B-7F07-5E73-3D61C60CC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487" y="2837655"/>
                <a:ext cx="582211" cy="1291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C2B91D-221E-626B-770B-C4A60D65B82A}"/>
                  </a:ext>
                </a:extLst>
              </p:cNvPr>
              <p:cNvSpPr txBox="1"/>
              <p:nvPr/>
            </p:nvSpPr>
            <p:spPr>
              <a:xfrm>
                <a:off x="475182" y="4212078"/>
                <a:ext cx="4643259" cy="1018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C2B91D-221E-626B-770B-C4A60D65B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82" y="4212078"/>
                <a:ext cx="4643259" cy="1018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AFEE6C-1426-9CA3-1A99-EBB71C12531A}"/>
                  </a:ext>
                </a:extLst>
              </p:cNvPr>
              <p:cNvSpPr txBox="1"/>
              <p:nvPr/>
            </p:nvSpPr>
            <p:spPr>
              <a:xfrm>
                <a:off x="445280" y="5425586"/>
                <a:ext cx="5738814" cy="873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AFEE6C-1426-9CA3-1A99-EBB71C125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80" y="5425586"/>
                <a:ext cx="5738814" cy="873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7DBF049-035D-C7AE-5087-3EC6DB10178C}"/>
              </a:ext>
            </a:extLst>
          </p:cNvPr>
          <p:cNvSpPr/>
          <p:nvPr/>
        </p:nvSpPr>
        <p:spPr>
          <a:xfrm>
            <a:off x="6400247" y="4391670"/>
            <a:ext cx="386686" cy="418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2163D-3DED-3358-09F7-B3E6911BA7C1}"/>
              </a:ext>
            </a:extLst>
          </p:cNvPr>
          <p:cNvSpPr/>
          <p:nvPr/>
        </p:nvSpPr>
        <p:spPr>
          <a:xfrm>
            <a:off x="6400247" y="2143032"/>
            <a:ext cx="5191251" cy="2667169"/>
          </a:xfrm>
          <a:prstGeom prst="rt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5F969A-A4F0-940C-84D5-926D35CAAFB8}"/>
                  </a:ext>
                </a:extLst>
              </p:cNvPr>
              <p:cNvSpPr txBox="1"/>
              <p:nvPr/>
            </p:nvSpPr>
            <p:spPr>
              <a:xfrm>
                <a:off x="9379675" y="41237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5F969A-A4F0-940C-84D5-926D35CAA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675" y="41237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9268" r="-243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E2DBB4-1BB3-F5FD-2458-76ABF242EA95}"/>
                  </a:ext>
                </a:extLst>
              </p:cNvPr>
              <p:cNvSpPr txBox="1"/>
              <p:nvPr/>
            </p:nvSpPr>
            <p:spPr>
              <a:xfrm>
                <a:off x="8518164" y="491513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E2DBB4-1BB3-F5FD-2458-76ABF242E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164" y="4915134"/>
                <a:ext cx="241733" cy="369332"/>
              </a:xfrm>
              <a:prstGeom prst="rect">
                <a:avLst/>
              </a:prstGeom>
              <a:blipFill>
                <a:blip r:embed="rId11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0B4BDB-1E8C-D515-0805-CA0E835ACB13}"/>
                  </a:ext>
                </a:extLst>
              </p:cNvPr>
              <p:cNvSpPr txBox="1"/>
              <p:nvPr/>
            </p:nvSpPr>
            <p:spPr>
              <a:xfrm>
                <a:off x="8851197" y="2930273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0B4BDB-1E8C-D515-0805-CA0E835AC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197" y="2930273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0C480B-B607-EFBF-65EE-6AA8A0932D4A}"/>
                  </a:ext>
                </a:extLst>
              </p:cNvPr>
              <p:cNvSpPr txBox="1"/>
              <p:nvPr/>
            </p:nvSpPr>
            <p:spPr>
              <a:xfrm>
                <a:off x="5900728" y="3345886"/>
                <a:ext cx="2003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0C480B-B607-EFBF-65EE-6AA8A0932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728" y="3345886"/>
                <a:ext cx="200375" cy="369332"/>
              </a:xfrm>
              <a:prstGeom prst="rect">
                <a:avLst/>
              </a:prstGeom>
              <a:blipFill>
                <a:blip r:embed="rId13"/>
                <a:stretch>
                  <a:fillRect l="-48485" r="-454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B8E42865-5841-B512-BFBD-1C9FC11150FA}"/>
              </a:ext>
            </a:extLst>
          </p:cNvPr>
          <p:cNvSpPr/>
          <p:nvPr/>
        </p:nvSpPr>
        <p:spPr>
          <a:xfrm flipH="1">
            <a:off x="9630769" y="3849048"/>
            <a:ext cx="968991" cy="1708147"/>
          </a:xfrm>
          <a:prstGeom prst="arc">
            <a:avLst>
              <a:gd name="adj1" fmla="val 17604475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76E669-ED3F-1980-31CA-E6F40B880C82}"/>
                  </a:ext>
                </a:extLst>
              </p:cNvPr>
              <p:cNvSpPr txBox="1"/>
              <p:nvPr/>
            </p:nvSpPr>
            <p:spPr>
              <a:xfrm>
                <a:off x="9529036" y="1233321"/>
                <a:ext cx="179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76E669-ED3F-1980-31CA-E6F40B880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36" y="1233321"/>
                <a:ext cx="1790682" cy="369332"/>
              </a:xfrm>
              <a:prstGeom prst="rect">
                <a:avLst/>
              </a:prstGeom>
              <a:blipFill>
                <a:blip r:embed="rId14"/>
                <a:stretch>
                  <a:fillRect l="-1701" r="-6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C2A014-171B-D2B1-7EE3-48A142A6F8D6}"/>
                  </a:ext>
                </a:extLst>
              </p:cNvPr>
              <p:cNvSpPr txBox="1"/>
              <p:nvPr/>
            </p:nvSpPr>
            <p:spPr>
              <a:xfrm>
                <a:off x="9595817" y="1886162"/>
                <a:ext cx="16571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C2A014-171B-D2B1-7EE3-48A142A6F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817" y="1886162"/>
                <a:ext cx="1657120" cy="369332"/>
              </a:xfrm>
              <a:prstGeom prst="rect">
                <a:avLst/>
              </a:prstGeom>
              <a:blipFill>
                <a:blip r:embed="rId15"/>
                <a:stretch>
                  <a:fillRect l="-1838" r="-40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6C3B5F-D97B-FEDC-56D3-526B338BD9FA}"/>
                  </a:ext>
                </a:extLst>
              </p:cNvPr>
              <p:cNvSpPr txBox="1"/>
              <p:nvPr/>
            </p:nvSpPr>
            <p:spPr>
              <a:xfrm>
                <a:off x="9630769" y="2440849"/>
                <a:ext cx="1733360" cy="460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6C3B5F-D97B-FEDC-56D3-526B338BD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769" y="2440849"/>
                <a:ext cx="1733360" cy="46051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8DEE56-00D2-9113-C7B1-58E7D929FEEE}"/>
                  </a:ext>
                </a:extLst>
              </p:cNvPr>
              <p:cNvSpPr txBox="1"/>
              <p:nvPr/>
            </p:nvSpPr>
            <p:spPr>
              <a:xfrm>
                <a:off x="6939885" y="5723136"/>
                <a:ext cx="15123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8DEE56-00D2-9113-C7B1-58E7D929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885" y="5723136"/>
                <a:ext cx="1512337" cy="369332"/>
              </a:xfrm>
              <a:prstGeom prst="rect">
                <a:avLst/>
              </a:prstGeom>
              <a:blipFill>
                <a:blip r:embed="rId17"/>
                <a:stretch>
                  <a:fillRect l="-2008" r="-160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D352C-5F56-E568-E868-8F083549DC24}"/>
                  </a:ext>
                </a:extLst>
              </p:cNvPr>
              <p:cNvSpPr txBox="1"/>
              <p:nvPr/>
            </p:nvSpPr>
            <p:spPr>
              <a:xfrm>
                <a:off x="8718819" y="5631957"/>
                <a:ext cx="2383729" cy="460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D352C-5F56-E568-E868-8F083549D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819" y="5631957"/>
                <a:ext cx="2383729" cy="4605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076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21" grpId="0"/>
      <p:bldP spid="22" grpId="0"/>
      <p:bldP spid="26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01FAB-297A-A330-0623-AEE6E1DCED75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/>
              <p:nvPr/>
            </p:nvSpPr>
            <p:spPr>
              <a:xfrm>
                <a:off x="480977" y="1138086"/>
                <a:ext cx="4548040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7" y="1138086"/>
                <a:ext cx="4548040" cy="54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B46E8DF-83D8-65AF-83BC-E08ED4BBEC16}"/>
              </a:ext>
            </a:extLst>
          </p:cNvPr>
          <p:cNvSpPr txBox="1"/>
          <p:nvPr/>
        </p:nvSpPr>
        <p:spPr>
          <a:xfrm>
            <a:off x="2194351" y="473258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(IVP)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2921CB-1807-4348-4E3F-47F492557722}"/>
                  </a:ext>
                </a:extLst>
              </p:cNvPr>
              <p:cNvSpPr txBox="1"/>
              <p:nvPr/>
            </p:nvSpPr>
            <p:spPr>
              <a:xfrm>
                <a:off x="5580179" y="1088425"/>
                <a:ext cx="1207831" cy="645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2921CB-1807-4348-4E3F-47F492557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79" y="1088425"/>
                <a:ext cx="1207831" cy="645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E78494-32EA-9233-BA92-85412765F855}"/>
                  </a:ext>
                </a:extLst>
              </p:cNvPr>
              <p:cNvSpPr txBox="1"/>
              <p:nvPr/>
            </p:nvSpPr>
            <p:spPr>
              <a:xfrm>
                <a:off x="514869" y="2099811"/>
                <a:ext cx="3922035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E78494-32EA-9233-BA92-85412765F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9" y="2099811"/>
                <a:ext cx="3922035" cy="54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87AC20-45CA-D7D1-05D4-418612689047}"/>
                  </a:ext>
                </a:extLst>
              </p:cNvPr>
              <p:cNvSpPr txBox="1"/>
              <p:nvPr/>
            </p:nvSpPr>
            <p:spPr>
              <a:xfrm>
                <a:off x="868896" y="2984041"/>
                <a:ext cx="3380413" cy="9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 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87AC20-45CA-D7D1-05D4-418612689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6" y="2984041"/>
                <a:ext cx="3380413" cy="998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C6331E-BEDF-82BE-C86A-AC3FE4608213}"/>
                  </a:ext>
                </a:extLst>
              </p:cNvPr>
              <p:cNvSpPr txBox="1"/>
              <p:nvPr/>
            </p:nvSpPr>
            <p:spPr>
              <a:xfrm>
                <a:off x="475182" y="2837655"/>
                <a:ext cx="582211" cy="12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C6331E-BEDF-82BE-C86A-AC3FE4608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82" y="2837655"/>
                <a:ext cx="582211" cy="129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7B32-EE4B-7F07-5E73-3D61C60CC5CD}"/>
                  </a:ext>
                </a:extLst>
              </p:cNvPr>
              <p:cNvSpPr txBox="1"/>
              <p:nvPr/>
            </p:nvSpPr>
            <p:spPr>
              <a:xfrm>
                <a:off x="2476487" y="2837655"/>
                <a:ext cx="582211" cy="12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7B32-EE4B-7F07-5E73-3D61C60CC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487" y="2837655"/>
                <a:ext cx="582211" cy="1291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C2B91D-221E-626B-770B-C4A60D65B82A}"/>
                  </a:ext>
                </a:extLst>
              </p:cNvPr>
              <p:cNvSpPr txBox="1"/>
              <p:nvPr/>
            </p:nvSpPr>
            <p:spPr>
              <a:xfrm>
                <a:off x="475182" y="4212078"/>
                <a:ext cx="4643259" cy="1018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C2B91D-221E-626B-770B-C4A60D65B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82" y="4212078"/>
                <a:ext cx="4643259" cy="1018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AC4B23-2675-6318-37B7-96A1EED4E44E}"/>
                  </a:ext>
                </a:extLst>
              </p:cNvPr>
              <p:cNvSpPr txBox="1"/>
              <p:nvPr/>
            </p:nvSpPr>
            <p:spPr>
              <a:xfrm>
                <a:off x="6645639" y="3211084"/>
                <a:ext cx="3895490" cy="1032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3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AC4B23-2675-6318-37B7-96A1EED4E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639" y="3211084"/>
                <a:ext cx="3895490" cy="10327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0FD79E9F-B923-C250-B7A9-8E8D140C706D}"/>
              </a:ext>
            </a:extLst>
          </p:cNvPr>
          <p:cNvSpPr/>
          <p:nvPr/>
        </p:nvSpPr>
        <p:spPr>
          <a:xfrm>
            <a:off x="6465513" y="3029803"/>
            <a:ext cx="4298021" cy="154219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0CFB79-12BC-A031-9135-BCA761B63866}"/>
                  </a:ext>
                </a:extLst>
              </p:cNvPr>
              <p:cNvSpPr txBox="1"/>
              <p:nvPr/>
            </p:nvSpPr>
            <p:spPr>
              <a:xfrm>
                <a:off x="445280" y="5425586"/>
                <a:ext cx="5738814" cy="873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99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0CFB79-12BC-A031-9135-BCA761B6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80" y="5425586"/>
                <a:ext cx="5738814" cy="873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90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B65E13-011A-8797-5C66-62224E05CA0D}"/>
                  </a:ext>
                </a:extLst>
              </p:cNvPr>
              <p:cNvSpPr txBox="1"/>
              <p:nvPr/>
            </p:nvSpPr>
            <p:spPr>
              <a:xfrm>
                <a:off x="1386277" y="1266168"/>
                <a:ext cx="1689501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B65E13-011A-8797-5C66-62224E05C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277" y="1266168"/>
                <a:ext cx="1689501" cy="818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147034-49CE-8C18-248D-85F27D1988E4}"/>
                  </a:ext>
                </a:extLst>
              </p:cNvPr>
              <p:cNvSpPr txBox="1"/>
              <p:nvPr/>
            </p:nvSpPr>
            <p:spPr>
              <a:xfrm>
                <a:off x="1141864" y="2415457"/>
                <a:ext cx="2629631" cy="891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147034-49CE-8C18-248D-85F27D19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64" y="2415457"/>
                <a:ext cx="2629631" cy="891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83444C-87F6-C22C-B6EE-525A33C85F4E}"/>
                  </a:ext>
                </a:extLst>
              </p:cNvPr>
              <p:cNvSpPr txBox="1"/>
              <p:nvPr/>
            </p:nvSpPr>
            <p:spPr>
              <a:xfrm>
                <a:off x="2820900" y="3686863"/>
                <a:ext cx="509755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83444C-87F6-C22C-B6EE-525A33C85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00" y="3686863"/>
                <a:ext cx="509755" cy="1130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F0F4B6-3F17-1014-A4C9-E47ECC859708}"/>
                  </a:ext>
                </a:extLst>
              </p:cNvPr>
              <p:cNvSpPr txBox="1"/>
              <p:nvPr/>
            </p:nvSpPr>
            <p:spPr>
              <a:xfrm>
                <a:off x="977573" y="3703675"/>
                <a:ext cx="509755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F0F4B6-3F17-1014-A4C9-E47ECC85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3" y="3703675"/>
                <a:ext cx="509755" cy="1130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792D00-D862-8D3D-82AE-1F6B44501971}"/>
                  </a:ext>
                </a:extLst>
              </p:cNvPr>
              <p:cNvSpPr txBox="1"/>
              <p:nvPr/>
            </p:nvSpPr>
            <p:spPr>
              <a:xfrm>
                <a:off x="859968" y="5276871"/>
                <a:ext cx="3712618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792D00-D862-8D3D-82AE-1F6B44501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68" y="5276871"/>
                <a:ext cx="3712618" cy="4648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33267E-F7E3-CD4F-E0B0-38D6A03A213C}"/>
                  </a:ext>
                </a:extLst>
              </p:cNvPr>
              <p:cNvSpPr txBox="1"/>
              <p:nvPr/>
            </p:nvSpPr>
            <p:spPr>
              <a:xfrm>
                <a:off x="7341518" y="4642935"/>
                <a:ext cx="306782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33267E-F7E3-CD4F-E0B0-38D6A03A2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518" y="4642935"/>
                <a:ext cx="3067828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2EA3B5FA-BEDC-29F2-B1EE-2D444CB4428C}"/>
              </a:ext>
            </a:extLst>
          </p:cNvPr>
          <p:cNvSpPr/>
          <p:nvPr/>
        </p:nvSpPr>
        <p:spPr>
          <a:xfrm>
            <a:off x="6978556" y="4119371"/>
            <a:ext cx="3857767" cy="149895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3A15B0-162C-A8E1-7929-F2FEF0C9E509}"/>
                  </a:ext>
                </a:extLst>
              </p:cNvPr>
              <p:cNvSpPr txBox="1"/>
              <p:nvPr/>
            </p:nvSpPr>
            <p:spPr>
              <a:xfrm>
                <a:off x="2965741" y="1471830"/>
                <a:ext cx="976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3A15B0-162C-A8E1-7929-F2FEF0C9E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41" y="1471830"/>
                <a:ext cx="97603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3591A9-B4DF-3E8E-8374-317DE510DC95}"/>
                  </a:ext>
                </a:extLst>
              </p:cNvPr>
              <p:cNvSpPr txBox="1"/>
              <p:nvPr/>
            </p:nvSpPr>
            <p:spPr>
              <a:xfrm>
                <a:off x="1298720" y="3982562"/>
                <a:ext cx="30443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3591A9-B4DF-3E8E-8374-317DE510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20" y="3982562"/>
                <a:ext cx="304436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D1D3DE-A608-E24D-82C5-2897AA0DE874}"/>
                  </a:ext>
                </a:extLst>
              </p:cNvPr>
              <p:cNvSpPr txBox="1"/>
              <p:nvPr/>
            </p:nvSpPr>
            <p:spPr>
              <a:xfrm>
                <a:off x="4870614" y="3203602"/>
                <a:ext cx="1408399" cy="630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D1D3DE-A608-E24D-82C5-2897AA0DE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614" y="3203602"/>
                <a:ext cx="1408399" cy="6308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0E8002-299B-10E8-326D-DE7386A6BFF7}"/>
                  </a:ext>
                </a:extLst>
              </p:cNvPr>
              <p:cNvSpPr txBox="1"/>
              <p:nvPr/>
            </p:nvSpPr>
            <p:spPr>
              <a:xfrm>
                <a:off x="7952647" y="3502197"/>
                <a:ext cx="18455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0E8002-299B-10E8-326D-DE7386A6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647" y="3502197"/>
                <a:ext cx="1845570" cy="369332"/>
              </a:xfrm>
              <a:prstGeom prst="rect">
                <a:avLst/>
              </a:prstGeom>
              <a:blipFill>
                <a:blip r:embed="rId11"/>
                <a:stretch>
                  <a:fillRect l="-3642" r="-26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5FF93A-75C5-DDA8-F06D-EBF11CF44455}"/>
                  </a:ext>
                </a:extLst>
              </p:cNvPr>
              <p:cNvSpPr txBox="1"/>
              <p:nvPr/>
            </p:nvSpPr>
            <p:spPr>
              <a:xfrm>
                <a:off x="4363923" y="1675190"/>
                <a:ext cx="2593787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5FF93A-75C5-DDA8-F06D-EBF11CF44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23" y="1675190"/>
                <a:ext cx="2593787" cy="8180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E33544-9DD6-29DE-05F8-342B08850B05}"/>
                  </a:ext>
                </a:extLst>
              </p:cNvPr>
              <p:cNvSpPr txBox="1"/>
              <p:nvPr/>
            </p:nvSpPr>
            <p:spPr>
              <a:xfrm>
                <a:off x="7379856" y="1597413"/>
                <a:ext cx="2615139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E33544-9DD6-29DE-05F8-342B08850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856" y="1597413"/>
                <a:ext cx="2615139" cy="8180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66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4" grpId="0"/>
      <p:bldP spid="25" grpId="0"/>
      <p:bldP spid="26" grpId="0"/>
      <p:bldP spid="27" grpId="0"/>
      <p:bldP spid="28" grpId="0" animBg="1"/>
      <p:bldP spid="2" grpId="0"/>
      <p:bldP spid="3" grpId="0"/>
      <p:bldP spid="5" grpId="0"/>
      <p:bldP spid="7" grpId="0"/>
      <p:bldP spid="8" grpId="0"/>
      <p:bldP spid="8" grpId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01FAB-297A-A330-0623-AEE6E1DCED75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/>
              <p:nvPr/>
            </p:nvSpPr>
            <p:spPr>
              <a:xfrm>
                <a:off x="790325" y="1184281"/>
                <a:ext cx="32104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−1)=0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25" y="1184281"/>
                <a:ext cx="321049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322B4B-4A6C-89FD-F6D3-7FF7BA37C587}"/>
                  </a:ext>
                </a:extLst>
              </p:cNvPr>
              <p:cNvSpPr txBox="1"/>
              <p:nvPr/>
            </p:nvSpPr>
            <p:spPr>
              <a:xfrm>
                <a:off x="865388" y="1928083"/>
                <a:ext cx="3299621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−1)=0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322B4B-4A6C-89FD-F6D3-7FF7BA37C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88" y="1928083"/>
                <a:ext cx="3299621" cy="818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FC0953-3E6F-D3D2-6D6D-BEEFF706705D}"/>
                  </a:ext>
                </a:extLst>
              </p:cNvPr>
              <p:cNvSpPr txBox="1"/>
              <p:nvPr/>
            </p:nvSpPr>
            <p:spPr>
              <a:xfrm>
                <a:off x="924913" y="3059042"/>
                <a:ext cx="2941318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FC0953-3E6F-D3D2-6D6D-BEEFF706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13" y="3059042"/>
                <a:ext cx="2941318" cy="818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8D587A-99A8-3F44-B5EB-6B347EC46F48}"/>
                  </a:ext>
                </a:extLst>
              </p:cNvPr>
              <p:cNvSpPr txBox="1"/>
              <p:nvPr/>
            </p:nvSpPr>
            <p:spPr>
              <a:xfrm>
                <a:off x="1081879" y="4239573"/>
                <a:ext cx="2627386" cy="891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8D587A-99A8-3F44-B5EB-6B347EC46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79" y="4239573"/>
                <a:ext cx="2627386" cy="8916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87BD4C-46A0-948E-ABC6-882869B1046C}"/>
                  </a:ext>
                </a:extLst>
              </p:cNvPr>
              <p:cNvSpPr txBox="1"/>
              <p:nvPr/>
            </p:nvSpPr>
            <p:spPr>
              <a:xfrm>
                <a:off x="497300" y="5437157"/>
                <a:ext cx="3318922" cy="764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87BD4C-46A0-948E-ABC6-882869B1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0" y="5437157"/>
                <a:ext cx="3318922" cy="7643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0B5D43-294F-7DA4-124C-054D8271F329}"/>
                  </a:ext>
                </a:extLst>
              </p:cNvPr>
              <p:cNvSpPr txBox="1"/>
              <p:nvPr/>
            </p:nvSpPr>
            <p:spPr>
              <a:xfrm>
                <a:off x="4622262" y="818244"/>
                <a:ext cx="4595361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0B5D43-294F-7DA4-124C-054D8271F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262" y="818244"/>
                <a:ext cx="4595361" cy="968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2A34DC-E6F7-7AA4-10C2-058A6B4A559D}"/>
                  </a:ext>
                </a:extLst>
              </p:cNvPr>
              <p:cNvSpPr txBox="1"/>
              <p:nvPr/>
            </p:nvSpPr>
            <p:spPr>
              <a:xfrm>
                <a:off x="9399646" y="1729704"/>
                <a:ext cx="2523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2A34DC-E6F7-7AA4-10C2-058A6B4A5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46" y="1729704"/>
                <a:ext cx="2523576" cy="276999"/>
              </a:xfrm>
              <a:prstGeom prst="rect">
                <a:avLst/>
              </a:prstGeom>
              <a:blipFill>
                <a:blip r:embed="rId8"/>
                <a:stretch>
                  <a:fillRect l="-1932" r="-16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160584-6803-4F9D-9E17-88CCE2A0922A}"/>
                  </a:ext>
                </a:extLst>
              </p:cNvPr>
              <p:cNvSpPr txBox="1"/>
              <p:nvPr/>
            </p:nvSpPr>
            <p:spPr>
              <a:xfrm>
                <a:off x="9701348" y="3383817"/>
                <a:ext cx="751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160584-6803-4F9D-9E17-88CCE2A09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348" y="3383817"/>
                <a:ext cx="751167" cy="307777"/>
              </a:xfrm>
              <a:prstGeom prst="rect">
                <a:avLst/>
              </a:prstGeom>
              <a:blipFill>
                <a:blip r:embed="rId9"/>
                <a:stretch>
                  <a:fillRect l="-8065" r="-3226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D93264-2231-8000-726B-EC56E2EF6B29}"/>
                  </a:ext>
                </a:extLst>
              </p:cNvPr>
              <p:cNvSpPr txBox="1"/>
              <p:nvPr/>
            </p:nvSpPr>
            <p:spPr>
              <a:xfrm>
                <a:off x="9629929" y="3790744"/>
                <a:ext cx="1181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D93264-2231-8000-726B-EC56E2EF6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29" y="3790744"/>
                <a:ext cx="1181157" cy="307777"/>
              </a:xfrm>
              <a:prstGeom prst="rect">
                <a:avLst/>
              </a:prstGeom>
              <a:blipFill>
                <a:blip r:embed="rId10"/>
                <a:stretch>
                  <a:fillRect l="-4663" r="-466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855886-30CA-22F7-63D2-649F4A60F4A3}"/>
                  </a:ext>
                </a:extLst>
              </p:cNvPr>
              <p:cNvSpPr txBox="1"/>
              <p:nvPr/>
            </p:nvSpPr>
            <p:spPr>
              <a:xfrm>
                <a:off x="9680873" y="2231867"/>
                <a:ext cx="751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=1: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855886-30CA-22F7-63D2-649F4A60F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873" y="2231867"/>
                <a:ext cx="751167" cy="307777"/>
              </a:xfrm>
              <a:prstGeom prst="rect">
                <a:avLst/>
              </a:prstGeom>
              <a:blipFill>
                <a:blip r:embed="rId11"/>
                <a:stretch>
                  <a:fillRect l="-8130" r="-4065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17A108-F980-428C-4ECF-FC64D988D318}"/>
                  </a:ext>
                </a:extLst>
              </p:cNvPr>
              <p:cNvSpPr txBox="1"/>
              <p:nvPr/>
            </p:nvSpPr>
            <p:spPr>
              <a:xfrm>
                <a:off x="9629929" y="2695260"/>
                <a:ext cx="8530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17A108-F980-428C-4ECF-FC64D988D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29" y="2695260"/>
                <a:ext cx="853054" cy="307777"/>
              </a:xfrm>
              <a:prstGeom prst="rect">
                <a:avLst/>
              </a:prstGeom>
              <a:blipFill>
                <a:blip r:embed="rId12"/>
                <a:stretch>
                  <a:fillRect l="-7143" r="-57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5B8488-A6FC-EB3F-AE79-C125820DC75B}"/>
                  </a:ext>
                </a:extLst>
              </p:cNvPr>
              <p:cNvSpPr txBox="1"/>
              <p:nvPr/>
            </p:nvSpPr>
            <p:spPr>
              <a:xfrm>
                <a:off x="10671300" y="2515361"/>
                <a:ext cx="710386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5B8488-A6FC-EB3F-AE79-C125820DC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300" y="2515361"/>
                <a:ext cx="710386" cy="5761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DE2B88-409C-B76B-9DED-EF7AC9606F4D}"/>
                  </a:ext>
                </a:extLst>
              </p:cNvPr>
              <p:cNvSpPr txBox="1"/>
              <p:nvPr/>
            </p:nvSpPr>
            <p:spPr>
              <a:xfrm>
                <a:off x="10876410" y="3588994"/>
                <a:ext cx="934743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DE2B88-409C-B76B-9DED-EF7AC960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410" y="3588994"/>
                <a:ext cx="934743" cy="5761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713091-7F86-C584-4BC6-3BA9F66EA10C}"/>
                  </a:ext>
                </a:extLst>
              </p:cNvPr>
              <p:cNvSpPr txBox="1"/>
              <p:nvPr/>
            </p:nvSpPr>
            <p:spPr>
              <a:xfrm>
                <a:off x="4782485" y="1908012"/>
                <a:ext cx="3999685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713091-7F86-C584-4BC6-3BA9F66EA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485" y="1908012"/>
                <a:ext cx="3999685" cy="11890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CDA56B-9351-9C50-4C13-8D5B61EDDFA4}"/>
                  </a:ext>
                </a:extLst>
              </p:cNvPr>
              <p:cNvSpPr txBox="1"/>
              <p:nvPr/>
            </p:nvSpPr>
            <p:spPr>
              <a:xfrm>
                <a:off x="4964136" y="3368684"/>
                <a:ext cx="4000582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−4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CDA56B-9351-9C50-4C13-8D5B61ED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136" y="3368684"/>
                <a:ext cx="4000582" cy="8298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CB0A5E-9088-FF69-CC95-F2BC6F7392C4}"/>
                  </a:ext>
                </a:extLst>
              </p:cNvPr>
              <p:cNvSpPr txBox="1"/>
              <p:nvPr/>
            </p:nvSpPr>
            <p:spPr>
              <a:xfrm>
                <a:off x="4641312" y="3265445"/>
                <a:ext cx="509755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CB0A5E-9088-FF69-CC95-F2BC6F739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312" y="3265445"/>
                <a:ext cx="509755" cy="113018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C93295-ECAF-EB6B-8B33-2FB950379660}"/>
                  </a:ext>
                </a:extLst>
              </p:cNvPr>
              <p:cNvSpPr txBox="1"/>
              <p:nvPr/>
            </p:nvSpPr>
            <p:spPr>
              <a:xfrm>
                <a:off x="7768386" y="3279880"/>
                <a:ext cx="509755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C93295-ECAF-EB6B-8B33-2FB950379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386" y="3279880"/>
                <a:ext cx="509755" cy="113018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2891AD-924C-DF9A-4A87-050D24211E5A}"/>
                  </a:ext>
                </a:extLst>
              </p:cNvPr>
              <p:cNvSpPr txBox="1"/>
              <p:nvPr/>
            </p:nvSpPr>
            <p:spPr>
              <a:xfrm>
                <a:off x="4689311" y="4573694"/>
                <a:ext cx="4446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2891AD-924C-DF9A-4A87-050D2421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11" y="4573694"/>
                <a:ext cx="4446025" cy="369332"/>
              </a:xfrm>
              <a:prstGeom prst="rect">
                <a:avLst/>
              </a:prstGeom>
              <a:blipFill>
                <a:blip r:embed="rId19"/>
                <a:stretch>
                  <a:fillRect l="-1233" r="-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7F2630-1C6A-7404-2DAB-2BE7D839B6EF}"/>
                  </a:ext>
                </a:extLst>
              </p:cNvPr>
              <p:cNvSpPr txBox="1"/>
              <p:nvPr/>
            </p:nvSpPr>
            <p:spPr>
              <a:xfrm>
                <a:off x="4628351" y="5379770"/>
                <a:ext cx="3380604" cy="82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−2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7F2630-1C6A-7404-2DAB-2BE7D839B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351" y="5379770"/>
                <a:ext cx="3380604" cy="8217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BEAB43-35FB-4622-2950-D8830CAC8EC9}"/>
                  </a:ext>
                </a:extLst>
              </p:cNvPr>
              <p:cNvSpPr txBox="1"/>
              <p:nvPr/>
            </p:nvSpPr>
            <p:spPr>
              <a:xfrm>
                <a:off x="9399646" y="4399429"/>
                <a:ext cx="2347181" cy="757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BEAB43-35FB-4622-2950-D8830CAC8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46" y="4399429"/>
                <a:ext cx="2347181" cy="75700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0768A4-EA1D-2995-2A76-07B8E9D95C34}"/>
                  </a:ext>
                </a:extLst>
              </p:cNvPr>
              <p:cNvSpPr txBox="1"/>
              <p:nvPr/>
            </p:nvSpPr>
            <p:spPr>
              <a:xfrm>
                <a:off x="6151766" y="5586206"/>
                <a:ext cx="2278572" cy="577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                    ) </m:t>
                          </m:r>
                        </m:sup>
                      </m:sSup>
                    </m:oMath>
                  </m:oMathPara>
                </a14:m>
                <a:endParaRPr lang="en-US" sz="3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0768A4-EA1D-2995-2A76-07B8E9D95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766" y="5586206"/>
                <a:ext cx="2278572" cy="5770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5E3758-888E-789C-2FEF-DBC31FD5FBC6}"/>
                  </a:ext>
                </a:extLst>
              </p:cNvPr>
              <p:cNvSpPr txBox="1"/>
              <p:nvPr/>
            </p:nvSpPr>
            <p:spPr>
              <a:xfrm>
                <a:off x="4284795" y="5623113"/>
                <a:ext cx="3435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5E3758-888E-789C-2FEF-DBC31FD5F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795" y="5623113"/>
                <a:ext cx="343556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3D3E2E-351F-FFA2-605D-38754A280E3E}"/>
                  </a:ext>
                </a:extLst>
              </p:cNvPr>
              <p:cNvSpPr txBox="1"/>
              <p:nvPr/>
            </p:nvSpPr>
            <p:spPr>
              <a:xfrm>
                <a:off x="9373064" y="5458720"/>
                <a:ext cx="2117951" cy="757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3D3E2E-351F-FFA2-605D-38754A280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064" y="5458720"/>
                <a:ext cx="2117951" cy="75700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1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" grpId="0"/>
      <p:bldP spid="3" grpId="0"/>
      <p:bldP spid="5" grpId="0"/>
      <p:bldP spid="6" grpId="0"/>
      <p:bldP spid="7" grpId="0"/>
      <p:bldP spid="9" grpId="0"/>
      <p:bldP spid="15" grpId="0"/>
      <p:bldP spid="16" grpId="0"/>
      <p:bldP spid="17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01FAB-297A-A330-0623-AEE6E1DCED75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/>
              <p:nvPr/>
            </p:nvSpPr>
            <p:spPr>
              <a:xfrm>
                <a:off x="790325" y="1184281"/>
                <a:ext cx="32104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−1)=0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25" y="1184281"/>
                <a:ext cx="321049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E6157-E014-7120-1166-DDE10F14F916}"/>
                  </a:ext>
                </a:extLst>
              </p:cNvPr>
              <p:cNvSpPr txBox="1"/>
              <p:nvPr/>
            </p:nvSpPr>
            <p:spPr>
              <a:xfrm>
                <a:off x="1135375" y="2187688"/>
                <a:ext cx="2117952" cy="757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E6157-E014-7120-1166-DDE10F14F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75" y="2187688"/>
                <a:ext cx="2117952" cy="757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74CB2A-3DC4-40CA-922B-35369B5548F0}"/>
                  </a:ext>
                </a:extLst>
              </p:cNvPr>
              <p:cNvSpPr txBox="1"/>
              <p:nvPr/>
            </p:nvSpPr>
            <p:spPr>
              <a:xfrm>
                <a:off x="757708" y="3198680"/>
                <a:ext cx="2873286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74CB2A-3DC4-40CA-922B-35369B554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08" y="3198680"/>
                <a:ext cx="2873286" cy="460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CF69C8-E7F1-0DBD-A521-6379C95BAD18}"/>
                  </a:ext>
                </a:extLst>
              </p:cNvPr>
              <p:cNvSpPr txBox="1"/>
              <p:nvPr/>
            </p:nvSpPr>
            <p:spPr>
              <a:xfrm>
                <a:off x="975887" y="3950918"/>
                <a:ext cx="20642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CF69C8-E7F1-0DBD-A521-6379C95BA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87" y="3950918"/>
                <a:ext cx="2064283" cy="307777"/>
              </a:xfrm>
              <a:prstGeom prst="rect">
                <a:avLst/>
              </a:prstGeom>
              <a:blipFill>
                <a:blip r:embed="rId5"/>
                <a:stretch>
                  <a:fillRect l="-2655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7762C-6F06-A963-C8A2-4EA0FE7CAFE7}"/>
                  </a:ext>
                </a:extLst>
              </p:cNvPr>
              <p:cNvSpPr txBox="1"/>
              <p:nvPr/>
            </p:nvSpPr>
            <p:spPr>
              <a:xfrm>
                <a:off x="1021892" y="4438887"/>
                <a:ext cx="19722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7762C-6F06-A963-C8A2-4EA0FE7C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92" y="4438887"/>
                <a:ext cx="1972271" cy="307777"/>
              </a:xfrm>
              <a:prstGeom prst="rect">
                <a:avLst/>
              </a:prstGeom>
              <a:blipFill>
                <a:blip r:embed="rId6"/>
                <a:stretch>
                  <a:fillRect l="-2786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C04673-6A5F-9A9A-B778-12C5A8403114}"/>
                  </a:ext>
                </a:extLst>
              </p:cNvPr>
              <p:cNvSpPr txBox="1"/>
              <p:nvPr/>
            </p:nvSpPr>
            <p:spPr>
              <a:xfrm>
                <a:off x="876588" y="5412854"/>
                <a:ext cx="21779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C04673-6A5F-9A9A-B778-12C5A8403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88" y="5412854"/>
                <a:ext cx="2177904" cy="307777"/>
              </a:xfrm>
              <a:prstGeom prst="rect">
                <a:avLst/>
              </a:prstGeom>
              <a:blipFill>
                <a:blip r:embed="rId7"/>
                <a:stretch>
                  <a:fillRect l="-2521" r="-224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E849ED-75D8-7A4C-1DB2-C123A2529A2A}"/>
                  </a:ext>
                </a:extLst>
              </p:cNvPr>
              <p:cNvSpPr txBox="1"/>
              <p:nvPr/>
            </p:nvSpPr>
            <p:spPr>
              <a:xfrm>
                <a:off x="1021891" y="4943426"/>
                <a:ext cx="19722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E849ED-75D8-7A4C-1DB2-C123A2529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91" y="4943426"/>
                <a:ext cx="1972271" cy="307777"/>
              </a:xfrm>
              <a:prstGeom prst="rect">
                <a:avLst/>
              </a:prstGeom>
              <a:blipFill>
                <a:blip r:embed="rId8"/>
                <a:stretch>
                  <a:fillRect l="-2786" r="-2477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807DF8-161A-990D-D635-EB063964D213}"/>
                  </a:ext>
                </a:extLst>
              </p:cNvPr>
              <p:cNvSpPr txBox="1"/>
              <p:nvPr/>
            </p:nvSpPr>
            <p:spPr>
              <a:xfrm>
                <a:off x="1338670" y="5987286"/>
                <a:ext cx="1253740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807DF8-161A-990D-D635-EB063964D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670" y="5987286"/>
                <a:ext cx="1253740" cy="6301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824F96-282B-065C-B9AA-3883FC2E2874}"/>
                  </a:ext>
                </a:extLst>
              </p:cNvPr>
              <p:cNvSpPr txBox="1"/>
              <p:nvPr/>
            </p:nvSpPr>
            <p:spPr>
              <a:xfrm>
                <a:off x="4082084" y="5758943"/>
                <a:ext cx="1768497" cy="683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824F96-282B-065C-B9AA-3883FC2E2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084" y="5758943"/>
                <a:ext cx="1768497" cy="683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11C8A96B-C3F5-A7B3-6C34-91F48987C312}"/>
              </a:ext>
            </a:extLst>
          </p:cNvPr>
          <p:cNvSpPr/>
          <p:nvPr/>
        </p:nvSpPr>
        <p:spPr>
          <a:xfrm>
            <a:off x="3630994" y="5607637"/>
            <a:ext cx="2670678" cy="100975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43968A-B782-D469-79AC-8C95CB87B4FC}"/>
                  </a:ext>
                </a:extLst>
              </p:cNvPr>
              <p:cNvSpPr txBox="1"/>
              <p:nvPr/>
            </p:nvSpPr>
            <p:spPr>
              <a:xfrm>
                <a:off x="6603980" y="6100511"/>
                <a:ext cx="105349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43968A-B782-D469-79AC-8C95CB87B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80" y="6100511"/>
                <a:ext cx="1053494" cy="5203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493B93-FB57-A3F9-6FDD-C5F61AD8AA0F}"/>
                  </a:ext>
                </a:extLst>
              </p:cNvPr>
              <p:cNvSpPr txBox="1"/>
              <p:nvPr/>
            </p:nvSpPr>
            <p:spPr>
              <a:xfrm>
                <a:off x="8504097" y="5601060"/>
                <a:ext cx="2215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493B93-FB57-A3F9-6FDD-C5F61AD8A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97" y="5601060"/>
                <a:ext cx="2215670" cy="276999"/>
              </a:xfrm>
              <a:prstGeom prst="rect">
                <a:avLst/>
              </a:prstGeom>
              <a:blipFill>
                <a:blip r:embed="rId12"/>
                <a:stretch>
                  <a:fillRect l="-2204" t="-4444" r="-82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89629C-642D-0DF1-3706-2DE8CA7BF8F7}"/>
                  </a:ext>
                </a:extLst>
              </p:cNvPr>
              <p:cNvSpPr txBox="1"/>
              <p:nvPr/>
            </p:nvSpPr>
            <p:spPr>
              <a:xfrm>
                <a:off x="8317093" y="5987286"/>
                <a:ext cx="1640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89629C-642D-0DF1-3706-2DE8CA7B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093" y="5987286"/>
                <a:ext cx="1640962" cy="276999"/>
              </a:xfrm>
              <a:prstGeom prst="rect">
                <a:avLst/>
              </a:prstGeom>
              <a:blipFill>
                <a:blip r:embed="rId13"/>
                <a:stretch>
                  <a:fillRect t="-4348" r="-74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B3E76B-93C2-3701-B22E-72F88A05DAF0}"/>
                  </a:ext>
                </a:extLst>
              </p:cNvPr>
              <p:cNvSpPr txBox="1"/>
              <p:nvPr/>
            </p:nvSpPr>
            <p:spPr>
              <a:xfrm>
                <a:off x="10408429" y="5739559"/>
                <a:ext cx="136466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B3E76B-93C2-3701-B22E-72F88A05D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429" y="5739559"/>
                <a:ext cx="1364668" cy="818366"/>
              </a:xfrm>
              <a:prstGeom prst="rect">
                <a:avLst/>
              </a:prstGeom>
              <a:blipFill>
                <a:blip r:embed="rId14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0B98CF-0263-B387-53F3-4770CCCBDCD2}"/>
              </a:ext>
            </a:extLst>
          </p:cNvPr>
          <p:cNvCxnSpPr/>
          <p:nvPr/>
        </p:nvCxnSpPr>
        <p:spPr>
          <a:xfrm>
            <a:off x="428625" y="1864526"/>
            <a:ext cx="39979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1A9015-1854-FCCF-4AC9-F4C7CDBAFDEF}"/>
                  </a:ext>
                </a:extLst>
              </p:cNvPr>
              <p:cNvSpPr txBox="1"/>
              <p:nvPr/>
            </p:nvSpPr>
            <p:spPr>
              <a:xfrm>
                <a:off x="6547411" y="5572328"/>
                <a:ext cx="1585690" cy="314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1A9015-1854-FCCF-4AC9-F4C7CDBAF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11" y="5572328"/>
                <a:ext cx="1585690" cy="314830"/>
              </a:xfrm>
              <a:prstGeom prst="rect">
                <a:avLst/>
              </a:prstGeom>
              <a:blipFill>
                <a:blip r:embed="rId15"/>
                <a:stretch>
                  <a:fillRect l="-3077" r="-346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8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40" grpId="0"/>
      <p:bldP spid="41" grpId="0"/>
      <p:bldP spid="42" grpId="0"/>
      <p:bldP spid="43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01FAB-297A-A330-0623-AEE6E1DCED75}"/>
              </a:ext>
            </a:extLst>
          </p:cNvPr>
          <p:cNvSpPr txBox="1"/>
          <p:nvPr/>
        </p:nvSpPr>
        <p:spPr>
          <a:xfrm>
            <a:off x="578203" y="473258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2.a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/>
              <p:nvPr/>
            </p:nvSpPr>
            <p:spPr>
              <a:xfrm>
                <a:off x="673244" y="1046573"/>
                <a:ext cx="2119298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44" y="1046573"/>
                <a:ext cx="2119298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C67B49-654C-98E0-E6E4-72AD211786EC}"/>
                  </a:ext>
                </a:extLst>
              </p:cNvPr>
              <p:cNvSpPr txBox="1"/>
              <p:nvPr/>
            </p:nvSpPr>
            <p:spPr>
              <a:xfrm>
                <a:off x="542670" y="2211802"/>
                <a:ext cx="22315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𝑘𝑥𝑑𝑥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C67B49-654C-98E0-E6E4-72AD21178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70" y="2211802"/>
                <a:ext cx="223157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6942B5-C786-C26B-D2D3-9F52E5AB363C}"/>
                  </a:ext>
                </a:extLst>
              </p:cNvPr>
              <p:cNvSpPr txBox="1"/>
              <p:nvPr/>
            </p:nvSpPr>
            <p:spPr>
              <a:xfrm>
                <a:off x="598649" y="3055147"/>
                <a:ext cx="25562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𝑦𝑑𝑦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6942B5-C786-C26B-D2D3-9F52E5AB3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49" y="3055147"/>
                <a:ext cx="255627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634E65-206B-5DA8-A4D4-EEA5F7D585B3}"/>
                  </a:ext>
                </a:extLst>
              </p:cNvPr>
              <p:cNvSpPr txBox="1"/>
              <p:nvPr/>
            </p:nvSpPr>
            <p:spPr>
              <a:xfrm>
                <a:off x="2142092" y="2693815"/>
                <a:ext cx="582211" cy="12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634E65-206B-5DA8-A4D4-EEA5F7D58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92" y="2693815"/>
                <a:ext cx="582211" cy="1291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39177-6814-A079-3DF4-FC95E98E03D6}"/>
                  </a:ext>
                </a:extLst>
              </p:cNvPr>
              <p:cNvSpPr txBox="1"/>
              <p:nvPr/>
            </p:nvSpPr>
            <p:spPr>
              <a:xfrm>
                <a:off x="307544" y="2693815"/>
                <a:ext cx="582211" cy="12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39177-6814-A079-3DF4-FC95E98E0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44" y="2693815"/>
                <a:ext cx="582211" cy="129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50D57-F494-F969-791D-471A4A05F260}"/>
                  </a:ext>
                </a:extLst>
              </p:cNvPr>
              <p:cNvSpPr txBox="1"/>
              <p:nvPr/>
            </p:nvSpPr>
            <p:spPr>
              <a:xfrm>
                <a:off x="479729" y="3870755"/>
                <a:ext cx="2506327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50D57-F494-F969-791D-471A4A05F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29" y="3870755"/>
                <a:ext cx="2506327" cy="861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BC7F5B-E228-1FA3-B21D-C86B05B856F2}"/>
                  </a:ext>
                </a:extLst>
              </p:cNvPr>
              <p:cNvSpPr txBox="1"/>
              <p:nvPr/>
            </p:nvSpPr>
            <p:spPr>
              <a:xfrm>
                <a:off x="553916" y="4834813"/>
                <a:ext cx="2238626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BC7F5B-E228-1FA3-B21D-C86B05B85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16" y="4834813"/>
                <a:ext cx="2238626" cy="861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F1E5FD-E753-0258-D7B7-18A0091689EC}"/>
                  </a:ext>
                </a:extLst>
              </p:cNvPr>
              <p:cNvSpPr txBox="1"/>
              <p:nvPr/>
            </p:nvSpPr>
            <p:spPr>
              <a:xfrm>
                <a:off x="3559527" y="5670363"/>
                <a:ext cx="1688796" cy="858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F1E5FD-E753-0258-D7B7-18A009168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527" y="5670363"/>
                <a:ext cx="1688796" cy="8580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6764B7-4CAF-EF27-8B19-6CF3BC3D1606}"/>
                  </a:ext>
                </a:extLst>
              </p:cNvPr>
              <p:cNvSpPr txBox="1"/>
              <p:nvPr/>
            </p:nvSpPr>
            <p:spPr>
              <a:xfrm>
                <a:off x="479729" y="6035308"/>
                <a:ext cx="2178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6764B7-4CAF-EF27-8B19-6CF3BC3D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29" y="6035308"/>
                <a:ext cx="217880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7D5F6FBE-06FB-2764-EACC-773BD80E5486}"/>
              </a:ext>
            </a:extLst>
          </p:cNvPr>
          <p:cNvSpPr/>
          <p:nvPr/>
        </p:nvSpPr>
        <p:spPr>
          <a:xfrm>
            <a:off x="4366668" y="865888"/>
            <a:ext cx="1763311" cy="33909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A64FEC-FCC6-6838-5F0F-DC8D37EE93B7}"/>
              </a:ext>
            </a:extLst>
          </p:cNvPr>
          <p:cNvCxnSpPr>
            <a:stCxn id="45" idx="0"/>
            <a:endCxn id="45" idx="4"/>
          </p:cNvCxnSpPr>
          <p:nvPr/>
        </p:nvCxnSpPr>
        <p:spPr>
          <a:xfrm>
            <a:off x="5248324" y="865888"/>
            <a:ext cx="0" cy="33909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C48C95-C7D9-F66F-91A9-9FC453F95B56}"/>
              </a:ext>
            </a:extLst>
          </p:cNvPr>
          <p:cNvCxnSpPr>
            <a:cxnSpLocks/>
            <a:stCxn id="45" idx="2"/>
            <a:endCxn id="45" idx="6"/>
          </p:cNvCxnSpPr>
          <p:nvPr/>
        </p:nvCxnSpPr>
        <p:spPr>
          <a:xfrm>
            <a:off x="4366668" y="2561338"/>
            <a:ext cx="1763311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56A7A5-D571-7FEA-EE8C-ACCA45923888}"/>
                  </a:ext>
                </a:extLst>
              </p:cNvPr>
              <p:cNvSpPr txBox="1"/>
              <p:nvPr/>
            </p:nvSpPr>
            <p:spPr>
              <a:xfrm>
                <a:off x="3402237" y="2422838"/>
                <a:ext cx="874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56A7A5-D571-7FEA-EE8C-ACCA45923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237" y="2422838"/>
                <a:ext cx="874085" cy="276999"/>
              </a:xfrm>
              <a:prstGeom prst="rect">
                <a:avLst/>
              </a:prstGeom>
              <a:blipFill>
                <a:blip r:embed="rId11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BFBF2CD-DF03-456B-70F9-72719065B5F1}"/>
                  </a:ext>
                </a:extLst>
              </p:cNvPr>
              <p:cNvSpPr txBox="1"/>
              <p:nvPr/>
            </p:nvSpPr>
            <p:spPr>
              <a:xfrm>
                <a:off x="6220325" y="2438346"/>
                <a:ext cx="700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BFBF2CD-DF03-456B-70F9-72719065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25" y="2438346"/>
                <a:ext cx="700961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35A61F6-02F2-9DE1-A0F6-593F5395B3F6}"/>
                  </a:ext>
                </a:extLst>
              </p:cNvPr>
              <p:cNvSpPr txBox="1"/>
              <p:nvPr/>
            </p:nvSpPr>
            <p:spPr>
              <a:xfrm>
                <a:off x="4886141" y="448012"/>
                <a:ext cx="724364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35A61F6-02F2-9DE1-A0F6-593F5395B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141" y="448012"/>
                <a:ext cx="724364" cy="318677"/>
              </a:xfrm>
              <a:prstGeom prst="rect">
                <a:avLst/>
              </a:prstGeom>
              <a:blipFill>
                <a:blip r:embed="rId13"/>
                <a:stretch>
                  <a:fillRect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DFE2019-CB33-EC76-6351-1E85D9AB79C3}"/>
                  </a:ext>
                </a:extLst>
              </p:cNvPr>
              <p:cNvSpPr txBox="1"/>
              <p:nvPr/>
            </p:nvSpPr>
            <p:spPr>
              <a:xfrm>
                <a:off x="4799578" y="4355987"/>
                <a:ext cx="897490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DFE2019-CB33-EC76-6351-1E85D9AB7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578" y="4355987"/>
                <a:ext cx="897490" cy="318677"/>
              </a:xfrm>
              <a:prstGeom prst="rect">
                <a:avLst/>
              </a:prstGeom>
              <a:blipFill>
                <a:blip r:embed="rId14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E541B05A-48D0-F970-DB81-FCE3287B5E84}"/>
              </a:ext>
            </a:extLst>
          </p:cNvPr>
          <p:cNvSpPr/>
          <p:nvPr/>
        </p:nvSpPr>
        <p:spPr>
          <a:xfrm>
            <a:off x="7772344" y="1601030"/>
            <a:ext cx="3657656" cy="192061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35FD87-1499-56F9-C6B3-67ACA572CA66}"/>
              </a:ext>
            </a:extLst>
          </p:cNvPr>
          <p:cNvCxnSpPr>
            <a:cxnSpLocks/>
            <a:stCxn id="57" idx="0"/>
            <a:endCxn id="57" idx="4"/>
          </p:cNvCxnSpPr>
          <p:nvPr/>
        </p:nvCxnSpPr>
        <p:spPr>
          <a:xfrm>
            <a:off x="9601172" y="1601030"/>
            <a:ext cx="0" cy="1920613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4FE9EFA-D7CB-9270-0A1D-6EFA9246C065}"/>
              </a:ext>
            </a:extLst>
          </p:cNvPr>
          <p:cNvCxnSpPr>
            <a:cxnSpLocks/>
            <a:stCxn id="57" idx="2"/>
            <a:endCxn id="57" idx="6"/>
          </p:cNvCxnSpPr>
          <p:nvPr/>
        </p:nvCxnSpPr>
        <p:spPr>
          <a:xfrm>
            <a:off x="7772344" y="2561337"/>
            <a:ext cx="3657656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11E9706-B120-85C2-9C16-9B59A0601DA8}"/>
                  </a:ext>
                </a:extLst>
              </p:cNvPr>
              <p:cNvSpPr txBox="1"/>
              <p:nvPr/>
            </p:nvSpPr>
            <p:spPr>
              <a:xfrm>
                <a:off x="11316137" y="2902991"/>
                <a:ext cx="700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11E9706-B120-85C2-9C16-9B59A060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137" y="2902991"/>
                <a:ext cx="700961" cy="276999"/>
              </a:xfrm>
              <a:prstGeom prst="rect">
                <a:avLst/>
              </a:prstGeom>
              <a:blipFill>
                <a:blip r:embed="rId15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163F064-C7C1-5DA9-536D-89B69E81A8AD}"/>
                  </a:ext>
                </a:extLst>
              </p:cNvPr>
              <p:cNvSpPr txBox="1"/>
              <p:nvPr/>
            </p:nvSpPr>
            <p:spPr>
              <a:xfrm>
                <a:off x="6970858" y="2853246"/>
                <a:ext cx="874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163F064-C7C1-5DA9-536D-89B69E81A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58" y="2853246"/>
                <a:ext cx="874085" cy="276999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CDD27DF-19C3-D9B4-5254-1656DD279DC7}"/>
                  </a:ext>
                </a:extLst>
              </p:cNvPr>
              <p:cNvSpPr txBox="1"/>
              <p:nvPr/>
            </p:nvSpPr>
            <p:spPr>
              <a:xfrm>
                <a:off x="9024991" y="3616793"/>
                <a:ext cx="897490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CDD27DF-19C3-D9B4-5254-1656DD279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991" y="3616793"/>
                <a:ext cx="897490" cy="318677"/>
              </a:xfrm>
              <a:prstGeom prst="rect">
                <a:avLst/>
              </a:prstGeom>
              <a:blipFill>
                <a:blip r:embed="rId17"/>
                <a:stretch>
                  <a:fillRect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9BC16CB-B1B9-3AB1-9284-847DE8999A16}"/>
                  </a:ext>
                </a:extLst>
              </p:cNvPr>
              <p:cNvSpPr txBox="1"/>
              <p:nvPr/>
            </p:nvSpPr>
            <p:spPr>
              <a:xfrm>
                <a:off x="9238990" y="1167266"/>
                <a:ext cx="724364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9BC16CB-B1B9-3AB1-9284-847DE8999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990" y="1167266"/>
                <a:ext cx="724364" cy="318677"/>
              </a:xfrm>
              <a:prstGeom prst="rect">
                <a:avLst/>
              </a:prstGeom>
              <a:blipFill>
                <a:blip r:embed="rId18"/>
                <a:stretch>
                  <a:fillRect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B5D83E-3817-BA23-F3ED-F402EC105C81}"/>
                  </a:ext>
                </a:extLst>
              </p:cNvPr>
              <p:cNvSpPr txBox="1"/>
              <p:nvPr/>
            </p:nvSpPr>
            <p:spPr>
              <a:xfrm>
                <a:off x="5610505" y="5696587"/>
                <a:ext cx="980460" cy="826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B5D83E-3817-BA23-F3ED-F402EC10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505" y="5696587"/>
                <a:ext cx="980460" cy="82689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44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14" grpId="0"/>
      <p:bldP spid="16" grpId="0"/>
      <p:bldP spid="30" grpId="0"/>
      <p:bldP spid="45" grpId="0" animBg="1"/>
      <p:bldP spid="51" grpId="0"/>
      <p:bldP spid="54" grpId="0"/>
      <p:bldP spid="55" grpId="0"/>
      <p:bldP spid="56" grpId="0"/>
      <p:bldP spid="57" grpId="0" animBg="1"/>
      <p:bldP spid="64" grpId="0"/>
      <p:bldP spid="65" grpId="0"/>
      <p:bldP spid="66" grpId="0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01FAB-297A-A330-0623-AEE6E1DCED75}"/>
              </a:ext>
            </a:extLst>
          </p:cNvPr>
          <p:cNvSpPr txBox="1"/>
          <p:nvPr/>
        </p:nvSpPr>
        <p:spPr>
          <a:xfrm>
            <a:off x="578203" y="473258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2.a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/>
              <p:nvPr/>
            </p:nvSpPr>
            <p:spPr>
              <a:xfrm>
                <a:off x="673244" y="1046573"/>
                <a:ext cx="2119298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44" y="1046573"/>
                <a:ext cx="2119298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F1E5FD-E753-0258-D7B7-18A0091689EC}"/>
                  </a:ext>
                </a:extLst>
              </p:cNvPr>
              <p:cNvSpPr txBox="1"/>
              <p:nvPr/>
            </p:nvSpPr>
            <p:spPr>
              <a:xfrm>
                <a:off x="835758" y="3361041"/>
                <a:ext cx="1688796" cy="858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F1E5FD-E753-0258-D7B7-18A009168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58" y="3361041"/>
                <a:ext cx="1688796" cy="858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6764B7-4CAF-EF27-8B19-6CF3BC3D1606}"/>
                  </a:ext>
                </a:extLst>
              </p:cNvPr>
              <p:cNvSpPr txBox="1"/>
              <p:nvPr/>
            </p:nvSpPr>
            <p:spPr>
              <a:xfrm>
                <a:off x="613740" y="2511566"/>
                <a:ext cx="2178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6764B7-4CAF-EF27-8B19-6CF3BC3D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0" y="2511566"/>
                <a:ext cx="217880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B5D83E-3817-BA23-F3ED-F402EC105C81}"/>
                  </a:ext>
                </a:extLst>
              </p:cNvPr>
              <p:cNvSpPr txBox="1"/>
              <p:nvPr/>
            </p:nvSpPr>
            <p:spPr>
              <a:xfrm>
                <a:off x="1015470" y="4637684"/>
                <a:ext cx="980460" cy="826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B5D83E-3817-BA23-F3ED-F402EC10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70" y="4637684"/>
                <a:ext cx="980460" cy="8268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020683-D9DD-3855-C975-A1BB3F6B5274}"/>
                  </a:ext>
                </a:extLst>
              </p:cNvPr>
              <p:cNvSpPr txBox="1"/>
              <p:nvPr/>
            </p:nvSpPr>
            <p:spPr>
              <a:xfrm>
                <a:off x="3307049" y="3260821"/>
                <a:ext cx="9146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|&lt;1: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020683-D9DD-3855-C975-A1BB3F6B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49" y="3260821"/>
                <a:ext cx="914609" cy="307777"/>
              </a:xfrm>
              <a:prstGeom prst="rect">
                <a:avLst/>
              </a:prstGeom>
              <a:blipFill>
                <a:blip r:embed="rId6"/>
                <a:stretch>
                  <a:fillRect l="-9272" r="-2649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39F4B6-8A52-04DF-93F3-CEB2A0DAB95F}"/>
                  </a:ext>
                </a:extLst>
              </p:cNvPr>
              <p:cNvSpPr txBox="1"/>
              <p:nvPr/>
            </p:nvSpPr>
            <p:spPr>
              <a:xfrm>
                <a:off x="9207041" y="6470631"/>
                <a:ext cx="991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≤0  →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39F4B6-8A52-04DF-93F3-CEB2A0DAB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041" y="6470631"/>
                <a:ext cx="991169" cy="276999"/>
              </a:xfrm>
              <a:prstGeom prst="rect">
                <a:avLst/>
              </a:prstGeom>
              <a:blipFill>
                <a:blip r:embed="rId7"/>
                <a:stretch>
                  <a:fillRect l="-4908" r="-30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D0D79B-0C31-DC1B-35FD-87490216E7B5}"/>
                  </a:ext>
                </a:extLst>
              </p:cNvPr>
              <p:cNvSpPr txBox="1"/>
              <p:nvPr/>
            </p:nvSpPr>
            <p:spPr>
              <a:xfrm>
                <a:off x="3306471" y="5586753"/>
                <a:ext cx="9146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=1: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D0D79B-0C31-DC1B-35FD-87490216E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471" y="5586753"/>
                <a:ext cx="914609" cy="307777"/>
              </a:xfrm>
              <a:prstGeom prst="rect">
                <a:avLst/>
              </a:prstGeom>
              <a:blipFill>
                <a:blip r:embed="rId8"/>
                <a:stretch>
                  <a:fillRect r="-333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957DBD-54EE-71DF-7F80-04CC75BCF9ED}"/>
                  </a:ext>
                </a:extLst>
              </p:cNvPr>
              <p:cNvSpPr txBox="1"/>
              <p:nvPr/>
            </p:nvSpPr>
            <p:spPr>
              <a:xfrm>
                <a:off x="3252320" y="1350324"/>
                <a:ext cx="1137363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957DBD-54EE-71DF-7F80-04CC75BCF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320" y="1350324"/>
                <a:ext cx="1137363" cy="318677"/>
              </a:xfrm>
              <a:prstGeom prst="rect">
                <a:avLst/>
              </a:prstGeom>
              <a:blipFill>
                <a:blip r:embed="rId9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FF993E-825A-6DD4-816C-65FDE02E7735}"/>
                  </a:ext>
                </a:extLst>
              </p:cNvPr>
              <p:cNvSpPr txBox="1"/>
              <p:nvPr/>
            </p:nvSpPr>
            <p:spPr>
              <a:xfrm>
                <a:off x="3194036" y="3677240"/>
                <a:ext cx="1137363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FF993E-825A-6DD4-816C-65FDE02E7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36" y="3677240"/>
                <a:ext cx="1137363" cy="318677"/>
              </a:xfrm>
              <a:prstGeom prst="rect">
                <a:avLst/>
              </a:prstGeom>
              <a:blipFill>
                <a:blip r:embed="rId1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B22AC9-8223-23DF-B5C3-A956FD07E961}"/>
                  </a:ext>
                </a:extLst>
              </p:cNvPr>
              <p:cNvSpPr txBox="1"/>
              <p:nvPr/>
            </p:nvSpPr>
            <p:spPr>
              <a:xfrm>
                <a:off x="3194035" y="5894530"/>
                <a:ext cx="1137363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B22AC9-8223-23DF-B5C3-A956FD07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35" y="5894530"/>
                <a:ext cx="1137363" cy="318677"/>
              </a:xfrm>
              <a:prstGeom prst="rect">
                <a:avLst/>
              </a:prstGeom>
              <a:blipFill>
                <a:blip r:embed="rId11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6A9D3DC-C035-227D-2CD3-FE2C6613D0A7}"/>
              </a:ext>
            </a:extLst>
          </p:cNvPr>
          <p:cNvSpPr txBox="1"/>
          <p:nvPr/>
        </p:nvSpPr>
        <p:spPr>
          <a:xfrm>
            <a:off x="9858828" y="4778403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86A362-7480-AA42-5A33-8BD7F06CC520}"/>
                  </a:ext>
                </a:extLst>
              </p:cNvPr>
              <p:cNvSpPr txBox="1"/>
              <p:nvPr/>
            </p:nvSpPr>
            <p:spPr>
              <a:xfrm>
                <a:off x="6336360" y="38853"/>
                <a:ext cx="6837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86A362-7480-AA42-5A33-8BD7F06C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60" y="38853"/>
                <a:ext cx="683777" cy="307777"/>
              </a:xfrm>
              <a:prstGeom prst="rect">
                <a:avLst/>
              </a:prstGeom>
              <a:blipFill>
                <a:blip r:embed="rId12"/>
                <a:stretch>
                  <a:fillRect l="-8850" r="-796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A7EDDE0-D1EE-1AB3-E1B6-2F5FC4C8B32A}"/>
              </a:ext>
            </a:extLst>
          </p:cNvPr>
          <p:cNvSpPr txBox="1"/>
          <p:nvPr/>
        </p:nvSpPr>
        <p:spPr>
          <a:xfrm>
            <a:off x="9352697" y="473257"/>
            <a:ext cx="18525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Ellipse (vertical)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FBB049-EE47-81E5-30C8-212179F6FDCC}"/>
                  </a:ext>
                </a:extLst>
              </p:cNvPr>
              <p:cNvSpPr txBox="1"/>
              <p:nvPr/>
            </p:nvSpPr>
            <p:spPr>
              <a:xfrm>
                <a:off x="9937087" y="48800"/>
                <a:ext cx="6837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FBB049-EE47-81E5-30C8-212179F6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087" y="48800"/>
                <a:ext cx="683777" cy="307777"/>
              </a:xfrm>
              <a:prstGeom prst="rect">
                <a:avLst/>
              </a:prstGeom>
              <a:blipFill>
                <a:blip r:embed="rId13"/>
                <a:stretch>
                  <a:fillRect l="-8929" r="-892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ECC4A66-C6A7-F6D3-5633-FE25317E8245}"/>
              </a:ext>
            </a:extLst>
          </p:cNvPr>
          <p:cNvSpPr txBox="1"/>
          <p:nvPr/>
        </p:nvSpPr>
        <p:spPr>
          <a:xfrm>
            <a:off x="9206022" y="2724293"/>
            <a:ext cx="21459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Ellipse (horizontal)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DD029-FAD8-D972-320D-1840427AB340}"/>
              </a:ext>
            </a:extLst>
          </p:cNvPr>
          <p:cNvSpPr txBox="1"/>
          <p:nvPr/>
        </p:nvSpPr>
        <p:spPr>
          <a:xfrm>
            <a:off x="5423021" y="2722990"/>
            <a:ext cx="257012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Hyperbola (horizontal)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F90C4E-DECC-1DAB-AD04-AC0E62133B87}"/>
              </a:ext>
            </a:extLst>
          </p:cNvPr>
          <p:cNvSpPr txBox="1"/>
          <p:nvPr/>
        </p:nvSpPr>
        <p:spPr>
          <a:xfrm>
            <a:off x="5569697" y="473257"/>
            <a:ext cx="227677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Hyperbola (vertical)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AF13B1-F58A-FAE7-700B-896E573C665B}"/>
              </a:ext>
            </a:extLst>
          </p:cNvPr>
          <p:cNvSpPr txBox="1"/>
          <p:nvPr/>
        </p:nvSpPr>
        <p:spPr>
          <a:xfrm>
            <a:off x="5687259" y="4833296"/>
            <a:ext cx="20416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Hyperbola (equal)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25E000-3116-568A-A3E6-2E7396FC669A}"/>
              </a:ext>
            </a:extLst>
          </p:cNvPr>
          <p:cNvSpPr txBox="1"/>
          <p:nvPr/>
        </p:nvSpPr>
        <p:spPr>
          <a:xfrm>
            <a:off x="10198210" y="6424464"/>
            <a:ext cx="102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vanishes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8ED40F-1D9D-4C8D-A117-67BFD938D1CD}"/>
              </a:ext>
            </a:extLst>
          </p:cNvPr>
          <p:cNvCxnSpPr>
            <a:cxnSpLocks/>
          </p:cNvCxnSpPr>
          <p:nvPr/>
        </p:nvCxnSpPr>
        <p:spPr>
          <a:xfrm>
            <a:off x="327579" y="2279756"/>
            <a:ext cx="2301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59B6A5-63A3-B6CD-7107-4A466823F5BF}"/>
                  </a:ext>
                </a:extLst>
              </p:cNvPr>
              <p:cNvSpPr txBox="1"/>
              <p:nvPr/>
            </p:nvSpPr>
            <p:spPr>
              <a:xfrm>
                <a:off x="3307625" y="934549"/>
                <a:ext cx="9134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&gt;1: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59B6A5-63A3-B6CD-7107-4A466823F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25" y="934549"/>
                <a:ext cx="913455" cy="307777"/>
              </a:xfrm>
              <a:prstGeom prst="rect">
                <a:avLst/>
              </a:prstGeom>
              <a:blipFill>
                <a:blip r:embed="rId14"/>
                <a:stretch>
                  <a:fillRect r="-335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238F285-50F4-FF57-7E4B-5937B3D079BA}"/>
              </a:ext>
            </a:extLst>
          </p:cNvPr>
          <p:cNvCxnSpPr>
            <a:cxnSpLocks/>
          </p:cNvCxnSpPr>
          <p:nvPr/>
        </p:nvCxnSpPr>
        <p:spPr>
          <a:xfrm flipV="1">
            <a:off x="4572492" y="57527"/>
            <a:ext cx="0" cy="6600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9C332C-77A2-B504-F4B3-B32B7600F4C6}"/>
              </a:ext>
            </a:extLst>
          </p:cNvPr>
          <p:cNvCxnSpPr>
            <a:cxnSpLocks/>
          </p:cNvCxnSpPr>
          <p:nvPr/>
        </p:nvCxnSpPr>
        <p:spPr>
          <a:xfrm flipH="1">
            <a:off x="3096382" y="4750699"/>
            <a:ext cx="86378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AB55EE-C0AE-A29F-E5D0-222E432A5690}"/>
              </a:ext>
            </a:extLst>
          </p:cNvPr>
          <p:cNvCxnSpPr>
            <a:cxnSpLocks/>
          </p:cNvCxnSpPr>
          <p:nvPr/>
        </p:nvCxnSpPr>
        <p:spPr>
          <a:xfrm flipH="1">
            <a:off x="3077332" y="2616341"/>
            <a:ext cx="86378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300E5B-A5AD-22E9-E8A2-C76698C2B220}"/>
              </a:ext>
            </a:extLst>
          </p:cNvPr>
          <p:cNvCxnSpPr>
            <a:cxnSpLocks/>
          </p:cNvCxnSpPr>
          <p:nvPr/>
        </p:nvCxnSpPr>
        <p:spPr>
          <a:xfrm flipH="1">
            <a:off x="3096382" y="365304"/>
            <a:ext cx="86378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4894FB5-66B0-8D67-B27D-714E6CD61D92}"/>
              </a:ext>
            </a:extLst>
          </p:cNvPr>
          <p:cNvCxnSpPr>
            <a:cxnSpLocks/>
          </p:cNvCxnSpPr>
          <p:nvPr/>
        </p:nvCxnSpPr>
        <p:spPr>
          <a:xfrm flipV="1">
            <a:off x="8687292" y="38854"/>
            <a:ext cx="0" cy="6600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05232B07-FA4B-9CB9-098D-846C32D3554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1973" y="1382512"/>
            <a:ext cx="924488" cy="99480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D6A7029-0352-3B7F-319E-518CDB3BF1F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71204" y="3551200"/>
            <a:ext cx="884179" cy="79032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4DDC177-969E-76AF-BC3B-B8D177AB0BB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21929" y="3689690"/>
            <a:ext cx="1193351" cy="6124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24B5D1C-E466-0215-C082-923D7E13EE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74639" y="1389536"/>
            <a:ext cx="837018" cy="9948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06BC931-BB32-A951-2165-2D8E441CF0D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0922" y="1333084"/>
            <a:ext cx="785262" cy="102296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D5F5FF8-8A64-5BBF-4862-83312ADAD51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18900" y="3674335"/>
            <a:ext cx="1129306" cy="62013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61155D7-B707-6940-F3F4-3C4C678AA74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84091" y="5476406"/>
            <a:ext cx="974275" cy="96874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448A24B-B62D-7965-FFF9-27C1568486D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63479" y="5464577"/>
            <a:ext cx="1060168" cy="98286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2D16C68-2A69-8AC5-4AC6-AC758ED894C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774339" y="5495743"/>
            <a:ext cx="920647" cy="99558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AE787C5-BB47-D707-88DA-0572C8D98BD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434637" y="954733"/>
            <a:ext cx="1583483" cy="16316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168680A-181B-4D03-AF90-C088CE151AD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16200000">
            <a:off x="9562706" y="3078725"/>
            <a:ext cx="1583483" cy="16316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9498F94-1ADF-51F8-5F4A-2D86BAFDCED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28111" y="5087918"/>
            <a:ext cx="1527178" cy="1316533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ADB838-0EF2-77A3-3DDB-5CB279511A9C}"/>
              </a:ext>
            </a:extLst>
          </p:cNvPr>
          <p:cNvCxnSpPr>
            <a:cxnSpLocks/>
          </p:cNvCxnSpPr>
          <p:nvPr/>
        </p:nvCxnSpPr>
        <p:spPr>
          <a:xfrm>
            <a:off x="9075717" y="6424464"/>
            <a:ext cx="2301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FCBF55-B944-029E-E751-56E9C41BCC4D}"/>
                  </a:ext>
                </a:extLst>
              </p:cNvPr>
              <p:cNvSpPr txBox="1"/>
              <p:nvPr/>
            </p:nvSpPr>
            <p:spPr>
              <a:xfrm>
                <a:off x="5052779" y="925297"/>
                <a:ext cx="569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&lt;0  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FCBF55-B944-029E-E751-56E9C41BC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79" y="925297"/>
                <a:ext cx="569322" cy="215444"/>
              </a:xfrm>
              <a:prstGeom prst="rect">
                <a:avLst/>
              </a:prstGeom>
              <a:blipFill>
                <a:blip r:embed="rId26"/>
                <a:stretch>
                  <a:fillRect l="-645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33E7F2A-C04A-1B3A-D969-F92CAD9E1DDB}"/>
                  </a:ext>
                </a:extLst>
              </p:cNvPr>
              <p:cNvSpPr txBox="1"/>
              <p:nvPr/>
            </p:nvSpPr>
            <p:spPr>
              <a:xfrm>
                <a:off x="6396082" y="925297"/>
                <a:ext cx="5693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  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33E7F2A-C04A-1B3A-D969-F92CAD9E1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082" y="925297"/>
                <a:ext cx="569323" cy="215444"/>
              </a:xfrm>
              <a:prstGeom prst="rect">
                <a:avLst/>
              </a:prstGeom>
              <a:blipFill>
                <a:blip r:embed="rId27"/>
                <a:stretch>
                  <a:fillRect l="-638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E103DBD-714E-C6A9-62AF-804C7D027679}"/>
                  </a:ext>
                </a:extLst>
              </p:cNvPr>
              <p:cNvSpPr txBox="1"/>
              <p:nvPr/>
            </p:nvSpPr>
            <p:spPr>
              <a:xfrm>
                <a:off x="7747303" y="928643"/>
                <a:ext cx="5693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&gt;0  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E103DBD-714E-C6A9-62AF-804C7D027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303" y="928643"/>
                <a:ext cx="569323" cy="215444"/>
              </a:xfrm>
              <a:prstGeom prst="rect">
                <a:avLst/>
              </a:prstGeom>
              <a:blipFill>
                <a:blip r:embed="rId28"/>
                <a:stretch>
                  <a:fillRect l="-645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D1836D9-DC73-7CFD-A7ED-37860DE8B92F}"/>
                  </a:ext>
                </a:extLst>
              </p:cNvPr>
              <p:cNvSpPr txBox="1"/>
              <p:nvPr/>
            </p:nvSpPr>
            <p:spPr>
              <a:xfrm>
                <a:off x="5019855" y="3219359"/>
                <a:ext cx="569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&lt;0  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D1836D9-DC73-7CFD-A7ED-37860DE8B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855" y="3219359"/>
                <a:ext cx="569322" cy="215444"/>
              </a:xfrm>
              <a:prstGeom prst="rect">
                <a:avLst/>
              </a:prstGeom>
              <a:blipFill>
                <a:blip r:embed="rId29"/>
                <a:stretch>
                  <a:fillRect l="-638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47031C2-3973-3BBC-3A75-CEE70223D216}"/>
                  </a:ext>
                </a:extLst>
              </p:cNvPr>
              <p:cNvSpPr txBox="1"/>
              <p:nvPr/>
            </p:nvSpPr>
            <p:spPr>
              <a:xfrm>
                <a:off x="6363158" y="3219359"/>
                <a:ext cx="5693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  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47031C2-3973-3BBC-3A75-CEE70223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158" y="3219359"/>
                <a:ext cx="569323" cy="215444"/>
              </a:xfrm>
              <a:prstGeom prst="rect">
                <a:avLst/>
              </a:prstGeom>
              <a:blipFill>
                <a:blip r:embed="rId30"/>
                <a:stretch>
                  <a:fillRect l="-645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35CFDB-8B4B-4A2D-6215-40797E3DD23E}"/>
                  </a:ext>
                </a:extLst>
              </p:cNvPr>
              <p:cNvSpPr txBox="1"/>
              <p:nvPr/>
            </p:nvSpPr>
            <p:spPr>
              <a:xfrm>
                <a:off x="7714379" y="3222705"/>
                <a:ext cx="5693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&gt;0  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35CFDB-8B4B-4A2D-6215-40797E3DD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379" y="3222705"/>
                <a:ext cx="569323" cy="215444"/>
              </a:xfrm>
              <a:prstGeom prst="rect">
                <a:avLst/>
              </a:prstGeom>
              <a:blipFill>
                <a:blip r:embed="rId31"/>
                <a:stretch>
                  <a:fillRect l="-638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674B6C4-CADC-B770-0D1C-72C31EAAD47C}"/>
                  </a:ext>
                </a:extLst>
              </p:cNvPr>
              <p:cNvSpPr txBox="1"/>
              <p:nvPr/>
            </p:nvSpPr>
            <p:spPr>
              <a:xfrm>
                <a:off x="5006992" y="5143039"/>
                <a:ext cx="569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&lt;0  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674B6C4-CADC-B770-0D1C-72C31EAA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992" y="5143039"/>
                <a:ext cx="569322" cy="215444"/>
              </a:xfrm>
              <a:prstGeom prst="rect">
                <a:avLst/>
              </a:prstGeom>
              <a:blipFill>
                <a:blip r:embed="rId29"/>
                <a:stretch>
                  <a:fillRect l="-638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FCACB05-0F43-3A2A-7F95-A3CE5D4080B7}"/>
                  </a:ext>
                </a:extLst>
              </p:cNvPr>
              <p:cNvSpPr txBox="1"/>
              <p:nvPr/>
            </p:nvSpPr>
            <p:spPr>
              <a:xfrm>
                <a:off x="6350295" y="5143039"/>
                <a:ext cx="5693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  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FCACB05-0F43-3A2A-7F95-A3CE5D408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95" y="5143039"/>
                <a:ext cx="569323" cy="215444"/>
              </a:xfrm>
              <a:prstGeom prst="rect">
                <a:avLst/>
              </a:prstGeom>
              <a:blipFill>
                <a:blip r:embed="rId30"/>
                <a:stretch>
                  <a:fillRect l="-645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9F51B9-112D-B372-15A5-3198A1C84BC7}"/>
                  </a:ext>
                </a:extLst>
              </p:cNvPr>
              <p:cNvSpPr txBox="1"/>
              <p:nvPr/>
            </p:nvSpPr>
            <p:spPr>
              <a:xfrm>
                <a:off x="7701516" y="5146385"/>
                <a:ext cx="5693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&gt;0  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9F51B9-112D-B372-15A5-3198A1C84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516" y="5146385"/>
                <a:ext cx="569323" cy="215444"/>
              </a:xfrm>
              <a:prstGeom prst="rect">
                <a:avLst/>
              </a:prstGeom>
              <a:blipFill>
                <a:blip r:embed="rId32"/>
                <a:stretch>
                  <a:fillRect l="-638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131DEF9-B338-571B-178C-F35367F9AA1F}"/>
                  </a:ext>
                </a:extLst>
              </p:cNvPr>
              <p:cNvSpPr txBox="1"/>
              <p:nvPr/>
            </p:nvSpPr>
            <p:spPr>
              <a:xfrm>
                <a:off x="9334739" y="994542"/>
                <a:ext cx="5693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&gt;0  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131DEF9-B338-571B-178C-F35367F9A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739" y="994542"/>
                <a:ext cx="569323" cy="215444"/>
              </a:xfrm>
              <a:prstGeom prst="rect">
                <a:avLst/>
              </a:prstGeom>
              <a:blipFill>
                <a:blip r:embed="rId32"/>
                <a:stretch>
                  <a:fillRect l="-638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D4E7B78-7677-A6F3-5B32-91BC1F021917}"/>
                  </a:ext>
                </a:extLst>
              </p:cNvPr>
              <p:cNvSpPr txBox="1"/>
              <p:nvPr/>
            </p:nvSpPr>
            <p:spPr>
              <a:xfrm>
                <a:off x="9212914" y="3293763"/>
                <a:ext cx="5693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&gt;0  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D4E7B78-7677-A6F3-5B32-91BC1F021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914" y="3293763"/>
                <a:ext cx="569323" cy="215444"/>
              </a:xfrm>
              <a:prstGeom prst="rect">
                <a:avLst/>
              </a:prstGeom>
              <a:blipFill>
                <a:blip r:embed="rId32"/>
                <a:stretch>
                  <a:fillRect l="-638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8492E8F-A7BF-C4A4-9386-989662793DDA}"/>
                  </a:ext>
                </a:extLst>
              </p:cNvPr>
              <p:cNvSpPr txBox="1"/>
              <p:nvPr/>
            </p:nvSpPr>
            <p:spPr>
              <a:xfrm>
                <a:off x="9243449" y="5205675"/>
                <a:ext cx="5693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&gt;0  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8492E8F-A7BF-C4A4-9386-989662793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449" y="5205675"/>
                <a:ext cx="569323" cy="215444"/>
              </a:xfrm>
              <a:prstGeom prst="rect">
                <a:avLst/>
              </a:prstGeom>
              <a:blipFill>
                <a:blip r:embed="rId32"/>
                <a:stretch>
                  <a:fillRect l="-638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55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5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2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01FAB-297A-A330-0623-AEE6E1DCED75}"/>
              </a:ext>
            </a:extLst>
          </p:cNvPr>
          <p:cNvSpPr txBox="1"/>
          <p:nvPr/>
        </p:nvSpPr>
        <p:spPr>
          <a:xfrm>
            <a:off x="578203" y="473258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2.b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/>
              <p:nvPr/>
            </p:nvSpPr>
            <p:spPr>
              <a:xfrm>
                <a:off x="578203" y="1047783"/>
                <a:ext cx="2062103" cy="827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3" y="1047783"/>
                <a:ext cx="2062103" cy="827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C67B49-654C-98E0-E6E4-72AD211786EC}"/>
                  </a:ext>
                </a:extLst>
              </p:cNvPr>
              <p:cNvSpPr txBox="1"/>
              <p:nvPr/>
            </p:nvSpPr>
            <p:spPr>
              <a:xfrm>
                <a:off x="451592" y="2151491"/>
                <a:ext cx="2322815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C67B49-654C-98E0-E6E4-72AD21178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92" y="2151491"/>
                <a:ext cx="2322815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6942B5-C786-C26B-D2D3-9F52E5AB363C}"/>
                  </a:ext>
                </a:extLst>
              </p:cNvPr>
              <p:cNvSpPr txBox="1"/>
              <p:nvPr/>
            </p:nvSpPr>
            <p:spPr>
              <a:xfrm>
                <a:off x="633330" y="3294062"/>
                <a:ext cx="2715552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6942B5-C786-C26B-D2D3-9F52E5AB3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0" y="3294062"/>
                <a:ext cx="2715552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634E65-206B-5DA8-A4D4-EEA5F7D585B3}"/>
                  </a:ext>
                </a:extLst>
              </p:cNvPr>
              <p:cNvSpPr txBox="1"/>
              <p:nvPr/>
            </p:nvSpPr>
            <p:spPr>
              <a:xfrm>
                <a:off x="2082895" y="3181202"/>
                <a:ext cx="582211" cy="12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634E65-206B-5DA8-A4D4-EEA5F7D58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95" y="3181202"/>
                <a:ext cx="582211" cy="1291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39177-6814-A079-3DF4-FC95E98E03D6}"/>
                  </a:ext>
                </a:extLst>
              </p:cNvPr>
              <p:cNvSpPr txBox="1"/>
              <p:nvPr/>
            </p:nvSpPr>
            <p:spPr>
              <a:xfrm>
                <a:off x="248347" y="3181202"/>
                <a:ext cx="582211" cy="12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39177-6814-A079-3DF4-FC95E98E0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47" y="3181202"/>
                <a:ext cx="582211" cy="129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50D57-F494-F969-791D-471A4A05F260}"/>
                  </a:ext>
                </a:extLst>
              </p:cNvPr>
              <p:cNvSpPr txBox="1"/>
              <p:nvPr/>
            </p:nvSpPr>
            <p:spPr>
              <a:xfrm>
                <a:off x="359698" y="4472902"/>
                <a:ext cx="32628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50D57-F494-F969-791D-471A4A05F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98" y="4472902"/>
                <a:ext cx="326281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E137C9-ECC3-16D5-E6C7-D455A768ECCC}"/>
                  </a:ext>
                </a:extLst>
              </p:cNvPr>
              <p:cNvSpPr txBox="1"/>
              <p:nvPr/>
            </p:nvSpPr>
            <p:spPr>
              <a:xfrm>
                <a:off x="451592" y="5333021"/>
                <a:ext cx="2976071" cy="457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E137C9-ECC3-16D5-E6C7-D455A768E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92" y="5333021"/>
                <a:ext cx="2976071" cy="4576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25BBD0-FA8D-0AB2-163C-5216033CDE28}"/>
                  </a:ext>
                </a:extLst>
              </p:cNvPr>
              <p:cNvSpPr txBox="1"/>
              <p:nvPr/>
            </p:nvSpPr>
            <p:spPr>
              <a:xfrm>
                <a:off x="555136" y="5966676"/>
                <a:ext cx="2611421" cy="457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25BBD0-FA8D-0AB2-163C-5216033CD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36" y="5966676"/>
                <a:ext cx="2611421" cy="4576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CCCAB0-87FF-02F5-9B14-595C09F33AF4}"/>
                  </a:ext>
                </a:extLst>
              </p:cNvPr>
              <p:cNvSpPr txBox="1"/>
              <p:nvPr/>
            </p:nvSpPr>
            <p:spPr>
              <a:xfrm>
                <a:off x="4248641" y="5298585"/>
                <a:ext cx="2192010" cy="457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CCCAB0-87FF-02F5-9B14-595C09F33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41" y="5298585"/>
                <a:ext cx="2192010" cy="4576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A1084A-89FD-099C-A1A9-5AB277540E4A}"/>
                  </a:ext>
                </a:extLst>
              </p:cNvPr>
              <p:cNvSpPr txBox="1"/>
              <p:nvPr/>
            </p:nvSpPr>
            <p:spPr>
              <a:xfrm>
                <a:off x="4290767" y="5900250"/>
                <a:ext cx="2084032" cy="511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func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A1084A-89FD-099C-A1A9-5AB277540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67" y="5900250"/>
                <a:ext cx="2084032" cy="5113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6371A1-4B57-BED8-16AB-EE2F6C0F577B}"/>
                  </a:ext>
                </a:extLst>
              </p:cNvPr>
              <p:cNvSpPr txBox="1"/>
              <p:nvPr/>
            </p:nvSpPr>
            <p:spPr>
              <a:xfrm>
                <a:off x="7894218" y="5522421"/>
                <a:ext cx="1365695" cy="86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6371A1-4B57-BED8-16AB-EE2F6C0F5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18" y="5522421"/>
                <a:ext cx="1365695" cy="8672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2BE8744-27CC-B76B-66B9-4629CEB0B68C}"/>
              </a:ext>
            </a:extLst>
          </p:cNvPr>
          <p:cNvSpPr/>
          <p:nvPr/>
        </p:nvSpPr>
        <p:spPr>
          <a:xfrm>
            <a:off x="7564861" y="5333021"/>
            <a:ext cx="1849067" cy="118818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01FAB-297A-A330-0623-AEE6E1DCED75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/>
              <p:nvPr/>
            </p:nvSpPr>
            <p:spPr>
              <a:xfrm>
                <a:off x="480977" y="1138086"/>
                <a:ext cx="4548040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7" y="1138086"/>
                <a:ext cx="4548040" cy="54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B46E8DF-83D8-65AF-83BC-E08ED4BBEC16}"/>
              </a:ext>
            </a:extLst>
          </p:cNvPr>
          <p:cNvSpPr txBox="1"/>
          <p:nvPr/>
        </p:nvSpPr>
        <p:spPr>
          <a:xfrm>
            <a:off x="2194351" y="473258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(IVP)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2921CB-1807-4348-4E3F-47F492557722}"/>
                  </a:ext>
                </a:extLst>
              </p:cNvPr>
              <p:cNvSpPr txBox="1"/>
              <p:nvPr/>
            </p:nvSpPr>
            <p:spPr>
              <a:xfrm>
                <a:off x="5580179" y="1088425"/>
                <a:ext cx="1207831" cy="645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2921CB-1807-4348-4E3F-47F492557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79" y="1088425"/>
                <a:ext cx="1207831" cy="645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E78494-32EA-9233-BA92-85412765F855}"/>
                  </a:ext>
                </a:extLst>
              </p:cNvPr>
              <p:cNvSpPr txBox="1"/>
              <p:nvPr/>
            </p:nvSpPr>
            <p:spPr>
              <a:xfrm>
                <a:off x="514869" y="2099811"/>
                <a:ext cx="3922035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E78494-32EA-9233-BA92-85412765F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9" y="2099811"/>
                <a:ext cx="3922035" cy="54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87AC20-45CA-D7D1-05D4-418612689047}"/>
                  </a:ext>
                </a:extLst>
              </p:cNvPr>
              <p:cNvSpPr txBox="1"/>
              <p:nvPr/>
            </p:nvSpPr>
            <p:spPr>
              <a:xfrm>
                <a:off x="868896" y="2984041"/>
                <a:ext cx="3380413" cy="9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 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87AC20-45CA-D7D1-05D4-418612689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6" y="2984041"/>
                <a:ext cx="3380413" cy="998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C6331E-BEDF-82BE-C86A-AC3FE4608213}"/>
                  </a:ext>
                </a:extLst>
              </p:cNvPr>
              <p:cNvSpPr txBox="1"/>
              <p:nvPr/>
            </p:nvSpPr>
            <p:spPr>
              <a:xfrm>
                <a:off x="475182" y="2837655"/>
                <a:ext cx="582211" cy="12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C6331E-BEDF-82BE-C86A-AC3FE4608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82" y="2837655"/>
                <a:ext cx="582211" cy="129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7B32-EE4B-7F07-5E73-3D61C60CC5CD}"/>
                  </a:ext>
                </a:extLst>
              </p:cNvPr>
              <p:cNvSpPr txBox="1"/>
              <p:nvPr/>
            </p:nvSpPr>
            <p:spPr>
              <a:xfrm>
                <a:off x="2476487" y="2837655"/>
                <a:ext cx="582211" cy="12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7B32-EE4B-7F07-5E73-3D61C60CC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487" y="2837655"/>
                <a:ext cx="582211" cy="1291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3E1AED-3110-218F-BE33-52DC94D86019}"/>
                  </a:ext>
                </a:extLst>
              </p:cNvPr>
              <p:cNvSpPr txBox="1"/>
              <p:nvPr/>
            </p:nvSpPr>
            <p:spPr>
              <a:xfrm>
                <a:off x="475182" y="4431692"/>
                <a:ext cx="1621470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3E1AED-3110-218F-BE33-52DC94D86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82" y="4431692"/>
                <a:ext cx="1621470" cy="11301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5CAD8C-8CE6-156C-747D-E0788E576145}"/>
                  </a:ext>
                </a:extLst>
              </p:cNvPr>
              <p:cNvSpPr txBox="1"/>
              <p:nvPr/>
            </p:nvSpPr>
            <p:spPr>
              <a:xfrm>
                <a:off x="9145956" y="1103364"/>
                <a:ext cx="21625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5CAD8C-8CE6-156C-747D-E0788E57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56" y="1103364"/>
                <a:ext cx="2162580" cy="307777"/>
              </a:xfrm>
              <a:prstGeom prst="rect">
                <a:avLst/>
              </a:prstGeom>
              <a:blipFill>
                <a:blip r:embed="rId9"/>
                <a:stretch>
                  <a:fillRect l="-2254" t="-4000" r="-225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821BD0-3B4D-E6E0-313E-D9075C24BFAA}"/>
                  </a:ext>
                </a:extLst>
              </p:cNvPr>
              <p:cNvSpPr txBox="1"/>
              <p:nvPr/>
            </p:nvSpPr>
            <p:spPr>
              <a:xfrm>
                <a:off x="9145956" y="1579969"/>
                <a:ext cx="21625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821BD0-3B4D-E6E0-313E-D9075C24B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56" y="1579969"/>
                <a:ext cx="2162580" cy="307777"/>
              </a:xfrm>
              <a:prstGeom prst="rect">
                <a:avLst/>
              </a:prstGeom>
              <a:blipFill>
                <a:blip r:embed="rId10"/>
                <a:stretch>
                  <a:fillRect l="-2254" t="-1961" r="-225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471301-FD26-8CF4-3A9B-C3149B514CB6}"/>
                  </a:ext>
                </a:extLst>
              </p:cNvPr>
              <p:cNvSpPr txBox="1"/>
              <p:nvPr/>
            </p:nvSpPr>
            <p:spPr>
              <a:xfrm>
                <a:off x="9594893" y="2099811"/>
                <a:ext cx="12647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471301-FD26-8CF4-3A9B-C3149B514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893" y="2099811"/>
                <a:ext cx="1264705" cy="369332"/>
              </a:xfrm>
              <a:prstGeom prst="rect">
                <a:avLst/>
              </a:prstGeom>
              <a:blipFill>
                <a:blip r:embed="rId11"/>
                <a:stretch>
                  <a:fillRect l="-4348" r="-434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8B63D8-99B9-38D1-CF4E-BCD629BE5F17}"/>
                  </a:ext>
                </a:extLst>
              </p:cNvPr>
              <p:cNvSpPr txBox="1"/>
              <p:nvPr/>
            </p:nvSpPr>
            <p:spPr>
              <a:xfrm>
                <a:off x="377588" y="5535970"/>
                <a:ext cx="2247282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28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sz="2800" i="1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8B63D8-99B9-38D1-CF4E-BCD629BE5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8" y="5535970"/>
                <a:ext cx="2247282" cy="11301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6CA70B-E1AF-0C59-82B8-AA050D37D3CD}"/>
                  </a:ext>
                </a:extLst>
              </p:cNvPr>
              <p:cNvSpPr txBox="1"/>
              <p:nvPr/>
            </p:nvSpPr>
            <p:spPr>
              <a:xfrm>
                <a:off x="9360886" y="2661356"/>
                <a:ext cx="1732717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6CA70B-E1AF-0C59-82B8-AA050D37D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886" y="2661356"/>
                <a:ext cx="1732717" cy="7012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B2C331-FBAC-69AB-BB0A-14EC2F75B9B2}"/>
                  </a:ext>
                </a:extLst>
              </p:cNvPr>
              <p:cNvSpPr txBox="1"/>
              <p:nvPr/>
            </p:nvSpPr>
            <p:spPr>
              <a:xfrm>
                <a:off x="9181605" y="3676516"/>
                <a:ext cx="20912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i="1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B2C331-FBAC-69AB-BB0A-14EC2F75B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605" y="3676516"/>
                <a:ext cx="2091278" cy="369332"/>
              </a:xfrm>
              <a:prstGeom prst="rect">
                <a:avLst/>
              </a:prstGeom>
              <a:blipFill>
                <a:blip r:embed="rId14"/>
                <a:stretch>
                  <a:fillRect l="-3207" r="-262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6B6B28-0861-84E8-B1CB-FA900DAF35C7}"/>
                  </a:ext>
                </a:extLst>
              </p:cNvPr>
              <p:cNvSpPr txBox="1"/>
              <p:nvPr/>
            </p:nvSpPr>
            <p:spPr>
              <a:xfrm>
                <a:off x="3170900" y="4431691"/>
                <a:ext cx="1965410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28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smtClean="0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3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6B6B28-0861-84E8-B1CB-FA900DAF3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900" y="4431691"/>
                <a:ext cx="1965410" cy="113018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22DD9D-821D-3E83-A870-21AD567205DA}"/>
                  </a:ext>
                </a:extLst>
              </p:cNvPr>
              <p:cNvSpPr txBox="1"/>
              <p:nvPr/>
            </p:nvSpPr>
            <p:spPr>
              <a:xfrm>
                <a:off x="3416738" y="5610040"/>
                <a:ext cx="1179618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22DD9D-821D-3E83-A870-21AD56720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38" y="5610040"/>
                <a:ext cx="1179618" cy="113018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33FD68-2622-2196-9FBB-A411175E08C9}"/>
                  </a:ext>
                </a:extLst>
              </p:cNvPr>
              <p:cNvSpPr txBox="1"/>
              <p:nvPr/>
            </p:nvSpPr>
            <p:spPr>
              <a:xfrm>
                <a:off x="6133332" y="4781337"/>
                <a:ext cx="12197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33FD68-2622-2196-9FBB-A411175E0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332" y="4781337"/>
                <a:ext cx="121975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6ADC01-4441-0E79-049E-E9E9B40465E9}"/>
                  </a:ext>
                </a:extLst>
              </p:cNvPr>
              <p:cNvSpPr txBox="1"/>
              <p:nvPr/>
            </p:nvSpPr>
            <p:spPr>
              <a:xfrm>
                <a:off x="5668494" y="5885616"/>
                <a:ext cx="21494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6ADC01-4441-0E79-049E-E9E9B4046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94" y="5885616"/>
                <a:ext cx="2149435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970110-0878-6F57-0CE3-9D7CFBABCF94}"/>
              </a:ext>
            </a:extLst>
          </p:cNvPr>
          <p:cNvCxnSpPr>
            <a:cxnSpLocks/>
          </p:cNvCxnSpPr>
          <p:nvPr/>
        </p:nvCxnSpPr>
        <p:spPr>
          <a:xfrm flipH="1">
            <a:off x="475182" y="4232084"/>
            <a:ext cx="480650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9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5" grpId="0"/>
      <p:bldP spid="6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C68B906-2D5C-0E47-0B53-BC943FF134DA}"/>
              </a:ext>
            </a:extLst>
          </p:cNvPr>
          <p:cNvSpPr/>
          <p:nvPr/>
        </p:nvSpPr>
        <p:spPr>
          <a:xfrm>
            <a:off x="6204629" y="4525591"/>
            <a:ext cx="386686" cy="418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01FAB-297A-A330-0623-AEE6E1DCED75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/>
              <p:nvPr/>
            </p:nvSpPr>
            <p:spPr>
              <a:xfrm>
                <a:off x="480977" y="1138086"/>
                <a:ext cx="4548040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C2B2-632C-A2C3-0EFD-DBDCD1836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7" y="1138086"/>
                <a:ext cx="4548040" cy="54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B46E8DF-83D8-65AF-83BC-E08ED4BBEC16}"/>
              </a:ext>
            </a:extLst>
          </p:cNvPr>
          <p:cNvSpPr txBox="1"/>
          <p:nvPr/>
        </p:nvSpPr>
        <p:spPr>
          <a:xfrm>
            <a:off x="2194351" y="473258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(IVP)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2921CB-1807-4348-4E3F-47F492557722}"/>
                  </a:ext>
                </a:extLst>
              </p:cNvPr>
              <p:cNvSpPr txBox="1"/>
              <p:nvPr/>
            </p:nvSpPr>
            <p:spPr>
              <a:xfrm>
                <a:off x="5580179" y="1088425"/>
                <a:ext cx="1207831" cy="645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2921CB-1807-4348-4E3F-47F492557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79" y="1088425"/>
                <a:ext cx="1207831" cy="645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E78494-32EA-9233-BA92-85412765F855}"/>
                  </a:ext>
                </a:extLst>
              </p:cNvPr>
              <p:cNvSpPr txBox="1"/>
              <p:nvPr/>
            </p:nvSpPr>
            <p:spPr>
              <a:xfrm>
                <a:off x="514869" y="2099811"/>
                <a:ext cx="3922035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E78494-32EA-9233-BA92-85412765F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9" y="2099811"/>
                <a:ext cx="3922035" cy="54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87AC20-45CA-D7D1-05D4-418612689047}"/>
                  </a:ext>
                </a:extLst>
              </p:cNvPr>
              <p:cNvSpPr txBox="1"/>
              <p:nvPr/>
            </p:nvSpPr>
            <p:spPr>
              <a:xfrm>
                <a:off x="868896" y="2984041"/>
                <a:ext cx="3380413" cy="9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 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87AC20-45CA-D7D1-05D4-418612689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6" y="2984041"/>
                <a:ext cx="3380413" cy="998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C6331E-BEDF-82BE-C86A-AC3FE4608213}"/>
                  </a:ext>
                </a:extLst>
              </p:cNvPr>
              <p:cNvSpPr txBox="1"/>
              <p:nvPr/>
            </p:nvSpPr>
            <p:spPr>
              <a:xfrm>
                <a:off x="475182" y="2837655"/>
                <a:ext cx="582211" cy="12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C6331E-BEDF-82BE-C86A-AC3FE4608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82" y="2837655"/>
                <a:ext cx="582211" cy="129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7B32-EE4B-7F07-5E73-3D61C60CC5CD}"/>
                  </a:ext>
                </a:extLst>
              </p:cNvPr>
              <p:cNvSpPr txBox="1"/>
              <p:nvPr/>
            </p:nvSpPr>
            <p:spPr>
              <a:xfrm>
                <a:off x="2476487" y="2837655"/>
                <a:ext cx="582211" cy="12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7B32-EE4B-7F07-5E73-3D61C60CC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487" y="2837655"/>
                <a:ext cx="582211" cy="1291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13FA20-51AF-E32A-3D50-E25DFE32A410}"/>
                  </a:ext>
                </a:extLst>
              </p:cNvPr>
              <p:cNvSpPr txBox="1"/>
              <p:nvPr/>
            </p:nvSpPr>
            <p:spPr>
              <a:xfrm>
                <a:off x="427300" y="4321295"/>
                <a:ext cx="4263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13FA20-51AF-E32A-3D50-E25DFE32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00" y="4321295"/>
                <a:ext cx="426360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B8B81E-2DBB-FE3D-E089-73A283731093}"/>
                  </a:ext>
                </a:extLst>
              </p:cNvPr>
              <p:cNvSpPr txBox="1"/>
              <p:nvPr/>
            </p:nvSpPr>
            <p:spPr>
              <a:xfrm>
                <a:off x="463465" y="4825679"/>
                <a:ext cx="4360233" cy="903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B8B81E-2DBB-FE3D-E089-73A283731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5" y="4825679"/>
                <a:ext cx="4360233" cy="9035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Triangle 6">
            <a:extLst>
              <a:ext uri="{FF2B5EF4-FFF2-40B4-BE49-F238E27FC236}">
                <a16:creationId xmlns:a16="http://schemas.microsoft.com/office/drawing/2014/main" id="{988E2B0F-C900-73A8-8EE5-7F957F031791}"/>
              </a:ext>
            </a:extLst>
          </p:cNvPr>
          <p:cNvSpPr/>
          <p:nvPr/>
        </p:nvSpPr>
        <p:spPr>
          <a:xfrm>
            <a:off x="6204629" y="2276953"/>
            <a:ext cx="5191251" cy="2667169"/>
          </a:xfrm>
          <a:prstGeom prst="rt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1E5B51-5D06-F2C6-DD4C-563DED813A42}"/>
                  </a:ext>
                </a:extLst>
              </p:cNvPr>
              <p:cNvSpPr txBox="1"/>
              <p:nvPr/>
            </p:nvSpPr>
            <p:spPr>
              <a:xfrm>
                <a:off x="9184057" y="4257625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1E5B51-5D06-F2C6-DD4C-563DED813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057" y="4257625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9268" r="-243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F59C54-E8FB-7A65-88A5-3F28A928A42A}"/>
                  </a:ext>
                </a:extLst>
              </p:cNvPr>
              <p:cNvSpPr txBox="1"/>
              <p:nvPr/>
            </p:nvSpPr>
            <p:spPr>
              <a:xfrm>
                <a:off x="8327754" y="5143148"/>
                <a:ext cx="440955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F59C54-E8FB-7A65-88A5-3F28A928A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754" y="5143148"/>
                <a:ext cx="440955" cy="4128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A8E69C-E129-96A9-7CAF-40DE72562C8B}"/>
                  </a:ext>
                </a:extLst>
              </p:cNvPr>
              <p:cNvSpPr txBox="1"/>
              <p:nvPr/>
            </p:nvSpPr>
            <p:spPr>
              <a:xfrm>
                <a:off x="8655579" y="306419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A8E69C-E129-96A9-7CAF-40DE72562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579" y="3064194"/>
                <a:ext cx="238848" cy="369332"/>
              </a:xfrm>
              <a:prstGeom prst="rect">
                <a:avLst/>
              </a:prstGeom>
              <a:blipFill>
                <a:blip r:embed="rId12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17C9F5-D8B3-E678-8F6D-0884D7AA1F30}"/>
                  </a:ext>
                </a:extLst>
              </p:cNvPr>
              <p:cNvSpPr txBox="1"/>
              <p:nvPr/>
            </p:nvSpPr>
            <p:spPr>
              <a:xfrm>
                <a:off x="5816659" y="3529849"/>
                <a:ext cx="2003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17C9F5-D8B3-E678-8F6D-0884D7AA1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659" y="3529849"/>
                <a:ext cx="200375" cy="369332"/>
              </a:xfrm>
              <a:prstGeom prst="rect">
                <a:avLst/>
              </a:prstGeom>
              <a:blipFill>
                <a:blip r:embed="rId13"/>
                <a:stretch>
                  <a:fillRect l="-42424" r="-4848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20296172-87A7-256F-6D7D-6C164BE6B7F5}"/>
              </a:ext>
            </a:extLst>
          </p:cNvPr>
          <p:cNvSpPr/>
          <p:nvPr/>
        </p:nvSpPr>
        <p:spPr>
          <a:xfrm flipH="1">
            <a:off x="9435151" y="3982969"/>
            <a:ext cx="968991" cy="1708147"/>
          </a:xfrm>
          <a:prstGeom prst="arc">
            <a:avLst>
              <a:gd name="adj1" fmla="val 17604475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AF7922-115D-79D8-0C0E-4B0D5A4EC4B7}"/>
                  </a:ext>
                </a:extLst>
              </p:cNvPr>
              <p:cNvSpPr txBox="1"/>
              <p:nvPr/>
            </p:nvSpPr>
            <p:spPr>
              <a:xfrm>
                <a:off x="9985362" y="4536738"/>
                <a:ext cx="5241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AF7922-115D-79D8-0C0E-4B0D5A4E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362" y="4536738"/>
                <a:ext cx="524182" cy="369332"/>
              </a:xfrm>
              <a:prstGeom prst="rect">
                <a:avLst/>
              </a:prstGeom>
              <a:blipFill>
                <a:blip r:embed="rId14"/>
                <a:stretch>
                  <a:fillRect l="-12791" r="-1511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422A0C2-7533-393A-5A07-FF430355AAAC}"/>
                  </a:ext>
                </a:extLst>
              </p:cNvPr>
              <p:cNvSpPr txBox="1"/>
              <p:nvPr/>
            </p:nvSpPr>
            <p:spPr>
              <a:xfrm>
                <a:off x="6263828" y="2614709"/>
                <a:ext cx="5241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422A0C2-7533-393A-5A07-FF430355A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828" y="2614709"/>
                <a:ext cx="524182" cy="369332"/>
              </a:xfrm>
              <a:prstGeom prst="rect">
                <a:avLst/>
              </a:prstGeom>
              <a:blipFill>
                <a:blip r:embed="rId15"/>
                <a:stretch>
                  <a:fillRect l="-13953" r="-13953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37D327-DA3F-4B34-713F-90EA64AEFECC}"/>
                  </a:ext>
                </a:extLst>
              </p:cNvPr>
              <p:cNvSpPr txBox="1"/>
              <p:nvPr/>
            </p:nvSpPr>
            <p:spPr>
              <a:xfrm>
                <a:off x="1035288" y="5729260"/>
                <a:ext cx="3214021" cy="734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37D327-DA3F-4B34-713F-90EA64AEF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88" y="5729260"/>
                <a:ext cx="3214021" cy="73494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568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0" grpId="0"/>
      <p:bldP spid="7" grpId="0" animBg="1"/>
      <p:bldP spid="12" grpId="0"/>
      <p:bldP spid="24" grpId="0"/>
      <p:bldP spid="25" grpId="0"/>
      <p:bldP spid="31" grpId="0"/>
      <p:bldP spid="32" grpId="0" animBg="1"/>
      <p:bldP spid="33" grpId="0"/>
      <p:bldP spid="34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1359</TotalTime>
  <Words>911</Words>
  <Application>Microsoft Office PowerPoint</Application>
  <PresentationFormat>Widescreen</PresentationFormat>
  <Paragraphs>230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Euclid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Saleem</dc:creator>
  <cp:lastModifiedBy>Ahmed Saleem</cp:lastModifiedBy>
  <cp:revision>11</cp:revision>
  <dcterms:created xsi:type="dcterms:W3CDTF">2022-12-22T06:42:33Z</dcterms:created>
  <dcterms:modified xsi:type="dcterms:W3CDTF">2022-12-30T05:45:30Z</dcterms:modified>
</cp:coreProperties>
</file>