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56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CC99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2" autoAdjust="0"/>
    <p:restoredTop sz="94660"/>
  </p:normalViewPr>
  <p:slideViewPr>
    <p:cSldViewPr snapToGrid="0">
      <p:cViewPr varScale="1">
        <p:scale>
          <a:sx n="49" d="100"/>
          <a:sy n="49" d="100"/>
        </p:scale>
        <p:origin x="66" y="3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7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1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8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2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4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6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1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2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0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52908-C95B-44A0-A995-074A5C184163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52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0.png"/><Relationship Id="rId13" Type="http://schemas.openxmlformats.org/officeDocument/2006/relationships/image" Target="../media/image192.png"/><Relationship Id="rId18" Type="http://schemas.openxmlformats.org/officeDocument/2006/relationships/image" Target="../media/image197.png"/><Relationship Id="rId3" Type="http://schemas.openxmlformats.org/officeDocument/2006/relationships/image" Target="../media/image160.png"/><Relationship Id="rId21" Type="http://schemas.openxmlformats.org/officeDocument/2006/relationships/image" Target="../media/image200.png"/><Relationship Id="rId7" Type="http://schemas.openxmlformats.org/officeDocument/2006/relationships/image" Target="../media/image186.png"/><Relationship Id="rId12" Type="http://schemas.openxmlformats.org/officeDocument/2006/relationships/image" Target="../media/image191.png"/><Relationship Id="rId17" Type="http://schemas.openxmlformats.org/officeDocument/2006/relationships/image" Target="../media/image196.png"/><Relationship Id="rId2" Type="http://schemas.openxmlformats.org/officeDocument/2006/relationships/image" Target="../media/image159.png"/><Relationship Id="rId16" Type="http://schemas.openxmlformats.org/officeDocument/2006/relationships/image" Target="../media/image195.png"/><Relationship Id="rId20" Type="http://schemas.openxmlformats.org/officeDocument/2006/relationships/image" Target="../media/image1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3.png"/><Relationship Id="rId11" Type="http://schemas.openxmlformats.org/officeDocument/2006/relationships/image" Target="../media/image190.png"/><Relationship Id="rId24" Type="http://schemas.openxmlformats.org/officeDocument/2006/relationships/image" Target="../media/image203.png"/><Relationship Id="rId5" Type="http://schemas.openxmlformats.org/officeDocument/2006/relationships/image" Target="../media/image162.png"/><Relationship Id="rId15" Type="http://schemas.openxmlformats.org/officeDocument/2006/relationships/image" Target="../media/image194.png"/><Relationship Id="rId23" Type="http://schemas.openxmlformats.org/officeDocument/2006/relationships/image" Target="../media/image202.png"/><Relationship Id="rId10" Type="http://schemas.openxmlformats.org/officeDocument/2006/relationships/image" Target="../media/image189.png"/><Relationship Id="rId19" Type="http://schemas.openxmlformats.org/officeDocument/2006/relationships/image" Target="../media/image198.png"/><Relationship Id="rId4" Type="http://schemas.openxmlformats.org/officeDocument/2006/relationships/image" Target="../media/image161.png"/><Relationship Id="rId9" Type="http://schemas.openxmlformats.org/officeDocument/2006/relationships/image" Target="../media/image188.png"/><Relationship Id="rId14" Type="http://schemas.openxmlformats.org/officeDocument/2006/relationships/image" Target="../media/image193.png"/><Relationship Id="rId22" Type="http://schemas.openxmlformats.org/officeDocument/2006/relationships/image" Target="../media/image20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205.png"/><Relationship Id="rId7" Type="http://schemas.openxmlformats.org/officeDocument/2006/relationships/image" Target="../media/image209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8.png"/><Relationship Id="rId11" Type="http://schemas.openxmlformats.org/officeDocument/2006/relationships/image" Target="../media/image213.png"/><Relationship Id="rId5" Type="http://schemas.openxmlformats.org/officeDocument/2006/relationships/image" Target="../media/image207.png"/><Relationship Id="rId10" Type="http://schemas.openxmlformats.org/officeDocument/2006/relationships/image" Target="../media/image212.png"/><Relationship Id="rId4" Type="http://schemas.openxmlformats.org/officeDocument/2006/relationships/image" Target="../media/image206.png"/><Relationship Id="rId9" Type="http://schemas.openxmlformats.org/officeDocument/2006/relationships/image" Target="../media/image2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13" Type="http://schemas.openxmlformats.org/officeDocument/2006/relationships/image" Target="../media/image192.png"/><Relationship Id="rId18" Type="http://schemas.openxmlformats.org/officeDocument/2006/relationships/image" Target="../media/image197.png"/><Relationship Id="rId3" Type="http://schemas.openxmlformats.org/officeDocument/2006/relationships/image" Target="../media/image214.png"/><Relationship Id="rId21" Type="http://schemas.openxmlformats.org/officeDocument/2006/relationships/image" Target="../media/image200.png"/><Relationship Id="rId7" Type="http://schemas.openxmlformats.org/officeDocument/2006/relationships/image" Target="../media/image186.png"/><Relationship Id="rId12" Type="http://schemas.openxmlformats.org/officeDocument/2006/relationships/image" Target="../media/image191.png"/><Relationship Id="rId17" Type="http://schemas.openxmlformats.org/officeDocument/2006/relationships/image" Target="../media/image196.png"/><Relationship Id="rId25" Type="http://schemas.openxmlformats.org/officeDocument/2006/relationships/image" Target="../media/image218.png"/><Relationship Id="rId2" Type="http://schemas.openxmlformats.org/officeDocument/2006/relationships/image" Target="../media/image159.png"/><Relationship Id="rId16" Type="http://schemas.openxmlformats.org/officeDocument/2006/relationships/image" Target="../media/image195.png"/><Relationship Id="rId20" Type="http://schemas.openxmlformats.org/officeDocument/2006/relationships/image" Target="../media/image1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3.png"/><Relationship Id="rId11" Type="http://schemas.openxmlformats.org/officeDocument/2006/relationships/image" Target="../media/image190.png"/><Relationship Id="rId24" Type="http://schemas.openxmlformats.org/officeDocument/2006/relationships/image" Target="../media/image217.png"/><Relationship Id="rId5" Type="http://schemas.openxmlformats.org/officeDocument/2006/relationships/image" Target="../media/image216.png"/><Relationship Id="rId15" Type="http://schemas.openxmlformats.org/officeDocument/2006/relationships/image" Target="../media/image194.png"/><Relationship Id="rId23" Type="http://schemas.openxmlformats.org/officeDocument/2006/relationships/image" Target="../media/image202.png"/><Relationship Id="rId10" Type="http://schemas.openxmlformats.org/officeDocument/2006/relationships/image" Target="../media/image189.png"/><Relationship Id="rId19" Type="http://schemas.openxmlformats.org/officeDocument/2006/relationships/image" Target="../media/image198.png"/><Relationship Id="rId4" Type="http://schemas.openxmlformats.org/officeDocument/2006/relationships/image" Target="../media/image215.png"/><Relationship Id="rId9" Type="http://schemas.openxmlformats.org/officeDocument/2006/relationships/image" Target="../media/image188.png"/><Relationship Id="rId14" Type="http://schemas.openxmlformats.org/officeDocument/2006/relationships/image" Target="../media/image193.png"/><Relationship Id="rId22" Type="http://schemas.openxmlformats.org/officeDocument/2006/relationships/image" Target="../media/image20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png"/><Relationship Id="rId3" Type="http://schemas.openxmlformats.org/officeDocument/2006/relationships/image" Target="../media/image219.png"/><Relationship Id="rId7" Type="http://schemas.openxmlformats.org/officeDocument/2006/relationships/image" Target="../media/image223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2.png"/><Relationship Id="rId5" Type="http://schemas.openxmlformats.org/officeDocument/2006/relationships/image" Target="../media/image221.png"/><Relationship Id="rId10" Type="http://schemas.openxmlformats.org/officeDocument/2006/relationships/image" Target="../media/image226.png"/><Relationship Id="rId4" Type="http://schemas.openxmlformats.org/officeDocument/2006/relationships/image" Target="../media/image220.png"/><Relationship Id="rId9" Type="http://schemas.openxmlformats.org/officeDocument/2006/relationships/image" Target="../media/image2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18" Type="http://schemas.openxmlformats.org/officeDocument/2006/relationships/image" Target="../media/image66.png"/><Relationship Id="rId26" Type="http://schemas.openxmlformats.org/officeDocument/2006/relationships/image" Target="../media/image45.png"/><Relationship Id="rId3" Type="http://schemas.openxmlformats.org/officeDocument/2006/relationships/image" Target="../media/image51.png"/><Relationship Id="rId21" Type="http://schemas.openxmlformats.org/officeDocument/2006/relationships/image" Target="../media/image69.png"/><Relationship Id="rId7" Type="http://schemas.openxmlformats.org/officeDocument/2006/relationships/image" Target="../media/image55.png"/><Relationship Id="rId12" Type="http://schemas.openxmlformats.org/officeDocument/2006/relationships/image" Target="../media/image38.png"/><Relationship Id="rId17" Type="http://schemas.openxmlformats.org/officeDocument/2006/relationships/image" Target="../media/image65.png"/><Relationship Id="rId25" Type="http://schemas.openxmlformats.org/officeDocument/2006/relationships/image" Target="../media/image44.png"/><Relationship Id="rId33" Type="http://schemas.openxmlformats.org/officeDocument/2006/relationships/image" Target="../media/image58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20" Type="http://schemas.openxmlformats.org/officeDocument/2006/relationships/image" Target="../media/image42.png"/><Relationship Id="rId29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37.png"/><Relationship Id="rId24" Type="http://schemas.openxmlformats.org/officeDocument/2006/relationships/image" Target="../media/image43.png"/><Relationship Id="rId32" Type="http://schemas.openxmlformats.org/officeDocument/2006/relationships/image" Target="../media/image4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23" Type="http://schemas.openxmlformats.org/officeDocument/2006/relationships/image" Target="../media/image71.png"/><Relationship Id="rId28" Type="http://schemas.openxmlformats.org/officeDocument/2006/relationships/image" Target="../media/image76.png"/><Relationship Id="rId10" Type="http://schemas.openxmlformats.org/officeDocument/2006/relationships/image" Target="../media/image36.png"/><Relationship Id="rId19" Type="http://schemas.openxmlformats.org/officeDocument/2006/relationships/image" Target="../media/image41.png"/><Relationship Id="rId31" Type="http://schemas.openxmlformats.org/officeDocument/2006/relationships/image" Target="../media/image4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40.png"/><Relationship Id="rId22" Type="http://schemas.openxmlformats.org/officeDocument/2006/relationships/image" Target="../media/image70.png"/><Relationship Id="rId27" Type="http://schemas.openxmlformats.org/officeDocument/2006/relationships/image" Target="../media/image75.png"/><Relationship Id="rId30" Type="http://schemas.openxmlformats.org/officeDocument/2006/relationships/image" Target="../media/image47.png"/><Relationship Id="rId8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18" Type="http://schemas.openxmlformats.org/officeDocument/2006/relationships/image" Target="../media/image104.png"/><Relationship Id="rId26" Type="http://schemas.openxmlformats.org/officeDocument/2006/relationships/image" Target="../media/image112.png"/><Relationship Id="rId3" Type="http://schemas.openxmlformats.org/officeDocument/2006/relationships/image" Target="../media/image72.png"/><Relationship Id="rId21" Type="http://schemas.openxmlformats.org/officeDocument/2006/relationships/image" Target="../media/image107.png"/><Relationship Id="rId7" Type="http://schemas.openxmlformats.org/officeDocument/2006/relationships/image" Target="../media/image93.png"/><Relationship Id="rId12" Type="http://schemas.openxmlformats.org/officeDocument/2006/relationships/image" Target="../media/image78.png"/><Relationship Id="rId17" Type="http://schemas.openxmlformats.org/officeDocument/2006/relationships/image" Target="../media/image103.png"/><Relationship Id="rId25" Type="http://schemas.openxmlformats.org/officeDocument/2006/relationships/image" Target="../media/image111.png"/><Relationship Id="rId2" Type="http://schemas.openxmlformats.org/officeDocument/2006/relationships/image" Target="../media/image88.png"/><Relationship Id="rId16" Type="http://schemas.openxmlformats.org/officeDocument/2006/relationships/image" Target="../media/image80.png"/><Relationship Id="rId20" Type="http://schemas.openxmlformats.org/officeDocument/2006/relationships/image" Target="../media/image106.png"/><Relationship Id="rId29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77.png"/><Relationship Id="rId24" Type="http://schemas.openxmlformats.org/officeDocument/2006/relationships/image" Target="../media/image81.png"/><Relationship Id="rId5" Type="http://schemas.openxmlformats.org/officeDocument/2006/relationships/image" Target="../media/image91.png"/><Relationship Id="rId15" Type="http://schemas.openxmlformats.org/officeDocument/2006/relationships/image" Target="../media/image79.png"/><Relationship Id="rId23" Type="http://schemas.openxmlformats.org/officeDocument/2006/relationships/image" Target="../media/image109.png"/><Relationship Id="rId28" Type="http://schemas.openxmlformats.org/officeDocument/2006/relationships/image" Target="../media/image83.png"/><Relationship Id="rId10" Type="http://schemas.openxmlformats.org/officeDocument/2006/relationships/image" Target="../media/image74.png"/><Relationship Id="rId19" Type="http://schemas.openxmlformats.org/officeDocument/2006/relationships/image" Target="../media/image105.png"/><Relationship Id="rId31" Type="http://schemas.openxmlformats.org/officeDocument/2006/relationships/image" Target="../media/image117.png"/><Relationship Id="rId4" Type="http://schemas.openxmlformats.org/officeDocument/2006/relationships/image" Target="../media/image73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Relationship Id="rId22" Type="http://schemas.openxmlformats.org/officeDocument/2006/relationships/image" Target="../media/image108.png"/><Relationship Id="rId27" Type="http://schemas.openxmlformats.org/officeDocument/2006/relationships/image" Target="../media/image82.png"/><Relationship Id="rId30" Type="http://schemas.openxmlformats.org/officeDocument/2006/relationships/image" Target="../media/image1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85.png"/><Relationship Id="rId7" Type="http://schemas.openxmlformats.org/officeDocument/2006/relationships/image" Target="../media/image122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35.png"/><Relationship Id="rId18" Type="http://schemas.openxmlformats.org/officeDocument/2006/relationships/image" Target="../media/image140.png"/><Relationship Id="rId3" Type="http://schemas.openxmlformats.org/officeDocument/2006/relationships/image" Target="../media/image90.png"/><Relationship Id="rId21" Type="http://schemas.openxmlformats.org/officeDocument/2006/relationships/image" Target="../media/image143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17" Type="http://schemas.openxmlformats.org/officeDocument/2006/relationships/image" Target="../media/image139.png"/><Relationship Id="rId25" Type="http://schemas.openxmlformats.org/officeDocument/2006/relationships/image" Target="../media/image101.png"/><Relationship Id="rId2" Type="http://schemas.openxmlformats.org/officeDocument/2006/relationships/image" Target="../media/image124.png"/><Relationship Id="rId16" Type="http://schemas.openxmlformats.org/officeDocument/2006/relationships/image" Target="../media/image138.png"/><Relationship Id="rId20" Type="http://schemas.openxmlformats.org/officeDocument/2006/relationships/image" Target="../media/image1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8.png"/><Relationship Id="rId11" Type="http://schemas.openxmlformats.org/officeDocument/2006/relationships/image" Target="../media/image98.png"/><Relationship Id="rId24" Type="http://schemas.openxmlformats.org/officeDocument/2006/relationships/image" Target="../media/image146.png"/><Relationship Id="rId5" Type="http://schemas.openxmlformats.org/officeDocument/2006/relationships/image" Target="../media/image127.png"/><Relationship Id="rId15" Type="http://schemas.openxmlformats.org/officeDocument/2006/relationships/image" Target="../media/image137.png"/><Relationship Id="rId23" Type="http://schemas.openxmlformats.org/officeDocument/2006/relationships/image" Target="../media/image145.png"/><Relationship Id="rId10" Type="http://schemas.openxmlformats.org/officeDocument/2006/relationships/image" Target="../media/image132.png"/><Relationship Id="rId19" Type="http://schemas.openxmlformats.org/officeDocument/2006/relationships/image" Target="../media/image141.png"/><Relationship Id="rId4" Type="http://schemas.openxmlformats.org/officeDocument/2006/relationships/image" Target="../media/image96.png"/><Relationship Id="rId9" Type="http://schemas.openxmlformats.org/officeDocument/2006/relationships/image" Target="../media/image97.png"/><Relationship Id="rId14" Type="http://schemas.openxmlformats.org/officeDocument/2006/relationships/image" Target="../media/image136.png"/><Relationship Id="rId22" Type="http://schemas.openxmlformats.org/officeDocument/2006/relationships/image" Target="../media/image1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5.png"/><Relationship Id="rId3" Type="http://schemas.openxmlformats.org/officeDocument/2006/relationships/image" Target="../media/image126.png"/><Relationship Id="rId7" Type="http://schemas.openxmlformats.org/officeDocument/2006/relationships/image" Target="../media/image114.png"/><Relationship Id="rId12" Type="http://schemas.openxmlformats.org/officeDocument/2006/relationships/image" Target="../media/image121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3.png"/><Relationship Id="rId11" Type="http://schemas.openxmlformats.org/officeDocument/2006/relationships/image" Target="../media/image120.png"/><Relationship Id="rId5" Type="http://schemas.openxmlformats.org/officeDocument/2006/relationships/image" Target="../media/image110.png"/><Relationship Id="rId10" Type="http://schemas.openxmlformats.org/officeDocument/2006/relationships/image" Target="../media/image119.png"/><Relationship Id="rId4" Type="http://schemas.openxmlformats.org/officeDocument/2006/relationships/image" Target="../media/image102.png"/><Relationship Id="rId9" Type="http://schemas.openxmlformats.org/officeDocument/2006/relationships/image" Target="../media/image118.png"/><Relationship Id="rId14" Type="http://schemas.openxmlformats.org/officeDocument/2006/relationships/image" Target="../media/image1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18" Type="http://schemas.openxmlformats.org/officeDocument/2006/relationships/image" Target="../media/image175.png"/><Relationship Id="rId26" Type="http://schemas.openxmlformats.org/officeDocument/2006/relationships/image" Target="../media/image180.png"/><Relationship Id="rId3" Type="http://schemas.openxmlformats.org/officeDocument/2006/relationships/image" Target="../media/image160.png"/><Relationship Id="rId21" Type="http://schemas.openxmlformats.org/officeDocument/2006/relationships/image" Target="../media/image178.png"/><Relationship Id="rId34" Type="http://schemas.openxmlformats.org/officeDocument/2006/relationships/image" Target="../media/image188.png"/><Relationship Id="rId17" Type="http://schemas.openxmlformats.org/officeDocument/2006/relationships/image" Target="../media/image174.png"/><Relationship Id="rId25" Type="http://schemas.openxmlformats.org/officeDocument/2006/relationships/image" Target="../media/image170.png"/><Relationship Id="rId33" Type="http://schemas.openxmlformats.org/officeDocument/2006/relationships/image" Target="../media/image187.png"/><Relationship Id="rId2" Type="http://schemas.openxmlformats.org/officeDocument/2006/relationships/image" Target="../media/image159.png"/><Relationship Id="rId16" Type="http://schemas.openxmlformats.org/officeDocument/2006/relationships/image" Target="../media/image173.png"/><Relationship Id="rId20" Type="http://schemas.openxmlformats.org/officeDocument/2006/relationships/image" Target="../media/image177.png"/><Relationship Id="rId29" Type="http://schemas.openxmlformats.org/officeDocument/2006/relationships/image" Target="../media/image1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3.png"/><Relationship Id="rId11" Type="http://schemas.openxmlformats.org/officeDocument/2006/relationships/image" Target="../media/image167.png"/><Relationship Id="rId24" Type="http://schemas.openxmlformats.org/officeDocument/2006/relationships/image" Target="../media/image169.png"/><Relationship Id="rId32" Type="http://schemas.openxmlformats.org/officeDocument/2006/relationships/image" Target="../media/image186.png"/><Relationship Id="rId5" Type="http://schemas.openxmlformats.org/officeDocument/2006/relationships/image" Target="../media/image162.png"/><Relationship Id="rId15" Type="http://schemas.openxmlformats.org/officeDocument/2006/relationships/image" Target="../media/image172.png"/><Relationship Id="rId23" Type="http://schemas.openxmlformats.org/officeDocument/2006/relationships/image" Target="../media/image168.png"/><Relationship Id="rId28" Type="http://schemas.openxmlformats.org/officeDocument/2006/relationships/image" Target="../media/image182.png"/><Relationship Id="rId10" Type="http://schemas.openxmlformats.org/officeDocument/2006/relationships/image" Target="../media/image164.png"/><Relationship Id="rId19" Type="http://schemas.openxmlformats.org/officeDocument/2006/relationships/image" Target="../media/image176.png"/><Relationship Id="rId31" Type="http://schemas.openxmlformats.org/officeDocument/2006/relationships/image" Target="../media/image185.png"/><Relationship Id="rId4" Type="http://schemas.openxmlformats.org/officeDocument/2006/relationships/image" Target="../media/image161.png"/><Relationship Id="rId9" Type="http://schemas.openxmlformats.org/officeDocument/2006/relationships/image" Target="../media/image166.png"/><Relationship Id="rId14" Type="http://schemas.openxmlformats.org/officeDocument/2006/relationships/image" Target="../media/image171.png"/><Relationship Id="rId22" Type="http://schemas.openxmlformats.org/officeDocument/2006/relationships/image" Target="../media/image179.png"/><Relationship Id="rId27" Type="http://schemas.openxmlformats.org/officeDocument/2006/relationships/image" Target="../media/image181.png"/><Relationship Id="rId30" Type="http://schemas.openxmlformats.org/officeDocument/2006/relationships/image" Target="../media/image18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1DF59E-850C-917D-D3FB-6ACFAF8ECD51}"/>
                  </a:ext>
                </a:extLst>
              </p:cNvPr>
              <p:cNvSpPr txBox="1"/>
              <p:nvPr/>
            </p:nvSpPr>
            <p:spPr>
              <a:xfrm>
                <a:off x="3669919" y="2780475"/>
                <a:ext cx="1207318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1DF59E-850C-917D-D3FB-6ACFAF8EC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919" y="2780475"/>
                <a:ext cx="1207318" cy="5843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AC730A-B436-7466-6E73-C559944D6A1E}"/>
                  </a:ext>
                </a:extLst>
              </p:cNvPr>
              <p:cNvSpPr txBox="1"/>
              <p:nvPr/>
            </p:nvSpPr>
            <p:spPr>
              <a:xfrm>
                <a:off x="8328379" y="2780475"/>
                <a:ext cx="1717137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AC730A-B436-7466-6E73-C559944D6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379" y="2780475"/>
                <a:ext cx="1717137" cy="584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7B5FA0-BAE5-3755-B12C-BE7A695EC284}"/>
                  </a:ext>
                </a:extLst>
              </p:cNvPr>
              <p:cNvSpPr txBox="1"/>
              <p:nvPr/>
            </p:nvSpPr>
            <p:spPr>
              <a:xfrm>
                <a:off x="2209382" y="1100582"/>
                <a:ext cx="7037119" cy="727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7B5FA0-BAE5-3755-B12C-BE7A695EC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382" y="1100582"/>
                <a:ext cx="7037119" cy="7273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C0CEB04-34E0-58A5-6AB7-C5A9DE01C0D8}"/>
              </a:ext>
            </a:extLst>
          </p:cNvPr>
          <p:cNvSpPr txBox="1"/>
          <p:nvPr/>
        </p:nvSpPr>
        <p:spPr>
          <a:xfrm>
            <a:off x="4414389" y="417977"/>
            <a:ext cx="2816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Nth Order Linear 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F236F5-CBE0-2392-837C-57040DF275A8}"/>
              </a:ext>
            </a:extLst>
          </p:cNvPr>
          <p:cNvSpPr txBox="1"/>
          <p:nvPr/>
        </p:nvSpPr>
        <p:spPr>
          <a:xfrm>
            <a:off x="802939" y="2223849"/>
            <a:ext cx="4870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1</a:t>
            </a:r>
            <a:r>
              <a:rPr lang="en-US" sz="2000" baseline="30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st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 Order Linear (1</a:t>
            </a:r>
            <a:r>
              <a:rPr lang="en-US" sz="2000" baseline="30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st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 Degree Term ONLY)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091E9E-9605-AED0-3DF7-EED5DA7D058D}"/>
              </a:ext>
            </a:extLst>
          </p:cNvPr>
          <p:cNvSpPr txBox="1"/>
          <p:nvPr/>
        </p:nvSpPr>
        <p:spPr>
          <a:xfrm>
            <a:off x="7996782" y="2221723"/>
            <a:ext cx="2380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Separable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CED7C1-27E5-6A16-8CAD-DE34D6067685}"/>
                  </a:ext>
                </a:extLst>
              </p:cNvPr>
              <p:cNvSpPr txBox="1"/>
              <p:nvPr/>
            </p:nvSpPr>
            <p:spPr>
              <a:xfrm>
                <a:off x="1333100" y="2780475"/>
                <a:ext cx="1863331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CED7C1-27E5-6A16-8CAD-DE34D6067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100" y="2780475"/>
                <a:ext cx="1863331" cy="584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06EB46-032D-4FF4-689E-243027BF6648}"/>
                  </a:ext>
                </a:extLst>
              </p:cNvPr>
              <p:cNvSpPr txBox="1"/>
              <p:nvPr/>
            </p:nvSpPr>
            <p:spPr>
              <a:xfrm>
                <a:off x="1336044" y="4639486"/>
                <a:ext cx="2937534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06EB46-032D-4FF4-689E-243027BF6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044" y="4639486"/>
                <a:ext cx="2937534" cy="5843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EB5A42E-F4AB-786C-9F51-2534A0570602}"/>
              </a:ext>
            </a:extLst>
          </p:cNvPr>
          <p:cNvSpPr txBox="1"/>
          <p:nvPr/>
        </p:nvSpPr>
        <p:spPr>
          <a:xfrm>
            <a:off x="802939" y="4136722"/>
            <a:ext cx="3320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1</a:t>
            </a:r>
            <a:r>
              <a:rPr lang="en-US" sz="2000" baseline="30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st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 Order Linear (All terms)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837B32-2D9D-835C-3C4E-71EF4A9F4357}"/>
                  </a:ext>
                </a:extLst>
              </p:cNvPr>
              <p:cNvSpPr txBox="1"/>
              <p:nvPr/>
            </p:nvSpPr>
            <p:spPr>
              <a:xfrm>
                <a:off x="4783497" y="4639486"/>
                <a:ext cx="2165015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837B32-2D9D-835C-3C4E-71EF4A9F4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497" y="4639486"/>
                <a:ext cx="2165015" cy="5843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98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D313EC-1E12-2FFA-5B26-C40815F88201}"/>
              </a:ext>
            </a:extLst>
          </p:cNvPr>
          <p:cNvSpPr txBox="1"/>
          <p:nvPr/>
        </p:nvSpPr>
        <p:spPr>
          <a:xfrm>
            <a:off x="578203" y="473258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Example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1E7760-8692-4551-9183-606A2A13AACC}"/>
                  </a:ext>
                </a:extLst>
              </p:cNvPr>
              <p:cNvSpPr txBox="1"/>
              <p:nvPr/>
            </p:nvSpPr>
            <p:spPr>
              <a:xfrm>
                <a:off x="683193" y="1142420"/>
                <a:ext cx="25116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1E7760-8692-4551-9183-606A2A13A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93" y="1142420"/>
                <a:ext cx="2511649" cy="369332"/>
              </a:xfrm>
              <a:prstGeom prst="rect">
                <a:avLst/>
              </a:prstGeom>
              <a:blipFill>
                <a:blip r:embed="rId2"/>
                <a:stretch>
                  <a:fillRect l="-2184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A73CB08-B419-9ACF-A478-72EE79E3FF2B}"/>
              </a:ext>
            </a:extLst>
          </p:cNvPr>
          <p:cNvSpPr txBox="1"/>
          <p:nvPr/>
        </p:nvSpPr>
        <p:spPr>
          <a:xfrm>
            <a:off x="2203020" y="493489"/>
            <a:ext cx="843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(IVP)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587CD8-A621-5223-CCE1-23EB1C8A65BC}"/>
              </a:ext>
            </a:extLst>
          </p:cNvPr>
          <p:cNvCxnSpPr/>
          <p:nvPr/>
        </p:nvCxnSpPr>
        <p:spPr>
          <a:xfrm>
            <a:off x="4863691" y="982855"/>
            <a:ext cx="9816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B4246A-FDA5-26D2-E44F-08FDE33A4BC3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863691" y="982855"/>
            <a:ext cx="0" cy="7212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F4D5AA-5DF7-20CB-D5BC-F46AA5AB0DF6}"/>
              </a:ext>
            </a:extLst>
          </p:cNvPr>
          <p:cNvCxnSpPr>
            <a:cxnSpLocks/>
            <a:stCxn id="19" idx="4"/>
          </p:cNvCxnSpPr>
          <p:nvPr/>
        </p:nvCxnSpPr>
        <p:spPr>
          <a:xfrm>
            <a:off x="4863691" y="2496180"/>
            <a:ext cx="0" cy="7212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E223717-D66C-C47E-A735-C8142168B6E2}"/>
              </a:ext>
            </a:extLst>
          </p:cNvPr>
          <p:cNvSpPr/>
          <p:nvPr/>
        </p:nvSpPr>
        <p:spPr>
          <a:xfrm>
            <a:off x="5845384" y="642663"/>
            <a:ext cx="1460440" cy="68038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660AFE-1D64-A313-70D0-2E34554A7B6D}"/>
              </a:ext>
            </a:extLst>
          </p:cNvPr>
          <p:cNvSpPr/>
          <p:nvPr/>
        </p:nvSpPr>
        <p:spPr>
          <a:xfrm>
            <a:off x="5845384" y="2877245"/>
            <a:ext cx="1460440" cy="68038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A1FA3C-D239-875E-B51B-4B9500DDD986}"/>
              </a:ext>
            </a:extLst>
          </p:cNvPr>
          <p:cNvSpPr/>
          <p:nvPr/>
        </p:nvSpPr>
        <p:spPr>
          <a:xfrm>
            <a:off x="4458495" y="1704113"/>
            <a:ext cx="810392" cy="79206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006EE3-AFED-5335-991E-888948098CF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863691" y="3217436"/>
            <a:ext cx="981693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BD624C4-A667-E5EB-60FB-488D5B62DCF1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305824" y="982853"/>
            <a:ext cx="546188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70E5915-7EE0-8DDE-FAF5-9B75ED4C1ED8}"/>
                  </a:ext>
                </a:extLst>
              </p:cNvPr>
              <p:cNvSpPr txBox="1"/>
              <p:nvPr/>
            </p:nvSpPr>
            <p:spPr>
              <a:xfrm>
                <a:off x="6435661" y="767410"/>
                <a:ext cx="2798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70E5915-7EE0-8DDE-FAF5-9B75ED4C1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661" y="767410"/>
                <a:ext cx="27988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00EAAB0-E085-A11D-648F-0DCEE8564A15}"/>
                  </a:ext>
                </a:extLst>
              </p:cNvPr>
              <p:cNvSpPr txBox="1"/>
              <p:nvPr/>
            </p:nvSpPr>
            <p:spPr>
              <a:xfrm>
                <a:off x="6414854" y="3001992"/>
                <a:ext cx="3214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00EAAB0-E085-A11D-648F-0DCEE8564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854" y="3001992"/>
                <a:ext cx="32149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855EE264-4E1C-600D-681E-84A000633C11}"/>
              </a:ext>
            </a:extLst>
          </p:cNvPr>
          <p:cNvSpPr txBox="1"/>
          <p:nvPr/>
        </p:nvSpPr>
        <p:spPr>
          <a:xfrm>
            <a:off x="6080771" y="2583219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Euclid" panose="02020503060505020303" pitchFamily="18" charset="0"/>
              </a:rPr>
              <a:t>resistance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A97982A-0C14-1724-F801-ED031DB548DA}"/>
              </a:ext>
            </a:extLst>
          </p:cNvPr>
          <p:cNvSpPr txBox="1"/>
          <p:nvPr/>
        </p:nvSpPr>
        <p:spPr>
          <a:xfrm>
            <a:off x="6106564" y="348637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Euclid" panose="02020503060505020303" pitchFamily="18" charset="0"/>
              </a:rPr>
              <a:t>inductor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647F3F-5BBB-8B68-9B30-2B0B5D403BDF}"/>
              </a:ext>
            </a:extLst>
          </p:cNvPr>
          <p:cNvSpPr txBox="1"/>
          <p:nvPr/>
        </p:nvSpPr>
        <p:spPr>
          <a:xfrm>
            <a:off x="3633333" y="1807757"/>
            <a:ext cx="825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Euclid" panose="02020503060505020303" pitchFamily="18" charset="0"/>
              </a:rPr>
              <a:t>voltage</a:t>
            </a:r>
          </a:p>
          <a:p>
            <a:pPr algn="ctr"/>
            <a:r>
              <a:rPr lang="en-US" sz="1600" dirty="0">
                <a:latin typeface="Euclid" panose="02020503060505020303" pitchFamily="18" charset="0"/>
              </a:rPr>
              <a:t>source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0370C9A-CFD3-2515-01FC-124E4BBB9EB7}"/>
                  </a:ext>
                </a:extLst>
              </p:cNvPr>
              <p:cNvSpPr txBox="1"/>
              <p:nvPr/>
            </p:nvSpPr>
            <p:spPr>
              <a:xfrm>
                <a:off x="4535780" y="1950885"/>
                <a:ext cx="6558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0370C9A-CFD3-2515-01FC-124E4BBB9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780" y="1950885"/>
                <a:ext cx="655821" cy="369332"/>
              </a:xfrm>
              <a:prstGeom prst="rect">
                <a:avLst/>
              </a:prstGeom>
              <a:blipFill>
                <a:blip r:embed="rId5"/>
                <a:stretch>
                  <a:fillRect l="-1018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06E1683-F482-70C5-1053-7D798882E423}"/>
                  </a:ext>
                </a:extLst>
              </p:cNvPr>
              <p:cNvSpPr txBox="1"/>
              <p:nvPr/>
            </p:nvSpPr>
            <p:spPr>
              <a:xfrm>
                <a:off x="5313993" y="1908977"/>
                <a:ext cx="13807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06E1683-F482-70C5-1053-7D798882E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993" y="1908977"/>
                <a:ext cx="1380763" cy="369332"/>
              </a:xfrm>
              <a:prstGeom prst="rect">
                <a:avLst/>
              </a:prstGeom>
              <a:blipFill>
                <a:blip r:embed="rId6"/>
                <a:stretch>
                  <a:fillRect l="-1770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5C5230E-58EF-D042-D27E-D3AD4EFE0A03}"/>
                  </a:ext>
                </a:extLst>
              </p:cNvPr>
              <p:cNvSpPr txBox="1"/>
              <p:nvPr/>
            </p:nvSpPr>
            <p:spPr>
              <a:xfrm>
                <a:off x="723562" y="1782118"/>
                <a:ext cx="2373663" cy="714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5C5230E-58EF-D042-D27E-D3AD4EFE0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62" y="1782118"/>
                <a:ext cx="2373663" cy="7143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Left Brace 81">
            <a:extLst>
              <a:ext uri="{FF2B5EF4-FFF2-40B4-BE49-F238E27FC236}">
                <a16:creationId xmlns:a16="http://schemas.microsoft.com/office/drawing/2014/main" id="{60BEE4AB-3A52-8333-F60E-96661FD2F568}"/>
              </a:ext>
            </a:extLst>
          </p:cNvPr>
          <p:cNvSpPr/>
          <p:nvPr/>
        </p:nvSpPr>
        <p:spPr>
          <a:xfrm rot="16200000">
            <a:off x="1290653" y="2524971"/>
            <a:ext cx="213098" cy="24781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EC4C11B-A422-2E25-5310-7C43C9C6F06A}"/>
                  </a:ext>
                </a:extLst>
              </p:cNvPr>
              <p:cNvSpPr txBox="1"/>
              <p:nvPr/>
            </p:nvSpPr>
            <p:spPr>
              <a:xfrm>
                <a:off x="1155497" y="2787565"/>
                <a:ext cx="52277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EC4C11B-A422-2E25-5310-7C43C9C6F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497" y="2787565"/>
                <a:ext cx="522772" cy="307777"/>
              </a:xfrm>
              <a:prstGeom prst="rect">
                <a:avLst/>
              </a:prstGeom>
              <a:blipFill>
                <a:blip r:embed="rId8"/>
                <a:stretch>
                  <a:fillRect l="-11765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Left Brace 83">
            <a:extLst>
              <a:ext uri="{FF2B5EF4-FFF2-40B4-BE49-F238E27FC236}">
                <a16:creationId xmlns:a16="http://schemas.microsoft.com/office/drawing/2014/main" id="{305DC834-E3BB-CB8E-BE84-DAE676773CB5}"/>
              </a:ext>
            </a:extLst>
          </p:cNvPr>
          <p:cNvSpPr/>
          <p:nvPr/>
        </p:nvSpPr>
        <p:spPr>
          <a:xfrm rot="16200000">
            <a:off x="2421547" y="2197090"/>
            <a:ext cx="214816" cy="94516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5917DE-27AB-4E39-0DFF-3AA24E7382E6}"/>
                  </a:ext>
                </a:extLst>
              </p:cNvPr>
              <p:cNvSpPr txBox="1"/>
              <p:nvPr/>
            </p:nvSpPr>
            <p:spPr>
              <a:xfrm>
                <a:off x="2267569" y="2783800"/>
                <a:ext cx="52277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5917DE-27AB-4E39-0DFF-3AA24E738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569" y="2783800"/>
                <a:ext cx="522772" cy="307777"/>
              </a:xfrm>
              <a:prstGeom prst="rect">
                <a:avLst/>
              </a:prstGeom>
              <a:blipFill>
                <a:blip r:embed="rId9"/>
                <a:stretch>
                  <a:fillRect l="-12791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EF37B18-A847-C879-80A7-43D04CCB94E1}"/>
                  </a:ext>
                </a:extLst>
              </p:cNvPr>
              <p:cNvSpPr txBox="1"/>
              <p:nvPr/>
            </p:nvSpPr>
            <p:spPr>
              <a:xfrm>
                <a:off x="300370" y="3506955"/>
                <a:ext cx="3984937" cy="11151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𝑅𝑡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𝑅𝑡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sup>
                          </m:sSup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𝑅𝑡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EF37B18-A847-C879-80A7-43D04CCB9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70" y="3506955"/>
                <a:ext cx="3984937" cy="11151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77325FB-BFC9-1FAF-BCBE-DEF8F35D61E6}"/>
              </a:ext>
            </a:extLst>
          </p:cNvPr>
          <p:cNvCxnSpPr>
            <a:cxnSpLocks/>
          </p:cNvCxnSpPr>
          <p:nvPr/>
        </p:nvCxnSpPr>
        <p:spPr>
          <a:xfrm>
            <a:off x="503491" y="3315268"/>
            <a:ext cx="28138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4477EF-3D7B-3056-7F18-E43B73790C9F}"/>
              </a:ext>
            </a:extLst>
          </p:cNvPr>
          <p:cNvCxnSpPr>
            <a:cxnSpLocks/>
          </p:cNvCxnSpPr>
          <p:nvPr/>
        </p:nvCxnSpPr>
        <p:spPr>
          <a:xfrm flipV="1">
            <a:off x="7852012" y="982853"/>
            <a:ext cx="0" cy="22345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CA9CBE-F5AC-5AF5-EAD3-8B9FD97B780D}"/>
                  </a:ext>
                </a:extLst>
              </p:cNvPr>
              <p:cNvSpPr txBox="1"/>
              <p:nvPr/>
            </p:nvSpPr>
            <p:spPr>
              <a:xfrm>
                <a:off x="9186858" y="999265"/>
                <a:ext cx="191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CA9CBE-F5AC-5AF5-EAD3-8B9FD97B7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6858" y="999265"/>
                <a:ext cx="191784" cy="276999"/>
              </a:xfrm>
              <a:prstGeom prst="rect">
                <a:avLst/>
              </a:prstGeom>
              <a:blipFill>
                <a:blip r:embed="rId11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ABD20A-D825-791F-DF05-570F758E2AA3}"/>
                  </a:ext>
                </a:extLst>
              </p:cNvPr>
              <p:cNvSpPr txBox="1"/>
              <p:nvPr/>
            </p:nvSpPr>
            <p:spPr>
              <a:xfrm>
                <a:off x="10969869" y="988570"/>
                <a:ext cx="3177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ABD20A-D825-791F-DF05-570F758E2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869" y="988570"/>
                <a:ext cx="317715" cy="276999"/>
              </a:xfrm>
              <a:prstGeom prst="rect">
                <a:avLst/>
              </a:prstGeom>
              <a:blipFill>
                <a:blip r:embed="rId12"/>
                <a:stretch>
                  <a:fillRect l="-17308" r="-1730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8173E9-9D9B-0C08-EC5C-E2908DDA376F}"/>
              </a:ext>
            </a:extLst>
          </p:cNvPr>
          <p:cNvCxnSpPr>
            <a:cxnSpLocks/>
          </p:cNvCxnSpPr>
          <p:nvPr/>
        </p:nvCxnSpPr>
        <p:spPr>
          <a:xfrm>
            <a:off x="8666328" y="1388660"/>
            <a:ext cx="310714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23EBC-B09A-3B7A-8AED-AAC5718302AE}"/>
              </a:ext>
            </a:extLst>
          </p:cNvPr>
          <p:cNvSpPr/>
          <p:nvPr/>
        </p:nvSpPr>
        <p:spPr>
          <a:xfrm>
            <a:off x="1750019" y="3853218"/>
            <a:ext cx="1616429" cy="56051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05F6BFA4-13E9-BB6F-C70C-5DA11E712E7B}"/>
              </a:ext>
            </a:extLst>
          </p:cNvPr>
          <p:cNvSpPr/>
          <p:nvPr/>
        </p:nvSpPr>
        <p:spPr>
          <a:xfrm rot="16200000">
            <a:off x="1885403" y="4367113"/>
            <a:ext cx="185193" cy="37101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6433D24-68C6-D992-4933-C24B84040733}"/>
                  </a:ext>
                </a:extLst>
              </p:cNvPr>
              <p:cNvSpPr txBox="1"/>
              <p:nvPr/>
            </p:nvSpPr>
            <p:spPr>
              <a:xfrm>
                <a:off x="1716613" y="4633401"/>
                <a:ext cx="52277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6433D24-68C6-D992-4933-C24B84040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613" y="4633401"/>
                <a:ext cx="522772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1E584605-BF61-D267-DF70-8D6D0B6BA11B}"/>
              </a:ext>
            </a:extLst>
          </p:cNvPr>
          <p:cNvSpPr/>
          <p:nvPr/>
        </p:nvSpPr>
        <p:spPr>
          <a:xfrm rot="16200000">
            <a:off x="2714710" y="3970329"/>
            <a:ext cx="162046" cy="114143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EF8319-9EFC-4055-7097-6017B1EBC31D}"/>
                  </a:ext>
                </a:extLst>
              </p:cNvPr>
              <p:cNvSpPr txBox="1"/>
              <p:nvPr/>
            </p:nvSpPr>
            <p:spPr>
              <a:xfrm>
                <a:off x="2478763" y="4649792"/>
                <a:ext cx="52277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𝑑𝑣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EF8319-9EFC-4055-7097-6017B1EBC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763" y="4649792"/>
                <a:ext cx="522772" cy="307777"/>
              </a:xfrm>
              <a:prstGeom prst="rect">
                <a:avLst/>
              </a:prstGeom>
              <a:blipFill>
                <a:blip r:embed="rId1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7BAE6F2-1707-B3DE-77ED-88845D284D9F}"/>
                  </a:ext>
                </a:extLst>
              </p:cNvPr>
              <p:cNvSpPr txBox="1"/>
              <p:nvPr/>
            </p:nvSpPr>
            <p:spPr>
              <a:xfrm>
                <a:off x="8724820" y="1508295"/>
                <a:ext cx="1106121" cy="4939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𝑅𝑡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7BAE6F2-1707-B3DE-77ED-88845D284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820" y="1508295"/>
                <a:ext cx="1106121" cy="49398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B5B33E6-734F-6190-363A-E9AFBA920795}"/>
                  </a:ext>
                </a:extLst>
              </p:cNvPr>
              <p:cNvSpPr txBox="1"/>
              <p:nvPr/>
            </p:nvSpPr>
            <p:spPr>
              <a:xfrm>
                <a:off x="8825582" y="2302493"/>
                <a:ext cx="1106121" cy="609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𝑅𝑡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B5B33E6-734F-6190-363A-E9AFBA920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582" y="2302493"/>
                <a:ext cx="1106121" cy="6090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ECDD219-0A47-4C29-2F30-8D7E37E62F19}"/>
                  </a:ext>
                </a:extLst>
              </p:cNvPr>
              <p:cNvSpPr txBox="1"/>
              <p:nvPr/>
            </p:nvSpPr>
            <p:spPr>
              <a:xfrm>
                <a:off x="8890176" y="3200403"/>
                <a:ext cx="110612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𝑅𝑡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ECDD219-0A47-4C29-2F30-8D7E37E62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176" y="3200403"/>
                <a:ext cx="1106121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6FD3FBE-3877-FD00-AA58-2DC5175EFA5E}"/>
                  </a:ext>
                </a:extLst>
              </p:cNvPr>
              <p:cNvSpPr txBox="1"/>
              <p:nvPr/>
            </p:nvSpPr>
            <p:spPr>
              <a:xfrm>
                <a:off x="10519188" y="1623091"/>
                <a:ext cx="11061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6FD3FBE-3877-FD00-AA58-2DC5175EF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9188" y="1623091"/>
                <a:ext cx="1106121" cy="369332"/>
              </a:xfrm>
              <a:prstGeom prst="rect">
                <a:avLst/>
              </a:prstGeom>
              <a:blipFill>
                <a:blip r:embed="rId18"/>
                <a:stretch>
                  <a:fillRect r="-7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88CBCC7-7183-B836-B257-570AFDE63EA8}"/>
                  </a:ext>
                </a:extLst>
              </p:cNvPr>
              <p:cNvSpPr txBox="1"/>
              <p:nvPr/>
            </p:nvSpPr>
            <p:spPr>
              <a:xfrm>
                <a:off x="10253728" y="2297706"/>
                <a:ext cx="1462413" cy="639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88CBCC7-7183-B836-B257-570AFDE63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3728" y="2297706"/>
                <a:ext cx="1462413" cy="63998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3313F5-945A-2AED-C274-FE02193AB729}"/>
                  </a:ext>
                </a:extLst>
              </p:cNvPr>
              <p:cNvSpPr txBox="1"/>
              <p:nvPr/>
            </p:nvSpPr>
            <p:spPr>
              <a:xfrm>
                <a:off x="10311056" y="3212445"/>
                <a:ext cx="1462413" cy="639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3313F5-945A-2AED-C274-FE02193AB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056" y="3212445"/>
                <a:ext cx="1462413" cy="63998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043ECF5-93C6-8386-2081-93881D3551E0}"/>
                  </a:ext>
                </a:extLst>
              </p:cNvPr>
              <p:cNvSpPr txBox="1"/>
              <p:nvPr/>
            </p:nvSpPr>
            <p:spPr>
              <a:xfrm>
                <a:off x="8599559" y="1688878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043ECF5-93C6-8386-2081-93881D355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559" y="1688878"/>
                <a:ext cx="226023" cy="276999"/>
              </a:xfrm>
              <a:prstGeom prst="rect">
                <a:avLst/>
              </a:prstGeom>
              <a:blipFill>
                <a:blip r:embed="rId21"/>
                <a:stretch>
                  <a:fillRect l="-24324" r="-1891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A53329-451C-1081-316A-8683C5D33708}"/>
              </a:ext>
            </a:extLst>
          </p:cNvPr>
          <p:cNvCxnSpPr>
            <a:cxnSpLocks/>
          </p:cNvCxnSpPr>
          <p:nvPr/>
        </p:nvCxnSpPr>
        <p:spPr>
          <a:xfrm flipV="1">
            <a:off x="7305824" y="3217435"/>
            <a:ext cx="546188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276034E-DB88-554B-693C-BE1F40F843CE}"/>
                  </a:ext>
                </a:extLst>
              </p:cNvPr>
              <p:cNvSpPr txBox="1"/>
              <p:nvPr/>
            </p:nvSpPr>
            <p:spPr>
              <a:xfrm>
                <a:off x="8611808" y="3396789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276034E-DB88-554B-693C-BE1F40F84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808" y="3396789"/>
                <a:ext cx="226023" cy="276999"/>
              </a:xfrm>
              <a:prstGeom prst="rect">
                <a:avLst/>
              </a:prstGeom>
              <a:blipFill>
                <a:blip r:embed="rId22"/>
                <a:stretch>
                  <a:fillRect l="-24324" r="-1891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34BAE22-A903-B786-B401-B999B27BA026}"/>
                  </a:ext>
                </a:extLst>
              </p:cNvPr>
              <p:cNvSpPr txBox="1"/>
              <p:nvPr/>
            </p:nvSpPr>
            <p:spPr>
              <a:xfrm>
                <a:off x="8598190" y="2512794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34BAE22-A903-B786-B401-B999B27BA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190" y="2512794"/>
                <a:ext cx="226023" cy="276999"/>
              </a:xfrm>
              <a:prstGeom prst="rect">
                <a:avLst/>
              </a:prstGeom>
              <a:blipFill>
                <a:blip r:embed="rId23"/>
                <a:stretch>
                  <a:fillRect l="-5263" r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15E0835-966E-4306-9570-14675A526FCC}"/>
              </a:ext>
            </a:extLst>
          </p:cNvPr>
          <p:cNvCxnSpPr/>
          <p:nvPr/>
        </p:nvCxnSpPr>
        <p:spPr>
          <a:xfrm>
            <a:off x="9734553" y="1807757"/>
            <a:ext cx="700585" cy="47055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AF7CD3F-010C-B4BA-399B-249D7F52B5B9}"/>
              </a:ext>
            </a:extLst>
          </p:cNvPr>
          <p:cNvCxnSpPr/>
          <p:nvPr/>
        </p:nvCxnSpPr>
        <p:spPr>
          <a:xfrm>
            <a:off x="9818603" y="2729851"/>
            <a:ext cx="700585" cy="47055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B3E3842-68EE-83BC-A491-C29E72360DD1}"/>
              </a:ext>
            </a:extLst>
          </p:cNvPr>
          <p:cNvCxnSpPr>
            <a:cxnSpLocks/>
          </p:cNvCxnSpPr>
          <p:nvPr/>
        </p:nvCxnSpPr>
        <p:spPr>
          <a:xfrm>
            <a:off x="9954340" y="3596494"/>
            <a:ext cx="277394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5E2666A-3F36-CEE1-84EE-C7FE1D1DA4E5}"/>
                  </a:ext>
                </a:extLst>
              </p:cNvPr>
              <p:cNvSpPr txBox="1"/>
              <p:nvPr/>
            </p:nvSpPr>
            <p:spPr>
              <a:xfrm>
                <a:off x="457919" y="5246941"/>
                <a:ext cx="10460291" cy="818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18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𝑅𝑡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sup>
                          </m:sSup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18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18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18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𝑅𝑡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18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8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</m:e>
                      </m:d>
                      <m:r>
                        <a:rPr lang="en-US" sz="18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18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𝑅𝑡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18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8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sz="18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𝑅𝑡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5E2666A-3F36-CEE1-84EE-C7FE1D1DA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19" y="5246941"/>
                <a:ext cx="10460291" cy="81887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557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5E2666A-3F36-CEE1-84EE-C7FE1D1DA4E5}"/>
                  </a:ext>
                </a:extLst>
              </p:cNvPr>
              <p:cNvSpPr txBox="1"/>
              <p:nvPr/>
            </p:nvSpPr>
            <p:spPr>
              <a:xfrm>
                <a:off x="744522" y="588505"/>
                <a:ext cx="10460291" cy="818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18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𝑅𝑡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sup>
                          </m:sSup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18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18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18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𝑅𝑡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18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8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</m:e>
                      </m:d>
                      <m:r>
                        <a:rPr lang="en-US" sz="18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18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𝑅𝑡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18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8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sz="18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𝑅𝑡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5E2666A-3F36-CEE1-84EE-C7FE1D1DA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22" y="588505"/>
                <a:ext cx="10460291" cy="8188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51BBEC-FDF0-D37F-2FBC-198B32F6DBFB}"/>
                  </a:ext>
                </a:extLst>
              </p:cNvPr>
              <p:cNvSpPr txBox="1"/>
              <p:nvPr/>
            </p:nvSpPr>
            <p:spPr>
              <a:xfrm>
                <a:off x="-153955" y="1850409"/>
                <a:ext cx="10460291" cy="818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18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𝑅𝑡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sup>
                          </m:sSup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18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18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𝑅𝑡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func>
                        <m:funcPr>
                          <m:ctrlPr>
                            <a:rPr lang="en-US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18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𝑅𝑡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func>
                        <m:funcPr>
                          <m:ctrlPr>
                            <a:rPr lang="en-US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18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𝑅𝑡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sup>
                          </m:sSup>
                          <m:func>
                            <m:funcPr>
                              <m:ctrlPr>
                                <a:rPr lang="en-US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51BBEC-FDF0-D37F-2FBC-198B32F6D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3955" y="1850409"/>
                <a:ext cx="10460291" cy="8188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1DCABE1B-318F-6857-980F-D53D3BC8877B}"/>
              </a:ext>
            </a:extLst>
          </p:cNvPr>
          <p:cNvSpPr/>
          <p:nvPr/>
        </p:nvSpPr>
        <p:spPr>
          <a:xfrm>
            <a:off x="1077449" y="1850409"/>
            <a:ext cx="1774933" cy="733567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0FB67-7265-509D-2A6A-2330B0E0C278}"/>
              </a:ext>
            </a:extLst>
          </p:cNvPr>
          <p:cNvSpPr/>
          <p:nvPr/>
        </p:nvSpPr>
        <p:spPr>
          <a:xfrm>
            <a:off x="7325849" y="1850408"/>
            <a:ext cx="1774933" cy="733567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BFF94F-0C6D-220A-40FD-92F5C260E003}"/>
              </a:ext>
            </a:extLst>
          </p:cNvPr>
          <p:cNvSpPr/>
          <p:nvPr/>
        </p:nvSpPr>
        <p:spPr>
          <a:xfrm>
            <a:off x="6777664" y="1850407"/>
            <a:ext cx="548185" cy="733567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6CFD71-D5B6-F73C-59DE-46EA74962E01}"/>
              </a:ext>
            </a:extLst>
          </p:cNvPr>
          <p:cNvSpPr txBox="1"/>
          <p:nvPr/>
        </p:nvSpPr>
        <p:spPr>
          <a:xfrm>
            <a:off x="1811668" y="2650648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Euclid" panose="02020503060505020303" pitchFamily="18" charset="0"/>
              </a:rPr>
              <a:t>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569664-E930-4814-FE29-0AB627B6620C}"/>
              </a:ext>
            </a:extLst>
          </p:cNvPr>
          <p:cNvSpPr txBox="1"/>
          <p:nvPr/>
        </p:nvSpPr>
        <p:spPr>
          <a:xfrm>
            <a:off x="8060068" y="2583974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Euclid" panose="02020503060505020303" pitchFamily="18" charset="0"/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9B78A39-A364-D814-ADB9-AF10F3432640}"/>
                  </a:ext>
                </a:extLst>
              </p:cNvPr>
              <p:cNvSpPr txBox="1"/>
              <p:nvPr/>
            </p:nvSpPr>
            <p:spPr>
              <a:xfrm>
                <a:off x="6814352" y="2565332"/>
                <a:ext cx="4748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  <a:latin typeface="Euclid" panose="02020503060505020303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9B78A39-A364-D814-ADB9-AF10F3432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352" y="2565332"/>
                <a:ext cx="47481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A2CB54-07B9-D71C-46A1-DF1136C7655F}"/>
                  </a:ext>
                </a:extLst>
              </p:cNvPr>
              <p:cNvSpPr txBox="1"/>
              <p:nvPr/>
            </p:nvSpPr>
            <p:spPr>
              <a:xfrm>
                <a:off x="-194484" y="3221526"/>
                <a:ext cx="6377333" cy="670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𝑅𝑡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func>
                        <m:funcPr>
                          <m:ctrlPr>
                            <a:rPr lang="en-US" sz="20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0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20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𝑅𝑡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func>
                        <m:funcPr>
                          <m:ctrlPr>
                            <a:rPr lang="en-US" sz="20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0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</m:oMath>
                  </m:oMathPara>
                </a14:m>
                <a:endParaRPr lang="en-US" sz="20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A2CB54-07B9-D71C-46A1-DF1136C76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4484" y="3221526"/>
                <a:ext cx="6377333" cy="6705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417A0A4-4161-3BBA-E2F4-CC9E039D77F8}"/>
                  </a:ext>
                </a:extLst>
              </p:cNvPr>
              <p:cNvSpPr txBox="1"/>
              <p:nvPr/>
            </p:nvSpPr>
            <p:spPr>
              <a:xfrm>
                <a:off x="-360326" y="4093388"/>
                <a:ext cx="6709016" cy="670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sz="20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𝑅𝑡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func>
                        <m:funcPr>
                          <m:ctrlPr>
                            <a:rPr lang="en-US" sz="20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0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20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𝑅𝑡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func>
                        <m:funcPr>
                          <m:ctrlPr>
                            <a:rPr lang="en-US" sz="20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0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417A0A4-4161-3BBA-E2F4-CC9E039D7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0326" y="4093388"/>
                <a:ext cx="6709016" cy="6705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57E463F-3B6C-5BFE-0B69-A4B2317FD5C3}"/>
                  </a:ext>
                </a:extLst>
              </p:cNvPr>
              <p:cNvSpPr txBox="1"/>
              <p:nvPr/>
            </p:nvSpPr>
            <p:spPr>
              <a:xfrm>
                <a:off x="-461030" y="5019841"/>
                <a:ext cx="6709016" cy="10716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en-US" sz="20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𝑅𝑡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sup>
                              </m:sSup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en-US" sz="20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𝑅𝑡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sup>
                              </m:sSup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57E463F-3B6C-5BFE-0B69-A4B2317FD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1030" y="5019841"/>
                <a:ext cx="6709016" cy="10716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85380C-EDC1-C544-09E1-EF49708C9C21}"/>
                  </a:ext>
                </a:extLst>
              </p:cNvPr>
              <p:cNvSpPr txBox="1"/>
              <p:nvPr/>
            </p:nvSpPr>
            <p:spPr>
              <a:xfrm>
                <a:off x="5136827" y="3157252"/>
                <a:ext cx="6709016" cy="13605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en-US" sz="20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𝑅𝑡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sup>
                              </m:sSup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en-US" sz="20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𝑅𝑡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sup>
                              </m:sSup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85380C-EDC1-C544-09E1-EF49708C9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827" y="3157252"/>
                <a:ext cx="6709016" cy="13605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E186233-0C18-B94F-5C22-BC68675B2D9D}"/>
                  </a:ext>
                </a:extLst>
              </p:cNvPr>
              <p:cNvSpPr txBox="1"/>
              <p:nvPr/>
            </p:nvSpPr>
            <p:spPr>
              <a:xfrm>
                <a:off x="5032566" y="4626935"/>
                <a:ext cx="6709016" cy="8676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en-US" sz="20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𝑅𝑡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sup>
                              </m:sSup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𝐿𝑅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en-US" sz="20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𝑅𝑡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sup>
                              </m:sSup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E186233-0C18-B94F-5C22-BC68675B2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566" y="4626935"/>
                <a:ext cx="6709016" cy="8676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0F53BDA-999B-3C74-F211-38468FB858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25458" y="3533213"/>
                <a:ext cx="1558710" cy="717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0F53BDA-999B-3C74-F211-38468FB85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5458" y="3533213"/>
                <a:ext cx="1558710" cy="7177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D1D98C9-D190-2660-FEDF-B419BAD714C7}"/>
                  </a:ext>
                </a:extLst>
              </p:cNvPr>
              <p:cNvSpPr txBox="1"/>
              <p:nvPr/>
            </p:nvSpPr>
            <p:spPr>
              <a:xfrm>
                <a:off x="5136827" y="5673033"/>
                <a:ext cx="6709016" cy="887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0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𝑅𝑡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func>
                            <m:funcPr>
                              <m:ctrlPr>
                                <a:rPr lang="en-US" sz="20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func>
                            <m:funcPr>
                              <m:ctrlPr>
                                <a:rPr lang="en-US" sz="20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0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D1D98C9-D190-2660-FEDF-B419BAD71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827" y="5673033"/>
                <a:ext cx="6709016" cy="88780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285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D313EC-1E12-2FFA-5B26-C40815F88201}"/>
              </a:ext>
            </a:extLst>
          </p:cNvPr>
          <p:cNvSpPr txBox="1"/>
          <p:nvPr/>
        </p:nvSpPr>
        <p:spPr>
          <a:xfrm>
            <a:off x="578203" y="473258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Example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1E7760-8692-4551-9183-606A2A13AACC}"/>
                  </a:ext>
                </a:extLst>
              </p:cNvPr>
              <p:cNvSpPr txBox="1"/>
              <p:nvPr/>
            </p:nvSpPr>
            <p:spPr>
              <a:xfrm>
                <a:off x="683193" y="1142420"/>
                <a:ext cx="25116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1E7760-8692-4551-9183-606A2A13A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93" y="1142420"/>
                <a:ext cx="2511649" cy="369332"/>
              </a:xfrm>
              <a:prstGeom prst="rect">
                <a:avLst/>
              </a:prstGeom>
              <a:blipFill>
                <a:blip r:embed="rId2"/>
                <a:stretch>
                  <a:fillRect l="-2184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A73CB08-B419-9ACF-A478-72EE79E3FF2B}"/>
              </a:ext>
            </a:extLst>
          </p:cNvPr>
          <p:cNvSpPr txBox="1"/>
          <p:nvPr/>
        </p:nvSpPr>
        <p:spPr>
          <a:xfrm>
            <a:off x="2203020" y="493489"/>
            <a:ext cx="843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(IVP)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587CD8-A621-5223-CCE1-23EB1C8A65BC}"/>
              </a:ext>
            </a:extLst>
          </p:cNvPr>
          <p:cNvCxnSpPr/>
          <p:nvPr/>
        </p:nvCxnSpPr>
        <p:spPr>
          <a:xfrm>
            <a:off x="4863691" y="982855"/>
            <a:ext cx="9816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B4246A-FDA5-26D2-E44F-08FDE33A4BC3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863691" y="982855"/>
            <a:ext cx="0" cy="7212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F4D5AA-5DF7-20CB-D5BC-F46AA5AB0DF6}"/>
              </a:ext>
            </a:extLst>
          </p:cNvPr>
          <p:cNvCxnSpPr>
            <a:cxnSpLocks/>
            <a:stCxn id="19" idx="4"/>
          </p:cNvCxnSpPr>
          <p:nvPr/>
        </p:nvCxnSpPr>
        <p:spPr>
          <a:xfrm>
            <a:off x="4863691" y="2496180"/>
            <a:ext cx="0" cy="7212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E223717-D66C-C47E-A735-C8142168B6E2}"/>
              </a:ext>
            </a:extLst>
          </p:cNvPr>
          <p:cNvSpPr/>
          <p:nvPr/>
        </p:nvSpPr>
        <p:spPr>
          <a:xfrm>
            <a:off x="5845384" y="642663"/>
            <a:ext cx="1460440" cy="68038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660AFE-1D64-A313-70D0-2E34554A7B6D}"/>
              </a:ext>
            </a:extLst>
          </p:cNvPr>
          <p:cNvSpPr/>
          <p:nvPr/>
        </p:nvSpPr>
        <p:spPr>
          <a:xfrm>
            <a:off x="5845384" y="2877245"/>
            <a:ext cx="1460440" cy="68038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A1FA3C-D239-875E-B51B-4B9500DDD986}"/>
              </a:ext>
            </a:extLst>
          </p:cNvPr>
          <p:cNvSpPr/>
          <p:nvPr/>
        </p:nvSpPr>
        <p:spPr>
          <a:xfrm>
            <a:off x="4458495" y="1704113"/>
            <a:ext cx="810392" cy="79206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006EE3-AFED-5335-991E-888948098CF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863691" y="3217436"/>
            <a:ext cx="981693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BD624C4-A667-E5EB-60FB-488D5B62DCF1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305824" y="982853"/>
            <a:ext cx="546188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70E5915-7EE0-8DDE-FAF5-9B75ED4C1ED8}"/>
                  </a:ext>
                </a:extLst>
              </p:cNvPr>
              <p:cNvSpPr txBox="1"/>
              <p:nvPr/>
            </p:nvSpPr>
            <p:spPr>
              <a:xfrm>
                <a:off x="6435661" y="767410"/>
                <a:ext cx="2798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70E5915-7EE0-8DDE-FAF5-9B75ED4C1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661" y="767410"/>
                <a:ext cx="27988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00EAAB0-E085-A11D-648F-0DCEE8564A15}"/>
                  </a:ext>
                </a:extLst>
              </p:cNvPr>
              <p:cNvSpPr txBox="1"/>
              <p:nvPr/>
            </p:nvSpPr>
            <p:spPr>
              <a:xfrm>
                <a:off x="6414854" y="3001992"/>
                <a:ext cx="3214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00EAAB0-E085-A11D-648F-0DCEE8564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854" y="3001992"/>
                <a:ext cx="32149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855EE264-4E1C-600D-681E-84A000633C11}"/>
              </a:ext>
            </a:extLst>
          </p:cNvPr>
          <p:cNvSpPr txBox="1"/>
          <p:nvPr/>
        </p:nvSpPr>
        <p:spPr>
          <a:xfrm>
            <a:off x="6080771" y="2583219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Euclid" panose="02020503060505020303" pitchFamily="18" charset="0"/>
              </a:rPr>
              <a:t>resistance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A97982A-0C14-1724-F801-ED031DB548DA}"/>
              </a:ext>
            </a:extLst>
          </p:cNvPr>
          <p:cNvSpPr txBox="1"/>
          <p:nvPr/>
        </p:nvSpPr>
        <p:spPr>
          <a:xfrm>
            <a:off x="6106564" y="348637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Euclid" panose="02020503060505020303" pitchFamily="18" charset="0"/>
              </a:rPr>
              <a:t>inductor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647F3F-5BBB-8B68-9B30-2B0B5D403BDF}"/>
              </a:ext>
            </a:extLst>
          </p:cNvPr>
          <p:cNvSpPr txBox="1"/>
          <p:nvPr/>
        </p:nvSpPr>
        <p:spPr>
          <a:xfrm>
            <a:off x="3633333" y="1807757"/>
            <a:ext cx="825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Euclid" panose="02020503060505020303" pitchFamily="18" charset="0"/>
              </a:rPr>
              <a:t>voltage</a:t>
            </a:r>
          </a:p>
          <a:p>
            <a:pPr algn="ctr"/>
            <a:r>
              <a:rPr lang="en-US" sz="1600" dirty="0">
                <a:latin typeface="Euclid" panose="02020503060505020303" pitchFamily="18" charset="0"/>
              </a:rPr>
              <a:t>source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0370C9A-CFD3-2515-01FC-124E4BBB9EB7}"/>
                  </a:ext>
                </a:extLst>
              </p:cNvPr>
              <p:cNvSpPr txBox="1"/>
              <p:nvPr/>
            </p:nvSpPr>
            <p:spPr>
              <a:xfrm>
                <a:off x="4535780" y="1950885"/>
                <a:ext cx="6558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0370C9A-CFD3-2515-01FC-124E4BBB9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780" y="1950885"/>
                <a:ext cx="655821" cy="369332"/>
              </a:xfrm>
              <a:prstGeom prst="rect">
                <a:avLst/>
              </a:prstGeom>
              <a:blipFill>
                <a:blip r:embed="rId5"/>
                <a:stretch>
                  <a:fillRect l="-1018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06E1683-F482-70C5-1053-7D798882E423}"/>
                  </a:ext>
                </a:extLst>
              </p:cNvPr>
              <p:cNvSpPr txBox="1"/>
              <p:nvPr/>
            </p:nvSpPr>
            <p:spPr>
              <a:xfrm>
                <a:off x="5313993" y="1908977"/>
                <a:ext cx="13807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06E1683-F482-70C5-1053-7D798882E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993" y="1908977"/>
                <a:ext cx="1380763" cy="369332"/>
              </a:xfrm>
              <a:prstGeom prst="rect">
                <a:avLst/>
              </a:prstGeom>
              <a:blipFill>
                <a:blip r:embed="rId6"/>
                <a:stretch>
                  <a:fillRect l="-1770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5C5230E-58EF-D042-D27E-D3AD4EFE0A03}"/>
                  </a:ext>
                </a:extLst>
              </p:cNvPr>
              <p:cNvSpPr txBox="1"/>
              <p:nvPr/>
            </p:nvSpPr>
            <p:spPr>
              <a:xfrm>
                <a:off x="723562" y="1782118"/>
                <a:ext cx="2373663" cy="714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5C5230E-58EF-D042-D27E-D3AD4EFE0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62" y="1782118"/>
                <a:ext cx="2373663" cy="7143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Left Brace 81">
            <a:extLst>
              <a:ext uri="{FF2B5EF4-FFF2-40B4-BE49-F238E27FC236}">
                <a16:creationId xmlns:a16="http://schemas.microsoft.com/office/drawing/2014/main" id="{60BEE4AB-3A52-8333-F60E-96661FD2F568}"/>
              </a:ext>
            </a:extLst>
          </p:cNvPr>
          <p:cNvSpPr/>
          <p:nvPr/>
        </p:nvSpPr>
        <p:spPr>
          <a:xfrm rot="16200000">
            <a:off x="1290653" y="2524971"/>
            <a:ext cx="213098" cy="24781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EC4C11B-A422-2E25-5310-7C43C9C6F06A}"/>
                  </a:ext>
                </a:extLst>
              </p:cNvPr>
              <p:cNvSpPr txBox="1"/>
              <p:nvPr/>
            </p:nvSpPr>
            <p:spPr>
              <a:xfrm>
                <a:off x="1155497" y="2787565"/>
                <a:ext cx="52277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EC4C11B-A422-2E25-5310-7C43C9C6F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497" y="2787565"/>
                <a:ext cx="522772" cy="307777"/>
              </a:xfrm>
              <a:prstGeom prst="rect">
                <a:avLst/>
              </a:prstGeom>
              <a:blipFill>
                <a:blip r:embed="rId8"/>
                <a:stretch>
                  <a:fillRect l="-11765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Left Brace 83">
            <a:extLst>
              <a:ext uri="{FF2B5EF4-FFF2-40B4-BE49-F238E27FC236}">
                <a16:creationId xmlns:a16="http://schemas.microsoft.com/office/drawing/2014/main" id="{305DC834-E3BB-CB8E-BE84-DAE676773CB5}"/>
              </a:ext>
            </a:extLst>
          </p:cNvPr>
          <p:cNvSpPr/>
          <p:nvPr/>
        </p:nvSpPr>
        <p:spPr>
          <a:xfrm rot="16200000">
            <a:off x="2421547" y="2197090"/>
            <a:ext cx="214816" cy="94516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5917DE-27AB-4E39-0DFF-3AA24E7382E6}"/>
                  </a:ext>
                </a:extLst>
              </p:cNvPr>
              <p:cNvSpPr txBox="1"/>
              <p:nvPr/>
            </p:nvSpPr>
            <p:spPr>
              <a:xfrm>
                <a:off x="2267569" y="2783800"/>
                <a:ext cx="52277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5917DE-27AB-4E39-0DFF-3AA24E738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569" y="2783800"/>
                <a:ext cx="522772" cy="307777"/>
              </a:xfrm>
              <a:prstGeom prst="rect">
                <a:avLst/>
              </a:prstGeom>
              <a:blipFill>
                <a:blip r:embed="rId9"/>
                <a:stretch>
                  <a:fillRect l="-12791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EF37B18-A847-C879-80A7-43D04CCB94E1}"/>
                  </a:ext>
                </a:extLst>
              </p:cNvPr>
              <p:cNvSpPr txBox="1"/>
              <p:nvPr/>
            </p:nvSpPr>
            <p:spPr>
              <a:xfrm>
                <a:off x="300370" y="3506955"/>
                <a:ext cx="3984937" cy="11151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𝑅𝑡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𝑅𝑡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sup>
                          </m:sSup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𝑅𝑡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EF37B18-A847-C879-80A7-43D04CCB9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70" y="3506955"/>
                <a:ext cx="3984937" cy="11151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77325FB-BFC9-1FAF-BCBE-DEF8F35D61E6}"/>
              </a:ext>
            </a:extLst>
          </p:cNvPr>
          <p:cNvCxnSpPr>
            <a:cxnSpLocks/>
          </p:cNvCxnSpPr>
          <p:nvPr/>
        </p:nvCxnSpPr>
        <p:spPr>
          <a:xfrm>
            <a:off x="503491" y="3315268"/>
            <a:ext cx="28138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4477EF-3D7B-3056-7F18-E43B73790C9F}"/>
              </a:ext>
            </a:extLst>
          </p:cNvPr>
          <p:cNvCxnSpPr>
            <a:cxnSpLocks/>
          </p:cNvCxnSpPr>
          <p:nvPr/>
        </p:nvCxnSpPr>
        <p:spPr>
          <a:xfrm flipV="1">
            <a:off x="7852012" y="982853"/>
            <a:ext cx="0" cy="22345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CA9CBE-F5AC-5AF5-EAD3-8B9FD97B780D}"/>
                  </a:ext>
                </a:extLst>
              </p:cNvPr>
              <p:cNvSpPr txBox="1"/>
              <p:nvPr/>
            </p:nvSpPr>
            <p:spPr>
              <a:xfrm>
                <a:off x="9186858" y="999265"/>
                <a:ext cx="191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CA9CBE-F5AC-5AF5-EAD3-8B9FD97B7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6858" y="999265"/>
                <a:ext cx="191784" cy="276999"/>
              </a:xfrm>
              <a:prstGeom prst="rect">
                <a:avLst/>
              </a:prstGeom>
              <a:blipFill>
                <a:blip r:embed="rId11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ABD20A-D825-791F-DF05-570F758E2AA3}"/>
                  </a:ext>
                </a:extLst>
              </p:cNvPr>
              <p:cNvSpPr txBox="1"/>
              <p:nvPr/>
            </p:nvSpPr>
            <p:spPr>
              <a:xfrm>
                <a:off x="10969869" y="988570"/>
                <a:ext cx="3177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ABD20A-D825-791F-DF05-570F758E2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869" y="988570"/>
                <a:ext cx="317715" cy="276999"/>
              </a:xfrm>
              <a:prstGeom prst="rect">
                <a:avLst/>
              </a:prstGeom>
              <a:blipFill>
                <a:blip r:embed="rId12"/>
                <a:stretch>
                  <a:fillRect l="-17308" r="-1730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8173E9-9D9B-0C08-EC5C-E2908DDA376F}"/>
              </a:ext>
            </a:extLst>
          </p:cNvPr>
          <p:cNvCxnSpPr>
            <a:cxnSpLocks/>
          </p:cNvCxnSpPr>
          <p:nvPr/>
        </p:nvCxnSpPr>
        <p:spPr>
          <a:xfrm>
            <a:off x="8666328" y="1388660"/>
            <a:ext cx="310714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23EBC-B09A-3B7A-8AED-AAC5718302AE}"/>
              </a:ext>
            </a:extLst>
          </p:cNvPr>
          <p:cNvSpPr/>
          <p:nvPr/>
        </p:nvSpPr>
        <p:spPr>
          <a:xfrm>
            <a:off x="1750019" y="3853218"/>
            <a:ext cx="1616429" cy="56051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05F6BFA4-13E9-BB6F-C70C-5DA11E712E7B}"/>
              </a:ext>
            </a:extLst>
          </p:cNvPr>
          <p:cNvSpPr/>
          <p:nvPr/>
        </p:nvSpPr>
        <p:spPr>
          <a:xfrm rot="16200000">
            <a:off x="1885403" y="4367113"/>
            <a:ext cx="185193" cy="37101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6433D24-68C6-D992-4933-C24B84040733}"/>
                  </a:ext>
                </a:extLst>
              </p:cNvPr>
              <p:cNvSpPr txBox="1"/>
              <p:nvPr/>
            </p:nvSpPr>
            <p:spPr>
              <a:xfrm>
                <a:off x="1716613" y="4633401"/>
                <a:ext cx="52277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6433D24-68C6-D992-4933-C24B84040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613" y="4633401"/>
                <a:ext cx="522772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1E584605-BF61-D267-DF70-8D6D0B6BA11B}"/>
              </a:ext>
            </a:extLst>
          </p:cNvPr>
          <p:cNvSpPr/>
          <p:nvPr/>
        </p:nvSpPr>
        <p:spPr>
          <a:xfrm rot="16200000">
            <a:off x="2714710" y="3970329"/>
            <a:ext cx="162046" cy="114143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EF8319-9EFC-4055-7097-6017B1EBC31D}"/>
                  </a:ext>
                </a:extLst>
              </p:cNvPr>
              <p:cNvSpPr txBox="1"/>
              <p:nvPr/>
            </p:nvSpPr>
            <p:spPr>
              <a:xfrm>
                <a:off x="2478763" y="4649792"/>
                <a:ext cx="52277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𝑑𝑣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EF8319-9EFC-4055-7097-6017B1EBC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763" y="4649792"/>
                <a:ext cx="522772" cy="307777"/>
              </a:xfrm>
              <a:prstGeom prst="rect">
                <a:avLst/>
              </a:prstGeom>
              <a:blipFill>
                <a:blip r:embed="rId1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7BAE6F2-1707-B3DE-77ED-88845D284D9F}"/>
                  </a:ext>
                </a:extLst>
              </p:cNvPr>
              <p:cNvSpPr txBox="1"/>
              <p:nvPr/>
            </p:nvSpPr>
            <p:spPr>
              <a:xfrm>
                <a:off x="8724820" y="1508295"/>
                <a:ext cx="1106121" cy="4939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𝑅𝑡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7BAE6F2-1707-B3DE-77ED-88845D284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820" y="1508295"/>
                <a:ext cx="1106121" cy="49398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B5B33E6-734F-6190-363A-E9AFBA920795}"/>
                  </a:ext>
                </a:extLst>
              </p:cNvPr>
              <p:cNvSpPr txBox="1"/>
              <p:nvPr/>
            </p:nvSpPr>
            <p:spPr>
              <a:xfrm>
                <a:off x="8825582" y="2302493"/>
                <a:ext cx="1106121" cy="609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𝑅𝑡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B5B33E6-734F-6190-363A-E9AFBA920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582" y="2302493"/>
                <a:ext cx="1106121" cy="6090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ECDD219-0A47-4C29-2F30-8D7E37E62F19}"/>
                  </a:ext>
                </a:extLst>
              </p:cNvPr>
              <p:cNvSpPr txBox="1"/>
              <p:nvPr/>
            </p:nvSpPr>
            <p:spPr>
              <a:xfrm>
                <a:off x="8890176" y="3200403"/>
                <a:ext cx="110612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𝑅𝑡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ECDD219-0A47-4C29-2F30-8D7E37E62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176" y="3200403"/>
                <a:ext cx="1106121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6FD3FBE-3877-FD00-AA58-2DC5175EFA5E}"/>
                  </a:ext>
                </a:extLst>
              </p:cNvPr>
              <p:cNvSpPr txBox="1"/>
              <p:nvPr/>
            </p:nvSpPr>
            <p:spPr>
              <a:xfrm>
                <a:off x="10519188" y="1623091"/>
                <a:ext cx="11061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6FD3FBE-3877-FD00-AA58-2DC5175EF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9188" y="1623091"/>
                <a:ext cx="1106121" cy="369332"/>
              </a:xfrm>
              <a:prstGeom prst="rect">
                <a:avLst/>
              </a:prstGeom>
              <a:blipFill>
                <a:blip r:embed="rId18"/>
                <a:stretch>
                  <a:fillRect r="-7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88CBCC7-7183-B836-B257-570AFDE63EA8}"/>
                  </a:ext>
                </a:extLst>
              </p:cNvPr>
              <p:cNvSpPr txBox="1"/>
              <p:nvPr/>
            </p:nvSpPr>
            <p:spPr>
              <a:xfrm>
                <a:off x="10253728" y="2297706"/>
                <a:ext cx="1462413" cy="639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88CBCC7-7183-B836-B257-570AFDE63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3728" y="2297706"/>
                <a:ext cx="1462413" cy="63998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3313F5-945A-2AED-C274-FE02193AB729}"/>
                  </a:ext>
                </a:extLst>
              </p:cNvPr>
              <p:cNvSpPr txBox="1"/>
              <p:nvPr/>
            </p:nvSpPr>
            <p:spPr>
              <a:xfrm>
                <a:off x="10311056" y="3212445"/>
                <a:ext cx="1462413" cy="639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3313F5-945A-2AED-C274-FE02193AB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056" y="3212445"/>
                <a:ext cx="1462413" cy="63998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043ECF5-93C6-8386-2081-93881D3551E0}"/>
                  </a:ext>
                </a:extLst>
              </p:cNvPr>
              <p:cNvSpPr txBox="1"/>
              <p:nvPr/>
            </p:nvSpPr>
            <p:spPr>
              <a:xfrm>
                <a:off x="8599559" y="1688878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043ECF5-93C6-8386-2081-93881D355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559" y="1688878"/>
                <a:ext cx="226023" cy="276999"/>
              </a:xfrm>
              <a:prstGeom prst="rect">
                <a:avLst/>
              </a:prstGeom>
              <a:blipFill>
                <a:blip r:embed="rId21"/>
                <a:stretch>
                  <a:fillRect l="-24324" r="-1891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A53329-451C-1081-316A-8683C5D33708}"/>
              </a:ext>
            </a:extLst>
          </p:cNvPr>
          <p:cNvCxnSpPr>
            <a:cxnSpLocks/>
          </p:cNvCxnSpPr>
          <p:nvPr/>
        </p:nvCxnSpPr>
        <p:spPr>
          <a:xfrm flipV="1">
            <a:off x="7305824" y="3217435"/>
            <a:ext cx="546188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276034E-DB88-554B-693C-BE1F40F843CE}"/>
                  </a:ext>
                </a:extLst>
              </p:cNvPr>
              <p:cNvSpPr txBox="1"/>
              <p:nvPr/>
            </p:nvSpPr>
            <p:spPr>
              <a:xfrm>
                <a:off x="8611808" y="3396789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276034E-DB88-554B-693C-BE1F40F84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808" y="3396789"/>
                <a:ext cx="226023" cy="276999"/>
              </a:xfrm>
              <a:prstGeom prst="rect">
                <a:avLst/>
              </a:prstGeom>
              <a:blipFill>
                <a:blip r:embed="rId22"/>
                <a:stretch>
                  <a:fillRect l="-24324" r="-1891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34BAE22-A903-B786-B401-B999B27BA026}"/>
                  </a:ext>
                </a:extLst>
              </p:cNvPr>
              <p:cNvSpPr txBox="1"/>
              <p:nvPr/>
            </p:nvSpPr>
            <p:spPr>
              <a:xfrm>
                <a:off x="8598190" y="2512794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34BAE22-A903-B786-B401-B999B27BA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190" y="2512794"/>
                <a:ext cx="226023" cy="276999"/>
              </a:xfrm>
              <a:prstGeom prst="rect">
                <a:avLst/>
              </a:prstGeom>
              <a:blipFill>
                <a:blip r:embed="rId23"/>
                <a:stretch>
                  <a:fillRect l="-5263" r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15E0835-966E-4306-9570-14675A526FCC}"/>
              </a:ext>
            </a:extLst>
          </p:cNvPr>
          <p:cNvCxnSpPr/>
          <p:nvPr/>
        </p:nvCxnSpPr>
        <p:spPr>
          <a:xfrm>
            <a:off x="9734553" y="1807757"/>
            <a:ext cx="700585" cy="47055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AF7CD3F-010C-B4BA-399B-249D7F52B5B9}"/>
              </a:ext>
            </a:extLst>
          </p:cNvPr>
          <p:cNvCxnSpPr/>
          <p:nvPr/>
        </p:nvCxnSpPr>
        <p:spPr>
          <a:xfrm>
            <a:off x="9818603" y="2729851"/>
            <a:ext cx="700585" cy="47055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B3E3842-68EE-83BC-A491-C29E72360DD1}"/>
              </a:ext>
            </a:extLst>
          </p:cNvPr>
          <p:cNvCxnSpPr>
            <a:cxnSpLocks/>
          </p:cNvCxnSpPr>
          <p:nvPr/>
        </p:nvCxnSpPr>
        <p:spPr>
          <a:xfrm>
            <a:off x="9954340" y="3596494"/>
            <a:ext cx="277394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93BA3E-F853-80BB-82AB-BABED97EC6F7}"/>
                  </a:ext>
                </a:extLst>
              </p:cNvPr>
              <p:cNvSpPr txBox="1"/>
              <p:nvPr/>
            </p:nvSpPr>
            <p:spPr>
              <a:xfrm>
                <a:off x="360056" y="5048090"/>
                <a:ext cx="6089103" cy="1238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𝑅𝑡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2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000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𝑅𝑡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func>
                            <m:funcPr>
                              <m:ctrlPr>
                                <a:rPr lang="en-US" sz="20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20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func>
                            <m:funcPr>
                              <m:ctrlPr>
                                <a:rPr lang="en-US" sz="20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20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𝑅𝑡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93BA3E-F853-80BB-82AB-BABED97EC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56" y="5048090"/>
                <a:ext cx="6089103" cy="123873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364616-2B3B-14D6-E13C-CB8E08C350C4}"/>
              </a:ext>
            </a:extLst>
          </p:cNvPr>
          <p:cNvCxnSpPr>
            <a:cxnSpLocks/>
          </p:cNvCxnSpPr>
          <p:nvPr/>
        </p:nvCxnSpPr>
        <p:spPr>
          <a:xfrm flipV="1">
            <a:off x="799378" y="5970827"/>
            <a:ext cx="586899" cy="3203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8DFC42-EAB1-A9DE-94AB-95E586D7D221}"/>
              </a:ext>
            </a:extLst>
          </p:cNvPr>
          <p:cNvCxnSpPr>
            <a:cxnSpLocks/>
          </p:cNvCxnSpPr>
          <p:nvPr/>
        </p:nvCxnSpPr>
        <p:spPr>
          <a:xfrm flipV="1">
            <a:off x="1792493" y="5471922"/>
            <a:ext cx="586899" cy="3203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2689327-4B98-A58C-3BC0-EACBFBF76C98}"/>
                  </a:ext>
                </a:extLst>
              </p:cNvPr>
              <p:cNvSpPr txBox="1"/>
              <p:nvPr/>
            </p:nvSpPr>
            <p:spPr>
              <a:xfrm>
                <a:off x="7461600" y="4568013"/>
                <a:ext cx="3825984" cy="10535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func>
                            <m:funcPr>
                              <m:ctrlPr>
                                <a:rPr lang="en-US" sz="20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20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func>
                            <m:funcPr>
                              <m:ctrlPr>
                                <a:rPr lang="en-US" sz="20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20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𝑅𝑡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2689327-4B98-A58C-3BC0-EACBFBF76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600" y="4568013"/>
                <a:ext cx="3825984" cy="105355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388CE443-C4A4-0DE6-0CF8-9082E33859B4}"/>
              </a:ext>
            </a:extLst>
          </p:cNvPr>
          <p:cNvSpPr/>
          <p:nvPr/>
        </p:nvSpPr>
        <p:spPr>
          <a:xfrm>
            <a:off x="7393449" y="4657700"/>
            <a:ext cx="4161655" cy="108341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7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D313EC-1E12-2FFA-5B26-C40815F88201}"/>
              </a:ext>
            </a:extLst>
          </p:cNvPr>
          <p:cNvSpPr txBox="1"/>
          <p:nvPr/>
        </p:nvSpPr>
        <p:spPr>
          <a:xfrm>
            <a:off x="578203" y="473258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Example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1E7760-8692-4551-9183-606A2A13AACC}"/>
                  </a:ext>
                </a:extLst>
              </p:cNvPr>
              <p:cNvSpPr txBox="1"/>
              <p:nvPr/>
            </p:nvSpPr>
            <p:spPr>
              <a:xfrm>
                <a:off x="683193" y="1142420"/>
                <a:ext cx="25116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1E7760-8692-4551-9183-606A2A13A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93" y="1142420"/>
                <a:ext cx="2511649" cy="369332"/>
              </a:xfrm>
              <a:prstGeom prst="rect">
                <a:avLst/>
              </a:prstGeom>
              <a:blipFill>
                <a:blip r:embed="rId2"/>
                <a:stretch>
                  <a:fillRect l="-2184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A73CB08-B419-9ACF-A478-72EE79E3FF2B}"/>
              </a:ext>
            </a:extLst>
          </p:cNvPr>
          <p:cNvSpPr txBox="1"/>
          <p:nvPr/>
        </p:nvSpPr>
        <p:spPr>
          <a:xfrm>
            <a:off x="2203020" y="493489"/>
            <a:ext cx="843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(IVP)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587CD8-A621-5223-CCE1-23EB1C8A65BC}"/>
              </a:ext>
            </a:extLst>
          </p:cNvPr>
          <p:cNvCxnSpPr/>
          <p:nvPr/>
        </p:nvCxnSpPr>
        <p:spPr>
          <a:xfrm>
            <a:off x="1645296" y="4129931"/>
            <a:ext cx="9816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B4246A-FDA5-26D2-E44F-08FDE33A4BC3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645296" y="4129931"/>
            <a:ext cx="0" cy="7212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F4D5AA-5DF7-20CB-D5BC-F46AA5AB0DF6}"/>
              </a:ext>
            </a:extLst>
          </p:cNvPr>
          <p:cNvCxnSpPr>
            <a:cxnSpLocks/>
            <a:stCxn id="19" idx="4"/>
          </p:cNvCxnSpPr>
          <p:nvPr/>
        </p:nvCxnSpPr>
        <p:spPr>
          <a:xfrm>
            <a:off x="1645296" y="5643256"/>
            <a:ext cx="0" cy="7212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E223717-D66C-C47E-A735-C8142168B6E2}"/>
              </a:ext>
            </a:extLst>
          </p:cNvPr>
          <p:cNvSpPr/>
          <p:nvPr/>
        </p:nvSpPr>
        <p:spPr>
          <a:xfrm>
            <a:off x="2626989" y="3789739"/>
            <a:ext cx="1460440" cy="68038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660AFE-1D64-A313-70D0-2E34554A7B6D}"/>
              </a:ext>
            </a:extLst>
          </p:cNvPr>
          <p:cNvSpPr/>
          <p:nvPr/>
        </p:nvSpPr>
        <p:spPr>
          <a:xfrm>
            <a:off x="2626989" y="6024321"/>
            <a:ext cx="1460440" cy="68038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A1FA3C-D239-875E-B51B-4B9500DDD986}"/>
              </a:ext>
            </a:extLst>
          </p:cNvPr>
          <p:cNvSpPr/>
          <p:nvPr/>
        </p:nvSpPr>
        <p:spPr>
          <a:xfrm>
            <a:off x="1240100" y="4851189"/>
            <a:ext cx="810392" cy="79206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006EE3-AFED-5335-991E-888948098CF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645296" y="6364512"/>
            <a:ext cx="981693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BD624C4-A667-E5EB-60FB-488D5B62DCF1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4087429" y="4129929"/>
            <a:ext cx="546188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70E5915-7EE0-8DDE-FAF5-9B75ED4C1ED8}"/>
                  </a:ext>
                </a:extLst>
              </p:cNvPr>
              <p:cNvSpPr txBox="1"/>
              <p:nvPr/>
            </p:nvSpPr>
            <p:spPr>
              <a:xfrm>
                <a:off x="3217266" y="3914486"/>
                <a:ext cx="2798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70E5915-7EE0-8DDE-FAF5-9B75ED4C1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266" y="3914486"/>
                <a:ext cx="27988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00EAAB0-E085-A11D-648F-0DCEE8564A15}"/>
                  </a:ext>
                </a:extLst>
              </p:cNvPr>
              <p:cNvSpPr txBox="1"/>
              <p:nvPr/>
            </p:nvSpPr>
            <p:spPr>
              <a:xfrm>
                <a:off x="3196459" y="6149068"/>
                <a:ext cx="3214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00EAAB0-E085-A11D-648F-0DCEE8564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59" y="6149068"/>
                <a:ext cx="32149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855EE264-4E1C-600D-681E-84A000633C11}"/>
              </a:ext>
            </a:extLst>
          </p:cNvPr>
          <p:cNvSpPr txBox="1"/>
          <p:nvPr/>
        </p:nvSpPr>
        <p:spPr>
          <a:xfrm>
            <a:off x="2862376" y="5730295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Euclid" panose="02020503060505020303" pitchFamily="18" charset="0"/>
              </a:rPr>
              <a:t>resistance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A97982A-0C14-1724-F801-ED031DB548DA}"/>
              </a:ext>
            </a:extLst>
          </p:cNvPr>
          <p:cNvSpPr txBox="1"/>
          <p:nvPr/>
        </p:nvSpPr>
        <p:spPr>
          <a:xfrm>
            <a:off x="2888169" y="3495713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Euclid" panose="02020503060505020303" pitchFamily="18" charset="0"/>
              </a:rPr>
              <a:t>inductor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647F3F-5BBB-8B68-9B30-2B0B5D403BDF}"/>
              </a:ext>
            </a:extLst>
          </p:cNvPr>
          <p:cNvSpPr txBox="1"/>
          <p:nvPr/>
        </p:nvSpPr>
        <p:spPr>
          <a:xfrm>
            <a:off x="414938" y="4954833"/>
            <a:ext cx="825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Euclid" panose="02020503060505020303" pitchFamily="18" charset="0"/>
              </a:rPr>
              <a:t>voltage</a:t>
            </a:r>
          </a:p>
          <a:p>
            <a:pPr algn="ctr"/>
            <a:r>
              <a:rPr lang="en-US" sz="1600" dirty="0">
                <a:latin typeface="Euclid" panose="02020503060505020303" pitchFamily="18" charset="0"/>
              </a:rPr>
              <a:t>source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0370C9A-CFD3-2515-01FC-124E4BBB9EB7}"/>
                  </a:ext>
                </a:extLst>
              </p:cNvPr>
              <p:cNvSpPr txBox="1"/>
              <p:nvPr/>
            </p:nvSpPr>
            <p:spPr>
              <a:xfrm>
                <a:off x="1317385" y="5097961"/>
                <a:ext cx="6558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0370C9A-CFD3-2515-01FC-124E4BBB9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385" y="5097961"/>
                <a:ext cx="655821" cy="369332"/>
              </a:xfrm>
              <a:prstGeom prst="rect">
                <a:avLst/>
              </a:prstGeom>
              <a:blipFill>
                <a:blip r:embed="rId5"/>
                <a:stretch>
                  <a:fillRect l="-1018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06E1683-F482-70C5-1053-7D798882E423}"/>
                  </a:ext>
                </a:extLst>
              </p:cNvPr>
              <p:cNvSpPr txBox="1"/>
              <p:nvPr/>
            </p:nvSpPr>
            <p:spPr>
              <a:xfrm>
                <a:off x="2095598" y="5056053"/>
                <a:ext cx="13807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06E1683-F482-70C5-1053-7D798882E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98" y="5056053"/>
                <a:ext cx="1380763" cy="369332"/>
              </a:xfrm>
              <a:prstGeom prst="rect">
                <a:avLst/>
              </a:prstGeom>
              <a:blipFill>
                <a:blip r:embed="rId6"/>
                <a:stretch>
                  <a:fillRect l="-1770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4477EF-3D7B-3056-7F18-E43B73790C9F}"/>
              </a:ext>
            </a:extLst>
          </p:cNvPr>
          <p:cNvCxnSpPr>
            <a:cxnSpLocks/>
          </p:cNvCxnSpPr>
          <p:nvPr/>
        </p:nvCxnSpPr>
        <p:spPr>
          <a:xfrm flipV="1">
            <a:off x="4633617" y="4129929"/>
            <a:ext cx="0" cy="22345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A53329-451C-1081-316A-8683C5D33708}"/>
              </a:ext>
            </a:extLst>
          </p:cNvPr>
          <p:cNvCxnSpPr>
            <a:cxnSpLocks/>
          </p:cNvCxnSpPr>
          <p:nvPr/>
        </p:nvCxnSpPr>
        <p:spPr>
          <a:xfrm flipV="1">
            <a:off x="4087429" y="6364511"/>
            <a:ext cx="546188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2689327-4B98-A58C-3BC0-EACBFBF76C98}"/>
                  </a:ext>
                </a:extLst>
              </p:cNvPr>
              <p:cNvSpPr txBox="1"/>
              <p:nvPr/>
            </p:nvSpPr>
            <p:spPr>
              <a:xfrm>
                <a:off x="414938" y="1860549"/>
                <a:ext cx="4109587" cy="9051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20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20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𝑅𝑡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2689327-4B98-A58C-3BC0-EACBFBF76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38" y="1860549"/>
                <a:ext cx="4109587" cy="9051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BA6EBD-3751-0843-CAE3-F4D6FEF6FBE5}"/>
              </a:ext>
            </a:extLst>
          </p:cNvPr>
          <p:cNvCxnSpPr>
            <a:cxnSpLocks/>
          </p:cNvCxnSpPr>
          <p:nvPr/>
        </p:nvCxnSpPr>
        <p:spPr>
          <a:xfrm>
            <a:off x="494393" y="1886802"/>
            <a:ext cx="28138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4D108B7B-6600-4F18-4DE0-DFDD73A6F69C}"/>
              </a:ext>
            </a:extLst>
          </p:cNvPr>
          <p:cNvSpPr/>
          <p:nvPr/>
        </p:nvSpPr>
        <p:spPr>
          <a:xfrm rot="16200000">
            <a:off x="2066678" y="1673080"/>
            <a:ext cx="218189" cy="26011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D7D6A2E-042D-CDAA-1283-1A2010737D96}"/>
                  </a:ext>
                </a:extLst>
              </p:cNvPr>
              <p:cNvSpPr txBox="1"/>
              <p:nvPr/>
            </p:nvSpPr>
            <p:spPr>
              <a:xfrm>
                <a:off x="1922690" y="3130601"/>
                <a:ext cx="522772" cy="3978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D7D6A2E-042D-CDAA-1283-1A2010737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690" y="3130601"/>
                <a:ext cx="522772" cy="397866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Left Brace 36">
            <a:extLst>
              <a:ext uri="{FF2B5EF4-FFF2-40B4-BE49-F238E27FC236}">
                <a16:creationId xmlns:a16="http://schemas.microsoft.com/office/drawing/2014/main" id="{F267FD44-8A06-8E4E-CFB1-75EF277D3387}"/>
              </a:ext>
            </a:extLst>
          </p:cNvPr>
          <p:cNvSpPr/>
          <p:nvPr/>
        </p:nvSpPr>
        <p:spPr>
          <a:xfrm rot="16200000">
            <a:off x="3963031" y="2496434"/>
            <a:ext cx="210553" cy="61614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7D53432-B10C-B131-7CC2-480FAD32F406}"/>
                  </a:ext>
                </a:extLst>
              </p:cNvPr>
              <p:cNvSpPr txBox="1"/>
              <p:nvPr/>
            </p:nvSpPr>
            <p:spPr>
              <a:xfrm>
                <a:off x="3806921" y="2892572"/>
                <a:ext cx="52277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7D53432-B10C-B131-7CC2-480FAD32F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921" y="2892572"/>
                <a:ext cx="522772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12A8792-DDF7-3D58-2CBC-CCEC13CDE9A1}"/>
                  </a:ext>
                </a:extLst>
              </p:cNvPr>
              <p:cNvSpPr txBox="1"/>
              <p:nvPr/>
            </p:nvSpPr>
            <p:spPr>
              <a:xfrm>
                <a:off x="382359" y="3547027"/>
                <a:ext cx="140936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𝑅𝑖</m:t>
                      </m:r>
                      <m:r>
                        <a:rPr lang="en-US" sz="20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12A8792-DDF7-3D58-2CBC-CCEC13CDE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59" y="3547027"/>
                <a:ext cx="1409360" cy="307777"/>
              </a:xfrm>
              <a:prstGeom prst="rect">
                <a:avLst/>
              </a:prstGeom>
              <a:blipFill>
                <a:blip r:embed="rId10"/>
                <a:stretch>
                  <a:fillRect l="-3896" r="-3463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9153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EB5A42E-F4AB-786C-9F51-2534A0570602}"/>
              </a:ext>
            </a:extLst>
          </p:cNvPr>
          <p:cNvSpPr txBox="1"/>
          <p:nvPr/>
        </p:nvSpPr>
        <p:spPr>
          <a:xfrm>
            <a:off x="1086191" y="398482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1</a:t>
            </a:r>
            <a:r>
              <a:rPr lang="en-US" sz="2400" baseline="30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st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 Order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837B32-2D9D-835C-3C4E-71EF4A9F4357}"/>
                  </a:ext>
                </a:extLst>
              </p:cNvPr>
              <p:cNvSpPr txBox="1"/>
              <p:nvPr/>
            </p:nvSpPr>
            <p:spPr>
              <a:xfrm>
                <a:off x="1253341" y="988662"/>
                <a:ext cx="2165015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837B32-2D9D-835C-3C4E-71EF4A9F4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341" y="988662"/>
                <a:ext cx="2165015" cy="5843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F7B219-0042-2D6F-0C92-1554C908790B}"/>
                  </a:ext>
                </a:extLst>
              </p:cNvPr>
              <p:cNvSpPr txBox="1"/>
              <p:nvPr/>
            </p:nvSpPr>
            <p:spPr>
              <a:xfrm>
                <a:off x="1253341" y="4598996"/>
                <a:ext cx="1790618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F7B219-0042-2D6F-0C92-1554C9087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341" y="4598996"/>
                <a:ext cx="1790618" cy="584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0B711FD8-4947-2552-F75C-8A561ADB28C6}"/>
              </a:ext>
            </a:extLst>
          </p:cNvPr>
          <p:cNvSpPr txBox="1"/>
          <p:nvPr/>
        </p:nvSpPr>
        <p:spPr>
          <a:xfrm>
            <a:off x="4340606" y="4758036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uclid" panose="02020503060505020303" pitchFamily="18" charset="0"/>
              </a:rPr>
              <a:t>Homogeneous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8EA6A9-EF5A-4B16-C04F-A8A07CD5DC16}"/>
              </a:ext>
            </a:extLst>
          </p:cNvPr>
          <p:cNvSpPr txBox="1"/>
          <p:nvPr/>
        </p:nvSpPr>
        <p:spPr>
          <a:xfrm>
            <a:off x="4341950" y="1141420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uclid" panose="02020503060505020303" pitchFamily="18" charset="0"/>
              </a:rPr>
              <a:t>Nonhomogeneous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FAD4BDE-8007-2519-598B-363EEFDA981E}"/>
                  </a:ext>
                </a:extLst>
              </p:cNvPr>
              <p:cNvSpPr txBox="1"/>
              <p:nvPr/>
            </p:nvSpPr>
            <p:spPr>
              <a:xfrm>
                <a:off x="990765" y="5688431"/>
                <a:ext cx="1381147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FAD4BDE-8007-2519-598B-363EEFDA9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65" y="5688431"/>
                <a:ext cx="1381147" cy="52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74CB72C-FDF5-2AC6-3CD9-F554D2A9315D}"/>
                  </a:ext>
                </a:extLst>
              </p:cNvPr>
              <p:cNvSpPr txBox="1"/>
              <p:nvPr/>
            </p:nvSpPr>
            <p:spPr>
              <a:xfrm>
                <a:off x="3043959" y="5688431"/>
                <a:ext cx="1613390" cy="573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74CB72C-FDF5-2AC6-3CD9-F554D2A93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959" y="5688431"/>
                <a:ext cx="1613390" cy="5732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91BCA59-B946-5F95-C8D2-1EF272588C0B}"/>
                  </a:ext>
                </a:extLst>
              </p:cNvPr>
              <p:cNvSpPr txBox="1"/>
              <p:nvPr/>
            </p:nvSpPr>
            <p:spPr>
              <a:xfrm>
                <a:off x="2826047" y="5510366"/>
                <a:ext cx="435824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pt-BR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91BCA59-B946-5F95-C8D2-1EF272588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047" y="5510366"/>
                <a:ext cx="435824" cy="9687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8B3338B-0B30-468F-715A-F743CF9F414E}"/>
                  </a:ext>
                </a:extLst>
              </p:cNvPr>
              <p:cNvSpPr txBox="1"/>
              <p:nvPr/>
            </p:nvSpPr>
            <p:spPr>
              <a:xfrm>
                <a:off x="5385922" y="5856229"/>
                <a:ext cx="21485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     −</m:t>
                      </m:r>
                      <m:r>
                        <a:rPr lang="en-US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8B3338B-0B30-468F-715A-F743CF9F4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922" y="5856229"/>
                <a:ext cx="2148537" cy="276999"/>
              </a:xfrm>
              <a:prstGeom prst="rect">
                <a:avLst/>
              </a:prstGeom>
              <a:blipFill>
                <a:blip r:embed="rId7"/>
                <a:stretch>
                  <a:fillRect l="-2273" r="-170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68A8D7-AE71-9AAB-65AD-D7305837D448}"/>
                  </a:ext>
                </a:extLst>
              </p:cNvPr>
              <p:cNvSpPr txBox="1"/>
              <p:nvPr/>
            </p:nvSpPr>
            <p:spPr>
              <a:xfrm>
                <a:off x="6096000" y="5867326"/>
                <a:ext cx="1579855" cy="3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68A8D7-AE71-9AAB-65AD-D7305837D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867326"/>
                <a:ext cx="1579855" cy="3943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F68BE22-8D6E-4B24-2FFB-9F1B1ADDD5DF}"/>
                  </a:ext>
                </a:extLst>
              </p:cNvPr>
              <p:cNvSpPr txBox="1"/>
              <p:nvPr/>
            </p:nvSpPr>
            <p:spPr>
              <a:xfrm>
                <a:off x="5196350" y="5892333"/>
                <a:ext cx="2279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F68BE22-8D6E-4B24-2FFB-9F1B1ADDD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350" y="5892333"/>
                <a:ext cx="227948" cy="369332"/>
              </a:xfrm>
              <a:prstGeom prst="rect">
                <a:avLst/>
              </a:prstGeom>
              <a:blipFill>
                <a:blip r:embed="rId9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08EF258-03E5-F93B-A7ED-5AD5F62F125C}"/>
                  </a:ext>
                </a:extLst>
              </p:cNvPr>
              <p:cNvSpPr txBox="1"/>
              <p:nvPr/>
            </p:nvSpPr>
            <p:spPr>
              <a:xfrm>
                <a:off x="8072787" y="5813259"/>
                <a:ext cx="1294791" cy="295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08EF258-03E5-F93B-A7ED-5AD5F62F1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787" y="5813259"/>
                <a:ext cx="1294791" cy="295594"/>
              </a:xfrm>
              <a:prstGeom prst="rect">
                <a:avLst/>
              </a:prstGeom>
              <a:blipFill>
                <a:blip r:embed="rId10"/>
                <a:stretch>
                  <a:fillRect l="-657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993E309-36F1-E402-7AB4-3D4BA3E51D7C}"/>
              </a:ext>
            </a:extLst>
          </p:cNvPr>
          <p:cNvCxnSpPr>
            <a:cxnSpLocks/>
          </p:cNvCxnSpPr>
          <p:nvPr/>
        </p:nvCxnSpPr>
        <p:spPr>
          <a:xfrm>
            <a:off x="959070" y="5415504"/>
            <a:ext cx="513693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B2412D-DC75-966C-1C7D-6F9358B43D67}"/>
                  </a:ext>
                </a:extLst>
              </p:cNvPr>
              <p:cNvSpPr txBox="1"/>
              <p:nvPr/>
            </p:nvSpPr>
            <p:spPr>
              <a:xfrm>
                <a:off x="3498094" y="5510366"/>
                <a:ext cx="435824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pt-BR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B2412D-DC75-966C-1C7D-6F9358B43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094" y="5510366"/>
                <a:ext cx="435824" cy="96872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E4C2B4-CCC8-6B25-9853-A92B4A338147}"/>
              </a:ext>
            </a:extLst>
          </p:cNvPr>
          <p:cNvCxnSpPr>
            <a:cxnSpLocks/>
          </p:cNvCxnSpPr>
          <p:nvPr/>
        </p:nvCxnSpPr>
        <p:spPr>
          <a:xfrm flipV="1">
            <a:off x="5203464" y="5994728"/>
            <a:ext cx="382484" cy="1766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90F1142-B8CD-834E-43D6-EFD5FD01AF02}"/>
              </a:ext>
            </a:extLst>
          </p:cNvPr>
          <p:cNvSpPr/>
          <p:nvPr/>
        </p:nvSpPr>
        <p:spPr>
          <a:xfrm>
            <a:off x="7911137" y="5688432"/>
            <a:ext cx="1521147" cy="57323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1B8C7B-EDD1-A462-F958-4389CB6B7F01}"/>
              </a:ext>
            </a:extLst>
          </p:cNvPr>
          <p:cNvCxnSpPr>
            <a:cxnSpLocks/>
          </p:cNvCxnSpPr>
          <p:nvPr/>
        </p:nvCxnSpPr>
        <p:spPr>
          <a:xfrm>
            <a:off x="929629" y="1806702"/>
            <a:ext cx="513693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4EC4B8-EA54-7B14-C0C7-BA16DDC55265}"/>
                  </a:ext>
                </a:extLst>
              </p:cNvPr>
              <p:cNvSpPr txBox="1"/>
              <p:nvPr/>
            </p:nvSpPr>
            <p:spPr>
              <a:xfrm>
                <a:off x="990765" y="2014778"/>
                <a:ext cx="12470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4EC4B8-EA54-7B14-C0C7-BA16DDC55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65" y="2014778"/>
                <a:ext cx="1247073" cy="276999"/>
              </a:xfrm>
              <a:prstGeom prst="rect">
                <a:avLst/>
              </a:prstGeom>
              <a:blipFill>
                <a:blip r:embed="rId12"/>
                <a:stretch>
                  <a:fillRect l="-4412" r="-441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A14F9D-FC11-563E-A453-129596DAFED7}"/>
                  </a:ext>
                </a:extLst>
              </p:cNvPr>
              <p:cNvSpPr txBox="1"/>
              <p:nvPr/>
            </p:nvSpPr>
            <p:spPr>
              <a:xfrm>
                <a:off x="911646" y="2521524"/>
                <a:ext cx="16520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A14F9D-FC11-563E-A453-129596DAF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46" y="2521524"/>
                <a:ext cx="1652055" cy="276999"/>
              </a:xfrm>
              <a:prstGeom prst="rect">
                <a:avLst/>
              </a:prstGeom>
              <a:blipFill>
                <a:blip r:embed="rId13"/>
                <a:stretch>
                  <a:fillRect l="-1476" r="-295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>
            <a:extLst>
              <a:ext uri="{FF2B5EF4-FFF2-40B4-BE49-F238E27FC236}">
                <a16:creationId xmlns:a16="http://schemas.microsoft.com/office/drawing/2014/main" id="{BC345F8C-406A-DF7C-8D72-9BB941EE435A}"/>
              </a:ext>
            </a:extLst>
          </p:cNvPr>
          <p:cNvSpPr/>
          <p:nvPr/>
        </p:nvSpPr>
        <p:spPr>
          <a:xfrm rot="16200000">
            <a:off x="1664316" y="2701334"/>
            <a:ext cx="182675" cy="39446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A4AE5B1-61C2-8084-C81B-B05D6BB45E31}"/>
                  </a:ext>
                </a:extLst>
              </p:cNvPr>
              <p:cNvSpPr txBox="1"/>
              <p:nvPr/>
            </p:nvSpPr>
            <p:spPr>
              <a:xfrm>
                <a:off x="1558420" y="3028270"/>
                <a:ext cx="3944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A4AE5B1-61C2-8084-C81B-B05D6BB45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420" y="3028270"/>
                <a:ext cx="394467" cy="276999"/>
              </a:xfrm>
              <a:prstGeom prst="rect">
                <a:avLst/>
              </a:prstGeom>
              <a:blipFill>
                <a:blip r:embed="rId14"/>
                <a:stretch>
                  <a:fillRect l="-7813" r="-1562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86E3DD-18CC-7C8A-D978-AB7C6B5E6A93}"/>
                  </a:ext>
                </a:extLst>
              </p:cNvPr>
              <p:cNvSpPr txBox="1"/>
              <p:nvPr/>
            </p:nvSpPr>
            <p:spPr>
              <a:xfrm>
                <a:off x="6365819" y="2475955"/>
                <a:ext cx="18477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𝑢𝑦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86E3DD-18CC-7C8A-D978-AB7C6B5E6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819" y="2475955"/>
                <a:ext cx="1847749" cy="276999"/>
              </a:xfrm>
              <a:prstGeom prst="rect">
                <a:avLst/>
              </a:prstGeom>
              <a:blipFill>
                <a:blip r:embed="rId15"/>
                <a:stretch>
                  <a:fillRect r="-2640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57FE99C-E44F-F9DC-EF3A-6176DB8B5DD2}"/>
              </a:ext>
            </a:extLst>
          </p:cNvPr>
          <p:cNvSpPr txBox="1"/>
          <p:nvPr/>
        </p:nvSpPr>
        <p:spPr>
          <a:xfrm>
            <a:off x="6592676" y="2137401"/>
            <a:ext cx="1394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C99"/>
                </a:solidFill>
                <a:latin typeface="Euclid" panose="02020503060505020303" pitchFamily="18" charset="0"/>
              </a:rPr>
              <a:t>Product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41AF584-6CC8-88CE-274C-868F730FCEA4}"/>
                  </a:ext>
                </a:extLst>
              </p:cNvPr>
              <p:cNvSpPr txBox="1"/>
              <p:nvPr/>
            </p:nvSpPr>
            <p:spPr>
              <a:xfrm>
                <a:off x="3168132" y="2058814"/>
                <a:ext cx="826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𝑢𝑝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41AF584-6CC8-88CE-274C-868F730FC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132" y="2058814"/>
                <a:ext cx="826124" cy="276999"/>
              </a:xfrm>
              <a:prstGeom prst="rect">
                <a:avLst/>
              </a:prstGeom>
              <a:blipFill>
                <a:blip r:embed="rId16"/>
                <a:stretch>
                  <a:fillRect l="-3704" r="-740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B4E70F4-7F77-4CD2-EC7A-696EF6E52785}"/>
                  </a:ext>
                </a:extLst>
              </p:cNvPr>
              <p:cNvSpPr txBox="1"/>
              <p:nvPr/>
            </p:nvSpPr>
            <p:spPr>
              <a:xfrm>
                <a:off x="3043959" y="2443286"/>
                <a:ext cx="1212320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B4E70F4-7F77-4CD2-EC7A-696EF6E52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959" y="2443286"/>
                <a:ext cx="1212320" cy="52591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D645592-943B-4796-8625-8469F606F092}"/>
                  </a:ext>
                </a:extLst>
              </p:cNvPr>
              <p:cNvSpPr txBox="1"/>
              <p:nvPr/>
            </p:nvSpPr>
            <p:spPr>
              <a:xfrm>
                <a:off x="4827916" y="2590862"/>
                <a:ext cx="1133580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D645592-943B-4796-8625-8469F606F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916" y="2590862"/>
                <a:ext cx="1133580" cy="295594"/>
              </a:xfrm>
              <a:prstGeom prst="rect">
                <a:avLst/>
              </a:prstGeom>
              <a:blipFill>
                <a:blip r:embed="rId18"/>
                <a:stretch>
                  <a:fillRect l="-2688"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DA40F0-BDD5-5C41-9B99-DA21D62BDFE4}"/>
              </a:ext>
            </a:extLst>
          </p:cNvPr>
          <p:cNvCxnSpPr>
            <a:cxnSpLocks/>
          </p:cNvCxnSpPr>
          <p:nvPr/>
        </p:nvCxnSpPr>
        <p:spPr>
          <a:xfrm>
            <a:off x="4298190" y="2738659"/>
            <a:ext cx="436261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15568FE-3C2E-20E1-8A52-1224D956F0C6}"/>
              </a:ext>
            </a:extLst>
          </p:cNvPr>
          <p:cNvSpPr/>
          <p:nvPr/>
        </p:nvSpPr>
        <p:spPr>
          <a:xfrm>
            <a:off x="4827286" y="2475955"/>
            <a:ext cx="1140637" cy="493243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A24A3D-F22C-0EA9-C547-4C34F64DA514}"/>
              </a:ext>
            </a:extLst>
          </p:cNvPr>
          <p:cNvSpPr txBox="1"/>
          <p:nvPr/>
        </p:nvSpPr>
        <p:spPr>
          <a:xfrm>
            <a:off x="4657349" y="2192468"/>
            <a:ext cx="16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Euclid" panose="02020503060505020303" pitchFamily="18" charset="0"/>
              </a:rPr>
              <a:t>Integrating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F48F8BA-E450-6CDB-EC79-35E795983702}"/>
                  </a:ext>
                </a:extLst>
              </p:cNvPr>
              <p:cNvSpPr txBox="1"/>
              <p:nvPr/>
            </p:nvSpPr>
            <p:spPr>
              <a:xfrm>
                <a:off x="911646" y="3536991"/>
                <a:ext cx="15187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𝑢𝑦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𝑢𝑔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F48F8BA-E450-6CDB-EC79-35E795983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46" y="3536991"/>
                <a:ext cx="1518749" cy="276999"/>
              </a:xfrm>
              <a:prstGeom prst="rect">
                <a:avLst/>
              </a:prstGeom>
              <a:blipFill>
                <a:blip r:embed="rId19"/>
                <a:stretch>
                  <a:fillRect r="-321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1B3B7FD-CF6D-CFFF-E76B-F0EEB5417EC1}"/>
                  </a:ext>
                </a:extLst>
              </p:cNvPr>
              <p:cNvSpPr txBox="1"/>
              <p:nvPr/>
            </p:nvSpPr>
            <p:spPr>
              <a:xfrm>
                <a:off x="757319" y="3342511"/>
                <a:ext cx="328872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1B3B7FD-CF6D-CFFF-E76B-F0EEB5417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19" y="3342511"/>
                <a:ext cx="328872" cy="72654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446AAC1-8FFC-8457-5007-977EB06FF48F}"/>
                  </a:ext>
                </a:extLst>
              </p:cNvPr>
              <p:cNvSpPr txBox="1"/>
              <p:nvPr/>
            </p:nvSpPr>
            <p:spPr>
              <a:xfrm>
                <a:off x="1932480" y="3350536"/>
                <a:ext cx="328872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446AAC1-8FFC-8457-5007-977EB06FF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480" y="3350536"/>
                <a:ext cx="328872" cy="72654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B0B5F09-65F0-C04F-8C34-C192FB58EC0E}"/>
                  </a:ext>
                </a:extLst>
              </p:cNvPr>
              <p:cNvSpPr txBox="1"/>
              <p:nvPr/>
            </p:nvSpPr>
            <p:spPr>
              <a:xfrm>
                <a:off x="3451930" y="3358267"/>
                <a:ext cx="1936749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𝑢𝑔𝑑𝑥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B0B5F09-65F0-C04F-8C34-C192FB58E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30" y="3358267"/>
                <a:ext cx="1936749" cy="72654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2C569E9-4F40-AEB3-968B-C3BD2A6B7AC2}"/>
                  </a:ext>
                </a:extLst>
              </p:cNvPr>
              <p:cNvSpPr txBox="1"/>
              <p:nvPr/>
            </p:nvSpPr>
            <p:spPr>
              <a:xfrm>
                <a:off x="6101447" y="3384318"/>
                <a:ext cx="1686039" cy="684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𝑢𝑔𝑑𝑥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2C569E9-4F40-AEB3-968B-C3BD2A6B7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447" y="3384318"/>
                <a:ext cx="1686039" cy="68473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D17BC6A-9AA3-219F-879F-D39ECC2AA913}"/>
              </a:ext>
            </a:extLst>
          </p:cNvPr>
          <p:cNvCxnSpPr>
            <a:cxnSpLocks/>
          </p:cNvCxnSpPr>
          <p:nvPr/>
        </p:nvCxnSpPr>
        <p:spPr>
          <a:xfrm>
            <a:off x="2826047" y="3705784"/>
            <a:ext cx="559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8E5C894-80CD-B43C-743E-E3AB5E7C3FD1}"/>
              </a:ext>
            </a:extLst>
          </p:cNvPr>
          <p:cNvCxnSpPr>
            <a:cxnSpLocks/>
          </p:cNvCxnSpPr>
          <p:nvPr/>
        </p:nvCxnSpPr>
        <p:spPr>
          <a:xfrm>
            <a:off x="5405638" y="3705784"/>
            <a:ext cx="531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3E30AAB-DBF8-FEAF-BA18-A736CCFC9A1E}"/>
                  </a:ext>
                </a:extLst>
              </p:cNvPr>
              <p:cNvSpPr txBox="1"/>
              <p:nvPr/>
            </p:nvSpPr>
            <p:spPr>
              <a:xfrm>
                <a:off x="1427171" y="3553502"/>
                <a:ext cx="316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3E30AAB-DBF8-FEAF-BA18-A736CCFC9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171" y="3553502"/>
                <a:ext cx="316369" cy="276999"/>
              </a:xfrm>
              <a:prstGeom prst="rect">
                <a:avLst/>
              </a:prstGeom>
              <a:blipFill>
                <a:blip r:embed="rId24"/>
                <a:stretch>
                  <a:fillRect l="-17308" r="-1730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0E1F651-B216-17AD-9562-BD02C3E95E52}"/>
                  </a:ext>
                </a:extLst>
              </p:cNvPr>
              <p:cNvSpPr txBox="1"/>
              <p:nvPr/>
            </p:nvSpPr>
            <p:spPr>
              <a:xfrm>
                <a:off x="2389419" y="3549239"/>
                <a:ext cx="316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0E1F651-B216-17AD-9562-BD02C3E95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419" y="3549239"/>
                <a:ext cx="316369" cy="276999"/>
              </a:xfrm>
              <a:prstGeom prst="rect">
                <a:avLst/>
              </a:prstGeom>
              <a:blipFill>
                <a:blip r:embed="rId25"/>
                <a:stretch>
                  <a:fillRect l="-17308" r="-1730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3034DF6-4AF8-05AA-66C8-564F0EF8FF83}"/>
                  </a:ext>
                </a:extLst>
              </p:cNvPr>
              <p:cNvSpPr txBox="1"/>
              <p:nvPr/>
            </p:nvSpPr>
            <p:spPr>
              <a:xfrm>
                <a:off x="8720182" y="1955062"/>
                <a:ext cx="3276090" cy="7825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3034DF6-4AF8-05AA-66C8-564F0EF8F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182" y="1955062"/>
                <a:ext cx="3276090" cy="78258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B35CA22-5810-6F82-AFF1-F67B980BC5FB}"/>
                  </a:ext>
                </a:extLst>
              </p:cNvPr>
              <p:cNvSpPr txBox="1"/>
              <p:nvPr/>
            </p:nvSpPr>
            <p:spPr>
              <a:xfrm>
                <a:off x="8720182" y="2982328"/>
                <a:ext cx="3313023" cy="6458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6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B35CA22-5810-6F82-AFF1-F67B980BC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182" y="2982328"/>
                <a:ext cx="3313023" cy="64588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4F6C1E4-9852-611E-895B-26294BF6F044}"/>
              </a:ext>
            </a:extLst>
          </p:cNvPr>
          <p:cNvCxnSpPr>
            <a:cxnSpLocks/>
          </p:cNvCxnSpPr>
          <p:nvPr/>
        </p:nvCxnSpPr>
        <p:spPr>
          <a:xfrm flipV="1">
            <a:off x="9058429" y="3342511"/>
            <a:ext cx="238342" cy="1489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7C85516-5253-BDD9-7D50-A7D70A1414DC}"/>
              </a:ext>
            </a:extLst>
          </p:cNvPr>
          <p:cNvCxnSpPr>
            <a:cxnSpLocks/>
          </p:cNvCxnSpPr>
          <p:nvPr/>
        </p:nvCxnSpPr>
        <p:spPr>
          <a:xfrm flipV="1">
            <a:off x="9873360" y="3208789"/>
            <a:ext cx="238342" cy="1489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D08A168-97CF-6DBB-0B8D-5959CFC93D3F}"/>
                  </a:ext>
                </a:extLst>
              </p:cNvPr>
              <p:cNvSpPr txBox="1"/>
              <p:nvPr/>
            </p:nvSpPr>
            <p:spPr>
              <a:xfrm>
                <a:off x="8568026" y="3851636"/>
                <a:ext cx="3465179" cy="6458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p>
                      </m:sSup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D08A168-97CF-6DBB-0B8D-5959CFC93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026" y="3851636"/>
                <a:ext cx="3465179" cy="64588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>
            <a:extLst>
              <a:ext uri="{FF2B5EF4-FFF2-40B4-BE49-F238E27FC236}">
                <a16:creationId xmlns:a16="http://schemas.microsoft.com/office/drawing/2014/main" id="{20B57B15-BE95-E315-0F9F-6F2647D5D6B6}"/>
              </a:ext>
            </a:extLst>
          </p:cNvPr>
          <p:cNvSpPr/>
          <p:nvPr/>
        </p:nvSpPr>
        <p:spPr>
          <a:xfrm>
            <a:off x="8536197" y="3813990"/>
            <a:ext cx="3497008" cy="67988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Brace 64">
            <a:extLst>
              <a:ext uri="{FF2B5EF4-FFF2-40B4-BE49-F238E27FC236}">
                <a16:creationId xmlns:a16="http://schemas.microsoft.com/office/drawing/2014/main" id="{306BA445-41F9-6395-BF0E-1733B8101622}"/>
              </a:ext>
            </a:extLst>
          </p:cNvPr>
          <p:cNvSpPr/>
          <p:nvPr/>
        </p:nvSpPr>
        <p:spPr>
          <a:xfrm rot="16200000">
            <a:off x="9963165" y="3809642"/>
            <a:ext cx="182675" cy="176831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 Brace 65">
            <a:extLst>
              <a:ext uri="{FF2B5EF4-FFF2-40B4-BE49-F238E27FC236}">
                <a16:creationId xmlns:a16="http://schemas.microsoft.com/office/drawing/2014/main" id="{7723F97C-AA2A-A883-DE68-6365421009F0}"/>
              </a:ext>
            </a:extLst>
          </p:cNvPr>
          <p:cNvSpPr/>
          <p:nvPr/>
        </p:nvSpPr>
        <p:spPr>
          <a:xfrm rot="16200000">
            <a:off x="11496623" y="4391795"/>
            <a:ext cx="182675" cy="62551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9554057-6A43-B7B7-F216-E137F341BED7}"/>
                  </a:ext>
                </a:extLst>
              </p:cNvPr>
              <p:cNvSpPr txBox="1"/>
              <p:nvPr/>
            </p:nvSpPr>
            <p:spPr>
              <a:xfrm>
                <a:off x="11332513" y="4728674"/>
                <a:ext cx="5108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9554057-6A43-B7B7-F216-E137F341B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2513" y="4728674"/>
                <a:ext cx="510894" cy="369332"/>
              </a:xfrm>
              <a:prstGeom prst="rect">
                <a:avLst/>
              </a:prstGeom>
              <a:blipFill>
                <a:blip r:embed="rId2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BE9D0BC-987D-C683-27DC-DB318D854A4F}"/>
                  </a:ext>
                </a:extLst>
              </p:cNvPr>
              <p:cNvSpPr txBox="1"/>
              <p:nvPr/>
            </p:nvSpPr>
            <p:spPr>
              <a:xfrm>
                <a:off x="9789721" y="4717966"/>
                <a:ext cx="510894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BE9D0BC-987D-C683-27DC-DB318D854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9721" y="4717966"/>
                <a:ext cx="510894" cy="390748"/>
              </a:xfrm>
              <a:prstGeom prst="rect">
                <a:avLst/>
              </a:prstGeom>
              <a:blipFill>
                <a:blip r:embed="rId30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4EDE9967-90A5-DD32-A35C-90FE5F12504A}"/>
              </a:ext>
            </a:extLst>
          </p:cNvPr>
          <p:cNvSpPr txBox="1"/>
          <p:nvPr/>
        </p:nvSpPr>
        <p:spPr>
          <a:xfrm>
            <a:off x="9624416" y="5066095"/>
            <a:ext cx="860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C000"/>
                </a:solidFill>
                <a:latin typeface="Euclid" panose="02020503060505020303" pitchFamily="18" charset="0"/>
              </a:rPr>
              <a:t>Particular</a:t>
            </a:r>
          </a:p>
          <a:p>
            <a:pPr algn="ctr"/>
            <a:r>
              <a:rPr lang="en-US" sz="1200" dirty="0">
                <a:solidFill>
                  <a:srgbClr val="FFC000"/>
                </a:solidFill>
                <a:latin typeface="Euclid" panose="02020503060505020303" pitchFamily="18" charset="0"/>
              </a:rPr>
              <a:t>Solution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9D14BE4-DF37-41E3-18B2-ECFF71CD31CD}"/>
              </a:ext>
            </a:extLst>
          </p:cNvPr>
          <p:cNvSpPr txBox="1"/>
          <p:nvPr/>
        </p:nvSpPr>
        <p:spPr>
          <a:xfrm>
            <a:off x="7025244" y="423452"/>
            <a:ext cx="4307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latin typeface="Euclid" panose="02020503060505020303" pitchFamily="18" charset="0"/>
              </a:rPr>
              <a:t>1. Multiply by “integrating-factor” to resemble Product Rule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B40DD7-0F30-9537-919B-A730BA87B01E}"/>
              </a:ext>
            </a:extLst>
          </p:cNvPr>
          <p:cNvSpPr txBox="1"/>
          <p:nvPr/>
        </p:nvSpPr>
        <p:spPr>
          <a:xfrm>
            <a:off x="7034604" y="759883"/>
            <a:ext cx="4140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latin typeface="Euclid" panose="02020503060505020303" pitchFamily="18" charset="0"/>
              </a:rPr>
              <a:t>2. Integrate, undo product by dividing “integrating-factor”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E4C57F4-7106-3C55-100B-3D4BE7C88398}"/>
              </a:ext>
            </a:extLst>
          </p:cNvPr>
          <p:cNvSpPr txBox="1"/>
          <p:nvPr/>
        </p:nvSpPr>
        <p:spPr>
          <a:xfrm>
            <a:off x="7025244" y="1112847"/>
            <a:ext cx="2167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latin typeface="Euclid" panose="02020503060505020303" pitchFamily="18" charset="0"/>
              </a:rPr>
              <a:t>3. Solve for integrating factor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BFF0CE9-BDE1-75C5-C7D0-393013C528A9}"/>
              </a:ext>
            </a:extLst>
          </p:cNvPr>
          <p:cNvCxnSpPr>
            <a:cxnSpLocks/>
          </p:cNvCxnSpPr>
          <p:nvPr/>
        </p:nvCxnSpPr>
        <p:spPr>
          <a:xfrm>
            <a:off x="6706477" y="1806702"/>
            <a:ext cx="50500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071CEBA4-8387-4BF2-93FB-47D2CDF62AE3}"/>
              </a:ext>
            </a:extLst>
          </p:cNvPr>
          <p:cNvSpPr/>
          <p:nvPr/>
        </p:nvSpPr>
        <p:spPr>
          <a:xfrm>
            <a:off x="765009" y="1965973"/>
            <a:ext cx="1877880" cy="1360026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03F8087-063A-76B8-6D7F-54E5624090F3}"/>
              </a:ext>
            </a:extLst>
          </p:cNvPr>
          <p:cNvSpPr/>
          <p:nvPr/>
        </p:nvSpPr>
        <p:spPr>
          <a:xfrm>
            <a:off x="765009" y="3339345"/>
            <a:ext cx="7577202" cy="789868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07751B4-641E-2985-16E5-DEF5E2182747}"/>
              </a:ext>
            </a:extLst>
          </p:cNvPr>
          <p:cNvSpPr txBox="1"/>
          <p:nvPr/>
        </p:nvSpPr>
        <p:spPr>
          <a:xfrm>
            <a:off x="7041094" y="1419346"/>
            <a:ext cx="2083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latin typeface="Euclid" panose="02020503060505020303" pitchFamily="18" charset="0"/>
              </a:rPr>
              <a:t>4. Substitute, simplify, solve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741132A-0753-5136-C7C3-73575BC61DEB}"/>
              </a:ext>
            </a:extLst>
          </p:cNvPr>
          <p:cNvSpPr/>
          <p:nvPr/>
        </p:nvSpPr>
        <p:spPr>
          <a:xfrm>
            <a:off x="2890212" y="1939492"/>
            <a:ext cx="3415995" cy="1243823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42267EE-CFF4-AC91-F1C1-9C2955ADD0BB}"/>
              </a:ext>
            </a:extLst>
          </p:cNvPr>
          <p:cNvSpPr/>
          <p:nvPr/>
        </p:nvSpPr>
        <p:spPr>
          <a:xfrm>
            <a:off x="8427412" y="1907119"/>
            <a:ext cx="3653479" cy="3565768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1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  <p:bldP spid="16" grpId="0"/>
      <p:bldP spid="17" grpId="0"/>
      <p:bldP spid="26" grpId="0"/>
      <p:bldP spid="27" grpId="0"/>
      <p:bldP spid="29" grpId="0"/>
      <p:bldP spid="31" grpId="0"/>
      <p:bldP spid="32" grpId="0"/>
      <p:bldP spid="33" grpId="0"/>
      <p:bldP spid="34" grpId="0"/>
      <p:bldP spid="3" grpId="0"/>
      <p:bldP spid="7" grpId="0" animBg="1"/>
      <p:bldP spid="9" grpId="0"/>
      <p:bldP spid="10" grpId="0"/>
      <p:bldP spid="11" grpId="0" animBg="1"/>
      <p:bldP spid="12" grpId="0"/>
      <p:bldP spid="15" grpId="0"/>
      <p:bldP spid="15" grpId="1"/>
      <p:bldP spid="18" grpId="0"/>
      <p:bldP spid="18" grpId="1"/>
      <p:bldP spid="19" grpId="0"/>
      <p:bldP spid="20" grpId="0"/>
      <p:bldP spid="21" grpId="0"/>
      <p:bldP spid="23" grpId="0" animBg="1"/>
      <p:bldP spid="25" grpId="0"/>
      <p:bldP spid="38" grpId="0"/>
      <p:bldP spid="39" grpId="0"/>
      <p:bldP spid="40" grpId="0"/>
      <p:bldP spid="41" grpId="0"/>
      <p:bldP spid="42" grpId="0"/>
      <p:bldP spid="52" grpId="0"/>
      <p:bldP spid="53" grpId="0"/>
      <p:bldP spid="54" grpId="0"/>
      <p:bldP spid="58" grpId="0"/>
      <p:bldP spid="63" grpId="0"/>
      <p:bldP spid="64" grpId="0" animBg="1"/>
      <p:bldP spid="65" grpId="0" animBg="1"/>
      <p:bldP spid="66" grpId="0" animBg="1"/>
      <p:bldP spid="70" grpId="0"/>
      <p:bldP spid="71" grpId="0"/>
      <p:bldP spid="72" grpId="0"/>
      <p:bldP spid="73" grpId="0"/>
      <p:bldP spid="74" grpId="0"/>
      <p:bldP spid="75" grpId="0"/>
      <p:bldP spid="78" grpId="0" animBg="1"/>
      <p:bldP spid="80" grpId="0" animBg="1"/>
      <p:bldP spid="82" grpId="0"/>
      <p:bldP spid="83" grpId="0" animBg="1"/>
      <p:bldP spid="8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D313EC-1E12-2FFA-5B26-C40815F88201}"/>
              </a:ext>
            </a:extLst>
          </p:cNvPr>
          <p:cNvSpPr txBox="1"/>
          <p:nvPr/>
        </p:nvSpPr>
        <p:spPr>
          <a:xfrm>
            <a:off x="578203" y="473258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1E7760-8692-4551-9183-606A2A13AACC}"/>
                  </a:ext>
                </a:extLst>
              </p:cNvPr>
              <p:cNvSpPr txBox="1"/>
              <p:nvPr/>
            </p:nvSpPr>
            <p:spPr>
              <a:xfrm>
                <a:off x="458079" y="1062902"/>
                <a:ext cx="24625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1E7760-8692-4551-9183-606A2A13A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79" y="1062902"/>
                <a:ext cx="246253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F61291C-B3C1-464F-990C-A9971E26B66E}"/>
                  </a:ext>
                </a:extLst>
              </p:cNvPr>
              <p:cNvSpPr txBox="1"/>
              <p:nvPr/>
            </p:nvSpPr>
            <p:spPr>
              <a:xfrm>
                <a:off x="450066" y="2178394"/>
                <a:ext cx="26517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F61291C-B3C1-464F-990C-A9971E26B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66" y="2178394"/>
                <a:ext cx="2651752" cy="369332"/>
              </a:xfrm>
              <a:prstGeom prst="rect">
                <a:avLst/>
              </a:prstGeom>
              <a:blipFill>
                <a:blip r:embed="rId3"/>
                <a:stretch>
                  <a:fillRect l="-1149" r="-6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Left Brace 37">
            <a:extLst>
              <a:ext uri="{FF2B5EF4-FFF2-40B4-BE49-F238E27FC236}">
                <a16:creationId xmlns:a16="http://schemas.microsoft.com/office/drawing/2014/main" id="{81C6E961-D7C8-A044-014A-152FB030E825}"/>
              </a:ext>
            </a:extLst>
          </p:cNvPr>
          <p:cNvSpPr/>
          <p:nvPr/>
        </p:nvSpPr>
        <p:spPr>
          <a:xfrm rot="16200000">
            <a:off x="1606623" y="2278939"/>
            <a:ext cx="211206" cy="76699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2C3AB4A-71CB-81DB-E5B8-D6C346C04B85}"/>
                  </a:ext>
                </a:extLst>
              </p:cNvPr>
              <p:cNvSpPr txBox="1"/>
              <p:nvPr/>
            </p:nvSpPr>
            <p:spPr>
              <a:xfrm>
                <a:off x="1468681" y="2794661"/>
                <a:ext cx="5227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2C3AB4A-71CB-81DB-E5B8-D6C346C04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681" y="2794661"/>
                <a:ext cx="522772" cy="369332"/>
              </a:xfrm>
              <a:prstGeom prst="rect">
                <a:avLst/>
              </a:prstGeom>
              <a:blipFill>
                <a:blip r:embed="rId4"/>
                <a:stretch>
                  <a:fillRect l="-8140" r="-127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4B2585E-6415-13B0-CC4A-8413196768CA}"/>
                  </a:ext>
                </a:extLst>
              </p:cNvPr>
              <p:cNvSpPr txBox="1"/>
              <p:nvPr/>
            </p:nvSpPr>
            <p:spPr>
              <a:xfrm>
                <a:off x="4070351" y="883299"/>
                <a:ext cx="119116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000" i="1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4B2585E-6415-13B0-CC4A-841319676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351" y="883299"/>
                <a:ext cx="1191160" cy="307777"/>
              </a:xfrm>
              <a:prstGeom prst="rect">
                <a:avLst/>
              </a:prstGeom>
              <a:blipFill>
                <a:blip r:embed="rId5"/>
                <a:stretch>
                  <a:fillRect l="-2564" t="-4000" r="-2051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3250F21-1BCE-0D31-44D4-06EE52958BE8}"/>
                  </a:ext>
                </a:extLst>
              </p:cNvPr>
              <p:cNvSpPr txBox="1"/>
              <p:nvPr/>
            </p:nvSpPr>
            <p:spPr>
              <a:xfrm>
                <a:off x="4070351" y="1356836"/>
                <a:ext cx="1262269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000" i="1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3250F21-1BCE-0D31-44D4-06EE52958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351" y="1356836"/>
                <a:ext cx="1262269" cy="5843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5F0D5CB-E41F-7268-1E3E-714747D8D2F0}"/>
                  </a:ext>
                </a:extLst>
              </p:cNvPr>
              <p:cNvSpPr txBox="1"/>
              <p:nvPr/>
            </p:nvSpPr>
            <p:spPr>
              <a:xfrm>
                <a:off x="4213761" y="2231867"/>
                <a:ext cx="1569660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   3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000" i="1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5F0D5CB-E41F-7268-1E3E-714747D8D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761" y="2231867"/>
                <a:ext cx="1569660" cy="5843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A1AE6FE-C56D-7437-A8C5-1C5FE416E9AD}"/>
                  </a:ext>
                </a:extLst>
              </p:cNvPr>
              <p:cNvSpPr txBox="1"/>
              <p:nvPr/>
            </p:nvSpPr>
            <p:spPr>
              <a:xfrm>
                <a:off x="3995848" y="2096735"/>
                <a:ext cx="435825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A1AE6FE-C56D-7437-A8C5-1C5FE416E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848" y="2096735"/>
                <a:ext cx="435825" cy="9687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FFF992-E0AF-7031-630C-D3C0E712A2D5}"/>
                  </a:ext>
                </a:extLst>
              </p:cNvPr>
              <p:cNvSpPr txBox="1"/>
              <p:nvPr/>
            </p:nvSpPr>
            <p:spPr>
              <a:xfrm>
                <a:off x="4793276" y="2096735"/>
                <a:ext cx="435825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FFF992-E0AF-7031-630C-D3C0E712A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276" y="2096735"/>
                <a:ext cx="435825" cy="9687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1F865C0-6F68-D5D5-7C8C-73DCB120D843}"/>
                  </a:ext>
                </a:extLst>
              </p:cNvPr>
              <p:cNvSpPr txBox="1"/>
              <p:nvPr/>
            </p:nvSpPr>
            <p:spPr>
              <a:xfrm>
                <a:off x="5684932" y="883299"/>
                <a:ext cx="11904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000" i="1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1F865C0-6F68-D5D5-7C8C-73DCB120D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932" y="883299"/>
                <a:ext cx="1190454" cy="307777"/>
              </a:xfrm>
              <a:prstGeom prst="rect">
                <a:avLst/>
              </a:prstGeom>
              <a:blipFill>
                <a:blip r:embed="rId10"/>
                <a:stretch>
                  <a:fillRect l="-4615" t="-4000" r="-1538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E602786-EAA9-3FBE-2403-D0FB0096A33B}"/>
                  </a:ext>
                </a:extLst>
              </p:cNvPr>
              <p:cNvSpPr txBox="1"/>
              <p:nvPr/>
            </p:nvSpPr>
            <p:spPr>
              <a:xfrm>
                <a:off x="5684932" y="1447434"/>
                <a:ext cx="1085554" cy="350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i="1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E602786-EAA9-3FBE-2403-D0FB0096A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932" y="1447434"/>
                <a:ext cx="1085554" cy="350096"/>
              </a:xfrm>
              <a:prstGeom prst="rect">
                <a:avLst/>
              </a:prstGeom>
              <a:blipFill>
                <a:blip r:embed="rId11"/>
                <a:stretch>
                  <a:fillRect l="-3371"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7C18A3A-B1BE-7520-B6F8-CAB4E473781A}"/>
                  </a:ext>
                </a:extLst>
              </p:cNvPr>
              <p:cNvSpPr txBox="1"/>
              <p:nvPr/>
            </p:nvSpPr>
            <p:spPr>
              <a:xfrm>
                <a:off x="7109221" y="872847"/>
                <a:ext cx="1258421" cy="32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000" i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7C18A3A-B1BE-7520-B6F8-CAB4E4737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221" y="872847"/>
                <a:ext cx="1258421" cy="328680"/>
              </a:xfrm>
              <a:prstGeom prst="rect">
                <a:avLst/>
              </a:prstGeom>
              <a:blipFill>
                <a:blip r:embed="rId12"/>
                <a:stretch>
                  <a:fillRect l="-1932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73EEF3A-204D-614E-CD3B-A0A0BB0BF24C}"/>
                  </a:ext>
                </a:extLst>
              </p:cNvPr>
              <p:cNvSpPr txBox="1"/>
              <p:nvPr/>
            </p:nvSpPr>
            <p:spPr>
              <a:xfrm>
                <a:off x="7109221" y="1492284"/>
                <a:ext cx="11789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73EEF3A-204D-614E-CD3B-A0A0BB0BF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221" y="1492284"/>
                <a:ext cx="1178976" cy="276999"/>
              </a:xfrm>
              <a:prstGeom prst="rect">
                <a:avLst/>
              </a:prstGeom>
              <a:blipFill>
                <a:blip r:embed="rId13"/>
                <a:stretch>
                  <a:fillRect l="-4639" t="-4444" r="-154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551CD15-1398-E28D-FF75-8A17DD9FF267}"/>
              </a:ext>
            </a:extLst>
          </p:cNvPr>
          <p:cNvCxnSpPr/>
          <p:nvPr/>
        </p:nvCxnSpPr>
        <p:spPr>
          <a:xfrm>
            <a:off x="8431531" y="1622240"/>
            <a:ext cx="506681" cy="0"/>
          </a:xfrm>
          <a:prstGeom prst="straightConnector1">
            <a:avLst/>
          </a:prstGeom>
          <a:ln>
            <a:solidFill>
              <a:srgbClr val="FF99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CFBEF60-F064-277B-434E-C84A336A706F}"/>
                  </a:ext>
                </a:extLst>
              </p:cNvPr>
              <p:cNvSpPr txBox="1"/>
              <p:nvPr/>
            </p:nvSpPr>
            <p:spPr>
              <a:xfrm>
                <a:off x="9112726" y="1498962"/>
                <a:ext cx="10679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CFBEF60-F064-277B-434E-C84A336A7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726" y="1498962"/>
                <a:ext cx="1067985" cy="276999"/>
              </a:xfrm>
              <a:prstGeom prst="rect">
                <a:avLst/>
              </a:prstGeom>
              <a:blipFill>
                <a:blip r:embed="rId14"/>
                <a:stretch>
                  <a:fillRect l="-5143" t="-4444" r="-114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509D36-783C-5603-7943-4DAE068F8556}"/>
                  </a:ext>
                </a:extLst>
              </p:cNvPr>
              <p:cNvSpPr txBox="1"/>
              <p:nvPr/>
            </p:nvSpPr>
            <p:spPr>
              <a:xfrm>
                <a:off x="578203" y="3457526"/>
                <a:ext cx="21489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𝑢𝑦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509D36-783C-5603-7943-4DAE068F8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3" y="3457526"/>
                <a:ext cx="2148922" cy="369332"/>
              </a:xfrm>
              <a:prstGeom prst="rect">
                <a:avLst/>
              </a:prstGeom>
              <a:blipFill>
                <a:blip r:embed="rId15"/>
                <a:stretch>
                  <a:fillRect r="-11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39F9F6A-1E57-5AA8-FB70-D6B9530C9093}"/>
                  </a:ext>
                </a:extLst>
              </p:cNvPr>
              <p:cNvSpPr txBox="1"/>
              <p:nvPr/>
            </p:nvSpPr>
            <p:spPr>
              <a:xfrm>
                <a:off x="432878" y="4033264"/>
                <a:ext cx="2714781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39F9F6A-1E57-5AA8-FB70-D6B9530C9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78" y="4033264"/>
                <a:ext cx="2714781" cy="96872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15A3D46-CAEA-A537-B4B5-F0AB1088EE8F}"/>
                  </a:ext>
                </a:extLst>
              </p:cNvPr>
              <p:cNvSpPr txBox="1"/>
              <p:nvPr/>
            </p:nvSpPr>
            <p:spPr>
              <a:xfrm>
                <a:off x="408798" y="3206432"/>
                <a:ext cx="435825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15A3D46-CAEA-A537-B4B5-F0AB1088E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98" y="3206432"/>
                <a:ext cx="435825" cy="96872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5072AD0-B29E-5277-AE1B-C48C6FF34504}"/>
                  </a:ext>
                </a:extLst>
              </p:cNvPr>
              <p:cNvSpPr txBox="1"/>
              <p:nvPr/>
            </p:nvSpPr>
            <p:spPr>
              <a:xfrm>
                <a:off x="1931579" y="3206474"/>
                <a:ext cx="637802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5072AD0-B29E-5277-AE1B-C48C6FF34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579" y="3206474"/>
                <a:ext cx="637802" cy="96872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34215C-5158-E87E-7C08-5781A007BD42}"/>
                  </a:ext>
                </a:extLst>
              </p:cNvPr>
              <p:cNvSpPr txBox="1"/>
              <p:nvPr/>
            </p:nvSpPr>
            <p:spPr>
              <a:xfrm>
                <a:off x="527929" y="4920863"/>
                <a:ext cx="2706575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34215C-5158-E87E-7C08-5781A007B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29" y="4920863"/>
                <a:ext cx="2706575" cy="96872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C0ABE10-CC65-DDAE-7410-26300E8B0AE0}"/>
                  </a:ext>
                </a:extLst>
              </p:cNvPr>
              <p:cNvSpPr txBox="1"/>
              <p:nvPr/>
            </p:nvSpPr>
            <p:spPr>
              <a:xfrm>
                <a:off x="3797524" y="3256684"/>
                <a:ext cx="3971793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C0ABE10-CC65-DDAE-7410-26300E8B0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524" y="3256684"/>
                <a:ext cx="3971793" cy="96872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FCEA102-78AF-78F2-3DA8-111130F19F0F}"/>
                  </a:ext>
                </a:extLst>
              </p:cNvPr>
              <p:cNvSpPr txBox="1"/>
              <p:nvPr/>
            </p:nvSpPr>
            <p:spPr>
              <a:xfrm>
                <a:off x="1246857" y="3473360"/>
                <a:ext cx="4196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FCEA102-78AF-78F2-3DA8-111130F19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57" y="3473360"/>
                <a:ext cx="419667" cy="369332"/>
              </a:xfrm>
              <a:prstGeom prst="rect">
                <a:avLst/>
              </a:prstGeom>
              <a:blipFill>
                <a:blip r:embed="rId21"/>
                <a:stretch>
                  <a:fillRect l="-17647" r="-17647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05B3644-5663-CE16-6B3F-30EA96EA1770}"/>
                  </a:ext>
                </a:extLst>
              </p:cNvPr>
              <p:cNvSpPr txBox="1"/>
              <p:nvPr/>
            </p:nvSpPr>
            <p:spPr>
              <a:xfrm>
                <a:off x="2654083" y="3465443"/>
                <a:ext cx="4196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05B3644-5663-CE16-6B3F-30EA96EA1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083" y="3465443"/>
                <a:ext cx="419667" cy="369332"/>
              </a:xfrm>
              <a:prstGeom prst="rect">
                <a:avLst/>
              </a:prstGeom>
              <a:blipFill>
                <a:blip r:embed="rId22"/>
                <a:stretch>
                  <a:fillRect l="-17391" r="-15942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2C639F3-8FEB-C596-38B4-DE4BBCC0A776}"/>
                  </a:ext>
                </a:extLst>
              </p:cNvPr>
              <p:cNvSpPr txBox="1"/>
              <p:nvPr/>
            </p:nvSpPr>
            <p:spPr>
              <a:xfrm>
                <a:off x="3995848" y="4213836"/>
                <a:ext cx="3378168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2C639F3-8FEB-C596-38B4-DE4BBCC0A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848" y="4213836"/>
                <a:ext cx="3378168" cy="96872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3028234-9FD5-90E6-30A7-F11F7FB632F6}"/>
                  </a:ext>
                </a:extLst>
              </p:cNvPr>
              <p:cNvSpPr txBox="1"/>
              <p:nvPr/>
            </p:nvSpPr>
            <p:spPr>
              <a:xfrm>
                <a:off x="6227709" y="2042259"/>
                <a:ext cx="80945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3028234-9FD5-90E6-30A7-F11F7FB63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709" y="2042259"/>
                <a:ext cx="809452" cy="307777"/>
              </a:xfrm>
              <a:prstGeom prst="rect">
                <a:avLst/>
              </a:prstGeom>
              <a:blipFill>
                <a:blip r:embed="rId24"/>
                <a:stretch>
                  <a:fillRect l="-4545" t="-1961" r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B25F4DA-5683-E85E-C709-99D5FA91C7C5}"/>
                  </a:ext>
                </a:extLst>
              </p:cNvPr>
              <p:cNvSpPr txBox="1"/>
              <p:nvPr/>
            </p:nvSpPr>
            <p:spPr>
              <a:xfrm>
                <a:off x="6145024" y="2446905"/>
                <a:ext cx="13942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0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B25F4DA-5683-E85E-C709-99D5FA91C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024" y="2446905"/>
                <a:ext cx="1394292" cy="307777"/>
              </a:xfrm>
              <a:prstGeom prst="rect">
                <a:avLst/>
              </a:prstGeom>
              <a:blipFill>
                <a:blip r:embed="rId25"/>
                <a:stretch>
                  <a:fillRect l="-3930" t="-1961" r="-3057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BCC1BC3-B146-5D1A-4811-348896413F90}"/>
                  </a:ext>
                </a:extLst>
              </p:cNvPr>
              <p:cNvSpPr txBox="1"/>
              <p:nvPr/>
            </p:nvSpPr>
            <p:spPr>
              <a:xfrm>
                <a:off x="7698709" y="2116447"/>
                <a:ext cx="1251625" cy="582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BCC1BC3-B146-5D1A-4811-348896413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709" y="2116447"/>
                <a:ext cx="1251625" cy="58233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>
            <a:extLst>
              <a:ext uri="{FF2B5EF4-FFF2-40B4-BE49-F238E27FC236}">
                <a16:creationId xmlns:a16="http://schemas.microsoft.com/office/drawing/2014/main" id="{D28951E0-21FB-4BF1-C691-81D7C2962B23}"/>
              </a:ext>
            </a:extLst>
          </p:cNvPr>
          <p:cNvSpPr/>
          <p:nvPr/>
        </p:nvSpPr>
        <p:spPr>
          <a:xfrm>
            <a:off x="5817053" y="4481769"/>
            <a:ext cx="738126" cy="368135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5A618FD-C8F2-3F0A-1FD0-E4FC8EF8E2D3}"/>
              </a:ext>
            </a:extLst>
          </p:cNvPr>
          <p:cNvSpPr/>
          <p:nvPr/>
        </p:nvSpPr>
        <p:spPr>
          <a:xfrm>
            <a:off x="5579407" y="4385953"/>
            <a:ext cx="237646" cy="31803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1F8988B-BF9F-E760-C8AA-F69BFCEB2C03}"/>
                  </a:ext>
                </a:extLst>
              </p:cNvPr>
              <p:cNvSpPr txBox="1"/>
              <p:nvPr/>
            </p:nvSpPr>
            <p:spPr>
              <a:xfrm>
                <a:off x="4068373" y="5240180"/>
                <a:ext cx="2920094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𝑑𝑣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nary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1F8988B-BF9F-E760-C8AA-F69BFCEB2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373" y="5240180"/>
                <a:ext cx="2920094" cy="96872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3D6A7F9-D0DD-B942-11A6-0107A9575B58}"/>
                  </a:ext>
                </a:extLst>
              </p:cNvPr>
              <p:cNvSpPr txBox="1"/>
              <p:nvPr/>
            </p:nvSpPr>
            <p:spPr>
              <a:xfrm>
                <a:off x="8288198" y="3457526"/>
                <a:ext cx="2071593" cy="737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sup>
                          </m:sSup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3D6A7F9-D0DD-B942-11A6-0107A9575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198" y="3457526"/>
                <a:ext cx="2071593" cy="73776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0A24F8B-C655-A95E-882B-007AE5A3D0FF}"/>
                  </a:ext>
                </a:extLst>
              </p:cNvPr>
              <p:cNvSpPr txBox="1"/>
              <p:nvPr/>
            </p:nvSpPr>
            <p:spPr>
              <a:xfrm>
                <a:off x="8288198" y="4362980"/>
                <a:ext cx="2071593" cy="819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sup>
                          </m:sSup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0A24F8B-C655-A95E-882B-007AE5A3D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198" y="4362980"/>
                <a:ext cx="2071593" cy="819583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351C9B8-4509-E87F-D005-BAB9034F2E27}"/>
              </a:ext>
            </a:extLst>
          </p:cNvPr>
          <p:cNvCxnSpPr>
            <a:cxnSpLocks/>
          </p:cNvCxnSpPr>
          <p:nvPr/>
        </p:nvCxnSpPr>
        <p:spPr>
          <a:xfrm flipV="1">
            <a:off x="8940003" y="4418541"/>
            <a:ext cx="481089" cy="3174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7E1FCD6-6E24-99BC-67CB-B95ECD993D7A}"/>
              </a:ext>
            </a:extLst>
          </p:cNvPr>
          <p:cNvCxnSpPr>
            <a:cxnSpLocks/>
          </p:cNvCxnSpPr>
          <p:nvPr/>
        </p:nvCxnSpPr>
        <p:spPr>
          <a:xfrm flipV="1">
            <a:off x="9083449" y="4865075"/>
            <a:ext cx="481089" cy="3174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0576CAB-03D2-3A89-9D25-40C15D258020}"/>
              </a:ext>
            </a:extLst>
          </p:cNvPr>
          <p:cNvCxnSpPr>
            <a:cxnSpLocks/>
          </p:cNvCxnSpPr>
          <p:nvPr/>
        </p:nvCxnSpPr>
        <p:spPr>
          <a:xfrm flipV="1">
            <a:off x="5343294" y="3590700"/>
            <a:ext cx="291532" cy="2137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DD391EC-D3D3-5D90-22FB-B34570F7BBC4}"/>
              </a:ext>
            </a:extLst>
          </p:cNvPr>
          <p:cNvCxnSpPr>
            <a:cxnSpLocks/>
          </p:cNvCxnSpPr>
          <p:nvPr/>
        </p:nvCxnSpPr>
        <p:spPr>
          <a:xfrm flipV="1">
            <a:off x="4371497" y="3818310"/>
            <a:ext cx="291532" cy="2137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C1178CD-B2E6-972C-DB8C-41230EDFFA91}"/>
                  </a:ext>
                </a:extLst>
              </p:cNvPr>
              <p:cNvSpPr txBox="1"/>
              <p:nvPr/>
            </p:nvSpPr>
            <p:spPr>
              <a:xfrm>
                <a:off x="8431531" y="5405226"/>
                <a:ext cx="1988108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C1178CD-B2E6-972C-DB8C-41230EDFF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1531" y="5405226"/>
                <a:ext cx="1988108" cy="691471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Left Brace 80">
            <a:extLst>
              <a:ext uri="{FF2B5EF4-FFF2-40B4-BE49-F238E27FC236}">
                <a16:creationId xmlns:a16="http://schemas.microsoft.com/office/drawing/2014/main" id="{F54BD990-1DF2-4107-F8E9-E6C06235FCEB}"/>
              </a:ext>
            </a:extLst>
          </p:cNvPr>
          <p:cNvSpPr/>
          <p:nvPr/>
        </p:nvSpPr>
        <p:spPr>
          <a:xfrm rot="16200000">
            <a:off x="1362132" y="1319088"/>
            <a:ext cx="213098" cy="52277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787613D-7E73-421D-99EB-44AE5FB9882A}"/>
                  </a:ext>
                </a:extLst>
              </p:cNvPr>
              <p:cNvSpPr txBox="1"/>
              <p:nvPr/>
            </p:nvSpPr>
            <p:spPr>
              <a:xfrm>
                <a:off x="1223287" y="1728413"/>
                <a:ext cx="52277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787613D-7E73-421D-99EB-44AE5FB98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287" y="1728413"/>
                <a:ext cx="522772" cy="307777"/>
              </a:xfrm>
              <a:prstGeom prst="rect">
                <a:avLst/>
              </a:prstGeom>
              <a:blipFill>
                <a:blip r:embed="rId31"/>
                <a:stretch>
                  <a:fillRect l="-15294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Left Brace 82">
            <a:extLst>
              <a:ext uri="{FF2B5EF4-FFF2-40B4-BE49-F238E27FC236}">
                <a16:creationId xmlns:a16="http://schemas.microsoft.com/office/drawing/2014/main" id="{2B487CB9-BEA8-A6F8-C360-02D31070B150}"/>
              </a:ext>
            </a:extLst>
          </p:cNvPr>
          <p:cNvSpPr/>
          <p:nvPr/>
        </p:nvSpPr>
        <p:spPr>
          <a:xfrm rot="16200000">
            <a:off x="2538340" y="1401671"/>
            <a:ext cx="213098" cy="33121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118C208-8B1E-A80B-7709-F0551D209B32}"/>
                  </a:ext>
                </a:extLst>
              </p:cNvPr>
              <p:cNvSpPr txBox="1"/>
              <p:nvPr/>
            </p:nvSpPr>
            <p:spPr>
              <a:xfrm>
                <a:off x="2341144" y="1695401"/>
                <a:ext cx="52277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118C208-8B1E-A80B-7709-F0551D209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144" y="1695401"/>
                <a:ext cx="522772" cy="307777"/>
              </a:xfrm>
              <a:prstGeom prst="rect">
                <a:avLst/>
              </a:prstGeom>
              <a:blipFill>
                <a:blip r:embed="rId32"/>
                <a:stretch>
                  <a:fillRect l="-16279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F051AB6-5336-20A6-97C7-01FB505D1FF8}"/>
                  </a:ext>
                </a:extLst>
              </p:cNvPr>
              <p:cNvSpPr txBox="1"/>
              <p:nvPr/>
            </p:nvSpPr>
            <p:spPr>
              <a:xfrm>
                <a:off x="3519233" y="900406"/>
                <a:ext cx="2165015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F051AB6-5336-20A6-97C7-01FB505D1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233" y="900406"/>
                <a:ext cx="2165015" cy="58439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2E37E579-54EF-066D-2E87-69FBC9EF72DF}"/>
              </a:ext>
            </a:extLst>
          </p:cNvPr>
          <p:cNvSpPr/>
          <p:nvPr/>
        </p:nvSpPr>
        <p:spPr>
          <a:xfrm>
            <a:off x="8288197" y="5350251"/>
            <a:ext cx="2171098" cy="85865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8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 animBg="1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7" grpId="1"/>
      <p:bldP spid="48" grpId="0"/>
      <p:bldP spid="48" grpId="1"/>
      <p:bldP spid="51" grpId="0"/>
      <p:bldP spid="51" grpId="1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 animBg="1"/>
      <p:bldP spid="65" grpId="0" animBg="1"/>
      <p:bldP spid="66" grpId="0"/>
      <p:bldP spid="67" grpId="0"/>
      <p:bldP spid="68" grpId="0"/>
      <p:bldP spid="76" grpId="0"/>
      <p:bldP spid="81" grpId="0" animBg="1"/>
      <p:bldP spid="82" grpId="0"/>
      <p:bldP spid="83" grpId="0" animBg="1"/>
      <p:bldP spid="84" grpId="0"/>
      <p:bldP spid="85" grpId="0"/>
      <p:bldP spid="85" grpId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D313EC-1E12-2FFA-5B26-C40815F88201}"/>
              </a:ext>
            </a:extLst>
          </p:cNvPr>
          <p:cNvSpPr txBox="1"/>
          <p:nvPr/>
        </p:nvSpPr>
        <p:spPr>
          <a:xfrm>
            <a:off x="578203" y="473258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C1178CD-B2E6-972C-DB8C-41230EDFFA91}"/>
                  </a:ext>
                </a:extLst>
              </p:cNvPr>
              <p:cNvSpPr txBox="1"/>
              <p:nvPr/>
            </p:nvSpPr>
            <p:spPr>
              <a:xfrm>
                <a:off x="766014" y="1967038"/>
                <a:ext cx="1988108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C1178CD-B2E6-972C-DB8C-41230EDFF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14" y="1967038"/>
                <a:ext cx="1988108" cy="6914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80E7430-3B80-AF69-AB55-9A7D67AD54EC}"/>
              </a:ext>
            </a:extLst>
          </p:cNvPr>
          <p:cNvCxnSpPr>
            <a:cxnSpLocks/>
          </p:cNvCxnSpPr>
          <p:nvPr/>
        </p:nvCxnSpPr>
        <p:spPr>
          <a:xfrm>
            <a:off x="454861" y="1757672"/>
            <a:ext cx="28138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 Brace 5">
            <a:extLst>
              <a:ext uri="{FF2B5EF4-FFF2-40B4-BE49-F238E27FC236}">
                <a16:creationId xmlns:a16="http://schemas.microsoft.com/office/drawing/2014/main" id="{560BD5EB-2208-7192-E2EB-4200A0230DF8}"/>
              </a:ext>
            </a:extLst>
          </p:cNvPr>
          <p:cNvSpPr/>
          <p:nvPr/>
        </p:nvSpPr>
        <p:spPr>
          <a:xfrm rot="16200000">
            <a:off x="1342585" y="2740791"/>
            <a:ext cx="213098" cy="22480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D0A610-A18C-684A-6899-9EC7343813BA}"/>
                  </a:ext>
                </a:extLst>
              </p:cNvPr>
              <p:cNvSpPr txBox="1"/>
              <p:nvPr/>
            </p:nvSpPr>
            <p:spPr>
              <a:xfrm>
                <a:off x="1190806" y="2887599"/>
                <a:ext cx="522772" cy="3978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D0A610-A18C-684A-6899-9EC734381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806" y="2887599"/>
                <a:ext cx="522772" cy="397866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e 7">
            <a:extLst>
              <a:ext uri="{FF2B5EF4-FFF2-40B4-BE49-F238E27FC236}">
                <a16:creationId xmlns:a16="http://schemas.microsoft.com/office/drawing/2014/main" id="{82292AA4-E92A-05D7-D8EE-F23E3CB07A63}"/>
              </a:ext>
            </a:extLst>
          </p:cNvPr>
          <p:cNvSpPr/>
          <p:nvPr/>
        </p:nvSpPr>
        <p:spPr>
          <a:xfrm rot="16200000">
            <a:off x="2184707" y="2256791"/>
            <a:ext cx="213098" cy="75080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D6D6FB-ADFB-8E82-6F9E-3C072E07C964}"/>
                  </a:ext>
                </a:extLst>
              </p:cNvPr>
              <p:cNvSpPr txBox="1"/>
              <p:nvPr/>
            </p:nvSpPr>
            <p:spPr>
              <a:xfrm>
                <a:off x="2029870" y="2691805"/>
                <a:ext cx="52277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D6D6FB-ADFB-8E82-6F9E-3C072E07C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870" y="2691805"/>
                <a:ext cx="522772" cy="369332"/>
              </a:xfrm>
              <a:prstGeom prst="rect">
                <a:avLst/>
              </a:prstGeom>
              <a:blipFill>
                <a:blip r:embed="rId4"/>
                <a:stretch>
                  <a:fillRect l="-116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0476EE-417E-4B35-3116-0AF3B72AE084}"/>
                  </a:ext>
                </a:extLst>
              </p:cNvPr>
              <p:cNvSpPr txBox="1"/>
              <p:nvPr/>
            </p:nvSpPr>
            <p:spPr>
              <a:xfrm>
                <a:off x="578203" y="3819205"/>
                <a:ext cx="2016965" cy="328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0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0476EE-417E-4B35-3116-0AF3B72AE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3" y="3819205"/>
                <a:ext cx="2016965" cy="328680"/>
              </a:xfrm>
              <a:prstGeom prst="rect">
                <a:avLst/>
              </a:prstGeom>
              <a:blipFill>
                <a:blip r:embed="rId5"/>
                <a:stretch>
                  <a:fillRect b="-26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1B2962-AD6F-5E9F-5F66-04E90892F8F9}"/>
                  </a:ext>
                </a:extLst>
              </p:cNvPr>
              <p:cNvSpPr txBox="1"/>
              <p:nvPr/>
            </p:nvSpPr>
            <p:spPr>
              <a:xfrm>
                <a:off x="578203" y="4350709"/>
                <a:ext cx="19541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1B2962-AD6F-5E9F-5F66-04E90892F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3" y="4350709"/>
                <a:ext cx="1954125" cy="369332"/>
              </a:xfrm>
              <a:prstGeom prst="rect">
                <a:avLst/>
              </a:prstGeom>
              <a:blipFill>
                <a:blip r:embed="rId6"/>
                <a:stretch>
                  <a:fillRect l="-3438" t="-1667" r="-343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04D5F-E6A6-3B75-5A50-837298B60165}"/>
                  </a:ext>
                </a:extLst>
              </p:cNvPr>
              <p:cNvSpPr txBox="1"/>
              <p:nvPr/>
            </p:nvSpPr>
            <p:spPr>
              <a:xfrm>
                <a:off x="458079" y="1062902"/>
                <a:ext cx="24625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04D5F-E6A6-3B75-5A50-837298B60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79" y="1062902"/>
                <a:ext cx="2462533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50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0" grpId="0"/>
      <p:bldP spid="11" grpId="0"/>
      <p:bldP spid="11" grpId="1"/>
      <p:bldP spid="12" grpId="0"/>
      <p:bldP spid="1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D313EC-1E12-2FFA-5B26-C40815F88201}"/>
              </a:ext>
            </a:extLst>
          </p:cNvPr>
          <p:cNvSpPr txBox="1"/>
          <p:nvPr/>
        </p:nvSpPr>
        <p:spPr>
          <a:xfrm>
            <a:off x="578203" y="473258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1E7760-8692-4551-9183-606A2A13AACC}"/>
                  </a:ext>
                </a:extLst>
              </p:cNvPr>
              <p:cNvSpPr txBox="1"/>
              <p:nvPr/>
            </p:nvSpPr>
            <p:spPr>
              <a:xfrm>
                <a:off x="439682" y="1019522"/>
                <a:ext cx="36749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+2 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1E7760-8692-4551-9183-606A2A13A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82" y="1019522"/>
                <a:ext cx="367498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Left Brace 37">
            <a:extLst>
              <a:ext uri="{FF2B5EF4-FFF2-40B4-BE49-F238E27FC236}">
                <a16:creationId xmlns:a16="http://schemas.microsoft.com/office/drawing/2014/main" id="{81C6E961-D7C8-A044-014A-152FB030E825}"/>
              </a:ext>
            </a:extLst>
          </p:cNvPr>
          <p:cNvSpPr/>
          <p:nvPr/>
        </p:nvSpPr>
        <p:spPr>
          <a:xfrm rot="16200000">
            <a:off x="1930453" y="4759206"/>
            <a:ext cx="211206" cy="123411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2C3AB4A-71CB-81DB-E5B8-D6C346C04B85}"/>
                  </a:ext>
                </a:extLst>
              </p:cNvPr>
              <p:cNvSpPr txBox="1"/>
              <p:nvPr/>
            </p:nvSpPr>
            <p:spPr>
              <a:xfrm>
                <a:off x="1893205" y="5481864"/>
                <a:ext cx="3459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2C3AB4A-71CB-81DB-E5B8-D6C346C04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205" y="5481864"/>
                <a:ext cx="345992" cy="369332"/>
              </a:xfrm>
              <a:prstGeom prst="rect">
                <a:avLst/>
              </a:prstGeom>
              <a:blipFill>
                <a:blip r:embed="rId3"/>
                <a:stretch>
                  <a:fillRect l="-12500" r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509D36-783C-5603-7943-4DAE068F8556}"/>
                  </a:ext>
                </a:extLst>
              </p:cNvPr>
              <p:cNvSpPr txBox="1"/>
              <p:nvPr/>
            </p:nvSpPr>
            <p:spPr>
              <a:xfrm>
                <a:off x="4782012" y="4121581"/>
                <a:ext cx="2153731" cy="708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𝑢𝑦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509D36-783C-5603-7943-4DAE068F8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012" y="4121581"/>
                <a:ext cx="2153731" cy="7086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15A3D46-CAEA-A537-B4B5-F0AB1088EE8F}"/>
                  </a:ext>
                </a:extLst>
              </p:cNvPr>
              <p:cNvSpPr txBox="1"/>
              <p:nvPr/>
            </p:nvSpPr>
            <p:spPr>
              <a:xfrm>
                <a:off x="4906525" y="2444098"/>
                <a:ext cx="435825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15A3D46-CAEA-A537-B4B5-F0AB1088E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525" y="2444098"/>
                <a:ext cx="435825" cy="9687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5072AD0-B29E-5277-AE1B-C48C6FF34504}"/>
                  </a:ext>
                </a:extLst>
              </p:cNvPr>
              <p:cNvSpPr txBox="1"/>
              <p:nvPr/>
            </p:nvSpPr>
            <p:spPr>
              <a:xfrm>
                <a:off x="4591907" y="3999398"/>
                <a:ext cx="509755" cy="1130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5072AD0-B29E-5277-AE1B-C48C6FF34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907" y="3999398"/>
                <a:ext cx="509755" cy="11301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FCEA102-78AF-78F2-3DA8-111130F19F0F}"/>
                  </a:ext>
                </a:extLst>
              </p:cNvPr>
              <p:cNvSpPr txBox="1"/>
              <p:nvPr/>
            </p:nvSpPr>
            <p:spPr>
              <a:xfrm>
                <a:off x="5445688" y="4339295"/>
                <a:ext cx="4196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FCEA102-78AF-78F2-3DA8-111130F19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688" y="4339295"/>
                <a:ext cx="419667" cy="369332"/>
              </a:xfrm>
              <a:prstGeom prst="rect">
                <a:avLst/>
              </a:prstGeom>
              <a:blipFill>
                <a:blip r:embed="rId7"/>
                <a:stretch>
                  <a:fillRect l="-17391" r="-15942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05B3644-5663-CE16-6B3F-30EA96EA1770}"/>
                  </a:ext>
                </a:extLst>
              </p:cNvPr>
              <p:cNvSpPr txBox="1"/>
              <p:nvPr/>
            </p:nvSpPr>
            <p:spPr>
              <a:xfrm>
                <a:off x="6896736" y="4339295"/>
                <a:ext cx="4196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05B3644-5663-CE16-6B3F-30EA96EA1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736" y="4339295"/>
                <a:ext cx="419667" cy="369332"/>
              </a:xfrm>
              <a:prstGeom prst="rect">
                <a:avLst/>
              </a:prstGeom>
              <a:blipFill>
                <a:blip r:embed="rId8"/>
                <a:stretch>
                  <a:fillRect l="-17391" r="-15942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Left Brace 80">
            <a:extLst>
              <a:ext uri="{FF2B5EF4-FFF2-40B4-BE49-F238E27FC236}">
                <a16:creationId xmlns:a16="http://schemas.microsoft.com/office/drawing/2014/main" id="{F54BD990-1DF2-4107-F8E9-E6C06235FCEB}"/>
              </a:ext>
            </a:extLst>
          </p:cNvPr>
          <p:cNvSpPr/>
          <p:nvPr/>
        </p:nvSpPr>
        <p:spPr>
          <a:xfrm rot="16200000">
            <a:off x="1864512" y="3182301"/>
            <a:ext cx="213098" cy="96770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787613D-7E73-421D-99EB-44AE5FB9882A}"/>
                  </a:ext>
                </a:extLst>
              </p:cNvPr>
              <p:cNvSpPr txBox="1"/>
              <p:nvPr/>
            </p:nvSpPr>
            <p:spPr>
              <a:xfrm>
                <a:off x="1671579" y="3805827"/>
                <a:ext cx="52277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787613D-7E73-421D-99EB-44AE5FB98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579" y="3805827"/>
                <a:ext cx="522772" cy="369332"/>
              </a:xfrm>
              <a:prstGeom prst="rect">
                <a:avLst/>
              </a:prstGeom>
              <a:blipFill>
                <a:blip r:embed="rId9"/>
                <a:stretch>
                  <a:fillRect l="-20930" r="-104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Left Brace 82">
            <a:extLst>
              <a:ext uri="{FF2B5EF4-FFF2-40B4-BE49-F238E27FC236}">
                <a16:creationId xmlns:a16="http://schemas.microsoft.com/office/drawing/2014/main" id="{2B487CB9-BEA8-A6F8-C360-02D31070B150}"/>
              </a:ext>
            </a:extLst>
          </p:cNvPr>
          <p:cNvSpPr/>
          <p:nvPr/>
        </p:nvSpPr>
        <p:spPr>
          <a:xfrm rot="16200000">
            <a:off x="3127955" y="3391744"/>
            <a:ext cx="213098" cy="33121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118C208-8B1E-A80B-7709-F0551D209B32}"/>
                  </a:ext>
                </a:extLst>
              </p:cNvPr>
              <p:cNvSpPr txBox="1"/>
              <p:nvPr/>
            </p:nvSpPr>
            <p:spPr>
              <a:xfrm>
                <a:off x="2917763" y="3694191"/>
                <a:ext cx="52277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118C208-8B1E-A80B-7709-F0551D209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763" y="3694191"/>
                <a:ext cx="522772" cy="369332"/>
              </a:xfrm>
              <a:prstGeom prst="rect">
                <a:avLst/>
              </a:prstGeom>
              <a:blipFill>
                <a:blip r:embed="rId10"/>
                <a:stretch>
                  <a:fillRect l="-21176" r="-14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AC8512-111B-9966-D82F-CF3374B63775}"/>
                  </a:ext>
                </a:extLst>
              </p:cNvPr>
              <p:cNvSpPr txBox="1"/>
              <p:nvPr/>
            </p:nvSpPr>
            <p:spPr>
              <a:xfrm>
                <a:off x="588047" y="1775657"/>
                <a:ext cx="2883954" cy="7167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+2 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AC8512-111B-9966-D82F-CF3374B63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47" y="1775657"/>
                <a:ext cx="2883954" cy="7167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38E027-7653-EB7B-1D9E-9CF8E4C79D5A}"/>
                  </a:ext>
                </a:extLst>
              </p:cNvPr>
              <p:cNvSpPr txBox="1"/>
              <p:nvPr/>
            </p:nvSpPr>
            <p:spPr>
              <a:xfrm>
                <a:off x="4821799" y="866018"/>
                <a:ext cx="2165015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38E027-7653-EB7B-1D9E-9CF8E4C79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799" y="866018"/>
                <a:ext cx="2165015" cy="5843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D48BAC-207D-48FE-F219-EED69177711B}"/>
              </a:ext>
            </a:extLst>
          </p:cNvPr>
          <p:cNvCxnSpPr>
            <a:cxnSpLocks/>
          </p:cNvCxnSpPr>
          <p:nvPr/>
        </p:nvCxnSpPr>
        <p:spPr>
          <a:xfrm flipV="1">
            <a:off x="1245742" y="1851987"/>
            <a:ext cx="241465" cy="1977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5BFEEE5-4BAD-C5F4-8696-BAB85069BB17}"/>
              </a:ext>
            </a:extLst>
          </p:cNvPr>
          <p:cNvCxnSpPr>
            <a:cxnSpLocks/>
          </p:cNvCxnSpPr>
          <p:nvPr/>
        </p:nvCxnSpPr>
        <p:spPr>
          <a:xfrm flipV="1">
            <a:off x="1893205" y="2241488"/>
            <a:ext cx="185058" cy="1707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C92CD7-8C89-4152-7250-E95BEF389A2F}"/>
                  </a:ext>
                </a:extLst>
              </p:cNvPr>
              <p:cNvSpPr txBox="1"/>
              <p:nvPr/>
            </p:nvSpPr>
            <p:spPr>
              <a:xfrm>
                <a:off x="675038" y="2663256"/>
                <a:ext cx="2883954" cy="82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C92CD7-8C89-4152-7250-E95BEF389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38" y="2663256"/>
                <a:ext cx="2883954" cy="8298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FDBDC5-B46F-2859-0959-3F505D57083C}"/>
                  </a:ext>
                </a:extLst>
              </p:cNvPr>
              <p:cNvSpPr txBox="1"/>
              <p:nvPr/>
            </p:nvSpPr>
            <p:spPr>
              <a:xfrm>
                <a:off x="537342" y="4380731"/>
                <a:ext cx="3314018" cy="82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FDBDC5-B46F-2859-0959-3F505D570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42" y="4380731"/>
                <a:ext cx="3314018" cy="8298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D1BFC3-B8AB-15CD-81CD-AE96E0DC5540}"/>
                  </a:ext>
                </a:extLst>
              </p:cNvPr>
              <p:cNvSpPr txBox="1"/>
              <p:nvPr/>
            </p:nvSpPr>
            <p:spPr>
              <a:xfrm>
                <a:off x="5155961" y="741317"/>
                <a:ext cx="1708673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D1BFC3-B8AB-15CD-81CD-AE96E0DC5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961" y="741317"/>
                <a:ext cx="1708673" cy="69153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288104-6EFC-36A9-100D-4B397ED3FCF4}"/>
                  </a:ext>
                </a:extLst>
              </p:cNvPr>
              <p:cNvSpPr txBox="1"/>
              <p:nvPr/>
            </p:nvSpPr>
            <p:spPr>
              <a:xfrm>
                <a:off x="5116954" y="1589032"/>
                <a:ext cx="1779782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288104-6EFC-36A9-100D-4B397ED3F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954" y="1589032"/>
                <a:ext cx="1779782" cy="6915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6B909B-8566-26EE-7AD0-818CD52CA222}"/>
                  </a:ext>
                </a:extLst>
              </p:cNvPr>
              <p:cNvSpPr txBox="1"/>
              <p:nvPr/>
            </p:nvSpPr>
            <p:spPr>
              <a:xfrm>
                <a:off x="5179784" y="2538536"/>
                <a:ext cx="2087174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   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0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6B909B-8566-26EE-7AD0-818CD52CA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784" y="2538536"/>
                <a:ext cx="2087174" cy="69153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FA1A4BD-A249-C9F1-EEF2-573208D1C8F5}"/>
                  </a:ext>
                </a:extLst>
              </p:cNvPr>
              <p:cNvSpPr txBox="1"/>
              <p:nvPr/>
            </p:nvSpPr>
            <p:spPr>
              <a:xfrm>
                <a:off x="5749553" y="2446916"/>
                <a:ext cx="435825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FA1A4BD-A249-C9F1-EEF2-573208D1C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553" y="2446916"/>
                <a:ext cx="435825" cy="96872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AD2491-0875-B847-FFDD-22ED315603D3}"/>
                  </a:ext>
                </a:extLst>
              </p:cNvPr>
              <p:cNvSpPr txBox="1"/>
              <p:nvPr/>
            </p:nvSpPr>
            <p:spPr>
              <a:xfrm>
                <a:off x="4873277" y="3450800"/>
                <a:ext cx="25442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AD2491-0875-B847-FFDD-22ED31560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277" y="3450800"/>
                <a:ext cx="2544223" cy="307777"/>
              </a:xfrm>
              <a:prstGeom prst="rect">
                <a:avLst/>
              </a:prstGeom>
              <a:blipFill>
                <a:blip r:embed="rId19"/>
                <a:stretch>
                  <a:fillRect l="-1914" r="-1435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B61D25-52F0-B25A-D642-435983230B3D}"/>
                  </a:ext>
                </a:extLst>
              </p:cNvPr>
              <p:cNvSpPr txBox="1"/>
              <p:nvPr/>
            </p:nvSpPr>
            <p:spPr>
              <a:xfrm>
                <a:off x="7536405" y="1015495"/>
                <a:ext cx="1775935" cy="3270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func>
                            <m:funcPr>
                              <m:ctrlPr>
                                <a:rPr lang="en-US" sz="20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B61D25-52F0-B25A-D642-435983230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405" y="1015495"/>
                <a:ext cx="1775935" cy="327013"/>
              </a:xfrm>
              <a:prstGeom prst="rect">
                <a:avLst/>
              </a:prstGeom>
              <a:blipFill>
                <a:blip r:embed="rId20"/>
                <a:stretch>
                  <a:fillRect l="-1370" t="-1887" r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388738A-441A-E8F6-C3EC-4C5062128705}"/>
                  </a:ext>
                </a:extLst>
              </p:cNvPr>
              <p:cNvSpPr txBox="1"/>
              <p:nvPr/>
            </p:nvSpPr>
            <p:spPr>
              <a:xfrm>
                <a:off x="7543254" y="1466256"/>
                <a:ext cx="1805558" cy="3270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388738A-441A-E8F6-C3EC-4C5062128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254" y="1466256"/>
                <a:ext cx="1805558" cy="327013"/>
              </a:xfrm>
              <a:prstGeom prst="rect">
                <a:avLst/>
              </a:prstGeom>
              <a:blipFill>
                <a:blip r:embed="rId21"/>
                <a:stretch>
                  <a:fillRect l="-1347" t="-1887" r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A66E04-1145-203A-6B65-BA494AB712F3}"/>
                  </a:ext>
                </a:extLst>
              </p:cNvPr>
              <p:cNvSpPr txBox="1"/>
              <p:nvPr/>
            </p:nvSpPr>
            <p:spPr>
              <a:xfrm>
                <a:off x="7595892" y="1886454"/>
                <a:ext cx="1647053" cy="3550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A66E04-1145-203A-6B65-BA494AB71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892" y="1886454"/>
                <a:ext cx="1647053" cy="355034"/>
              </a:xfrm>
              <a:prstGeom prst="rect">
                <a:avLst/>
              </a:prstGeom>
              <a:blipFill>
                <a:blip r:embed="rId22"/>
                <a:stretch>
                  <a:fillRect l="-1481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95A371D-E020-8C6F-D335-94E40968C0D8}"/>
                  </a:ext>
                </a:extLst>
              </p:cNvPr>
              <p:cNvSpPr txBox="1"/>
              <p:nvPr/>
            </p:nvSpPr>
            <p:spPr>
              <a:xfrm>
                <a:off x="7819675" y="2355479"/>
                <a:ext cx="12527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95A371D-E020-8C6F-D335-94E40968C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675" y="2355479"/>
                <a:ext cx="1252715" cy="307777"/>
              </a:xfrm>
              <a:prstGeom prst="rect">
                <a:avLst/>
              </a:prstGeom>
              <a:blipFill>
                <a:blip r:embed="rId23"/>
                <a:stretch>
                  <a:fillRect l="-2439" t="-1961" r="-488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C2B84B9-A16B-C975-2E3A-87A7172D6B6B}"/>
                  </a:ext>
                </a:extLst>
              </p:cNvPr>
              <p:cNvSpPr txBox="1"/>
              <p:nvPr/>
            </p:nvSpPr>
            <p:spPr>
              <a:xfrm>
                <a:off x="9481178" y="1690648"/>
                <a:ext cx="1133580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C2B84B9-A16B-C975-2E3A-87A7172D6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178" y="1690648"/>
                <a:ext cx="1133580" cy="295594"/>
              </a:xfrm>
              <a:prstGeom prst="rect">
                <a:avLst/>
              </a:prstGeom>
              <a:blipFill>
                <a:blip r:embed="rId24"/>
                <a:stretch>
                  <a:fillRect l="-2688"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C9353B01-B962-5CE4-F28B-28A2CB46FC1E}"/>
              </a:ext>
            </a:extLst>
          </p:cNvPr>
          <p:cNvSpPr/>
          <p:nvPr/>
        </p:nvSpPr>
        <p:spPr>
          <a:xfrm>
            <a:off x="8181772" y="1015495"/>
            <a:ext cx="851340" cy="21745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E0ED5CC-E3A4-E259-601C-C6262FFCDC2D}"/>
                  </a:ext>
                </a:extLst>
              </p:cNvPr>
              <p:cNvSpPr txBox="1"/>
              <p:nvPr/>
            </p:nvSpPr>
            <p:spPr>
              <a:xfrm>
                <a:off x="8243542" y="749831"/>
                <a:ext cx="7277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E0ED5CC-E3A4-E259-601C-C6262FFCD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542" y="749831"/>
                <a:ext cx="727799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6B527A-27E9-A587-6278-398DB4450C8F}"/>
                  </a:ext>
                </a:extLst>
              </p:cNvPr>
              <p:cNvSpPr txBox="1"/>
              <p:nvPr/>
            </p:nvSpPr>
            <p:spPr>
              <a:xfrm>
                <a:off x="6084335" y="3999397"/>
                <a:ext cx="509755" cy="1130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6B527A-27E9-A587-6278-398DB4450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335" y="3999397"/>
                <a:ext cx="509755" cy="113018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FC9796-CD8E-BDD8-3C38-67688B90F5A2}"/>
                  </a:ext>
                </a:extLst>
              </p:cNvPr>
              <p:cNvSpPr txBox="1"/>
              <p:nvPr/>
            </p:nvSpPr>
            <p:spPr>
              <a:xfrm>
                <a:off x="7819675" y="2918694"/>
                <a:ext cx="3855030" cy="807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FC9796-CD8E-BDD8-3C38-67688B90F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675" y="2918694"/>
                <a:ext cx="3855030" cy="80733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06C9C4-3065-60A5-2AA9-5BCAFCB2FD6E}"/>
                  </a:ext>
                </a:extLst>
              </p:cNvPr>
              <p:cNvSpPr txBox="1"/>
              <p:nvPr/>
            </p:nvSpPr>
            <p:spPr>
              <a:xfrm>
                <a:off x="4477537" y="5210574"/>
                <a:ext cx="2762679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06C9C4-3065-60A5-2AA9-5BCAFCB2F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537" y="5210574"/>
                <a:ext cx="2762679" cy="96872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EB467D2-7207-A397-E9DE-0FD7C5ABA40D}"/>
              </a:ext>
            </a:extLst>
          </p:cNvPr>
          <p:cNvCxnSpPr>
            <a:cxnSpLocks/>
          </p:cNvCxnSpPr>
          <p:nvPr/>
        </p:nvCxnSpPr>
        <p:spPr>
          <a:xfrm flipV="1">
            <a:off x="9699473" y="3318847"/>
            <a:ext cx="232775" cy="2364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D4B2C2E-D66D-7CFF-0914-86E8A2919DB5}"/>
              </a:ext>
            </a:extLst>
          </p:cNvPr>
          <p:cNvCxnSpPr>
            <a:cxnSpLocks/>
          </p:cNvCxnSpPr>
          <p:nvPr/>
        </p:nvCxnSpPr>
        <p:spPr>
          <a:xfrm flipV="1">
            <a:off x="9503531" y="2952691"/>
            <a:ext cx="232775" cy="2364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513FB0F-02D6-7053-4789-E0303E0D0F3B}"/>
              </a:ext>
            </a:extLst>
          </p:cNvPr>
          <p:cNvCxnSpPr>
            <a:cxnSpLocks/>
          </p:cNvCxnSpPr>
          <p:nvPr/>
        </p:nvCxnSpPr>
        <p:spPr>
          <a:xfrm flipV="1">
            <a:off x="9315099" y="2988976"/>
            <a:ext cx="172624" cy="185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36F68D0-1A0C-A4B4-BC3E-4D8294C66F7A}"/>
              </a:ext>
            </a:extLst>
          </p:cNvPr>
          <p:cNvCxnSpPr>
            <a:cxnSpLocks/>
          </p:cNvCxnSpPr>
          <p:nvPr/>
        </p:nvCxnSpPr>
        <p:spPr>
          <a:xfrm flipV="1">
            <a:off x="8339343" y="3363049"/>
            <a:ext cx="172624" cy="185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967C0C9-2BDE-5E55-B5CA-EB82B02854BA}"/>
                  </a:ext>
                </a:extLst>
              </p:cNvPr>
              <p:cNvSpPr txBox="1"/>
              <p:nvPr/>
            </p:nvSpPr>
            <p:spPr>
              <a:xfrm>
                <a:off x="8250028" y="3718839"/>
                <a:ext cx="2882006" cy="807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967C0C9-2BDE-5E55-B5CA-EB82B0285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028" y="3718839"/>
                <a:ext cx="2882006" cy="80733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B0BF7E6-3E1B-26DE-101F-F3A44DA3CA2C}"/>
                  </a:ext>
                </a:extLst>
              </p:cNvPr>
              <p:cNvSpPr txBox="1"/>
              <p:nvPr/>
            </p:nvSpPr>
            <p:spPr>
              <a:xfrm>
                <a:off x="8740207" y="4539534"/>
                <a:ext cx="2063450" cy="617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B0BF7E6-3E1B-26DE-101F-F3A44DA3C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207" y="4539534"/>
                <a:ext cx="2063450" cy="61760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281FA1B-E7E5-916D-8CB8-C7540ADCD6E0}"/>
              </a:ext>
            </a:extLst>
          </p:cNvPr>
          <p:cNvCxnSpPr>
            <a:cxnSpLocks/>
          </p:cNvCxnSpPr>
          <p:nvPr/>
        </p:nvCxnSpPr>
        <p:spPr>
          <a:xfrm flipV="1">
            <a:off x="9668624" y="4930873"/>
            <a:ext cx="232775" cy="2364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E607604-DFF8-97DB-A42C-DD1DBA604EE4}"/>
              </a:ext>
            </a:extLst>
          </p:cNvPr>
          <p:cNvCxnSpPr>
            <a:cxnSpLocks/>
          </p:cNvCxnSpPr>
          <p:nvPr/>
        </p:nvCxnSpPr>
        <p:spPr>
          <a:xfrm flipV="1">
            <a:off x="9536195" y="4561954"/>
            <a:ext cx="130192" cy="152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A1A807F-017C-FD18-7199-C6A045774AAD}"/>
                  </a:ext>
                </a:extLst>
              </p:cNvPr>
              <p:cNvSpPr txBox="1"/>
              <p:nvPr/>
            </p:nvSpPr>
            <p:spPr>
              <a:xfrm>
                <a:off x="8673050" y="5584661"/>
                <a:ext cx="2148280" cy="7110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A1A807F-017C-FD18-7199-C6A045774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050" y="5584661"/>
                <a:ext cx="2148280" cy="71109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ctangle 88">
            <a:extLst>
              <a:ext uri="{FF2B5EF4-FFF2-40B4-BE49-F238E27FC236}">
                <a16:creationId xmlns:a16="http://schemas.microsoft.com/office/drawing/2014/main" id="{F399250B-15A5-DEC1-0559-2DCAEC5D445C}"/>
              </a:ext>
            </a:extLst>
          </p:cNvPr>
          <p:cNvSpPr/>
          <p:nvPr/>
        </p:nvSpPr>
        <p:spPr>
          <a:xfrm>
            <a:off x="8449672" y="5481976"/>
            <a:ext cx="2670678" cy="100975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0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52" grpId="0"/>
      <p:bldP spid="54" grpId="0"/>
      <p:bldP spid="55" grpId="0"/>
      <p:bldP spid="58" grpId="0"/>
      <p:bldP spid="59" grpId="0"/>
      <p:bldP spid="81" grpId="0" animBg="1"/>
      <p:bldP spid="82" grpId="0"/>
      <p:bldP spid="83" grpId="0" animBg="1"/>
      <p:bldP spid="84" grpId="0"/>
      <p:bldP spid="4" grpId="0"/>
      <p:bldP spid="5" grpId="0"/>
      <p:bldP spid="5" grpId="1"/>
      <p:bldP spid="9" grpId="0"/>
      <p:bldP spid="10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2" grpId="1"/>
      <p:bldP spid="24" grpId="0" animBg="1"/>
      <p:bldP spid="24" grpId="1" animBg="1"/>
      <p:bldP spid="26" grpId="0"/>
      <p:bldP spid="26" grpId="1"/>
      <p:bldP spid="27" grpId="0"/>
      <p:bldP spid="33" grpId="0"/>
      <p:bldP spid="34" grpId="0"/>
      <p:bldP spid="78" grpId="0"/>
      <p:bldP spid="79" grpId="0"/>
      <p:bldP spid="88" grpId="0"/>
      <p:bldP spid="8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D313EC-1E12-2FFA-5B26-C40815F88201}"/>
              </a:ext>
            </a:extLst>
          </p:cNvPr>
          <p:cNvSpPr txBox="1"/>
          <p:nvPr/>
        </p:nvSpPr>
        <p:spPr>
          <a:xfrm>
            <a:off x="578203" y="473258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1E7760-8692-4551-9183-606A2A13AACC}"/>
                  </a:ext>
                </a:extLst>
              </p:cNvPr>
              <p:cNvSpPr txBox="1"/>
              <p:nvPr/>
            </p:nvSpPr>
            <p:spPr>
              <a:xfrm>
                <a:off x="439682" y="1019522"/>
                <a:ext cx="36749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+2 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1E7760-8692-4551-9183-606A2A13A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82" y="1019522"/>
                <a:ext cx="367498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A1A807F-017C-FD18-7199-C6A045774AAD}"/>
                  </a:ext>
                </a:extLst>
              </p:cNvPr>
              <p:cNvSpPr txBox="1"/>
              <p:nvPr/>
            </p:nvSpPr>
            <p:spPr>
              <a:xfrm>
                <a:off x="829054" y="2029995"/>
                <a:ext cx="2148280" cy="7110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A1A807F-017C-FD18-7199-C6A045774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54" y="2029995"/>
                <a:ext cx="2148280" cy="7110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D8371D-E94B-A97B-78A3-16C764582835}"/>
              </a:ext>
            </a:extLst>
          </p:cNvPr>
          <p:cNvCxnSpPr>
            <a:cxnSpLocks/>
          </p:cNvCxnSpPr>
          <p:nvPr/>
        </p:nvCxnSpPr>
        <p:spPr>
          <a:xfrm>
            <a:off x="527122" y="1811726"/>
            <a:ext cx="28138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CEA480-2987-A697-DA1B-04FF68EB03BC}"/>
                  </a:ext>
                </a:extLst>
              </p:cNvPr>
              <p:cNvSpPr txBox="1"/>
              <p:nvPr/>
            </p:nvSpPr>
            <p:spPr>
              <a:xfrm>
                <a:off x="709373" y="3829008"/>
                <a:ext cx="2387641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accent5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5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accent5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accent5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accent5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5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accent5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accent5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accent5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accent5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accent5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5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accent5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CEA480-2987-A697-DA1B-04FF68EB0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73" y="3829008"/>
                <a:ext cx="2387641" cy="829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eft Brace 22">
            <a:extLst>
              <a:ext uri="{FF2B5EF4-FFF2-40B4-BE49-F238E27FC236}">
                <a16:creationId xmlns:a16="http://schemas.microsoft.com/office/drawing/2014/main" id="{F2DA9F49-B955-4E5A-CE00-FEB15684FA5D}"/>
              </a:ext>
            </a:extLst>
          </p:cNvPr>
          <p:cNvSpPr/>
          <p:nvPr/>
        </p:nvSpPr>
        <p:spPr>
          <a:xfrm rot="16200000">
            <a:off x="1522420" y="2684650"/>
            <a:ext cx="213098" cy="47419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E4A5D39-2A1E-256A-A82D-39B789A12E7A}"/>
                  </a:ext>
                </a:extLst>
              </p:cNvPr>
              <p:cNvSpPr txBox="1"/>
              <p:nvPr/>
            </p:nvSpPr>
            <p:spPr>
              <a:xfrm>
                <a:off x="1367582" y="2990060"/>
                <a:ext cx="522772" cy="3978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E4A5D39-2A1E-256A-A82D-39B789A1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582" y="2990060"/>
                <a:ext cx="522772" cy="397866"/>
              </a:xfrm>
              <a:prstGeom prst="rect">
                <a:avLst/>
              </a:prstGeom>
              <a:blipFill>
                <a:blip r:embed="rId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Left Brace 27">
            <a:extLst>
              <a:ext uri="{FF2B5EF4-FFF2-40B4-BE49-F238E27FC236}">
                <a16:creationId xmlns:a16="http://schemas.microsoft.com/office/drawing/2014/main" id="{84C29DA3-0C9C-F587-7319-B217F80AEE77}"/>
              </a:ext>
            </a:extLst>
          </p:cNvPr>
          <p:cNvSpPr/>
          <p:nvPr/>
        </p:nvSpPr>
        <p:spPr>
          <a:xfrm rot="16200000">
            <a:off x="2495382" y="2527228"/>
            <a:ext cx="213098" cy="75080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98C9EB-846E-7D87-A3D0-9A6CA7438914}"/>
                  </a:ext>
                </a:extLst>
              </p:cNvPr>
              <p:cNvSpPr txBox="1"/>
              <p:nvPr/>
            </p:nvSpPr>
            <p:spPr>
              <a:xfrm>
                <a:off x="2375508" y="2981414"/>
                <a:ext cx="52277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98C9EB-846E-7D87-A3D0-9A6CA7438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508" y="2981414"/>
                <a:ext cx="522772" cy="369332"/>
              </a:xfrm>
              <a:prstGeom prst="rect">
                <a:avLst/>
              </a:prstGeom>
              <a:blipFill>
                <a:blip r:embed="rId6"/>
                <a:stretch>
                  <a:fillRect l="-11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DE5F054-9C2F-79C6-A1E1-55476EFC232C}"/>
                  </a:ext>
                </a:extLst>
              </p:cNvPr>
              <p:cNvSpPr txBox="1"/>
              <p:nvPr/>
            </p:nvSpPr>
            <p:spPr>
              <a:xfrm>
                <a:off x="960370" y="3726961"/>
                <a:ext cx="2016965" cy="394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DE5F054-9C2F-79C6-A1E1-55476EFC2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370" y="3726961"/>
                <a:ext cx="2016965" cy="3943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2303F4D-DE8A-0039-0170-7E9D706DD232}"/>
                  </a:ext>
                </a:extLst>
              </p:cNvPr>
              <p:cNvSpPr txBox="1"/>
              <p:nvPr/>
            </p:nvSpPr>
            <p:spPr>
              <a:xfrm>
                <a:off x="527122" y="4317286"/>
                <a:ext cx="29885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+2 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2303F4D-DE8A-0039-0170-7E9D706DD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22" y="4317286"/>
                <a:ext cx="2988575" cy="369332"/>
              </a:xfrm>
              <a:prstGeom prst="rect">
                <a:avLst/>
              </a:prstGeom>
              <a:blipFill>
                <a:blip r:embed="rId8"/>
                <a:stretch>
                  <a:fillRect l="-815" r="-203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40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3" grpId="0" animBg="1"/>
      <p:bldP spid="25" grpId="0"/>
      <p:bldP spid="28" grpId="0" animBg="1"/>
      <p:bldP spid="29" grpId="0"/>
      <p:bldP spid="30" grpId="0"/>
      <p:bldP spid="30" grpId="1"/>
      <p:bldP spid="31" grpId="0"/>
      <p:bldP spid="3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D313EC-1E12-2FFA-5B26-C40815F88201}"/>
              </a:ext>
            </a:extLst>
          </p:cNvPr>
          <p:cNvSpPr txBox="1"/>
          <p:nvPr/>
        </p:nvSpPr>
        <p:spPr>
          <a:xfrm>
            <a:off x="578203" y="473258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1E7760-8692-4551-9183-606A2A13AACC}"/>
                  </a:ext>
                </a:extLst>
              </p:cNvPr>
              <p:cNvSpPr txBox="1"/>
              <p:nvPr/>
            </p:nvSpPr>
            <p:spPr>
              <a:xfrm>
                <a:off x="605937" y="1130358"/>
                <a:ext cx="29387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1E7760-8692-4551-9183-606A2A13A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37" y="1130358"/>
                <a:ext cx="2938753" cy="369332"/>
              </a:xfrm>
              <a:prstGeom prst="rect">
                <a:avLst/>
              </a:prstGeom>
              <a:blipFill>
                <a:blip r:embed="rId2"/>
                <a:stretch>
                  <a:fillRect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38E027-7653-EB7B-1D9E-9CF8E4C79D5A}"/>
                  </a:ext>
                </a:extLst>
              </p:cNvPr>
              <p:cNvSpPr txBox="1"/>
              <p:nvPr/>
            </p:nvSpPr>
            <p:spPr>
              <a:xfrm>
                <a:off x="8477799" y="369002"/>
                <a:ext cx="2165015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38E027-7653-EB7B-1D9E-9CF8E4C79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799" y="369002"/>
                <a:ext cx="2165015" cy="584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A73CB08-B419-9ACF-A478-72EE79E3FF2B}"/>
              </a:ext>
            </a:extLst>
          </p:cNvPr>
          <p:cNvSpPr txBox="1"/>
          <p:nvPr/>
        </p:nvSpPr>
        <p:spPr>
          <a:xfrm>
            <a:off x="2203020" y="493489"/>
            <a:ext cx="843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(IVP)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FF0FF1-30C5-68AD-97CE-3607B5C3EF62}"/>
                  </a:ext>
                </a:extLst>
              </p:cNvPr>
              <p:cNvSpPr txBox="1"/>
              <p:nvPr/>
            </p:nvSpPr>
            <p:spPr>
              <a:xfrm>
                <a:off x="3803567" y="1143284"/>
                <a:ext cx="118205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20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FF0FF1-30C5-68AD-97CE-3607B5C3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567" y="1143284"/>
                <a:ext cx="1182055" cy="307777"/>
              </a:xfrm>
              <a:prstGeom prst="rect">
                <a:avLst/>
              </a:prstGeom>
              <a:blipFill>
                <a:blip r:embed="rId4"/>
                <a:stretch>
                  <a:fillRect l="-4639" r="-4124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BC7796-1DC5-65E3-898A-C8CB3B7E9C81}"/>
                  </a:ext>
                </a:extLst>
              </p:cNvPr>
              <p:cNvSpPr txBox="1"/>
              <p:nvPr/>
            </p:nvSpPr>
            <p:spPr>
              <a:xfrm>
                <a:off x="750399" y="1736449"/>
                <a:ext cx="2545505" cy="640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BC7796-1DC5-65E3-898A-C8CB3B7E9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99" y="1736449"/>
                <a:ext cx="2545505" cy="6408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eft Brace 22">
            <a:extLst>
              <a:ext uri="{FF2B5EF4-FFF2-40B4-BE49-F238E27FC236}">
                <a16:creationId xmlns:a16="http://schemas.microsoft.com/office/drawing/2014/main" id="{D223B337-F607-54E6-C4BC-72C0A66488D3}"/>
              </a:ext>
            </a:extLst>
          </p:cNvPr>
          <p:cNvSpPr/>
          <p:nvPr/>
        </p:nvSpPr>
        <p:spPr>
          <a:xfrm rot="16200000">
            <a:off x="1610890" y="2145359"/>
            <a:ext cx="213098" cy="81649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9E8060-799F-7349-FD85-72E1AD84491A}"/>
                  </a:ext>
                </a:extLst>
              </p:cNvPr>
              <p:cNvSpPr txBox="1"/>
              <p:nvPr/>
            </p:nvSpPr>
            <p:spPr>
              <a:xfrm>
                <a:off x="1456053" y="2690077"/>
                <a:ext cx="52277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9E8060-799F-7349-FD85-72E1AD844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053" y="2690077"/>
                <a:ext cx="522772" cy="307777"/>
              </a:xfrm>
              <a:prstGeom prst="rect">
                <a:avLst/>
              </a:prstGeom>
              <a:blipFill>
                <a:blip r:embed="rId6"/>
                <a:stretch>
                  <a:fillRect l="-15116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Left Brace 27">
            <a:extLst>
              <a:ext uri="{FF2B5EF4-FFF2-40B4-BE49-F238E27FC236}">
                <a16:creationId xmlns:a16="http://schemas.microsoft.com/office/drawing/2014/main" id="{250CCA7D-FC39-0CA6-24E6-3046AD71514C}"/>
              </a:ext>
            </a:extLst>
          </p:cNvPr>
          <p:cNvSpPr/>
          <p:nvPr/>
        </p:nvSpPr>
        <p:spPr>
          <a:xfrm rot="16200000">
            <a:off x="2750924" y="2113414"/>
            <a:ext cx="213098" cy="81649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FA944B-1904-9828-57AE-6E4EAC0ACEB3}"/>
                  </a:ext>
                </a:extLst>
              </p:cNvPr>
              <p:cNvSpPr txBox="1"/>
              <p:nvPr/>
            </p:nvSpPr>
            <p:spPr>
              <a:xfrm>
                <a:off x="2596087" y="2638281"/>
                <a:ext cx="52277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FA944B-1904-9828-57AE-6E4EAC0AC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087" y="2638281"/>
                <a:ext cx="522772" cy="307777"/>
              </a:xfrm>
              <a:prstGeom prst="rect">
                <a:avLst/>
              </a:prstGeom>
              <a:blipFill>
                <a:blip r:embed="rId7"/>
                <a:stretch>
                  <a:fillRect l="-16279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AFB7305-1A3C-DC89-2984-1176AD00FBA2}"/>
                  </a:ext>
                </a:extLst>
              </p:cNvPr>
              <p:cNvSpPr txBox="1"/>
              <p:nvPr/>
            </p:nvSpPr>
            <p:spPr>
              <a:xfrm>
                <a:off x="538333" y="2805800"/>
                <a:ext cx="3156120" cy="948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AFB7305-1A3C-DC89-2984-1176AD00F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33" y="2805800"/>
                <a:ext cx="3156120" cy="9485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38B9718-91DB-EE6A-8368-FE3844D51597}"/>
                  </a:ext>
                </a:extLst>
              </p:cNvPr>
              <p:cNvSpPr txBox="1"/>
              <p:nvPr/>
            </p:nvSpPr>
            <p:spPr>
              <a:xfrm>
                <a:off x="8824734" y="1653578"/>
                <a:ext cx="18477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𝑢𝑦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38B9718-91DB-EE6A-8368-FE3844D51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734" y="1653578"/>
                <a:ext cx="1847749" cy="276999"/>
              </a:xfrm>
              <a:prstGeom prst="rect">
                <a:avLst/>
              </a:prstGeom>
              <a:blipFill>
                <a:blip r:embed="rId9"/>
                <a:stretch>
                  <a:fillRect r="-2640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318F975-2C9C-ACDA-C6FF-7EE035BB07EE}"/>
              </a:ext>
            </a:extLst>
          </p:cNvPr>
          <p:cNvSpPr txBox="1"/>
          <p:nvPr/>
        </p:nvSpPr>
        <p:spPr>
          <a:xfrm>
            <a:off x="9128055" y="1345801"/>
            <a:ext cx="1241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CC99"/>
                </a:solidFill>
                <a:latin typeface="Euclid" panose="02020503060505020303" pitchFamily="18" charset="0"/>
              </a:rPr>
              <a:t>Product Rule</a:t>
            </a: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900AA7F9-DFCE-6840-65FB-4EAF560D6B3C}"/>
              </a:ext>
            </a:extLst>
          </p:cNvPr>
          <p:cNvSpPr/>
          <p:nvPr/>
        </p:nvSpPr>
        <p:spPr>
          <a:xfrm rot="16200000">
            <a:off x="1575750" y="3524257"/>
            <a:ext cx="213098" cy="75218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DAE8BD0-F401-2C0A-FA8B-70F166095C08}"/>
                  </a:ext>
                </a:extLst>
              </p:cNvPr>
              <p:cNvSpPr txBox="1"/>
              <p:nvPr/>
            </p:nvSpPr>
            <p:spPr>
              <a:xfrm>
                <a:off x="1420913" y="4038533"/>
                <a:ext cx="52277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DAE8BD0-F401-2C0A-FA8B-70F166095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13" y="4038533"/>
                <a:ext cx="522772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2517BA1-19CC-D199-787F-4EB6E8572E2B}"/>
                  </a:ext>
                </a:extLst>
              </p:cNvPr>
              <p:cNvSpPr txBox="1"/>
              <p:nvPr/>
            </p:nvSpPr>
            <p:spPr>
              <a:xfrm>
                <a:off x="5464320" y="570735"/>
                <a:ext cx="1217577" cy="5322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2517BA1-19CC-D199-787F-4EB6E8572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320" y="570735"/>
                <a:ext cx="1217577" cy="5322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7985448-74D1-270B-D7FD-DEDC9C25904B}"/>
                  </a:ext>
                </a:extLst>
              </p:cNvPr>
              <p:cNvSpPr txBox="1"/>
              <p:nvPr/>
            </p:nvSpPr>
            <p:spPr>
              <a:xfrm>
                <a:off x="5493284" y="1287533"/>
                <a:ext cx="1288686" cy="5895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7985448-74D1-270B-D7FD-DEDC9C259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284" y="1287533"/>
                <a:ext cx="1288686" cy="5895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C6B92D-A0FD-A6E0-D45E-E73911117F28}"/>
                  </a:ext>
                </a:extLst>
              </p:cNvPr>
              <p:cNvSpPr txBox="1"/>
              <p:nvPr/>
            </p:nvSpPr>
            <p:spPr>
              <a:xfrm>
                <a:off x="5464320" y="2056857"/>
                <a:ext cx="1288686" cy="6099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C6B92D-A0FD-A6E0-D45E-E73911117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320" y="2056857"/>
                <a:ext cx="1288686" cy="60991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F459D02-C6F9-F7CD-3575-F292A7251A49}"/>
                  </a:ext>
                </a:extLst>
              </p:cNvPr>
              <p:cNvSpPr txBox="1"/>
              <p:nvPr/>
            </p:nvSpPr>
            <p:spPr>
              <a:xfrm>
                <a:off x="5105382" y="2850665"/>
                <a:ext cx="23574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F459D02-C6F9-F7CD-3575-F292A7251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382" y="2850665"/>
                <a:ext cx="2357440" cy="307777"/>
              </a:xfrm>
              <a:prstGeom prst="rect">
                <a:avLst/>
              </a:prstGeom>
              <a:blipFill>
                <a:blip r:embed="rId14"/>
                <a:stretch>
                  <a:fillRect l="-2067" r="-1809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8D2A1A5-AF51-A225-EDB2-981A1C833E6A}"/>
                  </a:ext>
                </a:extLst>
              </p:cNvPr>
              <p:cNvSpPr txBox="1"/>
              <p:nvPr/>
            </p:nvSpPr>
            <p:spPr>
              <a:xfrm>
                <a:off x="4926842" y="3313367"/>
                <a:ext cx="2714520" cy="327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func>
                        </m:sup>
                      </m:sSup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8D2A1A5-AF51-A225-EDB2-981A1C833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842" y="3313367"/>
                <a:ext cx="2714520" cy="327013"/>
              </a:xfrm>
              <a:prstGeom prst="rect">
                <a:avLst/>
              </a:prstGeom>
              <a:blipFill>
                <a:blip r:embed="rId15"/>
                <a:stretch>
                  <a:fillRect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43FB093-C423-5165-871D-31C134358811}"/>
                  </a:ext>
                </a:extLst>
              </p:cNvPr>
              <p:cNvSpPr txBox="1"/>
              <p:nvPr/>
            </p:nvSpPr>
            <p:spPr>
              <a:xfrm>
                <a:off x="5246328" y="3730756"/>
                <a:ext cx="196123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43FB093-C423-5165-871D-31C134358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328" y="3730756"/>
                <a:ext cx="1961231" cy="307777"/>
              </a:xfrm>
              <a:prstGeom prst="rect">
                <a:avLst/>
              </a:prstGeom>
              <a:blipFill>
                <a:blip r:embed="rId1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50B678C-6879-655C-E22D-F96EBC3DEEB3}"/>
                  </a:ext>
                </a:extLst>
              </p:cNvPr>
              <p:cNvSpPr txBox="1"/>
              <p:nvPr/>
            </p:nvSpPr>
            <p:spPr>
              <a:xfrm>
                <a:off x="534465" y="4204161"/>
                <a:ext cx="2540696" cy="948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𝑢𝑦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50B678C-6879-655C-E22D-F96EBC3DE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65" y="4204161"/>
                <a:ext cx="2540696" cy="94859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D3F40FF-B2E0-D5E3-1EAD-8C218713441D}"/>
                  </a:ext>
                </a:extLst>
              </p:cNvPr>
              <p:cNvSpPr txBox="1"/>
              <p:nvPr/>
            </p:nvSpPr>
            <p:spPr>
              <a:xfrm>
                <a:off x="1583449" y="4023321"/>
                <a:ext cx="720454" cy="1338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D3F40FF-B2E0-D5E3-1EAD-8C2187134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449" y="4023321"/>
                <a:ext cx="720454" cy="133805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3B54CB7-4A32-4B2D-FFCC-F111CE363909}"/>
                  </a:ext>
                </a:extLst>
              </p:cNvPr>
              <p:cNvSpPr txBox="1"/>
              <p:nvPr/>
            </p:nvSpPr>
            <p:spPr>
              <a:xfrm>
                <a:off x="245710" y="4024349"/>
                <a:ext cx="720454" cy="1338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3B54CB7-4A32-4B2D-FFCC-F111CE363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10" y="4024349"/>
                <a:ext cx="720454" cy="133805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31D3C0-3911-1107-BBA7-B3FC41F73D88}"/>
                  </a:ext>
                </a:extLst>
              </p:cNvPr>
              <p:cNvSpPr txBox="1"/>
              <p:nvPr/>
            </p:nvSpPr>
            <p:spPr>
              <a:xfrm>
                <a:off x="2742812" y="4411445"/>
                <a:ext cx="89030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31D3C0-3911-1107-BBA7-B3FC41F73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812" y="4411445"/>
                <a:ext cx="890308" cy="615553"/>
              </a:xfrm>
              <a:prstGeom prst="rect">
                <a:avLst/>
              </a:prstGeom>
              <a:blipFill>
                <a:blip r:embed="rId20"/>
                <a:stretch>
                  <a:fillRect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88EF4C-83F1-1079-8C68-A529EECB7B14}"/>
                  </a:ext>
                </a:extLst>
              </p:cNvPr>
              <p:cNvSpPr txBox="1"/>
              <p:nvPr/>
            </p:nvSpPr>
            <p:spPr>
              <a:xfrm>
                <a:off x="880838" y="4387695"/>
                <a:ext cx="89030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88EF4C-83F1-1079-8C68-A529EECB7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38" y="4387695"/>
                <a:ext cx="890308" cy="615553"/>
              </a:xfrm>
              <a:prstGeom prst="rect">
                <a:avLst/>
              </a:prstGeom>
              <a:blipFill>
                <a:blip r:embed="rId21"/>
                <a:stretch>
                  <a:fillRect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D985ECA-EFB3-2706-F8A8-FB2265CE6B53}"/>
                  </a:ext>
                </a:extLst>
              </p:cNvPr>
              <p:cNvSpPr txBox="1"/>
              <p:nvPr/>
            </p:nvSpPr>
            <p:spPr>
              <a:xfrm>
                <a:off x="396970" y="5152754"/>
                <a:ext cx="3093411" cy="11151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D985ECA-EFB3-2706-F8A8-FB2265CE6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70" y="5152754"/>
                <a:ext cx="3093411" cy="111511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88A7839-21DC-6BB7-AC86-AAFB28966B20}"/>
                  </a:ext>
                </a:extLst>
              </p:cNvPr>
              <p:cNvSpPr txBox="1"/>
              <p:nvPr/>
            </p:nvSpPr>
            <p:spPr>
              <a:xfrm>
                <a:off x="3944445" y="4083348"/>
                <a:ext cx="3257238" cy="11151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88A7839-21DC-6BB7-AC86-AAFB28966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445" y="4083348"/>
                <a:ext cx="3257238" cy="111511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B140949-C2D9-A76B-8E7B-2541FD5142F8}"/>
                  </a:ext>
                </a:extLst>
              </p:cNvPr>
              <p:cNvSpPr txBox="1"/>
              <p:nvPr/>
            </p:nvSpPr>
            <p:spPr>
              <a:xfrm>
                <a:off x="3856741" y="5152754"/>
                <a:ext cx="5343194" cy="11151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B140949-C2D9-A76B-8E7B-2541FD514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741" y="5152754"/>
                <a:ext cx="5343194" cy="1115113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B81E7D4-9466-0CFC-E89C-4B10BC9F2379}"/>
              </a:ext>
            </a:extLst>
          </p:cNvPr>
          <p:cNvCxnSpPr>
            <a:cxnSpLocks/>
          </p:cNvCxnSpPr>
          <p:nvPr/>
        </p:nvCxnSpPr>
        <p:spPr>
          <a:xfrm flipV="1">
            <a:off x="4351255" y="5876699"/>
            <a:ext cx="291532" cy="2137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C6050E-4FE4-1EEF-89B9-F51113B28B07}"/>
              </a:ext>
            </a:extLst>
          </p:cNvPr>
          <p:cNvCxnSpPr>
            <a:cxnSpLocks/>
          </p:cNvCxnSpPr>
          <p:nvPr/>
        </p:nvCxnSpPr>
        <p:spPr>
          <a:xfrm flipV="1">
            <a:off x="5675354" y="5710310"/>
            <a:ext cx="291532" cy="2137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D2C795E-7BCC-E0E7-3D2D-EA8AE42868F5}"/>
              </a:ext>
            </a:extLst>
          </p:cNvPr>
          <p:cNvCxnSpPr>
            <a:cxnSpLocks/>
          </p:cNvCxnSpPr>
          <p:nvPr/>
        </p:nvCxnSpPr>
        <p:spPr>
          <a:xfrm>
            <a:off x="5954329" y="5817199"/>
            <a:ext cx="6595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EDE4957-1A20-D822-A846-3B8F916A73FF}"/>
              </a:ext>
            </a:extLst>
          </p:cNvPr>
          <p:cNvCxnSpPr>
            <a:cxnSpLocks/>
          </p:cNvCxnSpPr>
          <p:nvPr/>
        </p:nvCxnSpPr>
        <p:spPr>
          <a:xfrm>
            <a:off x="6803277" y="5983588"/>
            <a:ext cx="6595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935CED4-B701-1D9A-1F32-DEB7D03696BA}"/>
                  </a:ext>
                </a:extLst>
              </p:cNvPr>
              <p:cNvSpPr txBox="1"/>
              <p:nvPr/>
            </p:nvSpPr>
            <p:spPr>
              <a:xfrm>
                <a:off x="8434072" y="3383956"/>
                <a:ext cx="2797561" cy="910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sz="20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935CED4-B701-1D9A-1F32-DEB7D0369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072" y="3383956"/>
                <a:ext cx="2797561" cy="91024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>
            <a:extLst>
              <a:ext uri="{FF2B5EF4-FFF2-40B4-BE49-F238E27FC236}">
                <a16:creationId xmlns:a16="http://schemas.microsoft.com/office/drawing/2014/main" id="{EC017EB6-ACFD-5FC4-A651-C25A9BCFF5F7}"/>
              </a:ext>
            </a:extLst>
          </p:cNvPr>
          <p:cNvSpPr/>
          <p:nvPr/>
        </p:nvSpPr>
        <p:spPr>
          <a:xfrm>
            <a:off x="8317709" y="3518442"/>
            <a:ext cx="2993453" cy="100975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4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2" grpId="0"/>
      <p:bldP spid="23" grpId="0" animBg="1"/>
      <p:bldP spid="25" grpId="0"/>
      <p:bldP spid="28" grpId="0" animBg="1"/>
      <p:bldP spid="29" grpId="0"/>
      <p:bldP spid="30" grpId="0"/>
      <p:bldP spid="31" grpId="0"/>
      <p:bldP spid="31" grpId="1"/>
      <p:bldP spid="32" grpId="0"/>
      <p:bldP spid="32" grpId="1"/>
      <p:bldP spid="35" grpId="0" animBg="1"/>
      <p:bldP spid="37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3" grpId="0"/>
      <p:bldP spid="56" grpId="0"/>
      <p:bldP spid="65" grpId="0"/>
      <p:bldP spid="7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D313EC-1E12-2FFA-5B26-C40815F88201}"/>
              </a:ext>
            </a:extLst>
          </p:cNvPr>
          <p:cNvSpPr txBox="1"/>
          <p:nvPr/>
        </p:nvSpPr>
        <p:spPr>
          <a:xfrm>
            <a:off x="578203" y="473258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1E7760-8692-4551-9183-606A2A13AACC}"/>
                  </a:ext>
                </a:extLst>
              </p:cNvPr>
              <p:cNvSpPr txBox="1"/>
              <p:nvPr/>
            </p:nvSpPr>
            <p:spPr>
              <a:xfrm>
                <a:off x="605937" y="1130358"/>
                <a:ext cx="29387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1E7760-8692-4551-9183-606A2A13A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37" y="1130358"/>
                <a:ext cx="2938753" cy="369332"/>
              </a:xfrm>
              <a:prstGeom prst="rect">
                <a:avLst/>
              </a:prstGeom>
              <a:blipFill>
                <a:blip r:embed="rId2"/>
                <a:stretch>
                  <a:fillRect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A73CB08-B419-9ACF-A478-72EE79E3FF2B}"/>
              </a:ext>
            </a:extLst>
          </p:cNvPr>
          <p:cNvSpPr txBox="1"/>
          <p:nvPr/>
        </p:nvSpPr>
        <p:spPr>
          <a:xfrm>
            <a:off x="2203020" y="493489"/>
            <a:ext cx="843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(IVP)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FF0FF1-30C5-68AD-97CE-3607B5C3EF62}"/>
                  </a:ext>
                </a:extLst>
              </p:cNvPr>
              <p:cNvSpPr txBox="1"/>
              <p:nvPr/>
            </p:nvSpPr>
            <p:spPr>
              <a:xfrm>
                <a:off x="4051760" y="1161135"/>
                <a:ext cx="118205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20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FF0FF1-30C5-68AD-97CE-3607B5C3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760" y="1161135"/>
                <a:ext cx="1182055" cy="307777"/>
              </a:xfrm>
              <a:prstGeom prst="rect">
                <a:avLst/>
              </a:prstGeom>
              <a:blipFill>
                <a:blip r:embed="rId3"/>
                <a:stretch>
                  <a:fillRect l="-4639" r="-4124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935CED4-B701-1D9A-1F32-DEB7D03696BA}"/>
                  </a:ext>
                </a:extLst>
              </p:cNvPr>
              <p:cNvSpPr txBox="1"/>
              <p:nvPr/>
            </p:nvSpPr>
            <p:spPr>
              <a:xfrm>
                <a:off x="646584" y="1776916"/>
                <a:ext cx="2797561" cy="910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935CED4-B701-1D9A-1F32-DEB7D0369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84" y="1776916"/>
                <a:ext cx="2797561" cy="9102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3BF47C-C6C7-9DC5-D8D6-805AF033D3D6}"/>
              </a:ext>
            </a:extLst>
          </p:cNvPr>
          <p:cNvCxnSpPr>
            <a:cxnSpLocks/>
          </p:cNvCxnSpPr>
          <p:nvPr/>
        </p:nvCxnSpPr>
        <p:spPr>
          <a:xfrm>
            <a:off x="578203" y="1814320"/>
            <a:ext cx="28138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3063CAA1-AD53-36BF-4ED0-DD809822AFB0}"/>
              </a:ext>
            </a:extLst>
          </p:cNvPr>
          <p:cNvSpPr/>
          <p:nvPr/>
        </p:nvSpPr>
        <p:spPr>
          <a:xfrm rot="16200000">
            <a:off x="1679036" y="2355311"/>
            <a:ext cx="213098" cy="109802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FF5872-B671-B21A-0B93-213F78000DE0}"/>
                  </a:ext>
                </a:extLst>
              </p:cNvPr>
              <p:cNvSpPr txBox="1"/>
              <p:nvPr/>
            </p:nvSpPr>
            <p:spPr>
              <a:xfrm>
                <a:off x="1524199" y="3010870"/>
                <a:ext cx="522772" cy="3978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FF5872-B671-B21A-0B93-213F78000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199" y="3010870"/>
                <a:ext cx="522772" cy="397866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D76E9357-881B-B079-3604-7DF0CF967290}"/>
              </a:ext>
            </a:extLst>
          </p:cNvPr>
          <p:cNvSpPr/>
          <p:nvPr/>
        </p:nvSpPr>
        <p:spPr>
          <a:xfrm rot="16200000">
            <a:off x="2908425" y="2638180"/>
            <a:ext cx="213098" cy="582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6BCB7B-D385-13F1-7F8D-0039337183C7}"/>
                  </a:ext>
                </a:extLst>
              </p:cNvPr>
              <p:cNvSpPr txBox="1"/>
              <p:nvPr/>
            </p:nvSpPr>
            <p:spPr>
              <a:xfrm>
                <a:off x="2753588" y="3035740"/>
                <a:ext cx="52277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6BCB7B-D385-13F1-7F8D-003933718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588" y="3035740"/>
                <a:ext cx="522772" cy="369332"/>
              </a:xfrm>
              <a:prstGeom prst="rect">
                <a:avLst/>
              </a:prstGeom>
              <a:blipFill>
                <a:blip r:embed="rId6"/>
                <a:stretch>
                  <a:fillRect l="-11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D703D2-0053-3A54-12E4-0A60246B1DE9}"/>
                  </a:ext>
                </a:extLst>
              </p:cNvPr>
              <p:cNvSpPr txBox="1"/>
              <p:nvPr/>
            </p:nvSpPr>
            <p:spPr>
              <a:xfrm>
                <a:off x="1014823" y="3682843"/>
                <a:ext cx="2016965" cy="295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D703D2-0053-3A54-12E4-0A60246B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823" y="3682843"/>
                <a:ext cx="2016965" cy="295594"/>
              </a:xfrm>
              <a:prstGeom prst="rect">
                <a:avLst/>
              </a:prstGeom>
              <a:blipFill>
                <a:blip r:embed="rId7"/>
                <a:stretch>
                  <a:fillRect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E4A3DF-7532-29D0-2E71-1D9E4C0BA50F}"/>
                  </a:ext>
                </a:extLst>
              </p:cNvPr>
              <p:cNvSpPr txBox="1"/>
              <p:nvPr/>
            </p:nvSpPr>
            <p:spPr>
              <a:xfrm>
                <a:off x="775036" y="4077045"/>
                <a:ext cx="23300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E4A3DF-7532-29D0-2E71-1D9E4C0BA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36" y="4077045"/>
                <a:ext cx="2330043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02E9AC-7FC9-CB03-0167-DCB656A968AE}"/>
                  </a:ext>
                </a:extLst>
              </p:cNvPr>
              <p:cNvSpPr txBox="1"/>
              <p:nvPr/>
            </p:nvSpPr>
            <p:spPr>
              <a:xfrm>
                <a:off x="532787" y="4527997"/>
                <a:ext cx="2703882" cy="8191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02E9AC-7FC9-CB03-0167-DCB656A96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87" y="4527997"/>
                <a:ext cx="2703882" cy="8191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329968-09BC-FA54-C57E-057CD0E06E50}"/>
                  </a:ext>
                </a:extLst>
              </p:cNvPr>
              <p:cNvSpPr txBox="1"/>
              <p:nvPr/>
            </p:nvSpPr>
            <p:spPr>
              <a:xfrm>
                <a:off x="357307" y="5282684"/>
                <a:ext cx="1885901" cy="8020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b="0" i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10=−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329968-09BC-FA54-C57E-057CD0E06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07" y="5282684"/>
                <a:ext cx="1885901" cy="80201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AEB2147-4BDA-EFA5-1DB9-7FC072A033B8}"/>
                  </a:ext>
                </a:extLst>
              </p:cNvPr>
              <p:cNvSpPr txBox="1"/>
              <p:nvPr/>
            </p:nvSpPr>
            <p:spPr>
              <a:xfrm>
                <a:off x="2165859" y="5292303"/>
                <a:ext cx="188590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b="0" i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−1=20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AEB2147-4BDA-EFA5-1DB9-7FC072A03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859" y="5292303"/>
                <a:ext cx="1885901" cy="553998"/>
              </a:xfrm>
              <a:prstGeom prst="rect">
                <a:avLst/>
              </a:prstGeom>
              <a:blipFill>
                <a:blip r:embed="rId11"/>
                <a:stretch>
                  <a:fillRect b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31FDE37-CC80-FDC9-B704-10339E3CDC32}"/>
                  </a:ext>
                </a:extLst>
              </p:cNvPr>
              <p:cNvSpPr txBox="1"/>
              <p:nvPr/>
            </p:nvSpPr>
            <p:spPr>
              <a:xfrm>
                <a:off x="2165859" y="5683691"/>
                <a:ext cx="188590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b="0" i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=21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31FDE37-CC80-FDC9-B704-10339E3CD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859" y="5683691"/>
                <a:ext cx="1885901" cy="553998"/>
              </a:xfrm>
              <a:prstGeom prst="rect">
                <a:avLst/>
              </a:prstGeom>
              <a:blipFill>
                <a:blip r:embed="rId12"/>
                <a:stretch>
                  <a:fillRect b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D48698-E2F9-58C7-74F5-AC8F9BD746F7}"/>
                  </a:ext>
                </a:extLst>
              </p:cNvPr>
              <p:cNvSpPr txBox="1"/>
              <p:nvPr/>
            </p:nvSpPr>
            <p:spPr>
              <a:xfrm>
                <a:off x="4500114" y="5123731"/>
                <a:ext cx="3233449" cy="891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+21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D48698-E2F9-58C7-74F5-AC8F9BD74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114" y="5123731"/>
                <a:ext cx="3233449" cy="8911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C042A4-BE5F-9D34-6566-D8BB7AFA589B}"/>
                  </a:ext>
                </a:extLst>
              </p:cNvPr>
              <p:cNvSpPr txBox="1"/>
              <p:nvPr/>
            </p:nvSpPr>
            <p:spPr>
              <a:xfrm>
                <a:off x="8189609" y="5064316"/>
                <a:ext cx="3469604" cy="9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C042A4-BE5F-9D34-6566-D8BB7AFA5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609" y="5064316"/>
                <a:ext cx="3469604" cy="99931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9C66C4E-443B-19BD-C680-DAC3E8CB5E0C}"/>
              </a:ext>
            </a:extLst>
          </p:cNvPr>
          <p:cNvSpPr/>
          <p:nvPr/>
        </p:nvSpPr>
        <p:spPr>
          <a:xfrm>
            <a:off x="4416870" y="5292302"/>
            <a:ext cx="3316693" cy="89626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8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3" grpId="0"/>
      <p:bldP spid="14" grpId="0"/>
      <p:bldP spid="14" grpId="1"/>
      <p:bldP spid="16" grpId="0"/>
      <p:bldP spid="16" grpId="1"/>
      <p:bldP spid="17" grpId="0"/>
      <p:bldP spid="18" grpId="0"/>
      <p:bldP spid="19" grpId="0"/>
      <p:bldP spid="20" grpId="0"/>
      <p:bldP spid="21" grpId="0"/>
      <p:bldP spid="24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D313EC-1E12-2FFA-5B26-C40815F88201}"/>
              </a:ext>
            </a:extLst>
          </p:cNvPr>
          <p:cNvSpPr txBox="1"/>
          <p:nvPr/>
        </p:nvSpPr>
        <p:spPr>
          <a:xfrm>
            <a:off x="578203" y="473258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Example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1E7760-8692-4551-9183-606A2A13AACC}"/>
                  </a:ext>
                </a:extLst>
              </p:cNvPr>
              <p:cNvSpPr txBox="1"/>
              <p:nvPr/>
            </p:nvSpPr>
            <p:spPr>
              <a:xfrm>
                <a:off x="683193" y="1142420"/>
                <a:ext cx="25116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1E7760-8692-4551-9183-606A2A13A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93" y="1142420"/>
                <a:ext cx="2511649" cy="369332"/>
              </a:xfrm>
              <a:prstGeom prst="rect">
                <a:avLst/>
              </a:prstGeom>
              <a:blipFill>
                <a:blip r:embed="rId2"/>
                <a:stretch>
                  <a:fillRect l="-2184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A73CB08-B419-9ACF-A478-72EE79E3FF2B}"/>
              </a:ext>
            </a:extLst>
          </p:cNvPr>
          <p:cNvSpPr txBox="1"/>
          <p:nvPr/>
        </p:nvSpPr>
        <p:spPr>
          <a:xfrm>
            <a:off x="2203020" y="493489"/>
            <a:ext cx="843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(IVP)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587CD8-A621-5223-CCE1-23EB1C8A65BC}"/>
              </a:ext>
            </a:extLst>
          </p:cNvPr>
          <p:cNvCxnSpPr/>
          <p:nvPr/>
        </p:nvCxnSpPr>
        <p:spPr>
          <a:xfrm>
            <a:off x="4863691" y="982855"/>
            <a:ext cx="9816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B4246A-FDA5-26D2-E44F-08FDE33A4BC3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863691" y="982855"/>
            <a:ext cx="0" cy="7212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F4D5AA-5DF7-20CB-D5BC-F46AA5AB0DF6}"/>
              </a:ext>
            </a:extLst>
          </p:cNvPr>
          <p:cNvCxnSpPr>
            <a:cxnSpLocks/>
            <a:stCxn id="19" idx="4"/>
          </p:cNvCxnSpPr>
          <p:nvPr/>
        </p:nvCxnSpPr>
        <p:spPr>
          <a:xfrm>
            <a:off x="4863691" y="2496180"/>
            <a:ext cx="0" cy="7212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E223717-D66C-C47E-A735-C8142168B6E2}"/>
              </a:ext>
            </a:extLst>
          </p:cNvPr>
          <p:cNvSpPr/>
          <p:nvPr/>
        </p:nvSpPr>
        <p:spPr>
          <a:xfrm>
            <a:off x="5845384" y="642663"/>
            <a:ext cx="1460440" cy="68038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660AFE-1D64-A313-70D0-2E34554A7B6D}"/>
              </a:ext>
            </a:extLst>
          </p:cNvPr>
          <p:cNvSpPr/>
          <p:nvPr/>
        </p:nvSpPr>
        <p:spPr>
          <a:xfrm>
            <a:off x="5845384" y="2877245"/>
            <a:ext cx="1460440" cy="68038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A1FA3C-D239-875E-B51B-4B9500DDD986}"/>
              </a:ext>
            </a:extLst>
          </p:cNvPr>
          <p:cNvSpPr/>
          <p:nvPr/>
        </p:nvSpPr>
        <p:spPr>
          <a:xfrm>
            <a:off x="4458495" y="1704113"/>
            <a:ext cx="810392" cy="79206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006EE3-AFED-5335-991E-888948098CF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863691" y="3217436"/>
            <a:ext cx="981693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49EEB29-6ED5-9B53-D368-9C26FA908A43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305824" y="3217436"/>
            <a:ext cx="910967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BD624C4-A667-E5EB-60FB-488D5B62DCF1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305824" y="982855"/>
            <a:ext cx="910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A684FA4-2726-93C3-E803-24B6F9F77ADB}"/>
              </a:ext>
            </a:extLst>
          </p:cNvPr>
          <p:cNvCxnSpPr>
            <a:cxnSpLocks/>
          </p:cNvCxnSpPr>
          <p:nvPr/>
        </p:nvCxnSpPr>
        <p:spPr>
          <a:xfrm flipV="1">
            <a:off x="8216791" y="982854"/>
            <a:ext cx="0" cy="22345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70E5915-7EE0-8DDE-FAF5-9B75ED4C1ED8}"/>
                  </a:ext>
                </a:extLst>
              </p:cNvPr>
              <p:cNvSpPr txBox="1"/>
              <p:nvPr/>
            </p:nvSpPr>
            <p:spPr>
              <a:xfrm>
                <a:off x="6435661" y="767410"/>
                <a:ext cx="2798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70E5915-7EE0-8DDE-FAF5-9B75ED4C1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661" y="767410"/>
                <a:ext cx="27988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00EAAB0-E085-A11D-648F-0DCEE8564A15}"/>
                  </a:ext>
                </a:extLst>
              </p:cNvPr>
              <p:cNvSpPr txBox="1"/>
              <p:nvPr/>
            </p:nvSpPr>
            <p:spPr>
              <a:xfrm>
                <a:off x="6414854" y="3001992"/>
                <a:ext cx="3214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00EAAB0-E085-A11D-648F-0DCEE8564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854" y="3001992"/>
                <a:ext cx="32149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855EE264-4E1C-600D-681E-84A000633C11}"/>
              </a:ext>
            </a:extLst>
          </p:cNvPr>
          <p:cNvSpPr txBox="1"/>
          <p:nvPr/>
        </p:nvSpPr>
        <p:spPr>
          <a:xfrm>
            <a:off x="6080771" y="2583219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Euclid" panose="02020503060505020303" pitchFamily="18" charset="0"/>
              </a:rPr>
              <a:t>resistance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A97982A-0C14-1724-F801-ED031DB548DA}"/>
              </a:ext>
            </a:extLst>
          </p:cNvPr>
          <p:cNvSpPr txBox="1"/>
          <p:nvPr/>
        </p:nvSpPr>
        <p:spPr>
          <a:xfrm>
            <a:off x="6106564" y="348637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Euclid" panose="02020503060505020303" pitchFamily="18" charset="0"/>
              </a:rPr>
              <a:t>inductor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647F3F-5BBB-8B68-9B30-2B0B5D403BDF}"/>
              </a:ext>
            </a:extLst>
          </p:cNvPr>
          <p:cNvSpPr txBox="1"/>
          <p:nvPr/>
        </p:nvSpPr>
        <p:spPr>
          <a:xfrm>
            <a:off x="3633333" y="1807757"/>
            <a:ext cx="825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Euclid" panose="02020503060505020303" pitchFamily="18" charset="0"/>
              </a:rPr>
              <a:t>voltage</a:t>
            </a:r>
          </a:p>
          <a:p>
            <a:pPr algn="ctr"/>
            <a:r>
              <a:rPr lang="en-US" sz="1600" dirty="0">
                <a:latin typeface="Euclid" panose="02020503060505020303" pitchFamily="18" charset="0"/>
              </a:rPr>
              <a:t>source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0370C9A-CFD3-2515-01FC-124E4BBB9EB7}"/>
                  </a:ext>
                </a:extLst>
              </p:cNvPr>
              <p:cNvSpPr txBox="1"/>
              <p:nvPr/>
            </p:nvSpPr>
            <p:spPr>
              <a:xfrm>
                <a:off x="4535780" y="1950885"/>
                <a:ext cx="6558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0370C9A-CFD3-2515-01FC-124E4BBB9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780" y="1950885"/>
                <a:ext cx="655821" cy="369332"/>
              </a:xfrm>
              <a:prstGeom prst="rect">
                <a:avLst/>
              </a:prstGeom>
              <a:blipFill>
                <a:blip r:embed="rId5"/>
                <a:stretch>
                  <a:fillRect l="-1018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06E1683-F482-70C5-1053-7D798882E423}"/>
                  </a:ext>
                </a:extLst>
              </p:cNvPr>
              <p:cNvSpPr txBox="1"/>
              <p:nvPr/>
            </p:nvSpPr>
            <p:spPr>
              <a:xfrm>
                <a:off x="5313993" y="1908977"/>
                <a:ext cx="13807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06E1683-F482-70C5-1053-7D798882E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993" y="1908977"/>
                <a:ext cx="1380763" cy="369332"/>
              </a:xfrm>
              <a:prstGeom prst="rect">
                <a:avLst/>
              </a:prstGeom>
              <a:blipFill>
                <a:blip r:embed="rId6"/>
                <a:stretch>
                  <a:fillRect l="-1770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73C122-9AFD-1ADE-6D70-2372470AEE73}"/>
                  </a:ext>
                </a:extLst>
              </p:cNvPr>
              <p:cNvSpPr txBox="1"/>
              <p:nvPr/>
            </p:nvSpPr>
            <p:spPr>
              <a:xfrm>
                <a:off x="9181223" y="767410"/>
                <a:ext cx="2388667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73C122-9AFD-1ADE-6D70-2372470AE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223" y="767410"/>
                <a:ext cx="2388667" cy="7012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1A8AC1B-6E36-0E56-BE8C-253A9F6FF1E6}"/>
                  </a:ext>
                </a:extLst>
              </p:cNvPr>
              <p:cNvSpPr txBox="1"/>
              <p:nvPr/>
            </p:nvSpPr>
            <p:spPr>
              <a:xfrm>
                <a:off x="9225836" y="2213887"/>
                <a:ext cx="22426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1A8AC1B-6E36-0E56-BE8C-253A9F6FF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836" y="2213887"/>
                <a:ext cx="2242602" cy="369332"/>
              </a:xfrm>
              <a:prstGeom prst="rect">
                <a:avLst/>
              </a:prstGeom>
              <a:blipFill>
                <a:blip r:embed="rId9"/>
                <a:stretch>
                  <a:fillRect r="-2446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F57923DD-F866-AE97-1310-5C3F4B3C960B}"/>
              </a:ext>
            </a:extLst>
          </p:cNvPr>
          <p:cNvSpPr txBox="1"/>
          <p:nvPr/>
        </p:nvSpPr>
        <p:spPr>
          <a:xfrm>
            <a:off x="9475752" y="1737373"/>
            <a:ext cx="1543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C99"/>
                </a:solidFill>
                <a:latin typeface="Euclid" panose="02020503060505020303" pitchFamily="18" charset="0"/>
              </a:rPr>
              <a:t>Product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6D0ABEC-2BB3-DF49-E1D0-736FE5D2A24F}"/>
                  </a:ext>
                </a:extLst>
              </p:cNvPr>
              <p:cNvSpPr txBox="1"/>
              <p:nvPr/>
            </p:nvSpPr>
            <p:spPr>
              <a:xfrm>
                <a:off x="450286" y="4574002"/>
                <a:ext cx="2333908" cy="714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6D0ABEC-2BB3-DF49-E1D0-736FE5D2A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86" y="4574002"/>
                <a:ext cx="2333908" cy="7143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32C2F94-0491-5716-AAEF-EF0E5BCCFC04}"/>
                  </a:ext>
                </a:extLst>
              </p:cNvPr>
              <p:cNvSpPr txBox="1"/>
              <p:nvPr/>
            </p:nvSpPr>
            <p:spPr>
              <a:xfrm>
                <a:off x="657335" y="3274276"/>
                <a:ext cx="3020892" cy="714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′+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32C2F94-0491-5716-AAEF-EF0E5BCCF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35" y="3274276"/>
                <a:ext cx="3020892" cy="7143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Left Brace 86">
            <a:extLst>
              <a:ext uri="{FF2B5EF4-FFF2-40B4-BE49-F238E27FC236}">
                <a16:creationId xmlns:a16="http://schemas.microsoft.com/office/drawing/2014/main" id="{FFC7015F-61FC-59AB-E7E5-1AF6133982BB}"/>
              </a:ext>
            </a:extLst>
          </p:cNvPr>
          <p:cNvSpPr/>
          <p:nvPr/>
        </p:nvSpPr>
        <p:spPr>
          <a:xfrm rot="16200000">
            <a:off x="1533273" y="3925400"/>
            <a:ext cx="213098" cy="40396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D297A20-0735-369D-3821-B4A4EDF10930}"/>
                  </a:ext>
                </a:extLst>
              </p:cNvPr>
              <p:cNvSpPr txBox="1"/>
              <p:nvPr/>
            </p:nvSpPr>
            <p:spPr>
              <a:xfrm>
                <a:off x="1416883" y="4242155"/>
                <a:ext cx="52277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D297A20-0735-369D-3821-B4A4EDF10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883" y="4242155"/>
                <a:ext cx="522772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1FAD99B-ACCB-CAC0-7536-F48A83014E51}"/>
                  </a:ext>
                </a:extLst>
              </p:cNvPr>
              <p:cNvSpPr txBox="1"/>
              <p:nvPr/>
            </p:nvSpPr>
            <p:spPr>
              <a:xfrm>
                <a:off x="8829850" y="2914607"/>
                <a:ext cx="1259601" cy="5741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0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1FAD99B-ACCB-CAC0-7536-F48A83014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850" y="2914607"/>
                <a:ext cx="1259601" cy="57419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413276E-A037-CFE0-6FF0-BA03F5FFB931}"/>
                  </a:ext>
                </a:extLst>
              </p:cNvPr>
              <p:cNvSpPr txBox="1"/>
              <p:nvPr/>
            </p:nvSpPr>
            <p:spPr>
              <a:xfrm>
                <a:off x="10082169" y="2904476"/>
                <a:ext cx="1259601" cy="584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0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413276E-A037-CFE0-6FF0-BA03F5FFB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2169" y="2904476"/>
                <a:ext cx="1259601" cy="58432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8FBB089-87F2-C254-D94B-FAF42E5248FE}"/>
                  </a:ext>
                </a:extLst>
              </p:cNvPr>
              <p:cNvSpPr txBox="1"/>
              <p:nvPr/>
            </p:nvSpPr>
            <p:spPr>
              <a:xfrm>
                <a:off x="8601729" y="3773282"/>
                <a:ext cx="1259601" cy="582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0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8FBB089-87F2-C254-D94B-FAF42E524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729" y="3773282"/>
                <a:ext cx="1259601" cy="58233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9958496-421A-13B6-1C15-316D4FF7CEAD}"/>
                  </a:ext>
                </a:extLst>
              </p:cNvPr>
              <p:cNvSpPr txBox="1"/>
              <p:nvPr/>
            </p:nvSpPr>
            <p:spPr>
              <a:xfrm>
                <a:off x="8234419" y="3273901"/>
                <a:ext cx="615425" cy="1338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2400" b="0" i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9958496-421A-13B6-1C15-316D4FF7C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419" y="3273901"/>
                <a:ext cx="615425" cy="133805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0EE0CB3-00EB-C2A3-0A7F-021C6A73F860}"/>
                  </a:ext>
                </a:extLst>
              </p:cNvPr>
              <p:cNvSpPr txBox="1"/>
              <p:nvPr/>
            </p:nvSpPr>
            <p:spPr>
              <a:xfrm>
                <a:off x="9015198" y="3261622"/>
                <a:ext cx="615425" cy="1338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2400" b="0" i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0EE0CB3-00EB-C2A3-0A7F-021C6A73F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5198" y="3261622"/>
                <a:ext cx="615425" cy="133805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4032945-B403-DE95-F9B1-2C474B1209A4}"/>
                  </a:ext>
                </a:extLst>
              </p:cNvPr>
              <p:cNvSpPr txBox="1"/>
              <p:nvPr/>
            </p:nvSpPr>
            <p:spPr>
              <a:xfrm>
                <a:off x="9939473" y="3807029"/>
                <a:ext cx="2160200" cy="5741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0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4032945-B403-DE95-F9B1-2C474B120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9473" y="3807029"/>
                <a:ext cx="2160200" cy="57419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D7E2F7C-AB6E-6357-86D3-5E3444AD8455}"/>
                  </a:ext>
                </a:extLst>
              </p:cNvPr>
              <p:cNvSpPr txBox="1"/>
              <p:nvPr/>
            </p:nvSpPr>
            <p:spPr>
              <a:xfrm>
                <a:off x="8300311" y="4611960"/>
                <a:ext cx="2160200" cy="7547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</m:oMath>
                  </m:oMathPara>
                </a14:m>
                <a:endParaRPr lang="en-US" sz="2000" b="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  <a:p>
                <a:endParaRPr lang="en-US" sz="20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D7E2F7C-AB6E-6357-86D3-5E3444AD8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311" y="4611960"/>
                <a:ext cx="2160200" cy="75475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8AC2D91-D9CF-DA1D-7FF3-FC362C2AC453}"/>
                  </a:ext>
                </a:extLst>
              </p:cNvPr>
              <p:cNvSpPr txBox="1"/>
              <p:nvPr/>
            </p:nvSpPr>
            <p:spPr>
              <a:xfrm>
                <a:off x="9939473" y="4574002"/>
                <a:ext cx="2160200" cy="7547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𝑅𝑡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000" b="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  <a:p>
                <a:endParaRPr lang="en-US" sz="20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8AC2D91-D9CF-DA1D-7FF3-FC362C2AC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9473" y="4574002"/>
                <a:ext cx="2160200" cy="75475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4C212D8-BA5C-485E-A9F4-307E42064414}"/>
                  </a:ext>
                </a:extLst>
              </p:cNvPr>
              <p:cNvSpPr txBox="1"/>
              <p:nvPr/>
            </p:nvSpPr>
            <p:spPr>
              <a:xfrm>
                <a:off x="380811" y="5328760"/>
                <a:ext cx="2772297" cy="9030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4C212D8-BA5C-485E-A9F4-307E42064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11" y="5328760"/>
                <a:ext cx="2772297" cy="90306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F072E2B-8228-F8A2-C250-B5D30485D86F}"/>
                  </a:ext>
                </a:extLst>
              </p:cNvPr>
              <p:cNvSpPr txBox="1"/>
              <p:nvPr/>
            </p:nvSpPr>
            <p:spPr>
              <a:xfrm>
                <a:off x="2851878" y="5528446"/>
                <a:ext cx="48083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F072E2B-8228-F8A2-C250-B5D30485D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878" y="5528446"/>
                <a:ext cx="480837" cy="615553"/>
              </a:xfrm>
              <a:prstGeom prst="rect">
                <a:avLst/>
              </a:prstGeom>
              <a:blipFill>
                <a:blip r:embed="rId24"/>
                <a:stretch>
                  <a:fillRect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F3066C6-462F-A8CB-F376-EFCA8E95C3BA}"/>
                  </a:ext>
                </a:extLst>
              </p:cNvPr>
              <p:cNvSpPr txBox="1"/>
              <p:nvPr/>
            </p:nvSpPr>
            <p:spPr>
              <a:xfrm>
                <a:off x="1105956" y="5528446"/>
                <a:ext cx="33496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F3066C6-462F-A8CB-F376-EFCA8E95C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56" y="5528446"/>
                <a:ext cx="334963" cy="615553"/>
              </a:xfrm>
              <a:prstGeom prst="rect">
                <a:avLst/>
              </a:prstGeom>
              <a:blipFill>
                <a:blip r:embed="rId25"/>
                <a:stretch>
                  <a:fillRect l="-14545" r="-14545"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C99020E-8C8C-C2A7-1B2B-9CDC3B91082D}"/>
                  </a:ext>
                </a:extLst>
              </p:cNvPr>
              <p:cNvSpPr txBox="1"/>
              <p:nvPr/>
            </p:nvSpPr>
            <p:spPr>
              <a:xfrm>
                <a:off x="253720" y="5167195"/>
                <a:ext cx="562526" cy="1338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2400" b="0" i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C99020E-8C8C-C2A7-1B2B-9CDC3B9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20" y="5167195"/>
                <a:ext cx="562526" cy="133805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27DA9F4-5239-F20D-2FAB-7EE6484BAC1B}"/>
                  </a:ext>
                </a:extLst>
              </p:cNvPr>
              <p:cNvSpPr txBox="1"/>
              <p:nvPr/>
            </p:nvSpPr>
            <p:spPr>
              <a:xfrm>
                <a:off x="1620526" y="5167194"/>
                <a:ext cx="562526" cy="1338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2400" b="0" i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27DA9F4-5239-F20D-2FAB-7EE6484BA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526" y="5167194"/>
                <a:ext cx="562526" cy="133805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499961C-D80E-32D7-D7AD-D9F7722FFCD8}"/>
                  </a:ext>
                </a:extLst>
              </p:cNvPr>
              <p:cNvSpPr txBox="1"/>
              <p:nvPr/>
            </p:nvSpPr>
            <p:spPr>
              <a:xfrm>
                <a:off x="3631479" y="3551707"/>
                <a:ext cx="3162725" cy="11151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𝑢𝑖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499961C-D80E-32D7-D7AD-D9F7722FF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479" y="3551707"/>
                <a:ext cx="3162725" cy="1115113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876FAC2-E3F4-C540-D712-E471E0E9C4A4}"/>
                  </a:ext>
                </a:extLst>
              </p:cNvPr>
              <p:cNvSpPr txBox="1"/>
              <p:nvPr/>
            </p:nvSpPr>
            <p:spPr>
              <a:xfrm>
                <a:off x="3578817" y="4353037"/>
                <a:ext cx="3212226" cy="11151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876FAC2-E3F4-C540-D712-E471E0E9C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817" y="4353037"/>
                <a:ext cx="3212226" cy="1115113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3336452-CAF5-4C17-24DB-F94563BCCB38}"/>
                  </a:ext>
                </a:extLst>
              </p:cNvPr>
              <p:cNvSpPr txBox="1"/>
              <p:nvPr/>
            </p:nvSpPr>
            <p:spPr>
              <a:xfrm>
                <a:off x="3436760" y="5268438"/>
                <a:ext cx="4407553" cy="11151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𝑅𝑡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𝑅𝑡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sup>
                          </m:s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𝑅𝑡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3336452-CAF5-4C17-24DB-F94563BCC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760" y="5268438"/>
                <a:ext cx="4407553" cy="1115113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EF37B18-A847-C879-80A7-43D04CCB94E1}"/>
                  </a:ext>
                </a:extLst>
              </p:cNvPr>
              <p:cNvSpPr txBox="1"/>
              <p:nvPr/>
            </p:nvSpPr>
            <p:spPr>
              <a:xfrm>
                <a:off x="7761307" y="5305318"/>
                <a:ext cx="3842847" cy="11151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𝑅𝑡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𝑅𝑡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sup>
                          </m:s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nary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𝑅𝑡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EF37B18-A847-C879-80A7-43D04CCB9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307" y="5305318"/>
                <a:ext cx="3842847" cy="1115113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58D443-4762-1C1B-9D95-8E27DB789BD7}"/>
              </a:ext>
            </a:extLst>
          </p:cNvPr>
          <p:cNvCxnSpPr/>
          <p:nvPr/>
        </p:nvCxnSpPr>
        <p:spPr>
          <a:xfrm flipV="1">
            <a:off x="4047545" y="6158551"/>
            <a:ext cx="241110" cy="2190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7183B8-A2EB-1947-F9EF-26A574E8F47C}"/>
              </a:ext>
            </a:extLst>
          </p:cNvPr>
          <p:cNvCxnSpPr/>
          <p:nvPr/>
        </p:nvCxnSpPr>
        <p:spPr>
          <a:xfrm flipV="1">
            <a:off x="4943820" y="5832548"/>
            <a:ext cx="241110" cy="2190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6A2466-F4E3-C505-3442-4C05C7A9967A}"/>
                  </a:ext>
                </a:extLst>
              </p:cNvPr>
              <p:cNvSpPr txBox="1"/>
              <p:nvPr/>
            </p:nvSpPr>
            <p:spPr>
              <a:xfrm>
                <a:off x="723562" y="1782118"/>
                <a:ext cx="2373663" cy="714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6A2466-F4E3-C505-3442-4C05C7A99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62" y="1782118"/>
                <a:ext cx="2373663" cy="714363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>
            <a:extLst>
              <a:ext uri="{FF2B5EF4-FFF2-40B4-BE49-F238E27FC236}">
                <a16:creationId xmlns:a16="http://schemas.microsoft.com/office/drawing/2014/main" id="{9324791C-3D3B-F38F-9945-C0C2889C41B7}"/>
              </a:ext>
            </a:extLst>
          </p:cNvPr>
          <p:cNvSpPr/>
          <p:nvPr/>
        </p:nvSpPr>
        <p:spPr>
          <a:xfrm rot="16200000">
            <a:off x="1290653" y="2524971"/>
            <a:ext cx="213098" cy="24781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92C99E-FCD7-6C55-E650-AE4C99B2A10F}"/>
                  </a:ext>
                </a:extLst>
              </p:cNvPr>
              <p:cNvSpPr txBox="1"/>
              <p:nvPr/>
            </p:nvSpPr>
            <p:spPr>
              <a:xfrm>
                <a:off x="1155497" y="2787565"/>
                <a:ext cx="52277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92C99E-FCD7-6C55-E650-AE4C99B2A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497" y="2787565"/>
                <a:ext cx="522772" cy="307777"/>
              </a:xfrm>
              <a:prstGeom prst="rect">
                <a:avLst/>
              </a:prstGeom>
              <a:blipFill>
                <a:blip r:embed="rId33"/>
                <a:stretch>
                  <a:fillRect l="-11765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Brace 14">
            <a:extLst>
              <a:ext uri="{FF2B5EF4-FFF2-40B4-BE49-F238E27FC236}">
                <a16:creationId xmlns:a16="http://schemas.microsoft.com/office/drawing/2014/main" id="{CD987A36-5EC5-980C-FBC6-0699A3E8E332}"/>
              </a:ext>
            </a:extLst>
          </p:cNvPr>
          <p:cNvSpPr/>
          <p:nvPr/>
        </p:nvSpPr>
        <p:spPr>
          <a:xfrm rot="16200000">
            <a:off x="2421547" y="2197090"/>
            <a:ext cx="214816" cy="94516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4C0FFD8-E83C-BD9E-18F5-C3DEB132357B}"/>
                  </a:ext>
                </a:extLst>
              </p:cNvPr>
              <p:cNvSpPr txBox="1"/>
              <p:nvPr/>
            </p:nvSpPr>
            <p:spPr>
              <a:xfrm>
                <a:off x="2267569" y="2783800"/>
                <a:ext cx="52277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4C0FFD8-E83C-BD9E-18F5-C3DEB1323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569" y="2783800"/>
                <a:ext cx="522772" cy="307777"/>
              </a:xfrm>
              <a:prstGeom prst="rect">
                <a:avLst/>
              </a:prstGeom>
              <a:blipFill>
                <a:blip r:embed="rId34"/>
                <a:stretch>
                  <a:fillRect l="-12791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322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2528</TotalTime>
  <Words>1083</Words>
  <Application>Microsoft Office PowerPoint</Application>
  <PresentationFormat>Widescreen</PresentationFormat>
  <Paragraphs>327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Euclid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Saleem</dc:creator>
  <cp:lastModifiedBy>Ahmed Saleem</cp:lastModifiedBy>
  <cp:revision>24</cp:revision>
  <dcterms:created xsi:type="dcterms:W3CDTF">2022-12-22T06:42:33Z</dcterms:created>
  <dcterms:modified xsi:type="dcterms:W3CDTF">2023-01-01T05:01:54Z</dcterms:modified>
</cp:coreProperties>
</file>