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C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>
        <p:scale>
          <a:sx n="125" d="100"/>
          <a:sy n="125" d="100"/>
        </p:scale>
        <p:origin x="108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1DF59E-850C-917D-D3FB-6ACFAF8ECD51}"/>
                  </a:ext>
                </a:extLst>
              </p:cNvPr>
              <p:cNvSpPr txBox="1"/>
              <p:nvPr/>
            </p:nvSpPr>
            <p:spPr>
              <a:xfrm>
                <a:off x="4645433" y="2780475"/>
                <a:ext cx="1207318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1DF59E-850C-917D-D3FB-6ACFAF8EC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33" y="2780475"/>
                <a:ext cx="1207318" cy="584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C730A-B436-7466-6E73-C559944D6A1E}"/>
                  </a:ext>
                </a:extLst>
              </p:cNvPr>
              <p:cNvSpPr txBox="1"/>
              <p:nvPr/>
            </p:nvSpPr>
            <p:spPr>
              <a:xfrm>
                <a:off x="8387932" y="2780475"/>
                <a:ext cx="1717137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C730A-B436-7466-6E73-C559944D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932" y="2780475"/>
                <a:ext cx="1717137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5FA0-BAE5-3755-B12C-BE7A695EC284}"/>
                  </a:ext>
                </a:extLst>
              </p:cNvPr>
              <p:cNvSpPr txBox="1"/>
              <p:nvPr/>
            </p:nvSpPr>
            <p:spPr>
              <a:xfrm>
                <a:off x="2209382" y="1100582"/>
                <a:ext cx="7037119" cy="727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B5FA0-BAE5-3755-B12C-BE7A695E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82" y="1100582"/>
                <a:ext cx="7037119" cy="727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0CEB04-34E0-58A5-6AB7-C5A9DE01C0D8}"/>
              </a:ext>
            </a:extLst>
          </p:cNvPr>
          <p:cNvSpPr txBox="1"/>
          <p:nvPr/>
        </p:nvSpPr>
        <p:spPr>
          <a:xfrm>
            <a:off x="4414389" y="417977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Nth Order Linear 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236F5-CBE0-2392-837C-57040DF275A8}"/>
              </a:ext>
            </a:extLst>
          </p:cNvPr>
          <p:cNvSpPr txBox="1"/>
          <p:nvPr/>
        </p:nvSpPr>
        <p:spPr>
          <a:xfrm>
            <a:off x="802939" y="2223849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91E9E-9605-AED0-3DF7-EED5DA7D058D}"/>
              </a:ext>
            </a:extLst>
          </p:cNvPr>
          <p:cNvSpPr txBox="1"/>
          <p:nvPr/>
        </p:nvSpPr>
        <p:spPr>
          <a:xfrm>
            <a:off x="7996782" y="2221723"/>
            <a:ext cx="238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Separable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CED7C1-27E5-6A16-8CAD-DE34D6067685}"/>
                  </a:ext>
                </a:extLst>
              </p:cNvPr>
              <p:cNvSpPr txBox="1"/>
              <p:nvPr/>
            </p:nvSpPr>
            <p:spPr>
              <a:xfrm>
                <a:off x="1333100" y="2780475"/>
                <a:ext cx="18633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CED7C1-27E5-6A16-8CAD-DE34D6067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00" y="2780475"/>
                <a:ext cx="18633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06EB46-032D-4FF4-689E-243027BF6648}"/>
                  </a:ext>
                </a:extLst>
              </p:cNvPr>
              <p:cNvSpPr txBox="1"/>
              <p:nvPr/>
            </p:nvSpPr>
            <p:spPr>
              <a:xfrm>
                <a:off x="1292501" y="3732989"/>
                <a:ext cx="2937534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06EB46-032D-4FF4-689E-243027BF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01" y="3732989"/>
                <a:ext cx="2937534" cy="584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37B32-2D9D-835C-3C4E-71EF4A9F4357}"/>
                  </a:ext>
                </a:extLst>
              </p:cNvPr>
              <p:cNvSpPr txBox="1"/>
              <p:nvPr/>
            </p:nvSpPr>
            <p:spPr>
              <a:xfrm>
                <a:off x="4645433" y="3732989"/>
                <a:ext cx="216501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37B32-2D9D-835C-3C4E-71EF4A9F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33" y="3732989"/>
                <a:ext cx="2165015" cy="584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5FD140-0557-7D70-8166-A5A320E77421}"/>
              </a:ext>
            </a:extLst>
          </p:cNvPr>
          <p:cNvCxnSpPr>
            <a:cxnSpLocks/>
          </p:cNvCxnSpPr>
          <p:nvPr/>
        </p:nvCxnSpPr>
        <p:spPr>
          <a:xfrm flipH="1">
            <a:off x="2201929" y="1487659"/>
            <a:ext cx="40345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94D301-FA8B-F413-B40A-B17960210034}"/>
                  </a:ext>
                </a:extLst>
              </p:cNvPr>
              <p:cNvSpPr txBox="1"/>
              <p:nvPr/>
            </p:nvSpPr>
            <p:spPr>
              <a:xfrm>
                <a:off x="1292501" y="5465222"/>
                <a:ext cx="119879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94D301-FA8B-F413-B40A-B17960210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01" y="5465222"/>
                <a:ext cx="1198790" cy="584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945CF9-9104-A70A-70EF-94522AB865DE}"/>
              </a:ext>
            </a:extLst>
          </p:cNvPr>
          <p:cNvSpPr txBox="1"/>
          <p:nvPr/>
        </p:nvSpPr>
        <p:spPr>
          <a:xfrm>
            <a:off x="802939" y="4901309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1</a:t>
            </a:r>
            <a:r>
              <a:rPr lang="en-US" sz="2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Order Autonomous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5FAB53-19CB-3CCF-B757-26A046BD40D8}"/>
                  </a:ext>
                </a:extLst>
              </p:cNvPr>
              <p:cNvSpPr txBox="1"/>
              <p:nvPr/>
            </p:nvSpPr>
            <p:spPr>
              <a:xfrm>
                <a:off x="3846781" y="5479275"/>
                <a:ext cx="1306383" cy="636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5FAB53-19CB-3CCF-B757-26A046BD4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81" y="5479275"/>
                <a:ext cx="1306383" cy="6369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BDA776-9BE6-DE6F-7405-3B268998AF51}"/>
                  </a:ext>
                </a:extLst>
              </p:cNvPr>
              <p:cNvSpPr txBox="1"/>
              <p:nvPr/>
            </p:nvSpPr>
            <p:spPr>
              <a:xfrm>
                <a:off x="3590873" y="5370342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BDA776-9BE6-DE6F-7405-3B268998A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73" y="5370342"/>
                <a:ext cx="435824" cy="9687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7F279E-7899-B6C3-D93E-9BB90CA759E5}"/>
                  </a:ext>
                </a:extLst>
              </p:cNvPr>
              <p:cNvSpPr txBox="1"/>
              <p:nvPr/>
            </p:nvSpPr>
            <p:spPr>
              <a:xfrm>
                <a:off x="4594284" y="5370341"/>
                <a:ext cx="43582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7F279E-7899-B6C3-D93E-9BB90CA7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84" y="5370341"/>
                <a:ext cx="435824" cy="968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D95F5E-0206-81FF-423C-DD56772FCC03}"/>
                  </a:ext>
                </a:extLst>
              </p:cNvPr>
              <p:cNvSpPr txBox="1"/>
              <p:nvPr/>
            </p:nvSpPr>
            <p:spPr>
              <a:xfrm>
                <a:off x="6096000" y="5451035"/>
                <a:ext cx="1820819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D95F5E-0206-81FF-423C-DD56772FC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51035"/>
                <a:ext cx="1820819" cy="8073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960C0A-49A1-DF3A-8A33-D1BA063CB05B}"/>
                  </a:ext>
                </a:extLst>
              </p:cNvPr>
              <p:cNvSpPr txBox="1"/>
              <p:nvPr/>
            </p:nvSpPr>
            <p:spPr>
              <a:xfrm>
                <a:off x="8461478" y="5643870"/>
                <a:ext cx="10424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lang="en-US" sz="2000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960C0A-49A1-DF3A-8A33-D1BA063C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478" y="5643870"/>
                <a:ext cx="1042465" cy="307777"/>
              </a:xfrm>
              <a:prstGeom prst="rect">
                <a:avLst/>
              </a:prstGeom>
              <a:blipFill>
                <a:blip r:embed="rId13"/>
                <a:stretch>
                  <a:fillRect l="-5848" t="-2000" r="-526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C5193C-4E53-450A-FA30-C83448D2B292}"/>
              </a:ext>
            </a:extLst>
          </p:cNvPr>
          <p:cNvCxnSpPr/>
          <p:nvPr/>
        </p:nvCxnSpPr>
        <p:spPr>
          <a:xfrm>
            <a:off x="5351558" y="5823506"/>
            <a:ext cx="552011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eft Brace 80">
            <a:extLst>
              <a:ext uri="{FF2B5EF4-FFF2-40B4-BE49-F238E27FC236}">
                <a16:creationId xmlns:a16="http://schemas.microsoft.com/office/drawing/2014/main" id="{F54BD990-1DF2-4107-F8E9-E6C06235FCEB}"/>
              </a:ext>
            </a:extLst>
          </p:cNvPr>
          <p:cNvSpPr/>
          <p:nvPr/>
        </p:nvSpPr>
        <p:spPr>
          <a:xfrm rot="16200000">
            <a:off x="6344881" y="1255298"/>
            <a:ext cx="169345" cy="8741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87613D-7E73-421D-99EB-44AE5FB9882A}"/>
                  </a:ext>
                </a:extLst>
              </p:cNvPr>
              <p:cNvSpPr txBox="1"/>
              <p:nvPr/>
            </p:nvSpPr>
            <p:spPr>
              <a:xfrm>
                <a:off x="6168167" y="1777042"/>
                <a:ext cx="52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87613D-7E73-421D-99EB-44AE5FB9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167" y="1777042"/>
                <a:ext cx="522772" cy="307777"/>
              </a:xfrm>
              <a:prstGeom prst="rect">
                <a:avLst/>
              </a:prstGeom>
              <a:blipFill>
                <a:blip r:embed="rId2"/>
                <a:stretch>
                  <a:fillRect l="-15116" t="-4000" r="-2093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B68609-0643-044F-70CD-218DF7C31667}"/>
                  </a:ext>
                </a:extLst>
              </p:cNvPr>
              <p:cNvSpPr txBox="1"/>
              <p:nvPr/>
            </p:nvSpPr>
            <p:spPr>
              <a:xfrm>
                <a:off x="7469079" y="923165"/>
                <a:ext cx="119879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CC9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C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CC99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B68609-0643-044F-70CD-218DF7C3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79" y="923165"/>
                <a:ext cx="1198790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4CD02EF-F717-FC02-F8F7-145E273CF12B}"/>
              </a:ext>
            </a:extLst>
          </p:cNvPr>
          <p:cNvSpPr txBox="1"/>
          <p:nvPr/>
        </p:nvSpPr>
        <p:spPr>
          <a:xfrm>
            <a:off x="5416166" y="28347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7B29ED-28D8-E45B-41C3-5E8C1602D082}"/>
                  </a:ext>
                </a:extLst>
              </p:cNvPr>
              <p:cNvSpPr txBox="1"/>
              <p:nvPr/>
            </p:nvSpPr>
            <p:spPr>
              <a:xfrm>
                <a:off x="5248107" y="844779"/>
                <a:ext cx="1695785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7B29ED-28D8-E45B-41C3-5E8C1602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07" y="844779"/>
                <a:ext cx="1695785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00E8B-97BA-03A9-FC61-C6D850F9B46F}"/>
                  </a:ext>
                </a:extLst>
              </p:cNvPr>
              <p:cNvSpPr txBox="1"/>
              <p:nvPr/>
            </p:nvSpPr>
            <p:spPr>
              <a:xfrm>
                <a:off x="2444366" y="1930930"/>
                <a:ext cx="1679754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00E8B-97BA-03A9-FC61-C6D850F9B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66" y="1930930"/>
                <a:ext cx="1679754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86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8778E-17 L -0.3974 0.0296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0" y="14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5937 0.0275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/>
      <p:bldP spid="82" grpId="1"/>
      <p:bldP spid="5" grpId="0"/>
      <p:bldP spid="5" grpId="1"/>
      <p:bldP spid="32" grpId="0"/>
      <p:bldP spid="33" grpId="0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13EC-1E12-2FFA-5B26-C40815F88201}"/>
              </a:ext>
            </a:extLst>
          </p:cNvPr>
          <p:cNvSpPr txBox="1"/>
          <p:nvPr/>
        </p:nvSpPr>
        <p:spPr>
          <a:xfrm>
            <a:off x="578203" y="47325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/>
              <p:nvPr/>
            </p:nvSpPr>
            <p:spPr>
              <a:xfrm>
                <a:off x="862606" y="1034561"/>
                <a:ext cx="1695785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E7760-8692-4551-9183-606A2A1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06" y="1034561"/>
                <a:ext cx="1695785" cy="741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61291C-B3C1-464F-990C-A9971E26B66E}"/>
                  </a:ext>
                </a:extLst>
              </p:cNvPr>
              <p:cNvSpPr txBox="1"/>
              <p:nvPr/>
            </p:nvSpPr>
            <p:spPr>
              <a:xfrm>
                <a:off x="862606" y="2012414"/>
                <a:ext cx="2147063" cy="1133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/9</m:t>
                          </m:r>
                          <m:r>
                            <a:rPr lang="en-US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61291C-B3C1-464F-990C-A9971E26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06" y="2012414"/>
                <a:ext cx="2147063" cy="1133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D7C8F4-1617-BA1E-E098-CCCA6C9F8C82}"/>
                  </a:ext>
                </a:extLst>
              </p:cNvPr>
              <p:cNvSpPr txBox="1"/>
              <p:nvPr/>
            </p:nvSpPr>
            <p:spPr>
              <a:xfrm>
                <a:off x="653627" y="2974485"/>
                <a:ext cx="280275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D7C8F4-1617-BA1E-E098-CCCA6C9F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7" y="2974485"/>
                <a:ext cx="2802755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11A34-209D-4938-EC6D-9500076B132F}"/>
                  </a:ext>
                </a:extLst>
              </p:cNvPr>
              <p:cNvSpPr txBox="1"/>
              <p:nvPr/>
            </p:nvSpPr>
            <p:spPr>
              <a:xfrm>
                <a:off x="641396" y="1870910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11A34-209D-4938-EC6D-9500076B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6" y="1870910"/>
                <a:ext cx="509755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CF754A-712C-5959-BFEB-EDC001EA1B9B}"/>
                  </a:ext>
                </a:extLst>
              </p:cNvPr>
              <p:cNvSpPr txBox="1"/>
              <p:nvPr/>
            </p:nvSpPr>
            <p:spPr>
              <a:xfrm>
                <a:off x="2326686" y="1877201"/>
                <a:ext cx="50975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CF754A-712C-5959-BFEB-EDC001EA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86" y="1877201"/>
                <a:ext cx="509755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291F0-DCD1-3189-AE51-ACF9F205E8E1}"/>
                  </a:ext>
                </a:extLst>
              </p:cNvPr>
              <p:cNvSpPr txBox="1"/>
              <p:nvPr/>
            </p:nvSpPr>
            <p:spPr>
              <a:xfrm>
                <a:off x="630877" y="3966005"/>
                <a:ext cx="3618619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291F0-DCD1-3189-AE51-ACF9F205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7" y="3966005"/>
                <a:ext cx="3618619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4105A2-8895-C846-17F4-D8D2F514E6A6}"/>
                  </a:ext>
                </a:extLst>
              </p:cNvPr>
              <p:cNvSpPr txBox="1"/>
              <p:nvPr/>
            </p:nvSpPr>
            <p:spPr>
              <a:xfrm>
                <a:off x="627290" y="5040496"/>
                <a:ext cx="462081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4105A2-8895-C846-17F4-D8D2F514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0" y="5040496"/>
                <a:ext cx="4620817" cy="968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A38EBD-EBC7-4CAB-B5CC-077F5B1E4FC0}"/>
                  </a:ext>
                </a:extLst>
              </p:cNvPr>
              <p:cNvSpPr txBox="1"/>
              <p:nvPr/>
            </p:nvSpPr>
            <p:spPr>
              <a:xfrm>
                <a:off x="7329294" y="1317908"/>
                <a:ext cx="6016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sng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u="sng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1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A38EBD-EBC7-4CAB-B5CC-077F5B1E4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94" y="1317908"/>
                <a:ext cx="601640" cy="246221"/>
              </a:xfrm>
              <a:prstGeom prst="rect">
                <a:avLst/>
              </a:prstGeom>
              <a:blipFill>
                <a:blip r:embed="rId9"/>
                <a:stretch>
                  <a:fillRect l="-8081" r="-3030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8A7F93-9848-FD7F-F686-BF59DAF1526D}"/>
                  </a:ext>
                </a:extLst>
              </p:cNvPr>
              <p:cNvSpPr txBox="1"/>
              <p:nvPr/>
            </p:nvSpPr>
            <p:spPr>
              <a:xfrm>
                <a:off x="7099627" y="936095"/>
                <a:ext cx="44921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8A7F93-9848-FD7F-F686-BF59DAF15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627" y="936095"/>
                <a:ext cx="4492192" cy="246221"/>
              </a:xfrm>
              <a:prstGeom prst="rect">
                <a:avLst/>
              </a:prstGeom>
              <a:blipFill>
                <a:blip r:embed="rId10"/>
                <a:stretch>
                  <a:fillRect l="-678" r="-4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172DC4-2EE3-3A1F-71F6-A44BF4B15117}"/>
                  </a:ext>
                </a:extLst>
              </p:cNvPr>
              <p:cNvSpPr txBox="1"/>
              <p:nvPr/>
            </p:nvSpPr>
            <p:spPr>
              <a:xfrm>
                <a:off x="7369103" y="1655618"/>
                <a:ext cx="2285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172DC4-2EE3-3A1F-71F6-A44BF4B1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03" y="1655618"/>
                <a:ext cx="2285241" cy="215444"/>
              </a:xfrm>
              <a:prstGeom prst="rect">
                <a:avLst/>
              </a:prstGeom>
              <a:blipFill>
                <a:blip r:embed="rId11"/>
                <a:stretch>
                  <a:fillRect l="-1333" r="-1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3135F-6FD7-137C-3F1C-93B9229E003A}"/>
                  </a:ext>
                </a:extLst>
              </p:cNvPr>
              <p:cNvSpPr txBox="1"/>
              <p:nvPr/>
            </p:nvSpPr>
            <p:spPr>
              <a:xfrm>
                <a:off x="10586319" y="1675719"/>
                <a:ext cx="6240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3135F-6FD7-137C-3F1C-93B9229E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319" y="1675719"/>
                <a:ext cx="624082" cy="215444"/>
              </a:xfrm>
              <a:prstGeom prst="rect">
                <a:avLst/>
              </a:prstGeom>
              <a:blipFill>
                <a:blip r:embed="rId12"/>
                <a:stretch>
                  <a:fillRect l="-5882" r="-68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52D91-881B-DA81-3AB4-4F28D988A127}"/>
                  </a:ext>
                </a:extLst>
              </p:cNvPr>
              <p:cNvSpPr txBox="1"/>
              <p:nvPr/>
            </p:nvSpPr>
            <p:spPr>
              <a:xfrm>
                <a:off x="7329294" y="2000098"/>
                <a:ext cx="7555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sng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u="sng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=−3:</m:t>
                      </m:r>
                    </m:oMath>
                  </m:oMathPara>
                </a14:m>
                <a:endParaRPr lang="en-US" sz="1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52D91-881B-DA81-3AB4-4F28D988A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94" y="2000098"/>
                <a:ext cx="755528" cy="246221"/>
              </a:xfrm>
              <a:prstGeom prst="rect">
                <a:avLst/>
              </a:prstGeom>
              <a:blipFill>
                <a:blip r:embed="rId13"/>
                <a:stretch>
                  <a:fillRect l="-6452" r="-32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428FF9-3410-E842-2D0B-13C1A5AC4C4D}"/>
                  </a:ext>
                </a:extLst>
              </p:cNvPr>
              <p:cNvSpPr txBox="1"/>
              <p:nvPr/>
            </p:nvSpPr>
            <p:spPr>
              <a:xfrm>
                <a:off x="7363803" y="2342966"/>
                <a:ext cx="20015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428FF9-3410-E842-2D0B-13C1A5AC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03" y="2342966"/>
                <a:ext cx="2001574" cy="215444"/>
              </a:xfrm>
              <a:prstGeom prst="rect">
                <a:avLst/>
              </a:prstGeom>
              <a:blipFill>
                <a:blip r:embed="rId14"/>
                <a:stretch>
                  <a:fillRect l="-1524" r="-152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FF6CF4-CEA4-29E0-546F-9B7DC351D5CC}"/>
                  </a:ext>
                </a:extLst>
              </p:cNvPr>
              <p:cNvSpPr txBox="1"/>
              <p:nvPr/>
            </p:nvSpPr>
            <p:spPr>
              <a:xfrm>
                <a:off x="10193583" y="2221284"/>
                <a:ext cx="497316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FF6CF4-CEA4-29E0-546F-9B7DC35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583" y="2221284"/>
                <a:ext cx="497316" cy="403316"/>
              </a:xfrm>
              <a:prstGeom prst="rect">
                <a:avLst/>
              </a:prstGeom>
              <a:blipFill>
                <a:blip r:embed="rId15"/>
                <a:stretch>
                  <a:fillRect l="-7317" r="-7317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11CB51-5131-CF53-96CD-2DC6385BAE3A}"/>
                  </a:ext>
                </a:extLst>
              </p:cNvPr>
              <p:cNvSpPr txBox="1"/>
              <p:nvPr/>
            </p:nvSpPr>
            <p:spPr>
              <a:xfrm>
                <a:off x="7329294" y="2685352"/>
                <a:ext cx="6016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sng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u="sng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=3:</m:t>
                      </m:r>
                    </m:oMath>
                  </m:oMathPara>
                </a14:m>
                <a:endParaRPr lang="en-US" sz="1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11CB51-5131-CF53-96CD-2DC6385B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94" y="2685352"/>
                <a:ext cx="601640" cy="246221"/>
              </a:xfrm>
              <a:prstGeom prst="rect">
                <a:avLst/>
              </a:prstGeom>
              <a:blipFill>
                <a:blip r:embed="rId16"/>
                <a:stretch>
                  <a:fillRect l="-8081" r="-30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90EC09-0A21-474B-0C34-4E10DB122BAC}"/>
                  </a:ext>
                </a:extLst>
              </p:cNvPr>
              <p:cNvSpPr txBox="1"/>
              <p:nvPr/>
            </p:nvSpPr>
            <p:spPr>
              <a:xfrm>
                <a:off x="7363803" y="3001091"/>
                <a:ext cx="20015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90EC09-0A21-474B-0C34-4E10DB12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03" y="3001091"/>
                <a:ext cx="2001574" cy="215444"/>
              </a:xfrm>
              <a:prstGeom prst="rect">
                <a:avLst/>
              </a:prstGeom>
              <a:blipFill>
                <a:blip r:embed="rId17"/>
                <a:stretch>
                  <a:fillRect l="-1524" r="-152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E9396-616B-BB8E-A556-2D10197E9972}"/>
                  </a:ext>
                </a:extLst>
              </p:cNvPr>
              <p:cNvSpPr txBox="1"/>
              <p:nvPr/>
            </p:nvSpPr>
            <p:spPr>
              <a:xfrm>
                <a:off x="10099097" y="2876530"/>
                <a:ext cx="48917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E9396-616B-BB8E-A556-2D10197E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097" y="2876530"/>
                <a:ext cx="489172" cy="403316"/>
              </a:xfrm>
              <a:prstGeom prst="rect">
                <a:avLst/>
              </a:prstGeom>
              <a:blipFill>
                <a:blip r:embed="rId18"/>
                <a:stretch>
                  <a:fillRect l="-7500" r="-7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EF4728-D315-A6DF-B9E8-74AA3795D17F}"/>
                  </a:ext>
                </a:extLst>
              </p:cNvPr>
              <p:cNvSpPr txBox="1"/>
              <p:nvPr/>
            </p:nvSpPr>
            <p:spPr>
              <a:xfrm>
                <a:off x="4334901" y="2946279"/>
                <a:ext cx="3681457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EF4728-D315-A6DF-B9E8-74AA3795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01" y="2946279"/>
                <a:ext cx="3681457" cy="9557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AA96A8-2D9A-FE3F-C2B0-E9C7150D164A}"/>
                  </a:ext>
                </a:extLst>
              </p:cNvPr>
              <p:cNvSpPr txBox="1"/>
              <p:nvPr/>
            </p:nvSpPr>
            <p:spPr>
              <a:xfrm>
                <a:off x="4637844" y="3913590"/>
                <a:ext cx="42759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AA96A8-2D9A-FE3F-C2B0-E9C7150D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44" y="3913590"/>
                <a:ext cx="4275979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AC3D9C-25BC-C576-2308-C61173E51702}"/>
                  </a:ext>
                </a:extLst>
              </p:cNvPr>
              <p:cNvSpPr txBox="1"/>
              <p:nvPr/>
            </p:nvSpPr>
            <p:spPr>
              <a:xfrm>
                <a:off x="9521572" y="3435841"/>
                <a:ext cx="2070247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AC3D9C-25BC-C576-2308-C61173E51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572" y="3435841"/>
                <a:ext cx="2070247" cy="6249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4801FF-D475-ED31-6AAE-B4870617C874}"/>
                  </a:ext>
                </a:extLst>
              </p:cNvPr>
              <p:cNvSpPr txBox="1"/>
              <p:nvPr/>
            </p:nvSpPr>
            <p:spPr>
              <a:xfrm>
                <a:off x="9734675" y="4186466"/>
                <a:ext cx="1644040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4801FF-D475-ED31-6AAE-B4870617C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675" y="4186466"/>
                <a:ext cx="1644040" cy="6162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0070C3-9F18-7960-A601-AC20391891EE}"/>
                  </a:ext>
                </a:extLst>
              </p:cNvPr>
              <p:cNvSpPr txBox="1"/>
              <p:nvPr/>
            </p:nvSpPr>
            <p:spPr>
              <a:xfrm>
                <a:off x="9564815" y="5284203"/>
                <a:ext cx="1982530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0070C3-9F18-7960-A601-AC2039189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15" y="5284203"/>
                <a:ext cx="1982530" cy="75700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71163F-7922-C527-EE6B-59573D659E32}"/>
                  </a:ext>
                </a:extLst>
              </p:cNvPr>
              <p:cNvSpPr txBox="1"/>
              <p:nvPr/>
            </p:nvSpPr>
            <p:spPr>
              <a:xfrm>
                <a:off x="4676315" y="4657733"/>
                <a:ext cx="4199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71163F-7922-C527-EE6B-59573D65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5" y="4657733"/>
                <a:ext cx="4199035" cy="276999"/>
              </a:xfrm>
              <a:prstGeom prst="rect">
                <a:avLst/>
              </a:prstGeom>
              <a:blipFill>
                <a:blip r:embed="rId24"/>
                <a:stretch>
                  <a:fillRect r="-72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62E447-947C-6BF3-B965-F6DAFCD3771A}"/>
                  </a:ext>
                </a:extLst>
              </p:cNvPr>
              <p:cNvSpPr txBox="1"/>
              <p:nvPr/>
            </p:nvSpPr>
            <p:spPr>
              <a:xfrm>
                <a:off x="5725578" y="5284203"/>
                <a:ext cx="314977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62E447-947C-6BF3-B965-F6DAFCD3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78" y="5284203"/>
                <a:ext cx="3149772" cy="312650"/>
              </a:xfrm>
              <a:prstGeom prst="rect">
                <a:avLst/>
              </a:prstGeom>
              <a:blipFill>
                <a:blip r:embed="rId25"/>
                <a:stretch>
                  <a:fillRect r="-11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D7C366-618F-3FC3-C4FD-7C3F1688C3E6}"/>
              </a:ext>
            </a:extLst>
          </p:cNvPr>
          <p:cNvCxnSpPr/>
          <p:nvPr/>
        </p:nvCxnSpPr>
        <p:spPr>
          <a:xfrm>
            <a:off x="9868619" y="1763340"/>
            <a:ext cx="534838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45A471-76CC-6D32-CAE2-815C710E06B4}"/>
              </a:ext>
            </a:extLst>
          </p:cNvPr>
          <p:cNvCxnSpPr/>
          <p:nvPr/>
        </p:nvCxnSpPr>
        <p:spPr>
          <a:xfrm>
            <a:off x="9512061" y="2433080"/>
            <a:ext cx="534838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CA7D72-1700-2026-8541-C04224BF1DC5}"/>
              </a:ext>
            </a:extLst>
          </p:cNvPr>
          <p:cNvCxnSpPr/>
          <p:nvPr/>
        </p:nvCxnSpPr>
        <p:spPr>
          <a:xfrm>
            <a:off x="9448801" y="3085812"/>
            <a:ext cx="534838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01DF86-1CB0-FAE3-BEDA-8DCC4B03BAEE}"/>
              </a:ext>
            </a:extLst>
          </p:cNvPr>
          <p:cNvSpPr/>
          <p:nvPr/>
        </p:nvSpPr>
        <p:spPr>
          <a:xfrm>
            <a:off x="9374153" y="5106347"/>
            <a:ext cx="2317193" cy="11101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35977 -0.02801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141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39688 -0.02709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136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36472 -0.4956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24792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7" grpId="0"/>
      <p:bldP spid="37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30" grpId="0"/>
      <p:bldP spid="30" grpId="1"/>
      <p:bldP spid="31" grpId="0"/>
      <p:bldP spid="31" grpId="1"/>
      <p:bldP spid="41" grpId="0" animBg="1"/>
      <p:bldP spid="4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4CD02EF-F717-FC02-F8F7-145E273CF12B}"/>
              </a:ext>
            </a:extLst>
          </p:cNvPr>
          <p:cNvSpPr txBox="1"/>
          <p:nvPr/>
        </p:nvSpPr>
        <p:spPr>
          <a:xfrm>
            <a:off x="5416166" y="28347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7B29ED-28D8-E45B-41C3-5E8C1602D082}"/>
                  </a:ext>
                </a:extLst>
              </p:cNvPr>
              <p:cNvSpPr txBox="1"/>
              <p:nvPr/>
            </p:nvSpPr>
            <p:spPr>
              <a:xfrm>
                <a:off x="5248107" y="844779"/>
                <a:ext cx="1695785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7B29ED-28D8-E45B-41C3-5E8C1602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07" y="844779"/>
                <a:ext cx="1695785" cy="741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E1C-88ED-105D-1F24-955618E39842}"/>
                  </a:ext>
                </a:extLst>
              </p:cNvPr>
              <p:cNvSpPr txBox="1"/>
              <p:nvPr/>
            </p:nvSpPr>
            <p:spPr>
              <a:xfrm>
                <a:off x="5118430" y="1887610"/>
                <a:ext cx="1982530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8AAE1C-88ED-105D-1F24-955618E3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30" y="1887610"/>
                <a:ext cx="1982530" cy="757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86C1B6-253C-F8D8-67A7-E5FE01B617AC}"/>
                  </a:ext>
                </a:extLst>
              </p:cNvPr>
              <p:cNvSpPr txBox="1"/>
              <p:nvPr/>
            </p:nvSpPr>
            <p:spPr>
              <a:xfrm>
                <a:off x="2444366" y="1930930"/>
                <a:ext cx="1679754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86C1B6-253C-F8D8-67A7-E5FE01B6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66" y="1930930"/>
                <a:ext cx="1679754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5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3384</TotalTime>
  <Words>279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29</cp:revision>
  <dcterms:created xsi:type="dcterms:W3CDTF">2022-12-22T06:42:33Z</dcterms:created>
  <dcterms:modified xsi:type="dcterms:W3CDTF">2023-02-01T05:04:52Z</dcterms:modified>
</cp:coreProperties>
</file>