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5" r:id="rId3"/>
    <p:sldId id="276" r:id="rId4"/>
    <p:sldId id="280" r:id="rId5"/>
    <p:sldId id="283" r:id="rId6"/>
    <p:sldId id="285" r:id="rId7"/>
    <p:sldId id="284" r:id="rId8"/>
    <p:sldId id="279" r:id="rId9"/>
    <p:sldId id="277" r:id="rId10"/>
    <p:sldId id="278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B0F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040.png"/><Relationship Id="rId3" Type="http://schemas.openxmlformats.org/officeDocument/2006/relationships/image" Target="../media/image970.png"/><Relationship Id="rId7" Type="http://schemas.openxmlformats.org/officeDocument/2006/relationships/image" Target="../media/image1031.png"/><Relationship Id="rId12" Type="http://schemas.openxmlformats.org/officeDocument/2006/relationships/image" Target="../media/image1030.png"/><Relationship Id="rId17" Type="http://schemas.openxmlformats.org/officeDocument/2006/relationships/image" Target="../media/image1080.png"/><Relationship Id="rId2" Type="http://schemas.openxmlformats.org/officeDocument/2006/relationships/image" Target="../media/image1071.png"/><Relationship Id="rId16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11" Type="http://schemas.openxmlformats.org/officeDocument/2006/relationships/image" Target="../media/image1020.png"/><Relationship Id="rId5" Type="http://schemas.openxmlformats.org/officeDocument/2006/relationships/image" Target="../media/image1021.png"/><Relationship Id="rId15" Type="http://schemas.openxmlformats.org/officeDocument/2006/relationships/image" Target="../media/image1060.png"/><Relationship Id="rId10" Type="http://schemas.openxmlformats.org/officeDocument/2006/relationships/image" Target="../media/image1010.png"/><Relationship Id="rId4" Type="http://schemas.openxmlformats.org/officeDocument/2006/relationships/image" Target="../media/image33.png"/><Relationship Id="rId9" Type="http://schemas.openxmlformats.org/officeDocument/2006/relationships/image" Target="../media/image1081.png"/><Relationship Id="rId14" Type="http://schemas.openxmlformats.org/officeDocument/2006/relationships/image" Target="../media/image105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0.png"/><Relationship Id="rId18" Type="http://schemas.openxmlformats.org/officeDocument/2006/relationships/image" Target="../media/image1290.png"/><Relationship Id="rId26" Type="http://schemas.openxmlformats.org/officeDocument/2006/relationships/image" Target="../media/image1370.png"/><Relationship Id="rId39" Type="http://schemas.openxmlformats.org/officeDocument/2006/relationships/image" Target="../media/image1500.png"/><Relationship Id="rId21" Type="http://schemas.openxmlformats.org/officeDocument/2006/relationships/image" Target="../media/image1320.png"/><Relationship Id="rId34" Type="http://schemas.openxmlformats.org/officeDocument/2006/relationships/image" Target="../media/image1450.png"/><Relationship Id="rId42" Type="http://schemas.openxmlformats.org/officeDocument/2006/relationships/image" Target="../media/image1530.png"/><Relationship Id="rId47" Type="http://schemas.openxmlformats.org/officeDocument/2006/relationships/image" Target="../media/image1580.png"/><Relationship Id="rId7" Type="http://schemas.openxmlformats.org/officeDocument/2006/relationships/image" Target="../media/image1180.png"/><Relationship Id="rId16" Type="http://schemas.openxmlformats.org/officeDocument/2006/relationships/image" Target="../media/image1270.png"/><Relationship Id="rId29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11" Type="http://schemas.openxmlformats.org/officeDocument/2006/relationships/image" Target="../media/image1220.png"/><Relationship Id="rId24" Type="http://schemas.openxmlformats.org/officeDocument/2006/relationships/image" Target="../media/image1350.png"/><Relationship Id="rId32" Type="http://schemas.openxmlformats.org/officeDocument/2006/relationships/image" Target="../media/image1430.png"/><Relationship Id="rId37" Type="http://schemas.openxmlformats.org/officeDocument/2006/relationships/image" Target="../media/image1480.png"/><Relationship Id="rId40" Type="http://schemas.openxmlformats.org/officeDocument/2006/relationships/image" Target="../media/image1510.png"/><Relationship Id="rId5" Type="http://schemas.openxmlformats.org/officeDocument/2006/relationships/image" Target="../media/image1160.png"/><Relationship Id="rId15" Type="http://schemas.openxmlformats.org/officeDocument/2006/relationships/image" Target="../media/image1260.png"/><Relationship Id="rId23" Type="http://schemas.openxmlformats.org/officeDocument/2006/relationships/image" Target="../media/image1340.png"/><Relationship Id="rId28" Type="http://schemas.openxmlformats.org/officeDocument/2006/relationships/image" Target="../media/image1390.png"/><Relationship Id="rId36" Type="http://schemas.openxmlformats.org/officeDocument/2006/relationships/image" Target="../media/image1470.png"/><Relationship Id="rId10" Type="http://schemas.openxmlformats.org/officeDocument/2006/relationships/image" Target="../media/image1210.png"/><Relationship Id="rId19" Type="http://schemas.openxmlformats.org/officeDocument/2006/relationships/image" Target="../media/image1300.png"/><Relationship Id="rId31" Type="http://schemas.openxmlformats.org/officeDocument/2006/relationships/image" Target="../media/image1420.png"/><Relationship Id="rId44" Type="http://schemas.openxmlformats.org/officeDocument/2006/relationships/image" Target="../media/image1551.png"/><Relationship Id="rId4" Type="http://schemas.openxmlformats.org/officeDocument/2006/relationships/image" Target="../media/image1150.png"/><Relationship Id="rId9" Type="http://schemas.openxmlformats.org/officeDocument/2006/relationships/image" Target="../media/image1200.png"/><Relationship Id="rId14" Type="http://schemas.openxmlformats.org/officeDocument/2006/relationships/image" Target="../media/image1250.png"/><Relationship Id="rId22" Type="http://schemas.openxmlformats.org/officeDocument/2006/relationships/image" Target="../media/image1330.png"/><Relationship Id="rId27" Type="http://schemas.openxmlformats.org/officeDocument/2006/relationships/image" Target="../media/image1380.png"/><Relationship Id="rId30" Type="http://schemas.openxmlformats.org/officeDocument/2006/relationships/image" Target="../media/image1410.png"/><Relationship Id="rId35" Type="http://schemas.openxmlformats.org/officeDocument/2006/relationships/image" Target="../media/image1460.png"/><Relationship Id="rId43" Type="http://schemas.openxmlformats.org/officeDocument/2006/relationships/image" Target="../media/image1540.png"/><Relationship Id="rId48" Type="http://schemas.openxmlformats.org/officeDocument/2006/relationships/image" Target="../media/image1590.png"/><Relationship Id="rId8" Type="http://schemas.openxmlformats.org/officeDocument/2006/relationships/image" Target="../media/image1190.png"/><Relationship Id="rId3" Type="http://schemas.openxmlformats.org/officeDocument/2006/relationships/image" Target="../media/image1140.png"/><Relationship Id="rId12" Type="http://schemas.openxmlformats.org/officeDocument/2006/relationships/image" Target="../media/image1230.png"/><Relationship Id="rId17" Type="http://schemas.openxmlformats.org/officeDocument/2006/relationships/image" Target="../media/image1280.png"/><Relationship Id="rId25" Type="http://schemas.openxmlformats.org/officeDocument/2006/relationships/image" Target="../media/image1360.png"/><Relationship Id="rId33" Type="http://schemas.openxmlformats.org/officeDocument/2006/relationships/image" Target="../media/image1440.png"/><Relationship Id="rId38" Type="http://schemas.openxmlformats.org/officeDocument/2006/relationships/image" Target="../media/image1490.png"/><Relationship Id="rId46" Type="http://schemas.openxmlformats.org/officeDocument/2006/relationships/image" Target="../media/image1570.png"/><Relationship Id="rId20" Type="http://schemas.openxmlformats.org/officeDocument/2006/relationships/image" Target="../media/image1310.png"/><Relationship Id="rId41" Type="http://schemas.openxmlformats.org/officeDocument/2006/relationships/image" Target="../media/image15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3" Type="http://schemas.openxmlformats.org/officeDocument/2006/relationships/image" Target="../media/image1140.png"/><Relationship Id="rId7" Type="http://schemas.openxmlformats.org/officeDocument/2006/relationships/image" Target="../media/image16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0.png"/><Relationship Id="rId5" Type="http://schemas.openxmlformats.org/officeDocument/2006/relationships/image" Target="../media/image1600.png"/><Relationship Id="rId4" Type="http://schemas.openxmlformats.org/officeDocument/2006/relationships/image" Target="../media/image155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22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1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34" Type="http://schemas.openxmlformats.org/officeDocument/2006/relationships/image" Target="../media/image13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33" Type="http://schemas.openxmlformats.org/officeDocument/2006/relationships/image" Target="../media/image131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8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7.png"/><Relationship Id="rId39" Type="http://schemas.openxmlformats.org/officeDocument/2006/relationships/image" Target="../media/image170.png"/><Relationship Id="rId21" Type="http://schemas.openxmlformats.org/officeDocument/2006/relationships/image" Target="../media/image152.png"/><Relationship Id="rId34" Type="http://schemas.openxmlformats.org/officeDocument/2006/relationships/image" Target="../media/image165.png"/><Relationship Id="rId42" Type="http://schemas.openxmlformats.org/officeDocument/2006/relationships/image" Target="../media/image173.png"/><Relationship Id="rId47" Type="http://schemas.openxmlformats.org/officeDocument/2006/relationships/image" Target="../media/image178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29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55.png"/><Relationship Id="rId32" Type="http://schemas.openxmlformats.org/officeDocument/2006/relationships/image" Target="../media/image163.png"/><Relationship Id="rId37" Type="http://schemas.openxmlformats.org/officeDocument/2006/relationships/image" Target="../media/image168.png"/><Relationship Id="rId40" Type="http://schemas.openxmlformats.org/officeDocument/2006/relationships/image" Target="../media/image171.png"/><Relationship Id="rId45" Type="http://schemas.openxmlformats.org/officeDocument/2006/relationships/image" Target="../media/image176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28" Type="http://schemas.openxmlformats.org/officeDocument/2006/relationships/image" Target="../media/image159.png"/><Relationship Id="rId36" Type="http://schemas.openxmlformats.org/officeDocument/2006/relationships/image" Target="../media/image167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31" Type="http://schemas.openxmlformats.org/officeDocument/2006/relationships/image" Target="../media/image162.png"/><Relationship Id="rId44" Type="http://schemas.openxmlformats.org/officeDocument/2006/relationships/image" Target="../media/image175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Relationship Id="rId27" Type="http://schemas.openxmlformats.org/officeDocument/2006/relationships/image" Target="../media/image158.png"/><Relationship Id="rId30" Type="http://schemas.openxmlformats.org/officeDocument/2006/relationships/image" Target="../media/image161.png"/><Relationship Id="rId35" Type="http://schemas.openxmlformats.org/officeDocument/2006/relationships/image" Target="../media/image166.png"/><Relationship Id="rId43" Type="http://schemas.openxmlformats.org/officeDocument/2006/relationships/image" Target="../media/image174.png"/><Relationship Id="rId48" Type="http://schemas.openxmlformats.org/officeDocument/2006/relationships/image" Target="../media/image179.png"/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33" Type="http://schemas.openxmlformats.org/officeDocument/2006/relationships/image" Target="../media/image164.png"/><Relationship Id="rId38" Type="http://schemas.openxmlformats.org/officeDocument/2006/relationships/image" Target="../media/image169.png"/><Relationship Id="rId46" Type="http://schemas.openxmlformats.org/officeDocument/2006/relationships/image" Target="../media/image177.png"/><Relationship Id="rId20" Type="http://schemas.openxmlformats.org/officeDocument/2006/relationships/image" Target="../media/image151.png"/><Relationship Id="rId41" Type="http://schemas.openxmlformats.org/officeDocument/2006/relationships/image" Target="../media/image1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1.png"/><Relationship Id="rId13" Type="http://schemas.openxmlformats.org/officeDocument/2006/relationships/image" Target="../media/image1441.png"/><Relationship Id="rId18" Type="http://schemas.openxmlformats.org/officeDocument/2006/relationships/image" Target="../media/image1491.png"/><Relationship Id="rId3" Type="http://schemas.openxmlformats.org/officeDocument/2006/relationships/image" Target="../media/image1341.png"/><Relationship Id="rId7" Type="http://schemas.openxmlformats.org/officeDocument/2006/relationships/image" Target="../media/image1381.png"/><Relationship Id="rId12" Type="http://schemas.openxmlformats.org/officeDocument/2006/relationships/image" Target="../media/image1431.png"/><Relationship Id="rId17" Type="http://schemas.openxmlformats.org/officeDocument/2006/relationships/image" Target="../media/image1481.png"/><Relationship Id="rId2" Type="http://schemas.openxmlformats.org/officeDocument/2006/relationships/image" Target="../media/image1331.png"/><Relationship Id="rId16" Type="http://schemas.openxmlformats.org/officeDocument/2006/relationships/image" Target="../media/image1471.png"/><Relationship Id="rId20" Type="http://schemas.openxmlformats.org/officeDocument/2006/relationships/image" Target="../media/image1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1.png"/><Relationship Id="rId11" Type="http://schemas.openxmlformats.org/officeDocument/2006/relationships/image" Target="../media/image1421.png"/><Relationship Id="rId5" Type="http://schemas.openxmlformats.org/officeDocument/2006/relationships/image" Target="../media/image1361.png"/><Relationship Id="rId15" Type="http://schemas.openxmlformats.org/officeDocument/2006/relationships/image" Target="../media/image1461.png"/><Relationship Id="rId10" Type="http://schemas.openxmlformats.org/officeDocument/2006/relationships/image" Target="../media/image1411.png"/><Relationship Id="rId19" Type="http://schemas.openxmlformats.org/officeDocument/2006/relationships/image" Target="../media/image1501.png"/><Relationship Id="rId4" Type="http://schemas.openxmlformats.org/officeDocument/2006/relationships/image" Target="../media/image1351.png"/><Relationship Id="rId9" Type="http://schemas.openxmlformats.org/officeDocument/2006/relationships/image" Target="../media/image1401.png"/><Relationship Id="rId14" Type="http://schemas.openxmlformats.org/officeDocument/2006/relationships/image" Target="../media/image14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7" Type="http://schemas.openxmlformats.org/officeDocument/2006/relationships/image" Target="../media/image11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5" Type="http://schemas.openxmlformats.org/officeDocument/2006/relationships/image" Target="../media/image1110.png"/><Relationship Id="rId4" Type="http://schemas.openxmlformats.org/officeDocument/2006/relationships/image" Target="../media/image1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1022.png"/><Relationship Id="rId18" Type="http://schemas.openxmlformats.org/officeDocument/2006/relationships/image" Target="../media/image860.png"/><Relationship Id="rId26" Type="http://schemas.openxmlformats.org/officeDocument/2006/relationships/image" Target="../media/image940.png"/><Relationship Id="rId3" Type="http://schemas.openxmlformats.org/officeDocument/2006/relationships/image" Target="../media/image710.png"/><Relationship Id="rId21" Type="http://schemas.openxmlformats.org/officeDocument/2006/relationships/image" Target="../media/image890.png"/><Relationship Id="rId7" Type="http://schemas.openxmlformats.org/officeDocument/2006/relationships/image" Target="../media/image750.png"/><Relationship Id="rId12" Type="http://schemas.openxmlformats.org/officeDocument/2006/relationships/image" Target="../media/image800.png"/><Relationship Id="rId17" Type="http://schemas.openxmlformats.org/officeDocument/2006/relationships/image" Target="../media/image850.png"/><Relationship Id="rId25" Type="http://schemas.openxmlformats.org/officeDocument/2006/relationships/image" Target="../media/image930.png"/><Relationship Id="rId2" Type="http://schemas.openxmlformats.org/officeDocument/2006/relationships/image" Target="../media/image540.png"/><Relationship Id="rId16" Type="http://schemas.openxmlformats.org/officeDocument/2006/relationships/image" Target="../media/image840.png"/><Relationship Id="rId20" Type="http://schemas.openxmlformats.org/officeDocument/2006/relationships/image" Target="../media/image880.png"/><Relationship Id="rId29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1011.png"/><Relationship Id="rId24" Type="http://schemas.openxmlformats.org/officeDocument/2006/relationships/image" Target="../media/image920.png"/><Relationship Id="rId5" Type="http://schemas.openxmlformats.org/officeDocument/2006/relationships/image" Target="../media/image730.png"/><Relationship Id="rId15" Type="http://schemas.openxmlformats.org/officeDocument/2006/relationships/image" Target="../media/image1041.png"/><Relationship Id="rId23" Type="http://schemas.openxmlformats.org/officeDocument/2006/relationships/image" Target="../media/image910.png"/><Relationship Id="rId28" Type="http://schemas.openxmlformats.org/officeDocument/2006/relationships/image" Target="../media/image1051.png"/><Relationship Id="rId10" Type="http://schemas.openxmlformats.org/officeDocument/2006/relationships/image" Target="../media/image1001.png"/><Relationship Id="rId19" Type="http://schemas.openxmlformats.org/officeDocument/2006/relationships/image" Target="../media/image870.png"/><Relationship Id="rId4" Type="http://schemas.openxmlformats.org/officeDocument/2006/relationships/image" Target="../media/image720.png"/><Relationship Id="rId9" Type="http://schemas.openxmlformats.org/officeDocument/2006/relationships/image" Target="../media/image770.png"/><Relationship Id="rId14" Type="http://schemas.openxmlformats.org/officeDocument/2006/relationships/image" Target="../media/image1032.png"/><Relationship Id="rId22" Type="http://schemas.openxmlformats.org/officeDocument/2006/relationships/image" Target="../media/image900.png"/><Relationship Id="rId27" Type="http://schemas.openxmlformats.org/officeDocument/2006/relationships/image" Target="../media/image10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4E2435-5CD5-3D2B-F005-212699ED3E6B}"/>
                  </a:ext>
                </a:extLst>
              </p:cNvPr>
              <p:cNvSpPr txBox="1"/>
              <p:nvPr/>
            </p:nvSpPr>
            <p:spPr>
              <a:xfrm>
                <a:off x="4838038" y="1385486"/>
                <a:ext cx="1717137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4E2435-5CD5-3D2B-F005-212699ED3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38" y="1385486"/>
                <a:ext cx="1717137" cy="584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BE6E9EA-7C80-D54B-A4F1-4C5D7F36EF0B}"/>
              </a:ext>
            </a:extLst>
          </p:cNvPr>
          <p:cNvSpPr txBox="1"/>
          <p:nvPr/>
        </p:nvSpPr>
        <p:spPr>
          <a:xfrm>
            <a:off x="1420778" y="440706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1</a:t>
            </a:r>
            <a:r>
              <a:rPr lang="en-US" sz="2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Order Linear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C755AE-2F92-CD55-6F04-40C33DBFBD47}"/>
              </a:ext>
            </a:extLst>
          </p:cNvPr>
          <p:cNvSpPr txBox="1"/>
          <p:nvPr/>
        </p:nvSpPr>
        <p:spPr>
          <a:xfrm>
            <a:off x="4475415" y="440706"/>
            <a:ext cx="238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Separable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2C3197-5C0A-E1BE-5070-FA9FC20F9199}"/>
                  </a:ext>
                </a:extLst>
              </p:cNvPr>
              <p:cNvSpPr txBox="1"/>
              <p:nvPr/>
            </p:nvSpPr>
            <p:spPr>
              <a:xfrm>
                <a:off x="1567168" y="1055406"/>
                <a:ext cx="167969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2C3197-5C0A-E1BE-5070-FA9FC20F9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168" y="1055406"/>
                <a:ext cx="1679691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E3862D-D7EF-2656-2827-EBCA3A9188CC}"/>
                  </a:ext>
                </a:extLst>
              </p:cNvPr>
              <p:cNvSpPr txBox="1"/>
              <p:nvPr/>
            </p:nvSpPr>
            <p:spPr>
              <a:xfrm>
                <a:off x="1083605" y="1877274"/>
                <a:ext cx="264681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E3862D-D7EF-2656-2827-EBCA3A91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05" y="1877274"/>
                <a:ext cx="2646815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8F0FC1-0E3A-E952-E9A3-487D83615415}"/>
                  </a:ext>
                </a:extLst>
              </p:cNvPr>
              <p:cNvSpPr txBox="1"/>
              <p:nvPr/>
            </p:nvSpPr>
            <p:spPr>
              <a:xfrm>
                <a:off x="8447456" y="1385486"/>
                <a:ext cx="1198790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8F0FC1-0E3A-E952-E9A3-487D83615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456" y="1385486"/>
                <a:ext cx="1198790" cy="584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1A8524FE-8791-CC61-C063-18D2359F36A3}"/>
              </a:ext>
            </a:extLst>
          </p:cNvPr>
          <p:cNvSpPr txBox="1"/>
          <p:nvPr/>
        </p:nvSpPr>
        <p:spPr>
          <a:xfrm>
            <a:off x="7650403" y="44070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1</a:t>
            </a:r>
            <a:r>
              <a:rPr lang="en-US" sz="2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Order Autonomous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EF82E5-3535-41D2-F6CD-DEE31383FDE6}"/>
              </a:ext>
            </a:extLst>
          </p:cNvPr>
          <p:cNvSpPr txBox="1"/>
          <p:nvPr/>
        </p:nvSpPr>
        <p:spPr>
          <a:xfrm>
            <a:off x="1321941" y="3301807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Exact Equations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22F48F-E5B4-4843-52FB-4B7FF50FC736}"/>
              </a:ext>
            </a:extLst>
          </p:cNvPr>
          <p:cNvCxnSpPr>
            <a:cxnSpLocks/>
          </p:cNvCxnSpPr>
          <p:nvPr/>
        </p:nvCxnSpPr>
        <p:spPr>
          <a:xfrm>
            <a:off x="4081848" y="440704"/>
            <a:ext cx="0" cy="219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D32D54-7AD4-BA3B-2E7E-812D741CD529}"/>
              </a:ext>
            </a:extLst>
          </p:cNvPr>
          <p:cNvCxnSpPr>
            <a:cxnSpLocks/>
          </p:cNvCxnSpPr>
          <p:nvPr/>
        </p:nvCxnSpPr>
        <p:spPr>
          <a:xfrm>
            <a:off x="7289271" y="440705"/>
            <a:ext cx="0" cy="219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9A0691-E69E-F7DA-3206-912FC44BE6C0}"/>
              </a:ext>
            </a:extLst>
          </p:cNvPr>
          <p:cNvCxnSpPr>
            <a:cxnSpLocks/>
          </p:cNvCxnSpPr>
          <p:nvPr/>
        </p:nvCxnSpPr>
        <p:spPr>
          <a:xfrm flipH="1">
            <a:off x="1208722" y="3048224"/>
            <a:ext cx="9237350" cy="9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DB455E-56E5-95F1-88CF-9AFADFF89B68}"/>
                  </a:ext>
                </a:extLst>
              </p:cNvPr>
              <p:cNvSpPr txBox="1"/>
              <p:nvPr/>
            </p:nvSpPr>
            <p:spPr>
              <a:xfrm>
                <a:off x="1236596" y="3884076"/>
                <a:ext cx="22910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DB455E-56E5-95F1-88CF-9AFADFF89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96" y="3884076"/>
                <a:ext cx="2291012" cy="276999"/>
              </a:xfrm>
              <a:prstGeom prst="rect">
                <a:avLst/>
              </a:prstGeom>
              <a:blipFill>
                <a:blip r:embed="rId6"/>
                <a:stretch>
                  <a:fillRect l="-532" t="-2174" r="-26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FD7DEC-65A3-DD94-872D-A8393B6FF551}"/>
                  </a:ext>
                </a:extLst>
              </p:cNvPr>
              <p:cNvSpPr txBox="1"/>
              <p:nvPr/>
            </p:nvSpPr>
            <p:spPr>
              <a:xfrm>
                <a:off x="1190564" y="4451997"/>
                <a:ext cx="1146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FD7DEC-65A3-DD94-872D-A8393B6F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64" y="4451997"/>
                <a:ext cx="1146981" cy="276999"/>
              </a:xfrm>
              <a:prstGeom prst="rect">
                <a:avLst/>
              </a:prstGeom>
              <a:blipFill>
                <a:blip r:embed="rId7"/>
                <a:stretch>
                  <a:fillRect l="-2660" t="-2174" r="-69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5E67620C-349D-FE96-AE3F-E517340BA169}"/>
              </a:ext>
            </a:extLst>
          </p:cNvPr>
          <p:cNvSpPr txBox="1"/>
          <p:nvPr/>
        </p:nvSpPr>
        <p:spPr>
          <a:xfrm>
            <a:off x="3598108" y="3837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*exact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19F744-9740-DEC1-1AC0-A214DDE41024}"/>
                  </a:ext>
                </a:extLst>
              </p:cNvPr>
              <p:cNvSpPr txBox="1"/>
              <p:nvPr/>
            </p:nvSpPr>
            <p:spPr>
              <a:xfrm>
                <a:off x="2605147" y="4318327"/>
                <a:ext cx="2010166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19F744-9740-DEC1-1AC0-A214DDE41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147" y="4318327"/>
                <a:ext cx="2010166" cy="5740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90D830B-B5E1-5581-2CF3-6DD5CF3F2D01}"/>
              </a:ext>
            </a:extLst>
          </p:cNvPr>
          <p:cNvSpPr txBox="1"/>
          <p:nvPr/>
        </p:nvSpPr>
        <p:spPr>
          <a:xfrm>
            <a:off x="4796212" y="4328886"/>
            <a:ext cx="138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CC99"/>
                </a:solidFill>
                <a:latin typeface="Euclid" panose="02020503060505020303" pitchFamily="18" charset="0"/>
              </a:rPr>
              <a:t>Multi-Variable </a:t>
            </a:r>
          </a:p>
          <a:p>
            <a:pPr algn="ctr"/>
            <a:r>
              <a:rPr lang="en-US" sz="1400" dirty="0">
                <a:solidFill>
                  <a:srgbClr val="FFCC99"/>
                </a:solidFill>
                <a:latin typeface="Euclid" panose="02020503060505020303" pitchFamily="18" charset="0"/>
              </a:rPr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5976A7B-C0DB-52A1-8DD0-5BF134F92748}"/>
                  </a:ext>
                </a:extLst>
              </p:cNvPr>
              <p:cNvSpPr txBox="1"/>
              <p:nvPr/>
            </p:nvSpPr>
            <p:spPr>
              <a:xfrm>
                <a:off x="3329270" y="5009592"/>
                <a:ext cx="75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5976A7B-C0DB-52A1-8DD0-5BF134F92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70" y="5009592"/>
                <a:ext cx="752578" cy="276999"/>
              </a:xfrm>
              <a:prstGeom prst="rect">
                <a:avLst/>
              </a:prstGeom>
              <a:blipFill>
                <a:blip r:embed="rId9"/>
                <a:stretch>
                  <a:fillRect l="-7258" r="-72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4AC964-D3C9-86DB-1630-5F87001B88CD}"/>
                  </a:ext>
                </a:extLst>
              </p:cNvPr>
              <p:cNvSpPr txBox="1"/>
              <p:nvPr/>
            </p:nvSpPr>
            <p:spPr>
              <a:xfrm>
                <a:off x="1440978" y="4998726"/>
                <a:ext cx="604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4AC964-D3C9-86DB-1630-5F87001B8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978" y="4998726"/>
                <a:ext cx="604396" cy="276999"/>
              </a:xfrm>
              <a:prstGeom prst="rect">
                <a:avLst/>
              </a:prstGeom>
              <a:blipFill>
                <a:blip r:embed="rId10"/>
                <a:stretch>
                  <a:fillRect l="-5000" r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/>
              <p:nvPr/>
            </p:nvSpPr>
            <p:spPr>
              <a:xfrm>
                <a:off x="4475415" y="4998726"/>
                <a:ext cx="23693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*continuous first partial </a:t>
                </a:r>
              </a:p>
              <a:p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derivatives in R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-plane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15" y="4998726"/>
                <a:ext cx="2369303" cy="523220"/>
              </a:xfrm>
              <a:prstGeom prst="rect">
                <a:avLst/>
              </a:prstGeom>
              <a:blipFill>
                <a:blip r:embed="rId11"/>
                <a:stretch>
                  <a:fillRect l="-771" t="-2326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3D7E68E8-9E8D-3874-3796-79D944471D33}"/>
              </a:ext>
            </a:extLst>
          </p:cNvPr>
          <p:cNvSpPr/>
          <p:nvPr/>
        </p:nvSpPr>
        <p:spPr>
          <a:xfrm>
            <a:off x="3139332" y="4285377"/>
            <a:ext cx="351249" cy="63752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493AA1-503C-09EB-252B-663CE12D4157}"/>
              </a:ext>
            </a:extLst>
          </p:cNvPr>
          <p:cNvSpPr/>
          <p:nvPr/>
        </p:nvSpPr>
        <p:spPr>
          <a:xfrm>
            <a:off x="3982790" y="4285377"/>
            <a:ext cx="351248" cy="63752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B02D960-AFCC-2BBA-180E-1C42DEEEBDB7}"/>
                  </a:ext>
                </a:extLst>
              </p:cNvPr>
              <p:cNvSpPr txBox="1"/>
              <p:nvPr/>
            </p:nvSpPr>
            <p:spPr>
              <a:xfrm>
                <a:off x="1148770" y="5609116"/>
                <a:ext cx="1230568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B02D960-AFCC-2BBA-180E-1C42DEEE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70" y="5609116"/>
                <a:ext cx="1230568" cy="5605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8E4465-B1BD-A074-D8A9-FBDFF33A5206}"/>
                  </a:ext>
                </a:extLst>
              </p:cNvPr>
              <p:cNvSpPr txBox="1"/>
              <p:nvPr/>
            </p:nvSpPr>
            <p:spPr>
              <a:xfrm>
                <a:off x="2451436" y="5601377"/>
                <a:ext cx="1230568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8E4465-B1BD-A074-D8A9-FBDFF33A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36" y="5601377"/>
                <a:ext cx="1230568" cy="6026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FD12BC-9AC9-65D1-8C30-559899C36C25}"/>
              </a:ext>
            </a:extLst>
          </p:cNvPr>
          <p:cNvCxnSpPr/>
          <p:nvPr/>
        </p:nvCxnSpPr>
        <p:spPr>
          <a:xfrm>
            <a:off x="3854808" y="5939860"/>
            <a:ext cx="74016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204607-B4CF-8A83-B781-CAB5D8468BFE}"/>
              </a:ext>
            </a:extLst>
          </p:cNvPr>
          <p:cNvSpPr txBox="1"/>
          <p:nvPr/>
        </p:nvSpPr>
        <p:spPr>
          <a:xfrm>
            <a:off x="4846494" y="575519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exact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/>
              <p:nvPr/>
            </p:nvSpPr>
            <p:spPr>
              <a:xfrm>
                <a:off x="7950308" y="3772176"/>
                <a:ext cx="2750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308" y="3772176"/>
                <a:ext cx="2750881" cy="276999"/>
              </a:xfrm>
              <a:prstGeom prst="rect">
                <a:avLst/>
              </a:prstGeom>
              <a:blipFill>
                <a:blip r:embed="rId14"/>
                <a:stretch>
                  <a:fillRect l="-1552" t="-2222" r="-17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03A8FE50-06EA-B82E-530D-144084952DF9}"/>
              </a:ext>
            </a:extLst>
          </p:cNvPr>
          <p:cNvSpPr txBox="1"/>
          <p:nvPr/>
        </p:nvSpPr>
        <p:spPr>
          <a:xfrm>
            <a:off x="10734569" y="37260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*exact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734F4FF-1079-D20B-AEBA-7BF7179C2249}"/>
              </a:ext>
            </a:extLst>
          </p:cNvPr>
          <p:cNvCxnSpPr>
            <a:cxnSpLocks/>
          </p:cNvCxnSpPr>
          <p:nvPr/>
        </p:nvCxnSpPr>
        <p:spPr>
          <a:xfrm>
            <a:off x="7416356" y="3511310"/>
            <a:ext cx="0" cy="2658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65DCD1E-93E8-9303-C2D5-05D6B9E5D1C7}"/>
                  </a:ext>
                </a:extLst>
              </p:cNvPr>
              <p:cNvSpPr txBox="1"/>
              <p:nvPr/>
            </p:nvSpPr>
            <p:spPr>
              <a:xfrm>
                <a:off x="7958541" y="4471969"/>
                <a:ext cx="1567304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65DCD1E-93E8-9303-C2D5-05D6B9E5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541" y="4471969"/>
                <a:ext cx="1567304" cy="6190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059C29-37AB-5C9E-7CB1-7061AEB21590}"/>
                  </a:ext>
                </a:extLst>
              </p:cNvPr>
              <p:cNvSpPr txBox="1"/>
              <p:nvPr/>
            </p:nvSpPr>
            <p:spPr>
              <a:xfrm>
                <a:off x="8007623" y="5235449"/>
                <a:ext cx="1496795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059C29-37AB-5C9E-7CB1-7061AEB2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623" y="5235449"/>
                <a:ext cx="149679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CD3013C-CB63-2FC6-D000-F6092AE05491}"/>
              </a:ext>
            </a:extLst>
          </p:cNvPr>
          <p:cNvCxnSpPr/>
          <p:nvPr/>
        </p:nvCxnSpPr>
        <p:spPr>
          <a:xfrm>
            <a:off x="9646246" y="5183128"/>
            <a:ext cx="74016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F8F4B1-820E-9149-FCC3-DEE18E0A4B3F}"/>
              </a:ext>
            </a:extLst>
          </p:cNvPr>
          <p:cNvSpPr txBox="1"/>
          <p:nvPr/>
        </p:nvSpPr>
        <p:spPr>
          <a:xfrm>
            <a:off x="10498675" y="499846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exact</a:t>
            </a:r>
          </a:p>
        </p:txBody>
      </p:sp>
    </p:spTree>
    <p:extLst>
      <p:ext uri="{BB962C8B-B14F-4D97-AF65-F5344CB8AC3E}">
        <p14:creationId xmlns:p14="http://schemas.microsoft.com/office/powerpoint/2010/main" val="37199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6" grpId="0"/>
      <p:bldP spid="37" grpId="0"/>
      <p:bldP spid="40" grpId="0"/>
      <p:bldP spid="41" grpId="0"/>
      <p:bldP spid="48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64" grpId="0" animBg="1"/>
      <p:bldP spid="64" grpId="1" animBg="1"/>
      <p:bldP spid="65" grpId="0" animBg="1"/>
      <p:bldP spid="65" grpId="1" animBg="1"/>
      <p:bldP spid="69" grpId="0"/>
      <p:bldP spid="70" grpId="0"/>
      <p:bldP spid="73" grpId="0"/>
      <p:bldP spid="74" grpId="0"/>
      <p:bldP spid="75" grpId="0"/>
      <p:bldP spid="80" grpId="0"/>
      <p:bldP spid="81" grpId="0"/>
      <p:bldP spid="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3EF82E5-3535-41D2-F6CD-DEE31383FDE6}"/>
              </a:ext>
            </a:extLst>
          </p:cNvPr>
          <p:cNvSpPr txBox="1"/>
          <p:nvPr/>
        </p:nvSpPr>
        <p:spPr>
          <a:xfrm>
            <a:off x="4344041" y="362395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Non-Exact Made Exact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/>
              <p:nvPr/>
            </p:nvSpPr>
            <p:spPr>
              <a:xfrm>
                <a:off x="9748775" y="1333402"/>
                <a:ext cx="17545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*continuous first partial </a:t>
                </a:r>
              </a:p>
              <a:p>
                <a:r>
                  <a:rPr lang="en-US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derivatives in R in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-plane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775" y="1333402"/>
                <a:ext cx="1754583" cy="400110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/>
              <p:nvPr/>
            </p:nvSpPr>
            <p:spPr>
              <a:xfrm>
                <a:off x="2476598" y="1298187"/>
                <a:ext cx="24407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98" y="1298187"/>
                <a:ext cx="2440733" cy="246221"/>
              </a:xfrm>
              <a:prstGeom prst="rect">
                <a:avLst/>
              </a:prstGeom>
              <a:blipFill>
                <a:blip r:embed="rId3"/>
                <a:stretch>
                  <a:fillRect l="-1247" r="-1247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/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9DFA7C0-E1A5-9486-4F5D-EEA0D78F2FAC}"/>
              </a:ext>
            </a:extLst>
          </p:cNvPr>
          <p:cNvSpPr txBox="1"/>
          <p:nvPr/>
        </p:nvSpPr>
        <p:spPr>
          <a:xfrm>
            <a:off x="582818" y="1289370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1. Not “Exact”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5A1D8A-05C3-BF28-DD18-36971FD01E32}"/>
                  </a:ext>
                </a:extLst>
              </p:cNvPr>
              <p:cNvSpPr txBox="1"/>
              <p:nvPr/>
            </p:nvSpPr>
            <p:spPr>
              <a:xfrm>
                <a:off x="582818" y="2014191"/>
                <a:ext cx="54115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2. Check if integrating factor (of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) makes exact “Exact”?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5A1D8A-05C3-BF28-DD18-36971FD0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8" y="2014191"/>
                <a:ext cx="5411546" cy="338554"/>
              </a:xfrm>
              <a:prstGeom prst="rect">
                <a:avLst/>
              </a:prstGeom>
              <a:blipFill>
                <a:blip r:embed="rId5"/>
                <a:stretch>
                  <a:fillRect l="-676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2A5D68-48B8-F60A-EF54-E4D797B2F148}"/>
              </a:ext>
            </a:extLst>
          </p:cNvPr>
          <p:cNvCxnSpPr/>
          <p:nvPr/>
        </p:nvCxnSpPr>
        <p:spPr>
          <a:xfrm>
            <a:off x="5087576" y="1421297"/>
            <a:ext cx="44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31187A-0E88-F5BC-9115-353EA9E6125C}"/>
                  </a:ext>
                </a:extLst>
              </p:cNvPr>
              <p:cNvSpPr txBox="1"/>
              <p:nvPr/>
            </p:nvSpPr>
            <p:spPr>
              <a:xfrm>
                <a:off x="5294955" y="1267408"/>
                <a:ext cx="1691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31187A-0E88-F5BC-9115-353EA9E61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55" y="1267408"/>
                <a:ext cx="1691374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F2E5EB-8557-619A-528D-57E996F86759}"/>
                  </a:ext>
                </a:extLst>
              </p:cNvPr>
              <p:cNvSpPr txBox="1"/>
              <p:nvPr/>
            </p:nvSpPr>
            <p:spPr>
              <a:xfrm>
                <a:off x="589657" y="2740916"/>
                <a:ext cx="60808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3.* If not, check if integrating factor (of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) makes exact “Exact”?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F2E5EB-8557-619A-528D-57E996F86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7" y="2740916"/>
                <a:ext cx="6080895" cy="338554"/>
              </a:xfrm>
              <a:prstGeom prst="rect">
                <a:avLst/>
              </a:prstGeom>
              <a:blipFill>
                <a:blip r:embed="rId7"/>
                <a:stretch>
                  <a:fillRect l="-602" t="-363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C3698B9-B38F-9F6B-387C-9BB70E796BC9}"/>
              </a:ext>
            </a:extLst>
          </p:cNvPr>
          <p:cNvSpPr txBox="1"/>
          <p:nvPr/>
        </p:nvSpPr>
        <p:spPr>
          <a:xfrm>
            <a:off x="589657" y="4506393"/>
            <a:ext cx="3163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5. Execute procedure for “Exact”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F8B34-9DF5-101E-4639-874C60698D10}"/>
              </a:ext>
            </a:extLst>
          </p:cNvPr>
          <p:cNvSpPr txBox="1"/>
          <p:nvPr/>
        </p:nvSpPr>
        <p:spPr>
          <a:xfrm>
            <a:off x="582818" y="3606179"/>
            <a:ext cx="2973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4. Substitute integrating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0410E2-1A54-B92F-7DED-5109D03AF04D}"/>
                  </a:ext>
                </a:extLst>
              </p:cNvPr>
              <p:cNvSpPr txBox="1"/>
              <p:nvPr/>
            </p:nvSpPr>
            <p:spPr>
              <a:xfrm>
                <a:off x="6857372" y="1276901"/>
                <a:ext cx="1186833" cy="475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0410E2-1A54-B92F-7DED-5109D03AF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372" y="1276901"/>
                <a:ext cx="1186833" cy="475002"/>
              </a:xfrm>
              <a:prstGeom prst="rect">
                <a:avLst/>
              </a:prstGeom>
              <a:blipFill>
                <a:blip r:embed="rId8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B2598ED-6FE5-B95A-CDC7-621199BCD9BC}"/>
              </a:ext>
            </a:extLst>
          </p:cNvPr>
          <p:cNvSpPr txBox="1"/>
          <p:nvPr/>
        </p:nvSpPr>
        <p:spPr>
          <a:xfrm>
            <a:off x="7328284" y="1002777"/>
            <a:ext cx="2026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Criteria for Exactness </a:t>
            </a:r>
            <a:r>
              <a:rPr lang="en-US" sz="1200" dirty="0">
                <a:solidFill>
                  <a:srgbClr val="FF0000"/>
                </a:solidFill>
                <a:latin typeface="Euclid" panose="02020503060505020303" pitchFamily="18" charset="0"/>
              </a:rPr>
              <a:t>Fails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B837D6-D044-14BC-BEC4-BF04DB7DEC36}"/>
                  </a:ext>
                </a:extLst>
              </p:cNvPr>
              <p:cNvSpPr txBox="1"/>
              <p:nvPr/>
            </p:nvSpPr>
            <p:spPr>
              <a:xfrm>
                <a:off x="7978197" y="1271162"/>
                <a:ext cx="2135216" cy="507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B837D6-D044-14BC-BEC4-BF04DB7D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197" y="1271162"/>
                <a:ext cx="2135216" cy="507318"/>
              </a:xfrm>
              <a:prstGeom prst="rect">
                <a:avLst/>
              </a:prstGeom>
              <a:blipFill>
                <a:blip r:embed="rId9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B1557-7425-2A63-B3FD-BD98091C787E}"/>
              </a:ext>
            </a:extLst>
          </p:cNvPr>
          <p:cNvCxnSpPr>
            <a:cxnSpLocks/>
          </p:cNvCxnSpPr>
          <p:nvPr/>
        </p:nvCxnSpPr>
        <p:spPr>
          <a:xfrm flipV="1">
            <a:off x="7408486" y="1445010"/>
            <a:ext cx="84603" cy="168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A94D7F-34CD-F676-A60F-2DAAB4577163}"/>
              </a:ext>
            </a:extLst>
          </p:cNvPr>
          <p:cNvCxnSpPr>
            <a:cxnSpLocks/>
          </p:cNvCxnSpPr>
          <p:nvPr/>
        </p:nvCxnSpPr>
        <p:spPr>
          <a:xfrm flipV="1">
            <a:off x="9003503" y="1464043"/>
            <a:ext cx="84603" cy="168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06E51-0244-F0B0-D31B-11CE020E9F24}"/>
              </a:ext>
            </a:extLst>
          </p:cNvPr>
          <p:cNvCxnSpPr>
            <a:cxnSpLocks/>
          </p:cNvCxnSpPr>
          <p:nvPr/>
        </p:nvCxnSpPr>
        <p:spPr>
          <a:xfrm flipV="1">
            <a:off x="5250027" y="1325786"/>
            <a:ext cx="84603" cy="168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B7198B-C4A4-81CC-0038-7A8D3DE048D6}"/>
                  </a:ext>
                </a:extLst>
              </p:cNvPr>
              <p:cNvSpPr txBox="1"/>
              <p:nvPr/>
            </p:nvSpPr>
            <p:spPr>
              <a:xfrm>
                <a:off x="5920037" y="1883226"/>
                <a:ext cx="1448240" cy="540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B7198B-C4A4-81CC-0038-7A8D3DE0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37" y="1883226"/>
                <a:ext cx="1448240" cy="5401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2D84A1-2731-0322-3C46-9C462210DAE9}"/>
              </a:ext>
            </a:extLst>
          </p:cNvPr>
          <p:cNvCxnSpPr/>
          <p:nvPr/>
        </p:nvCxnSpPr>
        <p:spPr>
          <a:xfrm>
            <a:off x="7363055" y="2183602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28F828-687A-D8E3-FAA6-209A00472D12}"/>
                  </a:ext>
                </a:extLst>
              </p:cNvPr>
              <p:cNvSpPr txBox="1"/>
              <p:nvPr/>
            </p:nvSpPr>
            <p:spPr>
              <a:xfrm>
                <a:off x="7743424" y="1873830"/>
                <a:ext cx="1704200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28F828-687A-D8E3-FAA6-209A00472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424" y="1873830"/>
                <a:ext cx="1704200" cy="4612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6E41D0B-2BE7-9BD3-4099-72C788434CFC}"/>
              </a:ext>
            </a:extLst>
          </p:cNvPr>
          <p:cNvSpPr txBox="1"/>
          <p:nvPr/>
        </p:nvSpPr>
        <p:spPr>
          <a:xfrm>
            <a:off x="9447624" y="2024777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Euclid" panose="02020503060505020303" pitchFamily="18" charset="0"/>
              </a:rPr>
              <a:t>*in terms of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C07D5A-3A1D-B7E3-D151-F12993C5BFC1}"/>
                  </a:ext>
                </a:extLst>
              </p:cNvPr>
              <p:cNvSpPr txBox="1"/>
              <p:nvPr/>
            </p:nvSpPr>
            <p:spPr>
              <a:xfrm>
                <a:off x="6566053" y="2554697"/>
                <a:ext cx="1448240" cy="540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C07D5A-3A1D-B7E3-D151-F12993C5B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053" y="2554697"/>
                <a:ext cx="1448240" cy="5401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7955BA5-6DF4-5532-9ECD-254E8C1C12BA}"/>
              </a:ext>
            </a:extLst>
          </p:cNvPr>
          <p:cNvSpPr txBox="1"/>
          <p:nvPr/>
        </p:nvSpPr>
        <p:spPr>
          <a:xfrm>
            <a:off x="9945105" y="2693966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Euclid" panose="02020503060505020303" pitchFamily="18" charset="0"/>
              </a:rPr>
              <a:t>*in terms of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514B14-F05D-B28B-FBCA-D1F02D859AD7}"/>
              </a:ext>
            </a:extLst>
          </p:cNvPr>
          <p:cNvCxnSpPr/>
          <p:nvPr/>
        </p:nvCxnSpPr>
        <p:spPr>
          <a:xfrm>
            <a:off x="7884259" y="2892486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1BBB28-9379-BB94-C508-C429057943E9}"/>
                  </a:ext>
                </a:extLst>
              </p:cNvPr>
              <p:cNvSpPr txBox="1"/>
              <p:nvPr/>
            </p:nvSpPr>
            <p:spPr>
              <a:xfrm>
                <a:off x="7944023" y="2573560"/>
                <a:ext cx="2221156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1BBB28-9379-BB94-C508-C4290579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23" y="2573560"/>
                <a:ext cx="2221156" cy="4612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70FB08-BB51-248C-C31C-89F2AC076DB0}"/>
                  </a:ext>
                </a:extLst>
              </p:cNvPr>
              <p:cNvSpPr txBox="1"/>
              <p:nvPr/>
            </p:nvSpPr>
            <p:spPr>
              <a:xfrm>
                <a:off x="4089818" y="3487642"/>
                <a:ext cx="26651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70FB08-BB51-248C-C31C-89F2AC076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18" y="3487642"/>
                <a:ext cx="2665152" cy="246221"/>
              </a:xfrm>
              <a:prstGeom prst="rect">
                <a:avLst/>
              </a:prstGeom>
              <a:blipFill>
                <a:blip r:embed="rId14"/>
                <a:stretch>
                  <a:fillRect l="-1373" r="-114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B9952B-6EBD-4A49-CB7E-B0D5CD8B2F46}"/>
              </a:ext>
            </a:extLst>
          </p:cNvPr>
          <p:cNvCxnSpPr/>
          <p:nvPr/>
        </p:nvCxnSpPr>
        <p:spPr>
          <a:xfrm>
            <a:off x="7069012" y="3606179"/>
            <a:ext cx="44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323E89-9C64-D44A-58C1-2332F0B38A59}"/>
                  </a:ext>
                </a:extLst>
              </p:cNvPr>
              <p:cNvSpPr txBox="1"/>
              <p:nvPr/>
            </p:nvSpPr>
            <p:spPr>
              <a:xfrm>
                <a:off x="7405109" y="3461642"/>
                <a:ext cx="1691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323E89-9C64-D44A-58C1-2332F0B3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109" y="3461642"/>
                <a:ext cx="1691374" cy="307777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>
            <a:extLst>
              <a:ext uri="{FF2B5EF4-FFF2-40B4-BE49-F238E27FC236}">
                <a16:creationId xmlns:a16="http://schemas.microsoft.com/office/drawing/2014/main" id="{401B6B39-EDED-8F3F-30F1-E2647C16CC9C}"/>
              </a:ext>
            </a:extLst>
          </p:cNvPr>
          <p:cNvSpPr/>
          <p:nvPr/>
        </p:nvSpPr>
        <p:spPr>
          <a:xfrm rot="16200000">
            <a:off x="4435671" y="3477152"/>
            <a:ext cx="117736" cy="73244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818F3E5E-2579-A1FC-B1D0-0786E44CC5CE}"/>
              </a:ext>
            </a:extLst>
          </p:cNvPr>
          <p:cNvSpPr/>
          <p:nvPr/>
        </p:nvSpPr>
        <p:spPr>
          <a:xfrm rot="16200000">
            <a:off x="5641984" y="3485172"/>
            <a:ext cx="117736" cy="73244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3D2E63D-EB30-0F28-826E-A6C774D0AEAD}"/>
                  </a:ext>
                </a:extLst>
              </p:cNvPr>
              <p:cNvSpPr txBox="1"/>
              <p:nvPr/>
            </p:nvSpPr>
            <p:spPr>
              <a:xfrm>
                <a:off x="4256001" y="3865977"/>
                <a:ext cx="4770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3D2E63D-EB30-0F28-826E-A6C774D0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001" y="3865977"/>
                <a:ext cx="477075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0E0B94-7138-44A6-94A3-8F30C44A3293}"/>
                  </a:ext>
                </a:extLst>
              </p:cNvPr>
              <p:cNvSpPr txBox="1"/>
              <p:nvPr/>
            </p:nvSpPr>
            <p:spPr>
              <a:xfrm>
                <a:off x="5457030" y="3876339"/>
                <a:ext cx="4770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0E0B94-7138-44A6-94A3-8F30C44A3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30" y="3876339"/>
                <a:ext cx="477075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C188B43-8643-B2A4-4FD4-D6D27E3368ED}"/>
              </a:ext>
            </a:extLst>
          </p:cNvPr>
          <p:cNvSpPr txBox="1"/>
          <p:nvPr/>
        </p:nvSpPr>
        <p:spPr>
          <a:xfrm>
            <a:off x="3965156" y="4523418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(earlier in video)</a:t>
            </a:r>
          </a:p>
        </p:txBody>
      </p:sp>
    </p:spTree>
    <p:extLst>
      <p:ext uri="{BB962C8B-B14F-4D97-AF65-F5344CB8AC3E}">
        <p14:creationId xmlns:p14="http://schemas.microsoft.com/office/powerpoint/2010/main" val="3341999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4" grpId="0"/>
      <p:bldP spid="4" grpId="0"/>
      <p:bldP spid="10" grpId="0"/>
      <p:bldP spid="16" grpId="0"/>
      <p:bldP spid="21" grpId="0"/>
      <p:bldP spid="25" grpId="0"/>
      <p:bldP spid="28" grpId="0"/>
      <p:bldP spid="2" grpId="0"/>
      <p:bldP spid="3" grpId="0"/>
      <p:bldP spid="8" grpId="0"/>
      <p:bldP spid="13" grpId="0"/>
      <p:bldP spid="17" grpId="0"/>
      <p:bldP spid="18" grpId="0"/>
      <p:bldP spid="19" grpId="0"/>
      <p:bldP spid="20" grpId="0"/>
      <p:bldP spid="24" grpId="0"/>
      <p:bldP spid="27" grpId="0"/>
      <p:bldP spid="41" grpId="0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0FF2F-BED5-401D-6426-AAAEB452FC86}"/>
              </a:ext>
            </a:extLst>
          </p:cNvPr>
          <p:cNvSpPr txBox="1"/>
          <p:nvPr/>
        </p:nvSpPr>
        <p:spPr>
          <a:xfrm>
            <a:off x="475988" y="35355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DDE3-A478-45CD-3500-C55DF91926D1}"/>
                  </a:ext>
                </a:extLst>
              </p:cNvPr>
              <p:cNvSpPr txBox="1"/>
              <p:nvPr/>
            </p:nvSpPr>
            <p:spPr>
              <a:xfrm>
                <a:off x="693820" y="998622"/>
                <a:ext cx="2826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DDE3-A478-45CD-3500-C55DF919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0" y="998622"/>
                <a:ext cx="2826351" cy="276999"/>
              </a:xfrm>
              <a:prstGeom prst="rect">
                <a:avLst/>
              </a:prstGeom>
              <a:blipFill>
                <a:blip r:embed="rId3"/>
                <a:stretch>
                  <a:fillRect l="-2592" t="-4444" r="-15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6D48698-A3FB-4051-96FD-4AEBFEC42B67}"/>
              </a:ext>
            </a:extLst>
          </p:cNvPr>
          <p:cNvSpPr txBox="1"/>
          <p:nvPr/>
        </p:nvSpPr>
        <p:spPr>
          <a:xfrm>
            <a:off x="5439502" y="657534"/>
            <a:ext cx="178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0. Could it be “Exact”?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0A995-A12B-3D85-9A13-68C572D4B139}"/>
                  </a:ext>
                </a:extLst>
              </p:cNvPr>
              <p:cNvSpPr txBox="1"/>
              <p:nvPr/>
            </p:nvSpPr>
            <p:spPr>
              <a:xfrm>
                <a:off x="7388154" y="658516"/>
                <a:ext cx="24407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0A995-A12B-3D85-9A13-68C572D4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4" y="658516"/>
                <a:ext cx="2440733" cy="246221"/>
              </a:xfrm>
              <a:prstGeom prst="rect">
                <a:avLst/>
              </a:prstGeom>
              <a:blipFill>
                <a:blip r:embed="rId4"/>
                <a:stretch>
                  <a:fillRect l="-1500" r="-125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829F5751-B9D2-1EBD-733B-8935E9374A76}"/>
              </a:ext>
            </a:extLst>
          </p:cNvPr>
          <p:cNvSpPr/>
          <p:nvPr/>
        </p:nvSpPr>
        <p:spPr>
          <a:xfrm rot="16200000">
            <a:off x="878736" y="1171185"/>
            <a:ext cx="91381" cy="36495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C3E648-5A39-A6DB-2C4B-7CBEC7F5536C}"/>
                  </a:ext>
                </a:extLst>
              </p:cNvPr>
              <p:cNvSpPr txBox="1"/>
              <p:nvPr/>
            </p:nvSpPr>
            <p:spPr>
              <a:xfrm>
                <a:off x="506119" y="1412957"/>
                <a:ext cx="8161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C3E648-5A39-A6DB-2C4B-7CBEC7F5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19" y="1412957"/>
                <a:ext cx="816137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29799E-3E2A-7BCD-D0CB-9CAF632C5A7E}"/>
                  </a:ext>
                </a:extLst>
              </p:cNvPr>
              <p:cNvSpPr txBox="1"/>
              <p:nvPr/>
            </p:nvSpPr>
            <p:spPr>
              <a:xfrm>
                <a:off x="1843709" y="1451805"/>
                <a:ext cx="78735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29799E-3E2A-7BCD-D0CB-9CAF632C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9" y="1451805"/>
                <a:ext cx="787359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1484666A-CAC4-BEA9-6DFA-41CF2D600531}"/>
              </a:ext>
            </a:extLst>
          </p:cNvPr>
          <p:cNvSpPr/>
          <p:nvPr/>
        </p:nvSpPr>
        <p:spPr>
          <a:xfrm rot="16200000">
            <a:off x="2165473" y="850264"/>
            <a:ext cx="143832" cy="105076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3DC64-DC0A-6989-376A-CA53BCA165E7}"/>
              </a:ext>
            </a:extLst>
          </p:cNvPr>
          <p:cNvSpPr txBox="1"/>
          <p:nvPr/>
        </p:nvSpPr>
        <p:spPr>
          <a:xfrm>
            <a:off x="5457083" y="1448539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1. Is it “Exact”?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55F2FB-00CA-9ACD-2282-31A5874B4BC9}"/>
                  </a:ext>
                </a:extLst>
              </p:cNvPr>
              <p:cNvSpPr txBox="1"/>
              <p:nvPr/>
            </p:nvSpPr>
            <p:spPr>
              <a:xfrm>
                <a:off x="6731179" y="1115821"/>
                <a:ext cx="1567304" cy="443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55F2FB-00CA-9ACD-2282-31A5874B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179" y="1115821"/>
                <a:ext cx="1567304" cy="443455"/>
              </a:xfrm>
              <a:prstGeom prst="rect">
                <a:avLst/>
              </a:prstGeom>
              <a:blipFill>
                <a:blip r:embed="rId7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2CAEC3-E8BA-E42B-ADF1-2C08751036AD}"/>
                  </a:ext>
                </a:extLst>
              </p:cNvPr>
              <p:cNvSpPr txBox="1"/>
              <p:nvPr/>
            </p:nvSpPr>
            <p:spPr>
              <a:xfrm>
                <a:off x="6766433" y="1572868"/>
                <a:ext cx="1496795" cy="475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2CAEC3-E8BA-E42B-ADF1-2C0875103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433" y="1572868"/>
                <a:ext cx="1496795" cy="475002"/>
              </a:xfrm>
              <a:prstGeom prst="rect">
                <a:avLst/>
              </a:prstGeom>
              <a:blipFill>
                <a:blip r:embed="rId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CEFD-5F48-21E9-72B1-53AB8DB214DD}"/>
                  </a:ext>
                </a:extLst>
              </p:cNvPr>
              <p:cNvSpPr txBox="1"/>
              <p:nvPr/>
            </p:nvSpPr>
            <p:spPr>
              <a:xfrm>
                <a:off x="8126635" y="1379482"/>
                <a:ext cx="19039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*continuous first partial </a:t>
                </a:r>
              </a:p>
              <a:p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derivatives in R in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-plane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CEFD-5F48-21E9-72B1-53AB8DB2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635" y="1379482"/>
                <a:ext cx="1903919" cy="430887"/>
              </a:xfrm>
              <a:prstGeom prst="rect">
                <a:avLst/>
              </a:prstGeom>
              <a:blipFill>
                <a:blip r:embed="rId9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0FCA18-2E14-9C8E-67B1-C00150EC1D08}"/>
                  </a:ext>
                </a:extLst>
              </p:cNvPr>
              <p:cNvSpPr txBox="1"/>
              <p:nvPr/>
            </p:nvSpPr>
            <p:spPr>
              <a:xfrm>
                <a:off x="10030554" y="1325524"/>
                <a:ext cx="1186833" cy="53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0FCA18-2E14-9C8E-67B1-C00150EC1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554" y="1325524"/>
                <a:ext cx="1186833" cy="538802"/>
              </a:xfrm>
              <a:prstGeom prst="rect">
                <a:avLst/>
              </a:prstGeom>
              <a:blipFill>
                <a:blip r:embed="rId10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C7EF36-CCC3-B21D-7994-56D1EB1497E1}"/>
                  </a:ext>
                </a:extLst>
              </p:cNvPr>
              <p:cNvSpPr txBox="1"/>
              <p:nvPr/>
            </p:nvSpPr>
            <p:spPr>
              <a:xfrm>
                <a:off x="240631" y="1866200"/>
                <a:ext cx="3399827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+9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C7EF36-CCC3-B21D-7994-56D1EB14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1" y="1866200"/>
                <a:ext cx="3399827" cy="6026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0799C2-3383-C523-F254-9812CB04A227}"/>
                  </a:ext>
                </a:extLst>
              </p:cNvPr>
              <p:cNvSpPr txBox="1"/>
              <p:nvPr/>
            </p:nvSpPr>
            <p:spPr>
              <a:xfrm>
                <a:off x="280737" y="2599225"/>
                <a:ext cx="17726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0799C2-3383-C523-F254-9812CB04A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37" y="2599225"/>
                <a:ext cx="177265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18A24E-11C5-748A-5D10-B74FE568B0A9}"/>
              </a:ext>
            </a:extLst>
          </p:cNvPr>
          <p:cNvCxnSpPr>
            <a:cxnSpLocks/>
          </p:cNvCxnSpPr>
          <p:nvPr/>
        </p:nvCxnSpPr>
        <p:spPr>
          <a:xfrm flipV="1">
            <a:off x="1772185" y="2679077"/>
            <a:ext cx="251634" cy="242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128A4B-0DFC-21D1-2146-6DA6C61D3507}"/>
              </a:ext>
            </a:extLst>
          </p:cNvPr>
          <p:cNvCxnSpPr>
            <a:cxnSpLocks/>
          </p:cNvCxnSpPr>
          <p:nvPr/>
        </p:nvCxnSpPr>
        <p:spPr>
          <a:xfrm>
            <a:off x="9965915" y="782350"/>
            <a:ext cx="32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F4A05B-DEDA-DF97-F2F1-7EEAA2CE4010}"/>
                  </a:ext>
                </a:extLst>
              </p:cNvPr>
              <p:cNvSpPr txBox="1"/>
              <p:nvPr/>
            </p:nvSpPr>
            <p:spPr>
              <a:xfrm>
                <a:off x="10148929" y="622779"/>
                <a:ext cx="13454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F4A05B-DEDA-DF97-F2F1-7EEAA2CE4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929" y="622779"/>
                <a:ext cx="1345492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01E3EC42-73C6-E8F3-28D8-76B7A724C71D}"/>
              </a:ext>
            </a:extLst>
          </p:cNvPr>
          <p:cNvSpPr txBox="1"/>
          <p:nvPr/>
        </p:nvSpPr>
        <p:spPr>
          <a:xfrm>
            <a:off x="10030554" y="672653"/>
            <a:ext cx="1090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F2562D-B4A1-9175-E7FB-FC59409B1528}"/>
              </a:ext>
            </a:extLst>
          </p:cNvPr>
          <p:cNvCxnSpPr>
            <a:cxnSpLocks/>
          </p:cNvCxnSpPr>
          <p:nvPr/>
        </p:nvCxnSpPr>
        <p:spPr>
          <a:xfrm>
            <a:off x="1783188" y="2675066"/>
            <a:ext cx="230372" cy="2366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E14773-222A-87C3-D464-A3B611A77438}"/>
              </a:ext>
            </a:extLst>
          </p:cNvPr>
          <p:cNvSpPr txBox="1"/>
          <p:nvPr/>
        </p:nvSpPr>
        <p:spPr>
          <a:xfrm>
            <a:off x="2203769" y="2661983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Euclid" panose="02020503060505020303" pitchFamily="18" charset="0"/>
              </a:rPr>
              <a:t>Not Exact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CA01A-7884-24BD-95D6-57D1C0FC748E}"/>
              </a:ext>
            </a:extLst>
          </p:cNvPr>
          <p:cNvCxnSpPr>
            <a:cxnSpLocks/>
          </p:cNvCxnSpPr>
          <p:nvPr/>
        </p:nvCxnSpPr>
        <p:spPr>
          <a:xfrm flipV="1">
            <a:off x="1056099" y="2687300"/>
            <a:ext cx="84603" cy="168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73EDDC-002F-D70C-872B-4DE5DC766C1F}"/>
                  </a:ext>
                </a:extLst>
              </p:cNvPr>
              <p:cNvSpPr txBox="1"/>
              <p:nvPr/>
            </p:nvSpPr>
            <p:spPr>
              <a:xfrm>
                <a:off x="362240" y="3152001"/>
                <a:ext cx="40979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2. Check if integrating factor (of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) makes exact “Exact”?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73EDDC-002F-D70C-872B-4DE5DC766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0" y="3152001"/>
                <a:ext cx="4097917" cy="276999"/>
              </a:xfrm>
              <a:prstGeom prst="rect">
                <a:avLst/>
              </a:prstGeom>
              <a:blipFill>
                <a:blip r:embed="rId1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B56307-23C9-1739-5774-BAAE93EF7B4D}"/>
                  </a:ext>
                </a:extLst>
              </p:cNvPr>
              <p:cNvSpPr txBox="1"/>
              <p:nvPr/>
            </p:nvSpPr>
            <p:spPr>
              <a:xfrm>
                <a:off x="1444363" y="3408330"/>
                <a:ext cx="1867612" cy="54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+9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B56307-23C9-1739-5774-BAAE93EF7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363" y="3408330"/>
                <a:ext cx="1867612" cy="547266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1A9BEA-6C88-C0C1-CBA2-B8AE0FE6BD53}"/>
                  </a:ext>
                </a:extLst>
              </p:cNvPr>
              <p:cNvSpPr txBox="1"/>
              <p:nvPr/>
            </p:nvSpPr>
            <p:spPr>
              <a:xfrm>
                <a:off x="419632" y="3408330"/>
                <a:ext cx="1448240" cy="540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1A9BEA-6C88-C0C1-CBA2-B8AE0FE6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32" y="3408330"/>
                <a:ext cx="1448240" cy="5401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B768A9-DDCD-EDC5-F9AC-34391B7E61CB}"/>
                  </a:ext>
                </a:extLst>
              </p:cNvPr>
              <p:cNvSpPr txBox="1"/>
              <p:nvPr/>
            </p:nvSpPr>
            <p:spPr>
              <a:xfrm>
                <a:off x="362240" y="4019368"/>
                <a:ext cx="45986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3.* If not, check if integrating factor (of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) makes exact “Exact”?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B768A9-DDCD-EDC5-F9AC-34391B7E6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0" y="4019368"/>
                <a:ext cx="4598695" cy="276999"/>
              </a:xfrm>
              <a:prstGeom prst="rect">
                <a:avLst/>
              </a:prstGeom>
              <a:blipFill>
                <a:blip r:embed="rId1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EEEEE1-4F5E-22E9-9FC3-F39768E3A1F4}"/>
                  </a:ext>
                </a:extLst>
              </p:cNvPr>
              <p:cNvSpPr txBox="1"/>
              <p:nvPr/>
            </p:nvSpPr>
            <p:spPr>
              <a:xfrm>
                <a:off x="382786" y="4279166"/>
                <a:ext cx="1448240" cy="540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EEEEE1-4F5E-22E9-9FC3-F39768E3A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86" y="4279166"/>
                <a:ext cx="1448240" cy="5401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BB3CAA-CAFC-51B1-4AB2-F8C579B1CB3F}"/>
                  </a:ext>
                </a:extLst>
              </p:cNvPr>
              <p:cNvSpPr txBox="1"/>
              <p:nvPr/>
            </p:nvSpPr>
            <p:spPr>
              <a:xfrm>
                <a:off x="4854526" y="3591676"/>
                <a:ext cx="7441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Not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>
                  <a:solidFill>
                    <a:srgbClr val="FF000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BB3CAA-CAFC-51B1-4AB2-F8C579B1C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26" y="3591676"/>
                <a:ext cx="744114" cy="276999"/>
              </a:xfrm>
              <a:prstGeom prst="rect">
                <a:avLst/>
              </a:prstGeom>
              <a:blipFill>
                <a:blip r:embed="rId1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71E35F-87BA-FBF1-A822-3B2E0A46B304}"/>
              </a:ext>
            </a:extLst>
          </p:cNvPr>
          <p:cNvCxnSpPr>
            <a:cxnSpLocks/>
          </p:cNvCxnSpPr>
          <p:nvPr/>
        </p:nvCxnSpPr>
        <p:spPr>
          <a:xfrm flipV="1">
            <a:off x="4452204" y="3562562"/>
            <a:ext cx="251634" cy="242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7B0FE4-AE78-41B2-3467-C0346D4BBA38}"/>
              </a:ext>
            </a:extLst>
          </p:cNvPr>
          <p:cNvCxnSpPr>
            <a:cxnSpLocks/>
          </p:cNvCxnSpPr>
          <p:nvPr/>
        </p:nvCxnSpPr>
        <p:spPr>
          <a:xfrm>
            <a:off x="4463207" y="3558551"/>
            <a:ext cx="230372" cy="2366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292B4A-AD96-D34D-229B-8FF9105C43D2}"/>
                  </a:ext>
                </a:extLst>
              </p:cNvPr>
              <p:cNvSpPr txBox="1"/>
              <p:nvPr/>
            </p:nvSpPr>
            <p:spPr>
              <a:xfrm>
                <a:off x="2634118" y="3442579"/>
                <a:ext cx="1867612" cy="533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+9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292B4A-AD96-D34D-229B-8FF9105C4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118" y="3442579"/>
                <a:ext cx="1867612" cy="533864"/>
              </a:xfrm>
              <a:prstGeom prst="rect">
                <a:avLst/>
              </a:prstGeom>
              <a:blipFill>
                <a:blip r:embed="rId20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94D4116-18D3-721A-31C2-EEA907763535}"/>
                  </a:ext>
                </a:extLst>
              </p:cNvPr>
              <p:cNvSpPr txBox="1"/>
              <p:nvPr/>
            </p:nvSpPr>
            <p:spPr>
              <a:xfrm>
                <a:off x="1324128" y="4300013"/>
                <a:ext cx="1867612" cy="54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94D4116-18D3-721A-31C2-EEA907763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128" y="4300013"/>
                <a:ext cx="1867612" cy="547266"/>
              </a:xfrm>
              <a:prstGeom prst="rect">
                <a:avLst/>
              </a:prstGeom>
              <a:blipFill>
                <a:blip r:embed="rId2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3FF501-9B78-2DB8-621B-843F01AFA6D6}"/>
                  </a:ext>
                </a:extLst>
              </p:cNvPr>
              <p:cNvSpPr txBox="1"/>
              <p:nvPr/>
            </p:nvSpPr>
            <p:spPr>
              <a:xfrm>
                <a:off x="2800973" y="4325702"/>
                <a:ext cx="779808" cy="54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3FF501-9B78-2DB8-621B-843F01AF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73" y="4325702"/>
                <a:ext cx="779808" cy="547266"/>
              </a:xfrm>
              <a:prstGeom prst="rect">
                <a:avLst/>
              </a:prstGeom>
              <a:blipFill>
                <a:blip r:embed="rId2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16F8EC-B459-B16B-4CB7-DBDC6256E570}"/>
                  </a:ext>
                </a:extLst>
              </p:cNvPr>
              <p:cNvSpPr txBox="1"/>
              <p:nvPr/>
            </p:nvSpPr>
            <p:spPr>
              <a:xfrm>
                <a:off x="3421737" y="4330896"/>
                <a:ext cx="547114" cy="533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16F8EC-B459-B16B-4CB7-DBDC6256E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37" y="4330896"/>
                <a:ext cx="547114" cy="533864"/>
              </a:xfrm>
              <a:prstGeom prst="rect">
                <a:avLst/>
              </a:prstGeom>
              <a:blipFill>
                <a:blip r:embed="rId2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6A649A-4AAB-9C4C-EA61-0D9EA023FF5C}"/>
                  </a:ext>
                </a:extLst>
              </p:cNvPr>
              <p:cNvSpPr txBox="1"/>
              <p:nvPr/>
            </p:nvSpPr>
            <p:spPr>
              <a:xfrm>
                <a:off x="4450322" y="4496520"/>
                <a:ext cx="448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Euclid" panose="020205030605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200" dirty="0">
                  <a:solidFill>
                    <a:srgbClr val="00B05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6A649A-4AAB-9C4C-EA61-0D9EA023F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22" y="4496520"/>
                <a:ext cx="448584" cy="276999"/>
              </a:xfrm>
              <a:prstGeom prst="rect">
                <a:avLst/>
              </a:prstGeom>
              <a:blipFill>
                <a:blip r:embed="rId2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228365-47C7-363D-5220-27A9B7577A3B}"/>
                  </a:ext>
                </a:extLst>
              </p:cNvPr>
              <p:cNvSpPr txBox="1"/>
              <p:nvPr/>
            </p:nvSpPr>
            <p:spPr>
              <a:xfrm>
                <a:off x="370822" y="4864760"/>
                <a:ext cx="2221156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228365-47C7-363D-5220-27A9B757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22" y="4864760"/>
                <a:ext cx="2221156" cy="46128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B1A51-2A52-734E-E3AE-B38A295CB92B}"/>
                  </a:ext>
                </a:extLst>
              </p:cNvPr>
              <p:cNvSpPr txBox="1"/>
              <p:nvPr/>
            </p:nvSpPr>
            <p:spPr>
              <a:xfrm>
                <a:off x="1950220" y="4906125"/>
                <a:ext cx="1283515" cy="429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B1A51-2A52-734E-E3AE-B38A295CB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0" y="4906125"/>
                <a:ext cx="1283515" cy="429926"/>
              </a:xfrm>
              <a:prstGeom prst="rect">
                <a:avLst/>
              </a:prstGeom>
              <a:blipFill>
                <a:blip r:embed="rId26"/>
                <a:stretch>
                  <a:fillRect t="-51429" b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EB0C18-7A92-5B85-B981-D422DD06681B}"/>
                  </a:ext>
                </a:extLst>
              </p:cNvPr>
              <p:cNvSpPr txBox="1"/>
              <p:nvPr/>
            </p:nvSpPr>
            <p:spPr>
              <a:xfrm>
                <a:off x="2826674" y="5014937"/>
                <a:ext cx="1283515" cy="321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EB0C18-7A92-5B85-B981-D422DD06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74" y="5014937"/>
                <a:ext cx="1283515" cy="32111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CD7B72-A44A-F215-C025-303537A790E1}"/>
                  </a:ext>
                </a:extLst>
              </p:cNvPr>
              <p:cNvSpPr txBox="1"/>
              <p:nvPr/>
            </p:nvSpPr>
            <p:spPr>
              <a:xfrm>
                <a:off x="3636604" y="5028274"/>
                <a:ext cx="1283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CD7B72-A44A-F215-C025-303537A79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04" y="5028274"/>
                <a:ext cx="1283515" cy="307777"/>
              </a:xfrm>
              <a:prstGeom prst="rect">
                <a:avLst/>
              </a:prstGeom>
              <a:blipFill>
                <a:blip r:embed="rId2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873CF2-5C8C-969A-D326-1F3F86FBDA77}"/>
                  </a:ext>
                </a:extLst>
              </p:cNvPr>
              <p:cNvSpPr txBox="1"/>
              <p:nvPr/>
            </p:nvSpPr>
            <p:spPr>
              <a:xfrm>
                <a:off x="638384" y="5690123"/>
                <a:ext cx="27385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873CF2-5C8C-969A-D326-1F3F86FBD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4" y="5690123"/>
                <a:ext cx="2738506" cy="246221"/>
              </a:xfrm>
              <a:prstGeom prst="rect">
                <a:avLst/>
              </a:prstGeom>
              <a:blipFill>
                <a:blip r:embed="rId29"/>
                <a:stretch>
                  <a:fillRect l="-1559" r="-1336" b="-4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6F814-BC83-742A-57F2-090D2469CE57}"/>
                  </a:ext>
                </a:extLst>
              </p:cNvPr>
              <p:cNvSpPr txBox="1"/>
              <p:nvPr/>
            </p:nvSpPr>
            <p:spPr>
              <a:xfrm>
                <a:off x="598040" y="6120230"/>
                <a:ext cx="32114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6F814-BC83-742A-57F2-090D2469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40" y="6120230"/>
                <a:ext cx="3211457" cy="246221"/>
              </a:xfrm>
              <a:prstGeom prst="rect">
                <a:avLst/>
              </a:prstGeom>
              <a:blipFill>
                <a:blip r:embed="rId30"/>
                <a:stretch>
                  <a:fillRect l="-1139" r="-1139" b="-4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BF0791-F859-5FC4-0957-ED7A6430DE2A}"/>
              </a:ext>
            </a:extLst>
          </p:cNvPr>
          <p:cNvCxnSpPr>
            <a:cxnSpLocks/>
          </p:cNvCxnSpPr>
          <p:nvPr/>
        </p:nvCxnSpPr>
        <p:spPr>
          <a:xfrm flipV="1">
            <a:off x="632816" y="6150516"/>
            <a:ext cx="139037" cy="1757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733EEB2-6A90-847E-9864-B8D60903F0A1}"/>
              </a:ext>
            </a:extLst>
          </p:cNvPr>
          <p:cNvCxnSpPr>
            <a:cxnSpLocks/>
          </p:cNvCxnSpPr>
          <p:nvPr/>
        </p:nvCxnSpPr>
        <p:spPr>
          <a:xfrm flipV="1">
            <a:off x="1835974" y="6142495"/>
            <a:ext cx="139037" cy="1757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9AA4CB6-7207-213E-F66A-4B8FA2B8FEB3}"/>
                  </a:ext>
                </a:extLst>
              </p:cNvPr>
              <p:cNvSpPr txBox="1"/>
              <p:nvPr/>
            </p:nvSpPr>
            <p:spPr>
              <a:xfrm>
                <a:off x="7574770" y="2137236"/>
                <a:ext cx="2938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9AA4CB6-7207-213E-F66A-4B8FA2B8F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70" y="2137236"/>
                <a:ext cx="2938625" cy="246221"/>
              </a:xfrm>
              <a:prstGeom prst="rect">
                <a:avLst/>
              </a:prstGeom>
              <a:blipFill>
                <a:blip r:embed="rId31"/>
                <a:stretch>
                  <a:fillRect l="-1245" t="-2500" r="-83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Left Brace 72">
            <a:extLst>
              <a:ext uri="{FF2B5EF4-FFF2-40B4-BE49-F238E27FC236}">
                <a16:creationId xmlns:a16="http://schemas.microsoft.com/office/drawing/2014/main" id="{4461F6E5-9915-D5F7-DEB2-B60C193FF762}"/>
              </a:ext>
            </a:extLst>
          </p:cNvPr>
          <p:cNvSpPr/>
          <p:nvPr/>
        </p:nvSpPr>
        <p:spPr>
          <a:xfrm rot="16200000">
            <a:off x="7783529" y="2315230"/>
            <a:ext cx="91381" cy="36495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281D303-52C6-9BBD-D9C3-171D044347CD}"/>
                  </a:ext>
                </a:extLst>
              </p:cNvPr>
              <p:cNvSpPr txBox="1"/>
              <p:nvPr/>
            </p:nvSpPr>
            <p:spPr>
              <a:xfrm>
                <a:off x="7410912" y="2557002"/>
                <a:ext cx="8161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281D303-52C6-9BBD-D9C3-171D04434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912" y="2557002"/>
                <a:ext cx="816137" cy="338554"/>
              </a:xfrm>
              <a:prstGeom prst="rect">
                <a:avLst/>
              </a:prstGeom>
              <a:blipFill>
                <a:blip r:embed="rId3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03E188-A03B-D9DA-A14A-8D65B859EECF}"/>
                  </a:ext>
                </a:extLst>
              </p:cNvPr>
              <p:cNvSpPr txBox="1"/>
              <p:nvPr/>
            </p:nvSpPr>
            <p:spPr>
              <a:xfrm>
                <a:off x="8824823" y="2582457"/>
                <a:ext cx="78735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03E188-A03B-D9DA-A14A-8D65B859E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823" y="2582457"/>
                <a:ext cx="787359" cy="338554"/>
              </a:xfrm>
              <a:prstGeom prst="rect">
                <a:avLst/>
              </a:prstGeom>
              <a:blipFill>
                <a:blip r:embed="rId3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eft Brace 80">
            <a:extLst>
              <a:ext uri="{FF2B5EF4-FFF2-40B4-BE49-F238E27FC236}">
                <a16:creationId xmlns:a16="http://schemas.microsoft.com/office/drawing/2014/main" id="{0A51BC25-8B60-E09F-0244-FE759A359AAA}"/>
              </a:ext>
            </a:extLst>
          </p:cNvPr>
          <p:cNvSpPr/>
          <p:nvPr/>
        </p:nvSpPr>
        <p:spPr>
          <a:xfrm rot="16200000">
            <a:off x="9166598" y="1900186"/>
            <a:ext cx="103131" cy="12105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D1C2738-907A-CDB2-9EB0-67DBFF12E265}"/>
                  </a:ext>
                </a:extLst>
              </p:cNvPr>
              <p:cNvSpPr txBox="1"/>
              <p:nvPr/>
            </p:nvSpPr>
            <p:spPr>
              <a:xfrm>
                <a:off x="7071883" y="2931490"/>
                <a:ext cx="1186833" cy="53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D1C2738-907A-CDB2-9EB0-67DBFF12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883" y="2931490"/>
                <a:ext cx="1186833" cy="538802"/>
              </a:xfrm>
              <a:prstGeom prst="rect">
                <a:avLst/>
              </a:prstGeom>
              <a:blipFill>
                <a:blip r:embed="rId3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0761216-A35A-DB1C-F6FE-A85B478566CC}"/>
                  </a:ext>
                </a:extLst>
              </p:cNvPr>
              <p:cNvSpPr txBox="1"/>
              <p:nvPr/>
            </p:nvSpPr>
            <p:spPr>
              <a:xfrm>
                <a:off x="8425122" y="2921011"/>
                <a:ext cx="2578596" cy="53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+9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0761216-A35A-DB1C-F6FE-A85B4785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22" y="2921011"/>
                <a:ext cx="2578596" cy="538802"/>
              </a:xfrm>
              <a:prstGeom prst="rect">
                <a:avLst/>
              </a:prstGeom>
              <a:blipFill>
                <a:blip r:embed="rId35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4EC683-B762-B825-9737-2BFAFCD3702B}"/>
                  </a:ext>
                </a:extLst>
              </p:cNvPr>
              <p:cNvSpPr txBox="1"/>
              <p:nvPr/>
            </p:nvSpPr>
            <p:spPr>
              <a:xfrm>
                <a:off x="7665299" y="3543439"/>
                <a:ext cx="2578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+18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4EC683-B762-B825-9737-2BFAFCD37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299" y="3543439"/>
                <a:ext cx="2578596" cy="307777"/>
              </a:xfrm>
              <a:prstGeom prst="rect">
                <a:avLst/>
              </a:prstGeom>
              <a:blipFill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470B60E-EC91-EE16-BA5C-DC8152E0F3EA}"/>
              </a:ext>
            </a:extLst>
          </p:cNvPr>
          <p:cNvSpPr txBox="1"/>
          <p:nvPr/>
        </p:nvSpPr>
        <p:spPr>
          <a:xfrm>
            <a:off x="10304928" y="359134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Euclid" panose="02020503060505020303" pitchFamily="18" charset="0"/>
              </a:rPr>
              <a:t>Made Exact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A27B63F-0C5D-0623-5487-AFD0C61D11FF}"/>
                  </a:ext>
                </a:extLst>
              </p:cNvPr>
              <p:cNvSpPr txBox="1"/>
              <p:nvPr/>
            </p:nvSpPr>
            <p:spPr>
              <a:xfrm>
                <a:off x="7104090" y="3957898"/>
                <a:ext cx="42281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* integrate both partials,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will be overlap of solutions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A27B63F-0C5D-0623-5487-AFD0C61D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090" y="3957898"/>
                <a:ext cx="4228145" cy="276999"/>
              </a:xfrm>
              <a:prstGeom prst="rect">
                <a:avLst/>
              </a:prstGeom>
              <a:blipFill>
                <a:blip r:embed="rId3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9A1EFA4-DC1D-838A-F027-65A696EB0CFA}"/>
                  </a:ext>
                </a:extLst>
              </p:cNvPr>
              <p:cNvSpPr txBox="1"/>
              <p:nvPr/>
            </p:nvSpPr>
            <p:spPr>
              <a:xfrm>
                <a:off x="5216369" y="4248542"/>
                <a:ext cx="246923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9A1EFA4-DC1D-838A-F027-65A696EB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369" y="4248542"/>
                <a:ext cx="2469231" cy="65742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B6E4A88-F958-D5BF-6CBA-B61644F7B214}"/>
                  </a:ext>
                </a:extLst>
              </p:cNvPr>
              <p:cNvSpPr txBox="1"/>
              <p:nvPr/>
            </p:nvSpPr>
            <p:spPr>
              <a:xfrm>
                <a:off x="7440328" y="4231247"/>
                <a:ext cx="2795888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B6E4A88-F958-D5BF-6CBA-B61644F7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28" y="4231247"/>
                <a:ext cx="2795888" cy="65742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DEC362-436F-C4C1-A8AF-28702F2D2FFC}"/>
                  </a:ext>
                </a:extLst>
              </p:cNvPr>
              <p:cNvSpPr txBox="1"/>
              <p:nvPr/>
            </p:nvSpPr>
            <p:spPr>
              <a:xfrm>
                <a:off x="5162557" y="4733354"/>
                <a:ext cx="2509032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DEC362-436F-C4C1-A8AF-28702F2D2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57" y="4733354"/>
                <a:ext cx="2509032" cy="65742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CAB649E-5115-7491-C6DF-E760FF8B298E}"/>
                  </a:ext>
                </a:extLst>
              </p:cNvPr>
              <p:cNvSpPr txBox="1"/>
              <p:nvPr/>
            </p:nvSpPr>
            <p:spPr>
              <a:xfrm>
                <a:off x="7685600" y="4710870"/>
                <a:ext cx="3071540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CAB649E-5115-7491-C6DF-E760FF8B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600" y="4710870"/>
                <a:ext cx="3071540" cy="65742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4DD7BE93-17B3-435E-B031-029B1A99FA88}"/>
              </a:ext>
            </a:extLst>
          </p:cNvPr>
          <p:cNvSpPr/>
          <p:nvPr/>
        </p:nvSpPr>
        <p:spPr>
          <a:xfrm>
            <a:off x="5977045" y="5348654"/>
            <a:ext cx="244302" cy="27033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4B78362-D42D-5D1F-C2DE-25E30E931D22}"/>
                  </a:ext>
                </a:extLst>
              </p:cNvPr>
              <p:cNvSpPr txBox="1"/>
              <p:nvPr/>
            </p:nvSpPr>
            <p:spPr>
              <a:xfrm>
                <a:off x="5912090" y="5617964"/>
                <a:ext cx="4068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4B78362-D42D-5D1F-C2DE-25E30E931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90" y="5617964"/>
                <a:ext cx="406842" cy="215444"/>
              </a:xfrm>
              <a:prstGeom prst="rect">
                <a:avLst/>
              </a:prstGeom>
              <a:blipFill>
                <a:blip r:embed="rId42"/>
                <a:stretch>
                  <a:fillRect l="-10448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8EB85C1-B6E9-15F9-49E4-45A5FEFD7E3C}"/>
                  </a:ext>
                </a:extLst>
              </p:cNvPr>
              <p:cNvSpPr txBox="1"/>
              <p:nvPr/>
            </p:nvSpPr>
            <p:spPr>
              <a:xfrm>
                <a:off x="4989262" y="5324712"/>
                <a:ext cx="27958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8EB85C1-B6E9-15F9-49E4-45A5FEFD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62" y="5324712"/>
                <a:ext cx="2795888" cy="307777"/>
              </a:xfrm>
              <a:prstGeom prst="rect">
                <a:avLst/>
              </a:prstGeom>
              <a:blipFill>
                <a:blip r:embed="rId4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3205D5-9043-A648-D7F0-A28DA905A058}"/>
                  </a:ext>
                </a:extLst>
              </p:cNvPr>
              <p:cNvSpPr txBox="1"/>
              <p:nvPr/>
            </p:nvSpPr>
            <p:spPr>
              <a:xfrm>
                <a:off x="9975191" y="4371223"/>
                <a:ext cx="209880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03205D5-9043-A648-D7F0-A28DA905A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191" y="4371223"/>
                <a:ext cx="2098809" cy="307777"/>
              </a:xfrm>
              <a:prstGeom prst="rect">
                <a:avLst/>
              </a:prstGeom>
              <a:blipFill>
                <a:blip r:embed="rId4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F268D56-F350-89D5-995D-91A57B47DF2D}"/>
              </a:ext>
            </a:extLst>
          </p:cNvPr>
          <p:cNvCxnSpPr/>
          <p:nvPr/>
        </p:nvCxnSpPr>
        <p:spPr>
          <a:xfrm flipV="1">
            <a:off x="7170848" y="5339238"/>
            <a:ext cx="252200" cy="2787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BDE73B1-B986-E4D9-FBF4-61DFB05AF971}"/>
                  </a:ext>
                </a:extLst>
              </p:cNvPr>
              <p:cNvSpPr txBox="1"/>
              <p:nvPr/>
            </p:nvSpPr>
            <p:spPr>
              <a:xfrm>
                <a:off x="7387397" y="512254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BDE73B1-B986-E4D9-FBF4-61DFB05AF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397" y="5122543"/>
                <a:ext cx="139461" cy="215444"/>
              </a:xfrm>
              <a:prstGeom prst="rect">
                <a:avLst/>
              </a:prstGeom>
              <a:blipFill>
                <a:blip r:embed="rId46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78494B3-CC9B-D9FA-F1FD-40D660EBA101}"/>
                  </a:ext>
                </a:extLst>
              </p:cNvPr>
              <p:cNvSpPr txBox="1"/>
              <p:nvPr/>
            </p:nvSpPr>
            <p:spPr>
              <a:xfrm>
                <a:off x="4690529" y="5935564"/>
                <a:ext cx="27958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78494B3-CC9B-D9FA-F1FD-40D660EBA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529" y="5935564"/>
                <a:ext cx="2795888" cy="307777"/>
              </a:xfrm>
              <a:prstGeom prst="rect">
                <a:avLst/>
              </a:prstGeom>
              <a:blipFill>
                <a:blip r:embed="rId4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6DE9CB9-E67E-432B-FFAC-DA5DEDA804F9}"/>
                  </a:ext>
                </a:extLst>
              </p:cNvPr>
              <p:cNvSpPr txBox="1"/>
              <p:nvPr/>
            </p:nvSpPr>
            <p:spPr>
              <a:xfrm>
                <a:off x="8438541" y="5663578"/>
                <a:ext cx="1779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6DE9CB9-E67E-432B-FFAC-DA5DEDA80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541" y="5663578"/>
                <a:ext cx="1779830" cy="369332"/>
              </a:xfrm>
              <a:prstGeom prst="rect">
                <a:avLst/>
              </a:prstGeom>
              <a:blipFill>
                <a:blip r:embed="rId4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69B1F639-2B01-6371-2A45-71D24D1442D9}"/>
              </a:ext>
            </a:extLst>
          </p:cNvPr>
          <p:cNvSpPr/>
          <p:nvPr/>
        </p:nvSpPr>
        <p:spPr>
          <a:xfrm>
            <a:off x="8331840" y="5512667"/>
            <a:ext cx="1993232" cy="6896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93265-A6D7-566B-F1CC-89619844B889}"/>
              </a:ext>
            </a:extLst>
          </p:cNvPr>
          <p:cNvCxnSpPr>
            <a:cxnSpLocks/>
          </p:cNvCxnSpPr>
          <p:nvPr/>
        </p:nvCxnSpPr>
        <p:spPr>
          <a:xfrm>
            <a:off x="4107918" y="4579004"/>
            <a:ext cx="108284" cy="1283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FE8D83-E8C0-7DBC-7DEB-058DA468B3C5}"/>
              </a:ext>
            </a:extLst>
          </p:cNvPr>
          <p:cNvCxnSpPr>
            <a:cxnSpLocks/>
          </p:cNvCxnSpPr>
          <p:nvPr/>
        </p:nvCxnSpPr>
        <p:spPr>
          <a:xfrm flipV="1">
            <a:off x="4172087" y="4478741"/>
            <a:ext cx="268704" cy="2247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09E670-F9F5-DF1D-8077-3189FE8B93F0}"/>
              </a:ext>
            </a:extLst>
          </p:cNvPr>
          <p:cNvCxnSpPr>
            <a:cxnSpLocks/>
          </p:cNvCxnSpPr>
          <p:nvPr/>
        </p:nvCxnSpPr>
        <p:spPr>
          <a:xfrm>
            <a:off x="9911022" y="3710483"/>
            <a:ext cx="108284" cy="1283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A09D27-3119-2532-91BA-69A4DD2C2325}"/>
              </a:ext>
            </a:extLst>
          </p:cNvPr>
          <p:cNvCxnSpPr>
            <a:cxnSpLocks/>
          </p:cNvCxnSpPr>
          <p:nvPr/>
        </p:nvCxnSpPr>
        <p:spPr>
          <a:xfrm flipV="1">
            <a:off x="9975191" y="3610220"/>
            <a:ext cx="268704" cy="2247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82A699-D3E7-DC42-4531-148A056F034C}"/>
              </a:ext>
            </a:extLst>
          </p:cNvPr>
          <p:cNvSpPr txBox="1"/>
          <p:nvPr/>
        </p:nvSpPr>
        <p:spPr>
          <a:xfrm>
            <a:off x="370100" y="5382838"/>
            <a:ext cx="227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4. Substitute integrating factor</a:t>
            </a:r>
          </a:p>
        </p:txBody>
      </p:sp>
    </p:spTree>
    <p:extLst>
      <p:ext uri="{BB962C8B-B14F-4D97-AF65-F5344CB8AC3E}">
        <p14:creationId xmlns:p14="http://schemas.microsoft.com/office/powerpoint/2010/main" val="4260131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5" grpId="0"/>
      <p:bldP spid="17" grpId="0"/>
      <p:bldP spid="19" grpId="0" animBg="1"/>
      <p:bldP spid="20" grpId="0"/>
      <p:bldP spid="23" grpId="0"/>
      <p:bldP spid="24" grpId="0"/>
      <p:bldP spid="27" grpId="0"/>
      <p:bldP spid="29" grpId="0"/>
      <p:bldP spid="41" grpId="0"/>
      <p:bldP spid="42" grpId="0"/>
      <p:bldP spid="67" grpId="0"/>
      <p:bldP spid="70" grpId="0"/>
      <p:bldP spid="16" grpId="0"/>
      <p:bldP spid="28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3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69" grpId="0"/>
      <p:bldP spid="73" grpId="0" animBg="1"/>
      <p:bldP spid="74" grpId="0"/>
      <p:bldP spid="80" grpId="0"/>
      <p:bldP spid="81" grpId="0" animBg="1"/>
      <p:bldP spid="87" grpId="0"/>
      <p:bldP spid="88" grpId="0"/>
      <p:bldP spid="89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101" grpId="0"/>
      <p:bldP spid="102" grpId="0"/>
      <p:bldP spid="105" grpId="0"/>
      <p:bldP spid="109" grpId="0"/>
      <p:bldP spid="110" grpId="0"/>
      <p:bldP spid="111" grpId="0"/>
      <p:bldP spid="112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/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850FF2F-BED5-401D-6426-AAAEB452FC86}"/>
              </a:ext>
            </a:extLst>
          </p:cNvPr>
          <p:cNvSpPr txBox="1"/>
          <p:nvPr/>
        </p:nvSpPr>
        <p:spPr>
          <a:xfrm>
            <a:off x="475988" y="35355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DDE3-A478-45CD-3500-C55DF91926D1}"/>
                  </a:ext>
                </a:extLst>
              </p:cNvPr>
              <p:cNvSpPr txBox="1"/>
              <p:nvPr/>
            </p:nvSpPr>
            <p:spPr>
              <a:xfrm>
                <a:off x="693820" y="998622"/>
                <a:ext cx="2826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DDE3-A478-45CD-3500-C55DF919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0" y="998622"/>
                <a:ext cx="2826351" cy="276999"/>
              </a:xfrm>
              <a:prstGeom prst="rect">
                <a:avLst/>
              </a:prstGeom>
              <a:blipFill>
                <a:blip r:embed="rId3"/>
                <a:stretch>
                  <a:fillRect l="-2592" t="-4444" r="-15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47824A-1913-7B22-70B4-CFFACB69DA9D}"/>
                  </a:ext>
                </a:extLst>
              </p:cNvPr>
              <p:cNvSpPr txBox="1"/>
              <p:nvPr/>
            </p:nvSpPr>
            <p:spPr>
              <a:xfrm>
                <a:off x="8706765" y="7079072"/>
                <a:ext cx="27958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47824A-1913-7B22-70B4-CFFACB69D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765" y="7079072"/>
                <a:ext cx="27958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6DE9CB9-E67E-432B-FFAC-DA5DEDA804F9}"/>
                  </a:ext>
                </a:extLst>
              </p:cNvPr>
              <p:cNvSpPr txBox="1"/>
              <p:nvPr/>
            </p:nvSpPr>
            <p:spPr>
              <a:xfrm>
                <a:off x="642078" y="1625703"/>
                <a:ext cx="1779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6DE9CB9-E67E-432B-FFAC-DA5DEDA80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8" y="1625703"/>
                <a:ext cx="177983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4BD2AF-ADDF-ED8D-0C4E-BD6FED87D89B}"/>
                  </a:ext>
                </a:extLst>
              </p:cNvPr>
              <p:cNvSpPr txBox="1"/>
              <p:nvPr/>
            </p:nvSpPr>
            <p:spPr>
              <a:xfrm>
                <a:off x="605983" y="2308076"/>
                <a:ext cx="1779830" cy="601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+9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4BD2AF-ADDF-ED8D-0C4E-BD6FED87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3" y="2308076"/>
                <a:ext cx="1779830" cy="601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521B05-229B-92B7-1CE8-F08222260841}"/>
                  </a:ext>
                </a:extLst>
              </p:cNvPr>
              <p:cNvSpPr txBox="1"/>
              <p:nvPr/>
            </p:nvSpPr>
            <p:spPr>
              <a:xfrm>
                <a:off x="693820" y="3102018"/>
                <a:ext cx="17798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521B05-229B-92B7-1CE8-F0822226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0" y="3102018"/>
                <a:ext cx="1779830" cy="338554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28FED0-33F0-2395-E2FA-32AD389DF67B}"/>
                  </a:ext>
                </a:extLst>
              </p:cNvPr>
              <p:cNvSpPr txBox="1"/>
              <p:nvPr/>
            </p:nvSpPr>
            <p:spPr>
              <a:xfrm>
                <a:off x="605983" y="3549442"/>
                <a:ext cx="1779830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28FED0-33F0-2395-E2FA-32AD389DF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3" y="3549442"/>
                <a:ext cx="1779830" cy="5848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BA15FFE-9071-CAA3-4376-FB014F1ECAEB}"/>
              </a:ext>
            </a:extLst>
          </p:cNvPr>
          <p:cNvSpPr txBox="1"/>
          <p:nvPr/>
        </p:nvSpPr>
        <p:spPr>
          <a:xfrm>
            <a:off x="993196" y="4266440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*singular curve</a:t>
            </a:r>
          </a:p>
        </p:txBody>
      </p:sp>
    </p:spTree>
    <p:extLst>
      <p:ext uri="{BB962C8B-B14F-4D97-AF65-F5344CB8AC3E}">
        <p14:creationId xmlns:p14="http://schemas.microsoft.com/office/powerpoint/2010/main" val="1695344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3EF82E5-3535-41D2-F6CD-DEE31383FDE6}"/>
              </a:ext>
            </a:extLst>
          </p:cNvPr>
          <p:cNvSpPr txBox="1"/>
          <p:nvPr/>
        </p:nvSpPr>
        <p:spPr>
          <a:xfrm>
            <a:off x="4886374" y="355157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Exact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/>
              <p:nvPr/>
            </p:nvSpPr>
            <p:spPr>
              <a:xfrm>
                <a:off x="1050640" y="2053574"/>
                <a:ext cx="23693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*continuous first partial </a:t>
                </a:r>
              </a:p>
              <a:p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derivatives in R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-plane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0" y="2053574"/>
                <a:ext cx="2369303" cy="523220"/>
              </a:xfrm>
              <a:prstGeom prst="rect">
                <a:avLst/>
              </a:prstGeom>
              <a:blipFill>
                <a:blip r:embed="rId2"/>
                <a:stretch>
                  <a:fillRect l="-771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/>
              <p:nvPr/>
            </p:nvSpPr>
            <p:spPr>
              <a:xfrm>
                <a:off x="820843" y="1033379"/>
                <a:ext cx="2750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43" y="1033379"/>
                <a:ext cx="2750881" cy="276999"/>
              </a:xfrm>
              <a:prstGeom prst="rect">
                <a:avLst/>
              </a:prstGeom>
              <a:blipFill>
                <a:blip r:embed="rId3"/>
                <a:stretch>
                  <a:fillRect l="-1774" t="-4444" r="-15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03A8FE50-06EA-B82E-530D-144084952DF9}"/>
              </a:ext>
            </a:extLst>
          </p:cNvPr>
          <p:cNvSpPr txBox="1"/>
          <p:nvPr/>
        </p:nvSpPr>
        <p:spPr>
          <a:xfrm>
            <a:off x="3686105" y="103337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*exact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65DCD1E-93E8-9303-C2D5-05D6B9E5D1C7}"/>
                  </a:ext>
                </a:extLst>
              </p:cNvPr>
              <p:cNvSpPr txBox="1"/>
              <p:nvPr/>
            </p:nvSpPr>
            <p:spPr>
              <a:xfrm>
                <a:off x="494559" y="1469875"/>
                <a:ext cx="1567304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65DCD1E-93E8-9303-C2D5-05D6B9E5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59" y="1469875"/>
                <a:ext cx="1567304" cy="560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059C29-37AB-5C9E-7CB1-7061AEB21590}"/>
                  </a:ext>
                </a:extLst>
              </p:cNvPr>
              <p:cNvSpPr txBox="1"/>
              <p:nvPr/>
            </p:nvSpPr>
            <p:spPr>
              <a:xfrm>
                <a:off x="1862001" y="1448843"/>
                <a:ext cx="1496795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059C29-37AB-5C9E-7CB1-7061AEB2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001" y="1448843"/>
                <a:ext cx="1496795" cy="60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CD3013C-CB63-2FC6-D000-F6092AE05491}"/>
              </a:ext>
            </a:extLst>
          </p:cNvPr>
          <p:cNvCxnSpPr>
            <a:cxnSpLocks/>
          </p:cNvCxnSpPr>
          <p:nvPr/>
        </p:nvCxnSpPr>
        <p:spPr>
          <a:xfrm>
            <a:off x="3373958" y="1772926"/>
            <a:ext cx="46905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F8F4B1-820E-9149-FCC3-DEE18E0A4B3F}"/>
              </a:ext>
            </a:extLst>
          </p:cNvPr>
          <p:cNvSpPr txBox="1"/>
          <p:nvPr/>
        </p:nvSpPr>
        <p:spPr>
          <a:xfrm>
            <a:off x="3942371" y="158826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Euclid" panose="02020503060505020303" pitchFamily="18" charset="0"/>
              </a:rPr>
              <a:t>exact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148997-A6D3-0627-8F03-515BD2679032}"/>
              </a:ext>
            </a:extLst>
          </p:cNvPr>
          <p:cNvCxnSpPr>
            <a:cxnSpLocks/>
          </p:cNvCxnSpPr>
          <p:nvPr/>
        </p:nvCxnSpPr>
        <p:spPr>
          <a:xfrm flipH="1">
            <a:off x="590562" y="2828294"/>
            <a:ext cx="10640553" cy="20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E6F8C8-DC7A-263C-EDDA-DED9910050FC}"/>
              </a:ext>
            </a:extLst>
          </p:cNvPr>
          <p:cNvSpPr txBox="1"/>
          <p:nvPr/>
        </p:nvSpPr>
        <p:spPr>
          <a:xfrm>
            <a:off x="573999" y="300548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B9995-52E8-D1BA-4B53-DFD7CFC458F1}"/>
                  </a:ext>
                </a:extLst>
              </p:cNvPr>
              <p:cNvSpPr txBox="1"/>
              <p:nvPr/>
            </p:nvSpPr>
            <p:spPr>
              <a:xfrm>
                <a:off x="5904652" y="1614703"/>
                <a:ext cx="1567304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B9995-52E8-D1BA-4B53-DFD7CFC4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52" y="1614703"/>
                <a:ext cx="1567304" cy="666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64971A7-FB84-0D31-FDE6-03A7E04B945D}"/>
              </a:ext>
            </a:extLst>
          </p:cNvPr>
          <p:cNvSpPr txBox="1"/>
          <p:nvPr/>
        </p:nvSpPr>
        <p:spPr>
          <a:xfrm>
            <a:off x="7579731" y="1112016"/>
            <a:ext cx="2153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C99"/>
                </a:solidFill>
                <a:latin typeface="Euclid" panose="02020503060505020303" pitchFamily="18" charset="0"/>
              </a:rPr>
              <a:t>Criteria for Exactness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2AF90-27EB-A20A-CAC2-AEDECDD88602}"/>
                  </a:ext>
                </a:extLst>
              </p:cNvPr>
              <p:cNvSpPr txBox="1"/>
              <p:nvPr/>
            </p:nvSpPr>
            <p:spPr>
              <a:xfrm>
                <a:off x="7367180" y="1610054"/>
                <a:ext cx="2578256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2AF90-27EB-A20A-CAC2-AEDECDD88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180" y="1610054"/>
                <a:ext cx="2578256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36D48C-069E-C6A0-A8E1-DCD9F25D4167}"/>
                  </a:ext>
                </a:extLst>
              </p:cNvPr>
              <p:cNvSpPr txBox="1"/>
              <p:nvPr/>
            </p:nvSpPr>
            <p:spPr>
              <a:xfrm>
                <a:off x="9355970" y="1618581"/>
                <a:ext cx="2578256" cy="628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36D48C-069E-C6A0-A8E1-DCD9F25D4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70" y="1618581"/>
                <a:ext cx="2578256" cy="628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ED347B-EBFF-A994-AB11-76DD52754745}"/>
                  </a:ext>
                </a:extLst>
              </p:cNvPr>
              <p:cNvSpPr txBox="1"/>
              <p:nvPr/>
            </p:nvSpPr>
            <p:spPr>
              <a:xfrm>
                <a:off x="463884" y="3554074"/>
                <a:ext cx="2256684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=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ED347B-EBFF-A994-AB11-76DD52754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4" y="3554074"/>
                <a:ext cx="2256684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E882D1-D0D8-B4EA-EB89-F39FF38E8597}"/>
                  </a:ext>
                </a:extLst>
              </p:cNvPr>
              <p:cNvSpPr txBox="1"/>
              <p:nvPr/>
            </p:nvSpPr>
            <p:spPr>
              <a:xfrm>
                <a:off x="443718" y="3428854"/>
                <a:ext cx="43582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E882D1-D0D8-B4EA-EB89-F39FF38E8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8" y="3428854"/>
                <a:ext cx="435824" cy="9687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8393F-5B92-1DDC-17EE-3F81FF183A1C}"/>
                  </a:ext>
                </a:extLst>
              </p:cNvPr>
              <p:cNvSpPr txBox="1"/>
              <p:nvPr/>
            </p:nvSpPr>
            <p:spPr>
              <a:xfrm>
                <a:off x="1489507" y="3428853"/>
                <a:ext cx="43582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8393F-5B92-1DDC-17EE-3F81FF18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507" y="3428853"/>
                <a:ext cx="435824" cy="9687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0DED2-A2AF-742C-39A3-6C9E3F852EFF}"/>
                  </a:ext>
                </a:extLst>
              </p:cNvPr>
              <p:cNvSpPr txBox="1"/>
              <p:nvPr/>
            </p:nvSpPr>
            <p:spPr>
              <a:xfrm>
                <a:off x="3324283" y="3545411"/>
                <a:ext cx="336402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   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0DED2-A2AF-742C-39A3-6C9E3F85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283" y="3545411"/>
                <a:ext cx="3364021" cy="6574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27A194-A505-1497-278B-41FF4583AEAC}"/>
              </a:ext>
            </a:extLst>
          </p:cNvPr>
          <p:cNvCxnSpPr/>
          <p:nvPr/>
        </p:nvCxnSpPr>
        <p:spPr>
          <a:xfrm>
            <a:off x="2067293" y="3190148"/>
            <a:ext cx="44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DC6203-C911-3936-D19E-757F767DB56E}"/>
                  </a:ext>
                </a:extLst>
              </p:cNvPr>
              <p:cNvSpPr txBox="1"/>
              <p:nvPr/>
            </p:nvSpPr>
            <p:spPr>
              <a:xfrm>
                <a:off x="2574256" y="3005482"/>
                <a:ext cx="16913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DC6203-C911-3936-D19E-757F767D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56" y="3005482"/>
                <a:ext cx="1691374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AAACFF-7012-9CE5-A4ED-FC03485957B5}"/>
                  </a:ext>
                </a:extLst>
              </p:cNvPr>
              <p:cNvSpPr txBox="1"/>
              <p:nvPr/>
            </p:nvSpPr>
            <p:spPr>
              <a:xfrm>
                <a:off x="895981" y="3716687"/>
                <a:ext cx="5486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AAACFF-7012-9CE5-A4ED-FC0348595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81" y="3716687"/>
                <a:ext cx="54864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A74607-690F-6045-C32A-0FE1140DF4AF}"/>
                  </a:ext>
                </a:extLst>
              </p:cNvPr>
              <p:cNvSpPr txBox="1"/>
              <p:nvPr/>
            </p:nvSpPr>
            <p:spPr>
              <a:xfrm>
                <a:off x="2350486" y="3716687"/>
                <a:ext cx="5486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A74607-690F-6045-C32A-0FE1140DF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86" y="3716687"/>
                <a:ext cx="54864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26A0F3-F736-8848-7140-12A0244DD6B2}"/>
                  </a:ext>
                </a:extLst>
              </p:cNvPr>
              <p:cNvSpPr txBox="1"/>
              <p:nvPr/>
            </p:nvSpPr>
            <p:spPr>
              <a:xfrm>
                <a:off x="3167136" y="3597786"/>
                <a:ext cx="676786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26A0F3-F736-8848-7140-12A0244D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36" y="3597786"/>
                <a:ext cx="676786" cy="501997"/>
              </a:xfrm>
              <a:prstGeom prst="rect">
                <a:avLst/>
              </a:prstGeom>
              <a:blipFill>
                <a:blip r:embed="rId1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DB1AA8-DBAA-0CF6-B67D-1C57D437430C}"/>
                  </a:ext>
                </a:extLst>
              </p:cNvPr>
              <p:cNvSpPr txBox="1"/>
              <p:nvPr/>
            </p:nvSpPr>
            <p:spPr>
              <a:xfrm>
                <a:off x="6564370" y="4293810"/>
                <a:ext cx="1284895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DB1AA8-DBAA-0CF6-B67D-1C57D4374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70" y="4293810"/>
                <a:ext cx="1284895" cy="6574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51B969-ACF6-B71B-3824-2919F1574DBD}"/>
                  </a:ext>
                </a:extLst>
              </p:cNvPr>
              <p:cNvSpPr txBox="1"/>
              <p:nvPr/>
            </p:nvSpPr>
            <p:spPr>
              <a:xfrm>
                <a:off x="6717753" y="4293810"/>
                <a:ext cx="3568613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51B969-ACF6-B71B-3824-2919F157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53" y="4293810"/>
                <a:ext cx="3568613" cy="6574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AC23E5BC-8667-37E7-258E-0E52D2398AC5}"/>
              </a:ext>
            </a:extLst>
          </p:cNvPr>
          <p:cNvSpPr/>
          <p:nvPr/>
        </p:nvSpPr>
        <p:spPr>
          <a:xfrm>
            <a:off x="8342618" y="3554075"/>
            <a:ext cx="1039598" cy="61502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/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554D44F-50B9-61C2-DD23-DFD7635FFF47}"/>
                  </a:ext>
                </a:extLst>
              </p:cNvPr>
              <p:cNvSpPr txBox="1"/>
              <p:nvPr/>
            </p:nvSpPr>
            <p:spPr>
              <a:xfrm>
                <a:off x="4138479" y="3594758"/>
                <a:ext cx="676786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554D44F-50B9-61C2-DD23-DFD7635F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479" y="3594758"/>
                <a:ext cx="676786" cy="501997"/>
              </a:xfrm>
              <a:prstGeom prst="rect">
                <a:avLst/>
              </a:prstGeom>
              <a:blipFill>
                <a:blip r:embed="rId2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B2AAF4-1FB9-58F0-C591-A5BB1D03CA05}"/>
                  </a:ext>
                </a:extLst>
              </p:cNvPr>
              <p:cNvSpPr txBox="1"/>
              <p:nvPr/>
            </p:nvSpPr>
            <p:spPr>
              <a:xfrm>
                <a:off x="5521319" y="3597786"/>
                <a:ext cx="676786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B2AAF4-1FB9-58F0-C591-A5BB1D03C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19" y="3597786"/>
                <a:ext cx="676786" cy="501997"/>
              </a:xfrm>
              <a:prstGeom prst="rect">
                <a:avLst/>
              </a:prstGeom>
              <a:blipFill>
                <a:blip r:embed="rId1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DFB70E-6A0A-A988-42E2-69F17E6A4609}"/>
                  </a:ext>
                </a:extLst>
              </p:cNvPr>
              <p:cNvSpPr txBox="1"/>
              <p:nvPr/>
            </p:nvSpPr>
            <p:spPr>
              <a:xfrm>
                <a:off x="3385256" y="4294313"/>
                <a:ext cx="336402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DFB70E-6A0A-A988-42E2-69F17E6A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56" y="4294313"/>
                <a:ext cx="3364021" cy="6574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3782CC-B79B-A559-49E8-31DE9562C1E9}"/>
                  </a:ext>
                </a:extLst>
              </p:cNvPr>
              <p:cNvSpPr txBox="1"/>
              <p:nvPr/>
            </p:nvSpPr>
            <p:spPr>
              <a:xfrm>
                <a:off x="245606" y="4294816"/>
                <a:ext cx="336402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3782CC-B79B-A559-49E8-31DE9562C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06" y="4294816"/>
                <a:ext cx="3364021" cy="6574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D1E7941-438E-9E1E-7353-FF681C5CD012}"/>
                  </a:ext>
                </a:extLst>
              </p:cNvPr>
              <p:cNvSpPr txBox="1"/>
              <p:nvPr/>
            </p:nvSpPr>
            <p:spPr>
              <a:xfrm>
                <a:off x="6252480" y="3387731"/>
                <a:ext cx="4358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D1E7941-438E-9E1E-7353-FF681C5CD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80" y="3387731"/>
                <a:ext cx="43582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29BC596-2CFC-215F-CBC6-D3DDDAACD337}"/>
              </a:ext>
            </a:extLst>
          </p:cNvPr>
          <p:cNvCxnSpPr>
            <a:cxnSpLocks/>
          </p:cNvCxnSpPr>
          <p:nvPr/>
        </p:nvCxnSpPr>
        <p:spPr>
          <a:xfrm flipV="1">
            <a:off x="5706560" y="3615006"/>
            <a:ext cx="644699" cy="481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93F7A8-ACEC-62AF-CB10-E3C04B4757DD}"/>
                  </a:ext>
                </a:extLst>
              </p:cNvPr>
              <p:cNvSpPr txBox="1"/>
              <p:nvPr/>
            </p:nvSpPr>
            <p:spPr>
              <a:xfrm>
                <a:off x="7740791" y="4287042"/>
                <a:ext cx="2695532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                                                 )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93F7A8-ACEC-62AF-CB10-E3C04B475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91" y="4287042"/>
                <a:ext cx="2695532" cy="65742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112018-3191-1B12-ACBE-56AEBA78ECF2}"/>
                  </a:ext>
                </a:extLst>
              </p:cNvPr>
              <p:cNvSpPr txBox="1"/>
              <p:nvPr/>
            </p:nvSpPr>
            <p:spPr>
              <a:xfrm>
                <a:off x="6620886" y="3059527"/>
                <a:ext cx="3971554" cy="576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112018-3191-1B12-ACBE-56AEBA78E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86" y="3059527"/>
                <a:ext cx="3971554" cy="576761"/>
              </a:xfrm>
              <a:prstGeom prst="rect">
                <a:avLst/>
              </a:prstGeom>
              <a:blipFill>
                <a:blip r:embed="rId25"/>
                <a:stretch>
                  <a:fillRect t="-124211" b="-17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B33F8A-7CCF-8BB5-B570-C638736E73DF}"/>
                  </a:ext>
                </a:extLst>
              </p:cNvPr>
              <p:cNvSpPr txBox="1"/>
              <p:nvPr/>
            </p:nvSpPr>
            <p:spPr>
              <a:xfrm>
                <a:off x="6883586" y="3668823"/>
                <a:ext cx="2637409" cy="576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B33F8A-7CCF-8BB5-B570-C638736E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86" y="3668823"/>
                <a:ext cx="2637409" cy="576761"/>
              </a:xfrm>
              <a:prstGeom prst="rect">
                <a:avLst/>
              </a:prstGeom>
              <a:blipFill>
                <a:blip r:embed="rId26"/>
                <a:stretch>
                  <a:fillRect t="-125532" r="-4388" b="-17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D631B1C-3C12-887B-5576-1681611D6DA3}"/>
                  </a:ext>
                </a:extLst>
              </p:cNvPr>
              <p:cNvSpPr txBox="1"/>
              <p:nvPr/>
            </p:nvSpPr>
            <p:spPr>
              <a:xfrm>
                <a:off x="9364571" y="3704386"/>
                <a:ext cx="1008346" cy="475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D631B1C-3C12-887B-5576-1681611D6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571" y="3704386"/>
                <a:ext cx="1008346" cy="47500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0DC1078-B51E-B107-BFCD-B8C9AEF60B90}"/>
                  </a:ext>
                </a:extLst>
              </p:cNvPr>
              <p:cNvSpPr txBox="1"/>
              <p:nvPr/>
            </p:nvSpPr>
            <p:spPr>
              <a:xfrm>
                <a:off x="10185235" y="3815376"/>
                <a:ext cx="65061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0DC1078-B51E-B107-BFCD-B8C9AEF60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235" y="3815376"/>
                <a:ext cx="65061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FF426FFA-313C-3DF2-9D3F-64FB2DDC2B23}"/>
              </a:ext>
            </a:extLst>
          </p:cNvPr>
          <p:cNvSpPr/>
          <p:nvPr/>
        </p:nvSpPr>
        <p:spPr>
          <a:xfrm>
            <a:off x="5975423" y="3728414"/>
            <a:ext cx="407175" cy="27033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06D2FCE-C4D7-D14F-C171-380577168D0E}"/>
                  </a:ext>
                </a:extLst>
              </p:cNvPr>
              <p:cNvSpPr txBox="1"/>
              <p:nvPr/>
            </p:nvSpPr>
            <p:spPr>
              <a:xfrm>
                <a:off x="463884" y="5165803"/>
                <a:ext cx="2256684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=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06D2FCE-C4D7-D14F-C171-38057716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4" y="5165803"/>
                <a:ext cx="2256684" cy="6663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6152176-43F0-8BA6-C459-FE41FFBA27E7}"/>
                  </a:ext>
                </a:extLst>
              </p:cNvPr>
              <p:cNvSpPr txBox="1"/>
              <p:nvPr/>
            </p:nvSpPr>
            <p:spPr>
              <a:xfrm>
                <a:off x="443718" y="5040583"/>
                <a:ext cx="43582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6152176-43F0-8BA6-C459-FE41FFBA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8" y="5040583"/>
                <a:ext cx="435824" cy="96872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784DB73-721E-76AF-CF7A-2AFCE9D77D01}"/>
                  </a:ext>
                </a:extLst>
              </p:cNvPr>
              <p:cNvSpPr txBox="1"/>
              <p:nvPr/>
            </p:nvSpPr>
            <p:spPr>
              <a:xfrm>
                <a:off x="1489507" y="5040582"/>
                <a:ext cx="43582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784DB73-721E-76AF-CF7A-2AFCE9D77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507" y="5040582"/>
                <a:ext cx="435824" cy="96872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F548617-799D-8E54-BFAE-E68D243AE837}"/>
                  </a:ext>
                </a:extLst>
              </p:cNvPr>
              <p:cNvSpPr txBox="1"/>
              <p:nvPr/>
            </p:nvSpPr>
            <p:spPr>
              <a:xfrm>
                <a:off x="3167136" y="5196233"/>
                <a:ext cx="336402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F548617-799D-8E54-BFAE-E68D243A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36" y="5196233"/>
                <a:ext cx="3364021" cy="65742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F8F8369-D313-CAD9-2256-36EB3B6BB186}"/>
                  </a:ext>
                </a:extLst>
              </p:cNvPr>
              <p:cNvSpPr txBox="1"/>
              <p:nvPr/>
            </p:nvSpPr>
            <p:spPr>
              <a:xfrm>
                <a:off x="895981" y="5328416"/>
                <a:ext cx="5486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F8F8369-D313-CAD9-2256-36EB3B6BB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81" y="5328416"/>
                <a:ext cx="548642" cy="369332"/>
              </a:xfrm>
              <a:prstGeom prst="rect">
                <a:avLst/>
              </a:prstGeom>
              <a:blipFill>
                <a:blip r:embed="rId3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FEC369-0E41-8675-B77B-6F1C9A5B94AC}"/>
                  </a:ext>
                </a:extLst>
              </p:cNvPr>
              <p:cNvSpPr txBox="1"/>
              <p:nvPr/>
            </p:nvSpPr>
            <p:spPr>
              <a:xfrm>
                <a:off x="2350486" y="5328416"/>
                <a:ext cx="5486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FEC369-0E41-8675-B77B-6F1C9A5B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86" y="5328416"/>
                <a:ext cx="548642" cy="369332"/>
              </a:xfrm>
              <a:prstGeom prst="rect">
                <a:avLst/>
              </a:prstGeom>
              <a:blipFill>
                <a:blip r:embed="rId3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F5D023-8447-7F92-BF59-575894B892BB}"/>
                  </a:ext>
                </a:extLst>
              </p:cNvPr>
              <p:cNvSpPr txBox="1"/>
              <p:nvPr/>
            </p:nvSpPr>
            <p:spPr>
              <a:xfrm>
                <a:off x="6663178" y="5904671"/>
                <a:ext cx="1284895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F5D023-8447-7F92-BF59-575894B89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78" y="5904671"/>
                <a:ext cx="1284895" cy="65742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4D9C2DD-92A1-AE4E-8AFF-F364CE76F5F1}"/>
                  </a:ext>
                </a:extLst>
              </p:cNvPr>
              <p:cNvSpPr txBox="1"/>
              <p:nvPr/>
            </p:nvSpPr>
            <p:spPr>
              <a:xfrm>
                <a:off x="6801251" y="5907997"/>
                <a:ext cx="3568613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4D9C2DD-92A1-AE4E-8AFF-F364CE76F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51" y="5907997"/>
                <a:ext cx="3568613" cy="65742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AAA0C87-B813-8EE7-2012-C392312EE9AD}"/>
                  </a:ext>
                </a:extLst>
              </p:cNvPr>
              <p:cNvSpPr txBox="1"/>
              <p:nvPr/>
            </p:nvSpPr>
            <p:spPr>
              <a:xfrm>
                <a:off x="3385256" y="5906042"/>
                <a:ext cx="336402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AAA0C87-B813-8EE7-2012-C392312EE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56" y="5906042"/>
                <a:ext cx="3364021" cy="65742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E25D9E-33D9-2DD7-DA5E-F3D251849014}"/>
                  </a:ext>
                </a:extLst>
              </p:cNvPr>
              <p:cNvSpPr txBox="1"/>
              <p:nvPr/>
            </p:nvSpPr>
            <p:spPr>
              <a:xfrm>
                <a:off x="245606" y="5906545"/>
                <a:ext cx="336402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E25D9E-33D9-2DD7-DA5E-F3D251849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06" y="5906545"/>
                <a:ext cx="3364021" cy="65742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F7D7603-EAFA-6B11-83CD-2EB4854D3F7B}"/>
                  </a:ext>
                </a:extLst>
              </p:cNvPr>
              <p:cNvSpPr txBox="1"/>
              <p:nvPr/>
            </p:nvSpPr>
            <p:spPr>
              <a:xfrm>
                <a:off x="7812405" y="5904671"/>
                <a:ext cx="2695532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                                                 )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F7D7603-EAFA-6B11-83CD-2EB4854D3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405" y="5904671"/>
                <a:ext cx="2695532" cy="65742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FFB86F9D-3C01-5BB7-92AC-18BA6317BACA}"/>
              </a:ext>
            </a:extLst>
          </p:cNvPr>
          <p:cNvSpPr/>
          <p:nvPr/>
        </p:nvSpPr>
        <p:spPr>
          <a:xfrm>
            <a:off x="5592544" y="5363803"/>
            <a:ext cx="407175" cy="27033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0370CC-B767-F669-1357-9039D54A4DD4}"/>
                  </a:ext>
                </a:extLst>
              </p:cNvPr>
              <p:cNvSpPr txBox="1"/>
              <p:nvPr/>
            </p:nvSpPr>
            <p:spPr>
              <a:xfrm>
                <a:off x="8764672" y="3566808"/>
                <a:ext cx="1967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0370CC-B767-F669-1357-9039D54A4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672" y="3566808"/>
                <a:ext cx="196721" cy="215444"/>
              </a:xfrm>
              <a:prstGeom prst="rect">
                <a:avLst/>
              </a:prstGeom>
              <a:blipFill>
                <a:blip r:embed="rId40"/>
                <a:stretch>
                  <a:fillRect l="-21875" r="-1875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43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5" grpId="0"/>
      <p:bldP spid="18" grpId="0"/>
      <p:bldP spid="19" grpId="0"/>
      <p:bldP spid="20" grpId="0"/>
      <p:bldP spid="27" grpId="0"/>
      <p:bldP spid="27" grpId="1"/>
      <p:bldP spid="46" grpId="0"/>
      <p:bldP spid="47" grpId="0"/>
      <p:bldP spid="67" grpId="0" animBg="1"/>
      <p:bldP spid="67" grpId="1" animBg="1"/>
      <p:bldP spid="79" grpId="0"/>
      <p:bldP spid="79" grpId="1"/>
      <p:bldP spid="84" grpId="0"/>
      <p:bldP spid="84" grpId="1"/>
      <p:bldP spid="85" grpId="0"/>
      <p:bldP spid="89" grpId="0"/>
      <p:bldP spid="94" grpId="0"/>
      <p:bldP spid="94" grpId="1"/>
      <p:bldP spid="98" grpId="0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 animBg="1"/>
      <p:bldP spid="103" grpId="1" animBg="1"/>
      <p:bldP spid="104" grpId="0"/>
      <p:bldP spid="105" grpId="0"/>
      <p:bldP spid="106" grpId="0"/>
      <p:bldP spid="107" grpId="0"/>
      <p:bldP spid="108" grpId="0"/>
      <p:bldP spid="109" grpId="0"/>
      <p:bldP spid="111" grpId="0"/>
      <p:bldP spid="112" grpId="0"/>
      <p:bldP spid="116" grpId="0"/>
      <p:bldP spid="117" grpId="0"/>
      <p:bldP spid="120" grpId="0"/>
      <p:bldP spid="124" grpId="0" animBg="1"/>
      <p:bldP spid="124" grpId="1" animBg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3EF82E5-3535-41D2-F6CD-DEE31383FDE6}"/>
              </a:ext>
            </a:extLst>
          </p:cNvPr>
          <p:cNvSpPr txBox="1"/>
          <p:nvPr/>
        </p:nvSpPr>
        <p:spPr>
          <a:xfrm>
            <a:off x="4886374" y="319868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Exact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/>
              <p:nvPr/>
            </p:nvSpPr>
            <p:spPr>
              <a:xfrm>
                <a:off x="5994472" y="1755659"/>
                <a:ext cx="19039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*continuous first partial </a:t>
                </a:r>
              </a:p>
              <a:p>
                <a:r>
                  <a:rPr 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derivatives in R in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-plane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72" y="1755659"/>
                <a:ext cx="1903919" cy="430887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/>
              <p:nvPr/>
            </p:nvSpPr>
            <p:spPr>
              <a:xfrm>
                <a:off x="3317045" y="1080983"/>
                <a:ext cx="2750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45" y="1080983"/>
                <a:ext cx="2750881" cy="276999"/>
              </a:xfrm>
              <a:prstGeom prst="rect">
                <a:avLst/>
              </a:prstGeom>
              <a:blipFill>
                <a:blip r:embed="rId3"/>
                <a:stretch>
                  <a:fillRect l="-1552" t="-2174" r="-17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65DCD1E-93E8-9303-C2D5-05D6B9E5D1C7}"/>
                  </a:ext>
                </a:extLst>
              </p:cNvPr>
              <p:cNvSpPr txBox="1"/>
              <p:nvPr/>
            </p:nvSpPr>
            <p:spPr>
              <a:xfrm>
                <a:off x="3112099" y="1649662"/>
                <a:ext cx="1567304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65DCD1E-93E8-9303-C2D5-05D6B9E5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99" y="1649662"/>
                <a:ext cx="1567304" cy="560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059C29-37AB-5C9E-7CB1-7061AEB21590}"/>
                  </a:ext>
                </a:extLst>
              </p:cNvPr>
              <p:cNvSpPr txBox="1"/>
              <p:nvPr/>
            </p:nvSpPr>
            <p:spPr>
              <a:xfrm>
                <a:off x="4532266" y="1657432"/>
                <a:ext cx="1496795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059C29-37AB-5C9E-7CB1-7061AEB2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66" y="1657432"/>
                <a:ext cx="1496795" cy="60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B9995-52E8-D1BA-4B53-DFD7CFC458F1}"/>
                  </a:ext>
                </a:extLst>
              </p:cNvPr>
              <p:cNvSpPr txBox="1"/>
              <p:nvPr/>
            </p:nvSpPr>
            <p:spPr>
              <a:xfrm>
                <a:off x="8618398" y="1666299"/>
                <a:ext cx="1186833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B9995-52E8-D1BA-4B53-DFD7CFC4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98" y="1666299"/>
                <a:ext cx="1186833" cy="602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64971A7-FB84-0D31-FDE6-03A7E04B945D}"/>
              </a:ext>
            </a:extLst>
          </p:cNvPr>
          <p:cNvSpPr txBox="1"/>
          <p:nvPr/>
        </p:nvSpPr>
        <p:spPr>
          <a:xfrm>
            <a:off x="9270406" y="1357189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C99"/>
                </a:solidFill>
                <a:latin typeface="Euclid" panose="02020503060505020303" pitchFamily="18" charset="0"/>
              </a:rPr>
              <a:t>Criteria for Exactness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2AF90-27EB-A20A-CAC2-AEDECDD88602}"/>
                  </a:ext>
                </a:extLst>
              </p:cNvPr>
              <p:cNvSpPr txBox="1"/>
              <p:nvPr/>
            </p:nvSpPr>
            <p:spPr>
              <a:xfrm>
                <a:off x="9656885" y="1683657"/>
                <a:ext cx="2135216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2AF90-27EB-A20A-CAC2-AEDECDD88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885" y="1683657"/>
                <a:ext cx="2135216" cy="576376"/>
              </a:xfrm>
              <a:prstGeom prst="rect">
                <a:avLst/>
              </a:prstGeom>
              <a:blipFill>
                <a:blip r:embed="rId7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/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9DFA7C0-E1A5-9486-4F5D-EEA0D78F2FAC}"/>
              </a:ext>
            </a:extLst>
          </p:cNvPr>
          <p:cNvSpPr txBox="1"/>
          <p:nvPr/>
        </p:nvSpPr>
        <p:spPr>
          <a:xfrm>
            <a:off x="554744" y="1071218"/>
            <a:ext cx="2328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1. Could it be “Exact”?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A1D8A-05C3-BF28-DD18-36971FD01E32}"/>
              </a:ext>
            </a:extLst>
          </p:cNvPr>
          <p:cNvSpPr txBox="1"/>
          <p:nvPr/>
        </p:nvSpPr>
        <p:spPr>
          <a:xfrm>
            <a:off x="554744" y="179603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2. Is it “Exact”?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2A5D68-48B8-F60A-EF54-E4D797B2F148}"/>
              </a:ext>
            </a:extLst>
          </p:cNvPr>
          <p:cNvCxnSpPr/>
          <p:nvPr/>
        </p:nvCxnSpPr>
        <p:spPr>
          <a:xfrm>
            <a:off x="6407193" y="1217754"/>
            <a:ext cx="44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31187A-0E88-F5BC-9115-353EA9E6125C}"/>
                  </a:ext>
                </a:extLst>
              </p:cNvPr>
              <p:cNvSpPr txBox="1"/>
              <p:nvPr/>
            </p:nvSpPr>
            <p:spPr>
              <a:xfrm>
                <a:off x="6810608" y="1018635"/>
                <a:ext cx="16913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31187A-0E88-F5BC-9115-353EA9E61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608" y="1018635"/>
                <a:ext cx="1691374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3F2E5EB-8557-619A-528D-57E996F86759}"/>
              </a:ext>
            </a:extLst>
          </p:cNvPr>
          <p:cNvSpPr txBox="1"/>
          <p:nvPr/>
        </p:nvSpPr>
        <p:spPr>
          <a:xfrm>
            <a:off x="561583" y="2520860"/>
            <a:ext cx="3111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3. Pick simpler partial, integrate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5F903B-68D4-2BF3-D6B8-C0849ACB6A08}"/>
                  </a:ext>
                </a:extLst>
              </p:cNvPr>
              <p:cNvSpPr txBox="1"/>
              <p:nvPr/>
            </p:nvSpPr>
            <p:spPr>
              <a:xfrm>
                <a:off x="3895751" y="2409868"/>
                <a:ext cx="1733423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5F903B-68D4-2BF3-D6B8-C0849ACB6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51" y="2409868"/>
                <a:ext cx="1733423" cy="560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C3698B9-B38F-9F6B-387C-9BB70E796BC9}"/>
              </a:ext>
            </a:extLst>
          </p:cNvPr>
          <p:cNvSpPr txBox="1"/>
          <p:nvPr/>
        </p:nvSpPr>
        <p:spPr>
          <a:xfrm>
            <a:off x="554744" y="3960864"/>
            <a:ext cx="3797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5. Isolate integration constant, integrate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65D14B-975D-E459-FC58-977ECE268F54}"/>
                  </a:ext>
                </a:extLst>
              </p:cNvPr>
              <p:cNvSpPr txBox="1"/>
              <p:nvPr/>
            </p:nvSpPr>
            <p:spPr>
              <a:xfrm>
                <a:off x="5891963" y="2408454"/>
                <a:ext cx="246923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65D14B-975D-E459-FC58-977ECE268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963" y="2408454"/>
                <a:ext cx="2469231" cy="6574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7AF8B34-9DF5-101E-4639-874C60698D10}"/>
              </a:ext>
            </a:extLst>
          </p:cNvPr>
          <p:cNvSpPr txBox="1"/>
          <p:nvPr/>
        </p:nvSpPr>
        <p:spPr>
          <a:xfrm>
            <a:off x="561583" y="3241814"/>
            <a:ext cx="3926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4. Differentiate other, to get other partial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91FD42-551C-2090-14BF-4056BE404BBD}"/>
                  </a:ext>
                </a:extLst>
              </p:cNvPr>
              <p:cNvSpPr txBox="1"/>
              <p:nvPr/>
            </p:nvSpPr>
            <p:spPr>
              <a:xfrm>
                <a:off x="4692485" y="3092404"/>
                <a:ext cx="336402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91FD42-551C-2090-14BF-4056BE404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485" y="3092404"/>
                <a:ext cx="3364021" cy="6574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93271-0C1C-E6F9-46FB-6D9CCE9FE7CB}"/>
                  </a:ext>
                </a:extLst>
              </p:cNvPr>
              <p:cNvSpPr txBox="1"/>
              <p:nvPr/>
            </p:nvSpPr>
            <p:spPr>
              <a:xfrm>
                <a:off x="7898391" y="3092404"/>
                <a:ext cx="336402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93271-0C1C-E6F9-46FB-6D9CCE9F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91" y="3092404"/>
                <a:ext cx="3364021" cy="6574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1A8D0A-3C3E-3F23-62DD-64BE9F2C42E6}"/>
                  </a:ext>
                </a:extLst>
              </p:cNvPr>
              <p:cNvSpPr txBox="1"/>
              <p:nvPr/>
            </p:nvSpPr>
            <p:spPr>
              <a:xfrm>
                <a:off x="4639198" y="3790492"/>
                <a:ext cx="1284895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1A8D0A-3C3E-3F23-62DD-64BE9F2C4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98" y="3790492"/>
                <a:ext cx="1284895" cy="6574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CB5DF1-6850-D015-F6A8-4AAF628D037D}"/>
                  </a:ext>
                </a:extLst>
              </p:cNvPr>
              <p:cNvSpPr txBox="1"/>
              <p:nvPr/>
            </p:nvSpPr>
            <p:spPr>
              <a:xfrm>
                <a:off x="4792581" y="3790492"/>
                <a:ext cx="3568613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CB5DF1-6850-D015-F6A8-4AAF628D0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581" y="3790492"/>
                <a:ext cx="3568613" cy="6574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E3B44-312A-4B70-0A13-5D93E666650E}"/>
                  </a:ext>
                </a:extLst>
              </p:cNvPr>
              <p:cNvSpPr txBox="1"/>
              <p:nvPr/>
            </p:nvSpPr>
            <p:spPr>
              <a:xfrm>
                <a:off x="5815619" y="3783724"/>
                <a:ext cx="2695532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                                                 )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E3B44-312A-4B70-0A13-5D93E6666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19" y="3783724"/>
                <a:ext cx="2695532" cy="6574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8352E78-6973-30E1-DB05-8568D055849E}"/>
              </a:ext>
            </a:extLst>
          </p:cNvPr>
          <p:cNvSpPr txBox="1"/>
          <p:nvPr/>
        </p:nvSpPr>
        <p:spPr>
          <a:xfrm>
            <a:off x="561583" y="4679914"/>
            <a:ext cx="4043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6. Substitute integration constant, simplify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B998C9-F726-7A6C-5990-0D2C8B527F82}"/>
              </a:ext>
            </a:extLst>
          </p:cNvPr>
          <p:cNvSpPr txBox="1"/>
          <p:nvPr/>
        </p:nvSpPr>
        <p:spPr>
          <a:xfrm>
            <a:off x="566139" y="5406639"/>
            <a:ext cx="4882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7.* If stuck/messy, repeat process with other partial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92A0B4-DBEF-7748-9E0E-C71AD2F97F22}"/>
                  </a:ext>
                </a:extLst>
              </p:cNvPr>
              <p:cNvSpPr txBox="1"/>
              <p:nvPr/>
            </p:nvSpPr>
            <p:spPr>
              <a:xfrm>
                <a:off x="4931553" y="4512808"/>
                <a:ext cx="2852878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92A0B4-DBEF-7748-9E0E-C71AD2F9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553" y="4512808"/>
                <a:ext cx="2852878" cy="6574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AC3A52-14A8-0177-7D62-C8A815A8AA7C}"/>
                  </a:ext>
                </a:extLst>
              </p:cNvPr>
              <p:cNvSpPr txBox="1"/>
              <p:nvPr/>
            </p:nvSpPr>
            <p:spPr>
              <a:xfrm>
                <a:off x="5448886" y="5274615"/>
                <a:ext cx="1733423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AC3A52-14A8-0177-7D62-C8A815A8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886" y="5274615"/>
                <a:ext cx="1733423" cy="6026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3EC31A-DEA9-7BBE-C120-51785CF765AA}"/>
              </a:ext>
            </a:extLst>
          </p:cNvPr>
          <p:cNvCxnSpPr/>
          <p:nvPr/>
        </p:nvCxnSpPr>
        <p:spPr>
          <a:xfrm>
            <a:off x="7213974" y="5591305"/>
            <a:ext cx="44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7AFCE4-D202-8A54-08EE-1161EDC3F670}"/>
                  </a:ext>
                </a:extLst>
              </p:cNvPr>
              <p:cNvSpPr txBox="1"/>
              <p:nvPr/>
            </p:nvSpPr>
            <p:spPr>
              <a:xfrm>
                <a:off x="7720937" y="5406639"/>
                <a:ext cx="16913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7AFCE4-D202-8A54-08EE-1161EDC3F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37" y="5406639"/>
                <a:ext cx="1691374" cy="338554"/>
              </a:xfrm>
              <a:prstGeom prst="rect">
                <a:avLst/>
              </a:prstGeom>
              <a:blipFill>
                <a:blip r:embed="rId1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661927-073C-84E0-BA71-4257496E0A1B}"/>
                  </a:ext>
                </a:extLst>
              </p:cNvPr>
              <p:cNvSpPr txBox="1"/>
              <p:nvPr/>
            </p:nvSpPr>
            <p:spPr>
              <a:xfrm>
                <a:off x="554744" y="6083829"/>
                <a:ext cx="7028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8.* Alternatively, integrate both partials,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will be overlap of solutions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661927-073C-84E0-BA71-4257496E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44" y="6083829"/>
                <a:ext cx="7028912" cy="338554"/>
              </a:xfrm>
              <a:prstGeom prst="rect">
                <a:avLst/>
              </a:prstGeom>
              <a:blipFill>
                <a:blip r:embed="rId20"/>
                <a:stretch>
                  <a:fillRect l="-434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49452B-7303-1E81-2329-CE9885B77145}"/>
              </a:ext>
            </a:extLst>
          </p:cNvPr>
          <p:cNvSpPr txBox="1"/>
          <p:nvPr/>
        </p:nvSpPr>
        <p:spPr>
          <a:xfrm>
            <a:off x="7864417" y="6114697"/>
            <a:ext cx="2616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*preferrable when both partials simple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ABA49-CFFF-2515-EE71-A408AAD7094F}"/>
              </a:ext>
            </a:extLst>
          </p:cNvPr>
          <p:cNvSpPr txBox="1"/>
          <p:nvPr/>
        </p:nvSpPr>
        <p:spPr>
          <a:xfrm>
            <a:off x="6455654" y="104962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Euclid" panose="0202050306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5619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4" grpId="0"/>
      <p:bldP spid="80" grpId="0"/>
      <p:bldP spid="81" grpId="0"/>
      <p:bldP spid="5" grpId="0"/>
      <p:bldP spid="6" grpId="0"/>
      <p:bldP spid="7" grpId="0"/>
      <p:bldP spid="4" grpId="0"/>
      <p:bldP spid="10" grpId="0"/>
      <p:bldP spid="16" grpId="0"/>
      <p:bldP spid="21" grpId="0"/>
      <p:bldP spid="22" grpId="0"/>
      <p:bldP spid="25" grpId="0"/>
      <p:bldP spid="26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  <p:bldP spid="2" grpId="0"/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/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850FF2F-BED5-401D-6426-AAAEB452FC86}"/>
              </a:ext>
            </a:extLst>
          </p:cNvPr>
          <p:cNvSpPr txBox="1"/>
          <p:nvPr/>
        </p:nvSpPr>
        <p:spPr>
          <a:xfrm>
            <a:off x="475988" y="35355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DDE3-A478-45CD-3500-C55DF91926D1}"/>
                  </a:ext>
                </a:extLst>
              </p:cNvPr>
              <p:cNvSpPr txBox="1"/>
              <p:nvPr/>
            </p:nvSpPr>
            <p:spPr>
              <a:xfrm>
                <a:off x="693820" y="998622"/>
                <a:ext cx="349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DDE3-A478-45CD-3500-C55DF919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0" y="998622"/>
                <a:ext cx="3492238" cy="276999"/>
              </a:xfrm>
              <a:prstGeom prst="rect">
                <a:avLst/>
              </a:prstGeom>
              <a:blipFill>
                <a:blip r:embed="rId3"/>
                <a:stretch>
                  <a:fillRect t="-4444" r="-104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6D48698-A3FB-4051-96FD-4AEBFEC42B67}"/>
              </a:ext>
            </a:extLst>
          </p:cNvPr>
          <p:cNvSpPr txBox="1"/>
          <p:nvPr/>
        </p:nvSpPr>
        <p:spPr>
          <a:xfrm>
            <a:off x="6016285" y="946409"/>
            <a:ext cx="178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1. Could it be “Exact”?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0A995-A12B-3D85-9A13-68C572D4B139}"/>
                  </a:ext>
                </a:extLst>
              </p:cNvPr>
              <p:cNvSpPr txBox="1"/>
              <p:nvPr/>
            </p:nvSpPr>
            <p:spPr>
              <a:xfrm>
                <a:off x="7804916" y="942050"/>
                <a:ext cx="24407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0A995-A12B-3D85-9A13-68C572D4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916" y="942050"/>
                <a:ext cx="2440733" cy="246221"/>
              </a:xfrm>
              <a:prstGeom prst="rect">
                <a:avLst/>
              </a:prstGeom>
              <a:blipFill>
                <a:blip r:embed="rId4"/>
                <a:stretch>
                  <a:fillRect l="-1247" r="-1247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829F5751-B9D2-1EBD-733B-8935E9374A76}"/>
              </a:ext>
            </a:extLst>
          </p:cNvPr>
          <p:cNvSpPr/>
          <p:nvPr/>
        </p:nvSpPr>
        <p:spPr>
          <a:xfrm rot="16200000">
            <a:off x="1195411" y="854510"/>
            <a:ext cx="143833" cy="105076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C3E648-5A39-A6DB-2C4B-7CBEC7F5536C}"/>
                  </a:ext>
                </a:extLst>
              </p:cNvPr>
              <p:cNvSpPr txBox="1"/>
              <p:nvPr/>
            </p:nvSpPr>
            <p:spPr>
              <a:xfrm>
                <a:off x="859258" y="1451806"/>
                <a:ext cx="8161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C3E648-5A39-A6DB-2C4B-7CBEC7F5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8" y="1451806"/>
                <a:ext cx="816137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29799E-3E2A-7BCD-D0CB-9CAF632C5A7E}"/>
                  </a:ext>
                </a:extLst>
              </p:cNvPr>
              <p:cNvSpPr txBox="1"/>
              <p:nvPr/>
            </p:nvSpPr>
            <p:spPr>
              <a:xfrm>
                <a:off x="2505079" y="1455648"/>
                <a:ext cx="78735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29799E-3E2A-7BCD-D0CB-9CAF632C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79" y="1455648"/>
                <a:ext cx="787359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1484666A-CAC4-BEA9-6DFA-41CF2D600531}"/>
              </a:ext>
            </a:extLst>
          </p:cNvPr>
          <p:cNvSpPr/>
          <p:nvPr/>
        </p:nvSpPr>
        <p:spPr>
          <a:xfrm rot="16200000">
            <a:off x="2826843" y="854509"/>
            <a:ext cx="143832" cy="105076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3DC64-DC0A-6989-376A-CA53BCA165E7}"/>
              </a:ext>
            </a:extLst>
          </p:cNvPr>
          <p:cNvSpPr txBox="1"/>
          <p:nvPr/>
        </p:nvSpPr>
        <p:spPr>
          <a:xfrm>
            <a:off x="6033723" y="1739959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2. Is it “Exact”?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55F2FB-00CA-9ACD-2282-31A5874B4BC9}"/>
                  </a:ext>
                </a:extLst>
              </p:cNvPr>
              <p:cNvSpPr txBox="1"/>
              <p:nvPr/>
            </p:nvSpPr>
            <p:spPr>
              <a:xfrm>
                <a:off x="7147941" y="1399355"/>
                <a:ext cx="1567304" cy="443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55F2FB-00CA-9ACD-2282-31A5874B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941" y="1399355"/>
                <a:ext cx="1567304" cy="443455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2CAEC3-E8BA-E42B-ADF1-2C08751036AD}"/>
                  </a:ext>
                </a:extLst>
              </p:cNvPr>
              <p:cNvSpPr txBox="1"/>
              <p:nvPr/>
            </p:nvSpPr>
            <p:spPr>
              <a:xfrm>
                <a:off x="7183195" y="1856402"/>
                <a:ext cx="1496795" cy="475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2CAEC3-E8BA-E42B-ADF1-2C0875103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195" y="1856402"/>
                <a:ext cx="1496795" cy="475002"/>
              </a:xfrm>
              <a:prstGeom prst="rect">
                <a:avLst/>
              </a:prstGeom>
              <a:blipFill>
                <a:blip r:embed="rId8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CEFD-5F48-21E9-72B1-53AB8DB214DD}"/>
                  </a:ext>
                </a:extLst>
              </p:cNvPr>
              <p:cNvSpPr txBox="1"/>
              <p:nvPr/>
            </p:nvSpPr>
            <p:spPr>
              <a:xfrm>
                <a:off x="8543397" y="1663016"/>
                <a:ext cx="19039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*continuous first partial </a:t>
                </a:r>
              </a:p>
              <a:p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derivatives in R in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-plane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CEFD-5F48-21E9-72B1-53AB8DB2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97" y="1663016"/>
                <a:ext cx="1903919" cy="430887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0FCA18-2E14-9C8E-67B1-C00150EC1D08}"/>
                  </a:ext>
                </a:extLst>
              </p:cNvPr>
              <p:cNvSpPr txBox="1"/>
              <p:nvPr/>
            </p:nvSpPr>
            <p:spPr>
              <a:xfrm>
                <a:off x="10447316" y="1609058"/>
                <a:ext cx="1186833" cy="53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0FCA18-2E14-9C8E-67B1-C00150EC1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316" y="1609058"/>
                <a:ext cx="1186833" cy="538802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C7EF36-CCC3-B21D-7994-56D1EB1497E1}"/>
                  </a:ext>
                </a:extLst>
              </p:cNvPr>
              <p:cNvSpPr txBox="1"/>
              <p:nvPr/>
            </p:nvSpPr>
            <p:spPr>
              <a:xfrm>
                <a:off x="741947" y="1968831"/>
                <a:ext cx="3399827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C7EF36-CCC3-B21D-7994-56D1EB14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" y="1968831"/>
                <a:ext cx="3399827" cy="6026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0799C2-3383-C523-F254-9812CB04A227}"/>
                  </a:ext>
                </a:extLst>
              </p:cNvPr>
              <p:cNvSpPr txBox="1"/>
              <p:nvPr/>
            </p:nvSpPr>
            <p:spPr>
              <a:xfrm>
                <a:off x="1419726" y="2630568"/>
                <a:ext cx="17726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0799C2-3383-C523-F254-9812CB04A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26" y="2630568"/>
                <a:ext cx="1772654" cy="338554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E2A9E9-BCF6-C866-80F6-F01D886487AE}"/>
              </a:ext>
            </a:extLst>
          </p:cNvPr>
          <p:cNvCxnSpPr>
            <a:cxnSpLocks/>
          </p:cNvCxnSpPr>
          <p:nvPr/>
        </p:nvCxnSpPr>
        <p:spPr>
          <a:xfrm>
            <a:off x="2993859" y="2791327"/>
            <a:ext cx="108284" cy="1283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18A24E-11C5-748A-5D10-B74FE568B0A9}"/>
              </a:ext>
            </a:extLst>
          </p:cNvPr>
          <p:cNvCxnSpPr>
            <a:cxnSpLocks/>
          </p:cNvCxnSpPr>
          <p:nvPr/>
        </p:nvCxnSpPr>
        <p:spPr>
          <a:xfrm flipV="1">
            <a:off x="3058028" y="2691064"/>
            <a:ext cx="268704" cy="2247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331C74-39C2-8D92-0ABB-828921A4AC59}"/>
                  </a:ext>
                </a:extLst>
              </p:cNvPr>
              <p:cNvSpPr txBox="1"/>
              <p:nvPr/>
            </p:nvSpPr>
            <p:spPr>
              <a:xfrm>
                <a:off x="617070" y="3352145"/>
                <a:ext cx="246923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331C74-39C2-8D92-0ABB-828921A4A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0" y="3352145"/>
                <a:ext cx="2469231" cy="6574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079B1FF-B8B5-A41A-B31B-FED1CC65DF4F}"/>
                  </a:ext>
                </a:extLst>
              </p:cNvPr>
              <p:cNvSpPr txBox="1"/>
              <p:nvPr/>
            </p:nvSpPr>
            <p:spPr>
              <a:xfrm>
                <a:off x="3237835" y="3365350"/>
                <a:ext cx="2795888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079B1FF-B8B5-A41A-B31B-FED1CC65D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35" y="3365350"/>
                <a:ext cx="2795888" cy="6574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1D447A-C5F0-00E6-F5C2-63F06EBC3517}"/>
                  </a:ext>
                </a:extLst>
              </p:cNvPr>
              <p:cNvSpPr txBox="1"/>
              <p:nvPr/>
            </p:nvSpPr>
            <p:spPr>
              <a:xfrm>
                <a:off x="394764" y="3901936"/>
                <a:ext cx="27958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1D447A-C5F0-00E6-F5C2-63F06EBC3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4" y="3901936"/>
                <a:ext cx="2795888" cy="307777"/>
              </a:xfrm>
              <a:prstGeom prst="rect">
                <a:avLst/>
              </a:prstGeom>
              <a:blipFill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AF7179B-44B1-FCB3-C984-2A439E71725F}"/>
                  </a:ext>
                </a:extLst>
              </p:cNvPr>
              <p:cNvSpPr txBox="1"/>
              <p:nvPr/>
            </p:nvSpPr>
            <p:spPr>
              <a:xfrm>
                <a:off x="524233" y="3069385"/>
                <a:ext cx="508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8.* integrate both partials,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will be overlap of solutions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AF7179B-44B1-FCB3-C984-2A439E717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3" y="3069385"/>
                <a:ext cx="5083764" cy="307777"/>
              </a:xfrm>
              <a:prstGeom prst="rect">
                <a:avLst/>
              </a:prstGeom>
              <a:blipFill>
                <a:blip r:embed="rId16"/>
                <a:stretch>
                  <a:fillRect l="-360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6ECD43-6567-D254-F98A-973E12259A40}"/>
                  </a:ext>
                </a:extLst>
              </p:cNvPr>
              <p:cNvSpPr txBox="1"/>
              <p:nvPr/>
            </p:nvSpPr>
            <p:spPr>
              <a:xfrm>
                <a:off x="568110" y="4344690"/>
                <a:ext cx="2509032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6ECD43-6567-D254-F98A-973E1225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0" y="4344690"/>
                <a:ext cx="2509032" cy="6574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A3C27C7-8059-74E2-45C5-47D82DE2DB16}"/>
                  </a:ext>
                </a:extLst>
              </p:cNvPr>
              <p:cNvSpPr txBox="1"/>
              <p:nvPr/>
            </p:nvSpPr>
            <p:spPr>
              <a:xfrm>
                <a:off x="3172833" y="4343006"/>
                <a:ext cx="2871917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A3C27C7-8059-74E2-45C5-47D82DE2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833" y="4343006"/>
                <a:ext cx="2871917" cy="6574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741C61A-B50F-3CB3-F23C-87C3DB38B17E}"/>
                  </a:ext>
                </a:extLst>
              </p:cNvPr>
              <p:cNvSpPr txBox="1"/>
              <p:nvPr/>
            </p:nvSpPr>
            <p:spPr>
              <a:xfrm>
                <a:off x="366920" y="4891113"/>
                <a:ext cx="27958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741C61A-B50F-3CB3-F23C-87C3DB38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20" y="4891113"/>
                <a:ext cx="2795888" cy="307777"/>
              </a:xfrm>
              <a:prstGeom prst="rect">
                <a:avLst/>
              </a:prstGeom>
              <a:blipFill>
                <a:blip r:embed="rId1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93378C79-958E-326C-A9CE-87316645E246}"/>
              </a:ext>
            </a:extLst>
          </p:cNvPr>
          <p:cNvSpPr/>
          <p:nvPr/>
        </p:nvSpPr>
        <p:spPr>
          <a:xfrm>
            <a:off x="2021645" y="4929886"/>
            <a:ext cx="244302" cy="27033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128A4B-0DFC-21D1-2146-6DA6C61D3507}"/>
              </a:ext>
            </a:extLst>
          </p:cNvPr>
          <p:cNvCxnSpPr>
            <a:cxnSpLocks/>
          </p:cNvCxnSpPr>
          <p:nvPr/>
        </p:nvCxnSpPr>
        <p:spPr>
          <a:xfrm>
            <a:off x="10382677" y="1065884"/>
            <a:ext cx="32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F4A05B-DEDA-DF97-F2F1-7EEAA2CE4010}"/>
                  </a:ext>
                </a:extLst>
              </p:cNvPr>
              <p:cNvSpPr txBox="1"/>
              <p:nvPr/>
            </p:nvSpPr>
            <p:spPr>
              <a:xfrm>
                <a:off x="10556320" y="911995"/>
                <a:ext cx="13454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F4A05B-DEDA-DF97-F2F1-7EEAA2CE4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320" y="911995"/>
                <a:ext cx="1345492" cy="307777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01E3EC42-73C6-E8F3-28D8-76B7A724C71D}"/>
              </a:ext>
            </a:extLst>
          </p:cNvPr>
          <p:cNvSpPr txBox="1"/>
          <p:nvPr/>
        </p:nvSpPr>
        <p:spPr>
          <a:xfrm>
            <a:off x="10447316" y="956187"/>
            <a:ext cx="1090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FD4078-54C4-6104-3616-6CBE16B8763E}"/>
              </a:ext>
            </a:extLst>
          </p:cNvPr>
          <p:cNvCxnSpPr>
            <a:cxnSpLocks/>
          </p:cNvCxnSpPr>
          <p:nvPr/>
        </p:nvCxnSpPr>
        <p:spPr>
          <a:xfrm flipV="1">
            <a:off x="11148687" y="1307973"/>
            <a:ext cx="0" cy="22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32C526E-3BB9-375F-0E5E-95A25F5D66CF}"/>
              </a:ext>
            </a:extLst>
          </p:cNvPr>
          <p:cNvSpPr/>
          <p:nvPr/>
        </p:nvSpPr>
        <p:spPr>
          <a:xfrm>
            <a:off x="1879441" y="3927346"/>
            <a:ext cx="402548" cy="27033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E10437D-D30F-5C7C-4D1E-E3F973A2E0EE}"/>
                  </a:ext>
                </a:extLst>
              </p:cNvPr>
              <p:cNvSpPr txBox="1"/>
              <p:nvPr/>
            </p:nvSpPr>
            <p:spPr>
              <a:xfrm>
                <a:off x="1898829" y="4197681"/>
                <a:ext cx="3931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E10437D-D30F-5C7C-4D1E-E3F973A2E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29" y="4197681"/>
                <a:ext cx="393185" cy="215444"/>
              </a:xfrm>
              <a:prstGeom prst="rect">
                <a:avLst/>
              </a:prstGeom>
              <a:blipFill>
                <a:blip r:embed="rId21"/>
                <a:stretch>
                  <a:fillRect l="-1076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92F22A7-9F32-D5B1-8C8E-C03C767DEAE6}"/>
                  </a:ext>
                </a:extLst>
              </p:cNvPr>
              <p:cNvSpPr txBox="1"/>
              <p:nvPr/>
            </p:nvSpPr>
            <p:spPr>
              <a:xfrm>
                <a:off x="1940375" y="5198890"/>
                <a:ext cx="4068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92F22A7-9F32-D5B1-8C8E-C03C767D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375" y="5198890"/>
                <a:ext cx="406842" cy="215444"/>
              </a:xfrm>
              <a:prstGeom prst="rect">
                <a:avLst/>
              </a:prstGeom>
              <a:blipFill>
                <a:blip r:embed="rId22"/>
                <a:stretch>
                  <a:fillRect l="-895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32D6548-9027-4AA9-1B7C-880FB314D292}"/>
                  </a:ext>
                </a:extLst>
              </p:cNvPr>
              <p:cNvSpPr txBox="1"/>
              <p:nvPr/>
            </p:nvSpPr>
            <p:spPr>
              <a:xfrm>
                <a:off x="475988" y="5507601"/>
                <a:ext cx="27958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32D6548-9027-4AA9-1B7C-880FB314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8" y="5507601"/>
                <a:ext cx="2795888" cy="338554"/>
              </a:xfrm>
              <a:prstGeom prst="rect">
                <a:avLst/>
              </a:prstGeom>
              <a:blipFill>
                <a:blip r:embed="rId2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D8DD0C6-FF13-374D-694E-3CEFAD4BE8EB}"/>
                  </a:ext>
                </a:extLst>
              </p:cNvPr>
              <p:cNvSpPr txBox="1"/>
              <p:nvPr/>
            </p:nvSpPr>
            <p:spPr>
              <a:xfrm>
                <a:off x="3300112" y="5405105"/>
                <a:ext cx="27958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D8DD0C6-FF13-374D-694E-3CEFAD4B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12" y="5405105"/>
                <a:ext cx="2795888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DAEF7B40-4735-4266-B990-3FC8243993E6}"/>
              </a:ext>
            </a:extLst>
          </p:cNvPr>
          <p:cNvSpPr/>
          <p:nvPr/>
        </p:nvSpPr>
        <p:spPr>
          <a:xfrm>
            <a:off x="3441330" y="5246402"/>
            <a:ext cx="2530642" cy="6896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2691965-51A5-A18A-CE38-7D045E588441}"/>
                  </a:ext>
                </a:extLst>
              </p:cNvPr>
              <p:cNvSpPr txBox="1"/>
              <p:nvPr/>
            </p:nvSpPr>
            <p:spPr>
              <a:xfrm>
                <a:off x="6448613" y="2577690"/>
                <a:ext cx="1943225" cy="561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3−2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2691965-51A5-A18A-CE38-7D045E588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613" y="2577690"/>
                <a:ext cx="1943225" cy="56137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AF58BA-F351-9EA2-2B38-59D4FAED4C88}"/>
                  </a:ext>
                </a:extLst>
              </p:cNvPr>
              <p:cNvSpPr txBox="1"/>
              <p:nvPr/>
            </p:nvSpPr>
            <p:spPr>
              <a:xfrm>
                <a:off x="8010330" y="2704487"/>
                <a:ext cx="19432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+4≠0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AF58BA-F351-9EA2-2B38-59D4FAED4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330" y="2704487"/>
                <a:ext cx="1943225" cy="307777"/>
              </a:xfrm>
              <a:prstGeom prst="rect">
                <a:avLst/>
              </a:prstGeom>
              <a:blipFill>
                <a:blip r:embed="rId2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2DB34E-96F9-E842-6881-A516F323A878}"/>
                  </a:ext>
                </a:extLst>
              </p:cNvPr>
              <p:cNvSpPr txBox="1"/>
              <p:nvPr/>
            </p:nvSpPr>
            <p:spPr>
              <a:xfrm>
                <a:off x="9235076" y="2577690"/>
                <a:ext cx="1943225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2DB34E-96F9-E842-6881-A516F323A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076" y="2577690"/>
                <a:ext cx="1943225" cy="49564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BAE15AC2-8BA7-CBBB-C218-39D9B3D6B714}"/>
              </a:ext>
            </a:extLst>
          </p:cNvPr>
          <p:cNvSpPr txBox="1"/>
          <p:nvPr/>
        </p:nvSpPr>
        <p:spPr>
          <a:xfrm>
            <a:off x="10634795" y="2734002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*singular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099BE2E-7C5B-A205-11C7-15C3EDFDCC3C}"/>
                  </a:ext>
                </a:extLst>
              </p:cNvPr>
              <p:cNvSpPr txBox="1"/>
              <p:nvPr/>
            </p:nvSpPr>
            <p:spPr>
              <a:xfrm>
                <a:off x="2092686" y="6007299"/>
                <a:ext cx="2140243" cy="475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099BE2E-7C5B-A205-11C7-15C3EDFD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686" y="6007299"/>
                <a:ext cx="2140243" cy="475002"/>
              </a:xfrm>
              <a:prstGeom prst="rect">
                <a:avLst/>
              </a:prstGeom>
              <a:blipFill>
                <a:blip r:embed="rId28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D2750B2-8AAA-716C-70E4-6862E68D88DE}"/>
                  </a:ext>
                </a:extLst>
              </p:cNvPr>
              <p:cNvSpPr txBox="1"/>
              <p:nvPr/>
            </p:nvSpPr>
            <p:spPr>
              <a:xfrm>
                <a:off x="613518" y="6003529"/>
                <a:ext cx="1721949" cy="443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D2750B2-8AAA-716C-70E4-6862E68D8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8" y="6003529"/>
                <a:ext cx="1721949" cy="443455"/>
              </a:xfrm>
              <a:prstGeom prst="rect">
                <a:avLst/>
              </a:prstGeom>
              <a:blipFill>
                <a:blip r:embed="rId2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2AFB7-E1A7-06A7-9303-D653BAEEE41A}"/>
              </a:ext>
            </a:extLst>
          </p:cNvPr>
          <p:cNvCxnSpPr>
            <a:cxnSpLocks/>
          </p:cNvCxnSpPr>
          <p:nvPr/>
        </p:nvCxnSpPr>
        <p:spPr>
          <a:xfrm flipH="1">
            <a:off x="6096000" y="2421633"/>
            <a:ext cx="5629461" cy="34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10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5" grpId="0"/>
      <p:bldP spid="17" grpId="0"/>
      <p:bldP spid="19" grpId="0" animBg="1"/>
      <p:bldP spid="20" grpId="0"/>
      <p:bldP spid="23" grpId="0"/>
      <p:bldP spid="24" grpId="0"/>
      <p:bldP spid="27" grpId="0"/>
      <p:bldP spid="29" grpId="0"/>
      <p:bldP spid="41" grpId="0"/>
      <p:bldP spid="42" grpId="0"/>
      <p:bldP spid="56" grpId="0"/>
      <p:bldP spid="57" grpId="0"/>
      <p:bldP spid="59" grpId="0"/>
      <p:bldP spid="60" grpId="0"/>
      <p:bldP spid="61" grpId="0"/>
      <p:bldP spid="62" grpId="0"/>
      <p:bldP spid="64" grpId="0" animBg="1"/>
      <p:bldP spid="67" grpId="0"/>
      <p:bldP spid="70" grpId="0"/>
      <p:bldP spid="70" grpId="1"/>
      <p:bldP spid="75" grpId="0" animBg="1"/>
      <p:bldP spid="76" grpId="0"/>
      <p:bldP spid="77" grpId="0"/>
      <p:bldP spid="78" grpId="0"/>
      <p:bldP spid="79" grpId="0"/>
      <p:bldP spid="82" grpId="0" animBg="1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0FF2F-BED5-401D-6426-AAAEB452FC86}"/>
              </a:ext>
            </a:extLst>
          </p:cNvPr>
          <p:cNvSpPr txBox="1"/>
          <p:nvPr/>
        </p:nvSpPr>
        <p:spPr>
          <a:xfrm>
            <a:off x="475988" y="35355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DDE3-A478-45CD-3500-C55DF91926D1}"/>
                  </a:ext>
                </a:extLst>
              </p:cNvPr>
              <p:cNvSpPr txBox="1"/>
              <p:nvPr/>
            </p:nvSpPr>
            <p:spPr>
              <a:xfrm>
                <a:off x="524233" y="912420"/>
                <a:ext cx="5188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DDE3-A478-45CD-3500-C55DF919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3" y="912420"/>
                <a:ext cx="5188921" cy="276999"/>
              </a:xfrm>
              <a:prstGeom prst="rect">
                <a:avLst/>
              </a:prstGeom>
              <a:blipFill>
                <a:blip r:embed="rId2"/>
                <a:stretch>
                  <a:fillRect t="-4444" r="-58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6D48698-A3FB-4051-96FD-4AEBFEC42B67}"/>
              </a:ext>
            </a:extLst>
          </p:cNvPr>
          <p:cNvSpPr txBox="1"/>
          <p:nvPr/>
        </p:nvSpPr>
        <p:spPr>
          <a:xfrm>
            <a:off x="6016285" y="946409"/>
            <a:ext cx="178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1. Could it be “Exact”?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0A995-A12B-3D85-9A13-68C572D4B139}"/>
                  </a:ext>
                </a:extLst>
              </p:cNvPr>
              <p:cNvSpPr txBox="1"/>
              <p:nvPr/>
            </p:nvSpPr>
            <p:spPr>
              <a:xfrm>
                <a:off x="6044750" y="1303184"/>
                <a:ext cx="24407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0A995-A12B-3D85-9A13-68C572D4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50" y="1303184"/>
                <a:ext cx="2440733" cy="246221"/>
              </a:xfrm>
              <a:prstGeom prst="rect">
                <a:avLst/>
              </a:prstGeom>
              <a:blipFill>
                <a:blip r:embed="rId3"/>
                <a:stretch>
                  <a:fillRect l="-1500" r="-125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829F5751-B9D2-1EBD-733B-8935E9374A76}"/>
              </a:ext>
            </a:extLst>
          </p:cNvPr>
          <p:cNvSpPr/>
          <p:nvPr/>
        </p:nvSpPr>
        <p:spPr>
          <a:xfrm rot="16200000">
            <a:off x="1669904" y="179411"/>
            <a:ext cx="151384" cy="22885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C3E648-5A39-A6DB-2C4B-7CBEC7F5536C}"/>
                  </a:ext>
                </a:extLst>
              </p:cNvPr>
              <p:cNvSpPr txBox="1"/>
              <p:nvPr/>
            </p:nvSpPr>
            <p:spPr>
              <a:xfrm>
                <a:off x="1327659" y="1374445"/>
                <a:ext cx="8161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C3E648-5A39-A6DB-2C4B-7CBEC7F5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659" y="1374445"/>
                <a:ext cx="816137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29799E-3E2A-7BCD-D0CB-9CAF632C5A7E}"/>
                  </a:ext>
                </a:extLst>
              </p:cNvPr>
              <p:cNvSpPr txBox="1"/>
              <p:nvPr/>
            </p:nvSpPr>
            <p:spPr>
              <a:xfrm>
                <a:off x="3834559" y="1374445"/>
                <a:ext cx="78735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29799E-3E2A-7BCD-D0CB-9CAF632C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59" y="1374445"/>
                <a:ext cx="787359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1484666A-CAC4-BEA9-6DFA-41CF2D600531}"/>
              </a:ext>
            </a:extLst>
          </p:cNvPr>
          <p:cNvSpPr/>
          <p:nvPr/>
        </p:nvSpPr>
        <p:spPr>
          <a:xfrm rot="16200000">
            <a:off x="4145481" y="601896"/>
            <a:ext cx="145358" cy="144955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3DC64-DC0A-6989-376A-CA53BCA165E7}"/>
              </a:ext>
            </a:extLst>
          </p:cNvPr>
          <p:cNvSpPr txBox="1"/>
          <p:nvPr/>
        </p:nvSpPr>
        <p:spPr>
          <a:xfrm>
            <a:off x="6016285" y="1736847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2. Is it “Exact”?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55F2FB-00CA-9ACD-2282-31A5874B4BC9}"/>
                  </a:ext>
                </a:extLst>
              </p:cNvPr>
              <p:cNvSpPr txBox="1"/>
              <p:nvPr/>
            </p:nvSpPr>
            <p:spPr>
              <a:xfrm>
                <a:off x="5880405" y="1975639"/>
                <a:ext cx="1567304" cy="443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55F2FB-00CA-9ACD-2282-31A5874B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05" y="1975639"/>
                <a:ext cx="1567304" cy="443455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2CAEC3-E8BA-E42B-ADF1-2C08751036AD}"/>
                  </a:ext>
                </a:extLst>
              </p:cNvPr>
              <p:cNvSpPr txBox="1"/>
              <p:nvPr/>
            </p:nvSpPr>
            <p:spPr>
              <a:xfrm>
                <a:off x="7020720" y="1970305"/>
                <a:ext cx="1496795" cy="475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2CAEC3-E8BA-E42B-ADF1-2C0875103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720" y="1970305"/>
                <a:ext cx="1496795" cy="475002"/>
              </a:xfrm>
              <a:prstGeom prst="rect">
                <a:avLst/>
              </a:prstGeom>
              <a:blipFill>
                <a:blip r:embed="rId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CEFD-5F48-21E9-72B1-53AB8DB214DD}"/>
                  </a:ext>
                </a:extLst>
              </p:cNvPr>
              <p:cNvSpPr txBox="1"/>
              <p:nvPr/>
            </p:nvSpPr>
            <p:spPr>
              <a:xfrm>
                <a:off x="8422736" y="1981922"/>
                <a:ext cx="1903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*continuous first partial </a:t>
                </a:r>
              </a:p>
              <a:p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derivatives in R in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-plane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CEFD-5F48-21E9-72B1-53AB8DB2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6" y="1981922"/>
                <a:ext cx="1903919" cy="430887"/>
              </a:xfrm>
              <a:prstGeom prst="rect">
                <a:avLst/>
              </a:prstGeom>
              <a:blipFill>
                <a:blip r:embed="rId8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0FCA18-2E14-9C8E-67B1-C00150EC1D08}"/>
                  </a:ext>
                </a:extLst>
              </p:cNvPr>
              <p:cNvSpPr txBox="1"/>
              <p:nvPr/>
            </p:nvSpPr>
            <p:spPr>
              <a:xfrm>
                <a:off x="10144373" y="1939667"/>
                <a:ext cx="1186833" cy="53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0FCA18-2E14-9C8E-67B1-C00150EC1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373" y="1939667"/>
                <a:ext cx="1186833" cy="538802"/>
              </a:xfrm>
              <a:prstGeom prst="rect">
                <a:avLst/>
              </a:prstGeom>
              <a:blipFill>
                <a:blip r:embed="rId9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C7EF36-CCC3-B21D-7994-56D1EB1497E1}"/>
                  </a:ext>
                </a:extLst>
              </p:cNvPr>
              <p:cNvSpPr txBox="1"/>
              <p:nvPr/>
            </p:nvSpPr>
            <p:spPr>
              <a:xfrm>
                <a:off x="5658268" y="2529169"/>
                <a:ext cx="5083764" cy="53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C7EF36-CCC3-B21D-7994-56D1EB14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68" y="2529169"/>
                <a:ext cx="5083764" cy="538802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331C74-39C2-8D92-0ABB-828921A4AC59}"/>
                  </a:ext>
                </a:extLst>
              </p:cNvPr>
              <p:cNvSpPr txBox="1"/>
              <p:nvPr/>
            </p:nvSpPr>
            <p:spPr>
              <a:xfrm>
                <a:off x="1988347" y="2013083"/>
                <a:ext cx="246923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331C74-39C2-8D92-0ABB-828921A4A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347" y="2013083"/>
                <a:ext cx="2469231" cy="6574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1D447A-C5F0-00E6-F5C2-63F06EBC3517}"/>
                  </a:ext>
                </a:extLst>
              </p:cNvPr>
              <p:cNvSpPr txBox="1"/>
              <p:nvPr/>
            </p:nvSpPr>
            <p:spPr>
              <a:xfrm>
                <a:off x="424309" y="2495156"/>
                <a:ext cx="331516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14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1D447A-C5F0-00E6-F5C2-63F06EBC3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09" y="2495156"/>
                <a:ext cx="3315161" cy="6574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93378C79-958E-326C-A9CE-87316645E246}"/>
              </a:ext>
            </a:extLst>
          </p:cNvPr>
          <p:cNvSpPr/>
          <p:nvPr/>
        </p:nvSpPr>
        <p:spPr>
          <a:xfrm>
            <a:off x="3052360" y="3738825"/>
            <a:ext cx="608636" cy="50401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128A4B-0DFC-21D1-2146-6DA6C61D3507}"/>
              </a:ext>
            </a:extLst>
          </p:cNvPr>
          <p:cNvCxnSpPr>
            <a:cxnSpLocks/>
          </p:cNvCxnSpPr>
          <p:nvPr/>
        </p:nvCxnSpPr>
        <p:spPr>
          <a:xfrm>
            <a:off x="8737567" y="1399353"/>
            <a:ext cx="413790" cy="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F4A05B-DEDA-DF97-F2F1-7EEAA2CE4010}"/>
                  </a:ext>
                </a:extLst>
              </p:cNvPr>
              <p:cNvSpPr txBox="1"/>
              <p:nvPr/>
            </p:nvSpPr>
            <p:spPr>
              <a:xfrm>
                <a:off x="9101823" y="1245465"/>
                <a:ext cx="13454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F4A05B-DEDA-DF97-F2F1-7EEAA2CE4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823" y="1245465"/>
                <a:ext cx="1345492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92F22A7-9F32-D5B1-8C8E-C03C767DEAE6}"/>
                  </a:ext>
                </a:extLst>
              </p:cNvPr>
              <p:cNvSpPr txBox="1"/>
              <p:nvPr/>
            </p:nvSpPr>
            <p:spPr>
              <a:xfrm>
                <a:off x="3148950" y="4280582"/>
                <a:ext cx="4471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92F22A7-9F32-D5B1-8C8E-C03C767D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50" y="4280582"/>
                <a:ext cx="447109" cy="215444"/>
              </a:xfrm>
              <a:prstGeom prst="rect">
                <a:avLst/>
              </a:prstGeom>
              <a:blipFill>
                <a:blip r:embed="rId14"/>
                <a:stretch>
                  <a:fillRect l="-958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DAEF7B40-4735-4266-B990-3FC8243993E6}"/>
              </a:ext>
            </a:extLst>
          </p:cNvPr>
          <p:cNvSpPr/>
          <p:nvPr/>
        </p:nvSpPr>
        <p:spPr>
          <a:xfrm>
            <a:off x="7117498" y="3840987"/>
            <a:ext cx="3344950" cy="6896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04799-843D-2243-1ED6-E9B25672D144}"/>
              </a:ext>
            </a:extLst>
          </p:cNvPr>
          <p:cNvSpPr txBox="1"/>
          <p:nvPr/>
        </p:nvSpPr>
        <p:spPr>
          <a:xfrm>
            <a:off x="8835458" y="1291026"/>
            <a:ext cx="1218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Euclid" panose="02020503060505020303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1F047-2894-DD68-59E2-8AAB8D70E598}"/>
                  </a:ext>
                </a:extLst>
              </p:cNvPr>
              <p:cNvSpPr txBox="1"/>
              <p:nvPr/>
            </p:nvSpPr>
            <p:spPr>
              <a:xfrm>
                <a:off x="8102238" y="3053160"/>
                <a:ext cx="20982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1F047-2894-DD68-59E2-8AAB8D70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238" y="3053160"/>
                <a:ext cx="2098237" cy="307777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0FB6EFC-5E69-67F5-F1C0-043FA1EE8BC1}"/>
              </a:ext>
            </a:extLst>
          </p:cNvPr>
          <p:cNvSpPr txBox="1"/>
          <p:nvPr/>
        </p:nvSpPr>
        <p:spPr>
          <a:xfrm>
            <a:off x="510376" y="1797136"/>
            <a:ext cx="2378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3. Pick simpler partial, integrate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0C2DB4-AB6C-F128-8349-396DD59A3417}"/>
                  </a:ext>
                </a:extLst>
              </p:cNvPr>
              <p:cNvSpPr txBox="1"/>
              <p:nvPr/>
            </p:nvSpPr>
            <p:spPr>
              <a:xfrm>
                <a:off x="424309" y="2057822"/>
                <a:ext cx="1733423" cy="53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0C2DB4-AB6C-F128-8349-396DD59A3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09" y="2057822"/>
                <a:ext cx="1733423" cy="538802"/>
              </a:xfrm>
              <a:prstGeom prst="rect">
                <a:avLst/>
              </a:prstGeom>
              <a:blipFill>
                <a:blip r:embed="rId1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72F129-A000-05E2-F2F6-AADBC9EEF927}"/>
                  </a:ext>
                </a:extLst>
              </p:cNvPr>
              <p:cNvSpPr txBox="1"/>
              <p:nvPr/>
            </p:nvSpPr>
            <p:spPr>
              <a:xfrm>
                <a:off x="190122" y="3054176"/>
                <a:ext cx="33151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72F129-A000-05E2-F2F6-AADBC9EE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2" y="3054176"/>
                <a:ext cx="3315161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948A666-8413-CCB5-37C9-B90157F0E685}"/>
              </a:ext>
            </a:extLst>
          </p:cNvPr>
          <p:cNvSpPr txBox="1"/>
          <p:nvPr/>
        </p:nvSpPr>
        <p:spPr>
          <a:xfrm>
            <a:off x="519529" y="3464838"/>
            <a:ext cx="2985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4. Differentiate other, to get other partial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92BA1E-9F07-1957-CF54-35628D923398}"/>
                  </a:ext>
                </a:extLst>
              </p:cNvPr>
              <p:cNvSpPr txBox="1"/>
              <p:nvPr/>
            </p:nvSpPr>
            <p:spPr>
              <a:xfrm>
                <a:off x="510376" y="3723622"/>
                <a:ext cx="336402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92BA1E-9F07-1957-CF54-35628D923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76" y="3723622"/>
                <a:ext cx="3364021" cy="6574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06901A-AE56-4745-3A01-605086A4AECE}"/>
                  </a:ext>
                </a:extLst>
              </p:cNvPr>
              <p:cNvSpPr txBox="1"/>
              <p:nvPr/>
            </p:nvSpPr>
            <p:spPr>
              <a:xfrm>
                <a:off x="3517655" y="3881328"/>
                <a:ext cx="1257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06901A-AE56-4745-3A01-605086A4A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655" y="3881328"/>
                <a:ext cx="1257424" cy="307777"/>
              </a:xfrm>
              <a:prstGeom prst="rect">
                <a:avLst/>
              </a:prstGeom>
              <a:blipFill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7D1008F-9B23-DC79-D976-9E48CE6CDB78}"/>
              </a:ext>
            </a:extLst>
          </p:cNvPr>
          <p:cNvSpPr/>
          <p:nvPr/>
        </p:nvSpPr>
        <p:spPr>
          <a:xfrm>
            <a:off x="1638669" y="3783208"/>
            <a:ext cx="1254576" cy="50401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473C28-D5FA-2A58-A7CF-3DF14EED2EC9}"/>
                  </a:ext>
                </a:extLst>
              </p:cNvPr>
              <p:cNvSpPr txBox="1"/>
              <p:nvPr/>
            </p:nvSpPr>
            <p:spPr>
              <a:xfrm>
                <a:off x="1692798" y="4308746"/>
                <a:ext cx="10241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473C28-D5FA-2A58-A7CF-3DF14EED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98" y="4308746"/>
                <a:ext cx="1024190" cy="184666"/>
              </a:xfrm>
              <a:prstGeom prst="rect">
                <a:avLst/>
              </a:prstGeom>
              <a:blipFill>
                <a:blip r:embed="rId20"/>
                <a:stretch>
                  <a:fillRect l="-59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CD8E5D-ACF9-92D5-E383-311FEC809EEB}"/>
                  </a:ext>
                </a:extLst>
              </p:cNvPr>
              <p:cNvSpPr txBox="1"/>
              <p:nvPr/>
            </p:nvSpPr>
            <p:spPr>
              <a:xfrm>
                <a:off x="358331" y="4856582"/>
                <a:ext cx="43743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14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CD8E5D-ACF9-92D5-E383-311FEC809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1" y="4856582"/>
                <a:ext cx="4374350" cy="307777"/>
              </a:xfrm>
              <a:prstGeom prst="rect">
                <a:avLst/>
              </a:prstGeom>
              <a:blipFill>
                <a:blip r:embed="rId2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E3232C8-9405-EBBC-5EBA-170E7F12C9D4}"/>
              </a:ext>
            </a:extLst>
          </p:cNvPr>
          <p:cNvSpPr txBox="1"/>
          <p:nvPr/>
        </p:nvSpPr>
        <p:spPr>
          <a:xfrm>
            <a:off x="510376" y="4577374"/>
            <a:ext cx="2890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5. Isolate integration constant, integrate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1BB5D1-6EA9-F257-F111-DFFDE48A504B}"/>
                  </a:ext>
                </a:extLst>
              </p:cNvPr>
              <p:cNvSpPr txBox="1"/>
              <p:nvPr/>
            </p:nvSpPr>
            <p:spPr>
              <a:xfrm>
                <a:off x="428883" y="5205172"/>
                <a:ext cx="20022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1BB5D1-6EA9-F257-F111-DFFDE48A5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3" y="5205172"/>
                <a:ext cx="2002207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CFB47A5-0BD4-176A-F3F4-E2CD602C8F1B}"/>
              </a:ext>
            </a:extLst>
          </p:cNvPr>
          <p:cNvSpPr txBox="1"/>
          <p:nvPr/>
        </p:nvSpPr>
        <p:spPr>
          <a:xfrm>
            <a:off x="519713" y="5650521"/>
            <a:ext cx="3076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6. Substitute integration constant, 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6D2772-C352-E11F-5FEF-F69C35A3ABA6}"/>
                  </a:ext>
                </a:extLst>
              </p:cNvPr>
              <p:cNvSpPr txBox="1"/>
              <p:nvPr/>
            </p:nvSpPr>
            <p:spPr>
              <a:xfrm>
                <a:off x="280482" y="5943233"/>
                <a:ext cx="36670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6D2772-C352-E11F-5FEF-F69C35A3A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82" y="5943233"/>
                <a:ext cx="3667003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C1EE18-137E-43AB-C587-674609427F25}"/>
                  </a:ext>
                </a:extLst>
              </p:cNvPr>
              <p:cNvSpPr txBox="1"/>
              <p:nvPr/>
            </p:nvSpPr>
            <p:spPr>
              <a:xfrm>
                <a:off x="6609879" y="3989379"/>
                <a:ext cx="43601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C1EE18-137E-43AB-C587-67460942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79" y="3989379"/>
                <a:ext cx="4360189" cy="369332"/>
              </a:xfrm>
              <a:prstGeom prst="rect">
                <a:avLst/>
              </a:prstGeom>
              <a:blipFill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8AA7A2-B0DA-54AD-16DE-C8070CBDA987}"/>
                  </a:ext>
                </a:extLst>
              </p:cNvPr>
              <p:cNvSpPr txBox="1"/>
              <p:nvPr/>
            </p:nvSpPr>
            <p:spPr>
              <a:xfrm>
                <a:off x="3356281" y="4433386"/>
                <a:ext cx="1857823" cy="576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8AA7A2-B0DA-54AD-16DE-C8070CBD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81" y="4433386"/>
                <a:ext cx="1857823" cy="576761"/>
              </a:xfrm>
              <a:prstGeom prst="rect">
                <a:avLst/>
              </a:prstGeom>
              <a:blipFill>
                <a:blip r:embed="rId25"/>
                <a:stretch>
                  <a:fillRect t="-124211" r="-19079" b="-17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E138DC5-4F3B-9579-57A2-BF6B6CDB5933}"/>
              </a:ext>
            </a:extLst>
          </p:cNvPr>
          <p:cNvCxnSpPr>
            <a:cxnSpLocks/>
          </p:cNvCxnSpPr>
          <p:nvPr/>
        </p:nvCxnSpPr>
        <p:spPr>
          <a:xfrm>
            <a:off x="2105014" y="5029039"/>
            <a:ext cx="22826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588FB53-C939-6205-3C85-E1925827A3EB}"/>
                  </a:ext>
                </a:extLst>
              </p:cNvPr>
              <p:cNvSpPr txBox="1"/>
              <p:nvPr/>
            </p:nvSpPr>
            <p:spPr>
              <a:xfrm>
                <a:off x="8593216" y="4842606"/>
                <a:ext cx="1733423" cy="53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588FB53-C939-6205-3C85-E1925827A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216" y="4842606"/>
                <a:ext cx="1733423" cy="538802"/>
              </a:xfrm>
              <a:prstGeom prst="rect">
                <a:avLst/>
              </a:prstGeom>
              <a:blipFill>
                <a:blip r:embed="rId26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F38E54-D371-18D6-8CFE-8EE483F841CA}"/>
                  </a:ext>
                </a:extLst>
              </p:cNvPr>
              <p:cNvSpPr txBox="1"/>
              <p:nvPr/>
            </p:nvSpPr>
            <p:spPr>
              <a:xfrm>
                <a:off x="8420033" y="5458547"/>
                <a:ext cx="3454020" cy="53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sec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F38E54-D371-18D6-8CFE-8EE483F84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033" y="5458547"/>
                <a:ext cx="3454020" cy="538802"/>
              </a:xfrm>
              <a:prstGeom prst="rect">
                <a:avLst/>
              </a:prstGeom>
              <a:blipFill>
                <a:blip r:embed="rId27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AEE7785-9CCB-5212-D0F1-40496CF0CD52}"/>
                  </a:ext>
                </a:extLst>
              </p:cNvPr>
              <p:cNvSpPr txBox="1"/>
              <p:nvPr/>
            </p:nvSpPr>
            <p:spPr>
              <a:xfrm>
                <a:off x="8693470" y="6074488"/>
                <a:ext cx="16089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AEE7785-9CCB-5212-D0F1-40496CF0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70" y="6074488"/>
                <a:ext cx="1608923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1209FD3-92E6-1547-F1E5-24CFDBFB8A80}"/>
                  </a:ext>
                </a:extLst>
              </p:cNvPr>
              <p:cNvSpPr txBox="1"/>
              <p:nvPr/>
            </p:nvSpPr>
            <p:spPr>
              <a:xfrm>
                <a:off x="9886255" y="6074488"/>
                <a:ext cx="11372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1209FD3-92E6-1547-F1E5-24CFDBFB8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255" y="6074488"/>
                <a:ext cx="113728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968C927-C49C-BF56-598B-2B6CD610BCCC}"/>
                  </a:ext>
                </a:extLst>
              </p:cNvPr>
              <p:cNvSpPr txBox="1"/>
              <p:nvPr/>
            </p:nvSpPr>
            <p:spPr>
              <a:xfrm>
                <a:off x="5368746" y="4864075"/>
                <a:ext cx="173342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968C927-C49C-BF56-598B-2B6CD610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746" y="4864075"/>
                <a:ext cx="1733423" cy="501997"/>
              </a:xfrm>
              <a:prstGeom prst="rect">
                <a:avLst/>
              </a:prstGeom>
              <a:blipFill>
                <a:blip r:embed="rId3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B662CFA-33C0-F3F5-3FB8-71D87A40D7F2}"/>
                  </a:ext>
                </a:extLst>
              </p:cNvPr>
              <p:cNvSpPr txBox="1"/>
              <p:nvPr/>
            </p:nvSpPr>
            <p:spPr>
              <a:xfrm>
                <a:off x="5374004" y="5441024"/>
                <a:ext cx="2987477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sec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B662CFA-33C0-F3F5-3FB8-71D87A40D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004" y="5441024"/>
                <a:ext cx="2987477" cy="501997"/>
              </a:xfrm>
              <a:prstGeom prst="rect">
                <a:avLst/>
              </a:prstGeom>
              <a:blipFill>
                <a:blip r:embed="rId3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D55114-3B42-0171-9943-895817E5DB83}"/>
                  </a:ext>
                </a:extLst>
              </p:cNvPr>
              <p:cNvSpPr txBox="1"/>
              <p:nvPr/>
            </p:nvSpPr>
            <p:spPr>
              <a:xfrm>
                <a:off x="5505100" y="6068537"/>
                <a:ext cx="222553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D55114-3B42-0171-9943-895817E5D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100" y="6068537"/>
                <a:ext cx="2225531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174C879-BEB5-3B43-DC38-011BCC9FD17D}"/>
                  </a:ext>
                </a:extLst>
              </p:cNvPr>
              <p:cNvSpPr txBox="1"/>
              <p:nvPr/>
            </p:nvSpPr>
            <p:spPr>
              <a:xfrm>
                <a:off x="7484070" y="6068536"/>
                <a:ext cx="10680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174C879-BEB5-3B43-DC38-011BCC9FD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070" y="6068536"/>
                <a:ext cx="1068002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7877015-A0F5-E57F-4959-8FF0FD08B00D}"/>
                  </a:ext>
                </a:extLst>
              </p:cNvPr>
              <p:cNvSpPr txBox="1"/>
              <p:nvPr/>
            </p:nvSpPr>
            <p:spPr>
              <a:xfrm>
                <a:off x="7021393" y="3053161"/>
                <a:ext cx="16881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7877015-A0F5-E57F-4959-8FF0FD08B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393" y="3053161"/>
                <a:ext cx="1688176" cy="307777"/>
              </a:xfrm>
              <a:prstGeom prst="rect">
                <a:avLst/>
              </a:prstGeom>
              <a:blipFill>
                <a:blip r:embed="rId3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A70E162-53CE-1172-63DA-F68F06C1BA78}"/>
              </a:ext>
            </a:extLst>
          </p:cNvPr>
          <p:cNvCxnSpPr>
            <a:cxnSpLocks/>
          </p:cNvCxnSpPr>
          <p:nvPr/>
        </p:nvCxnSpPr>
        <p:spPr>
          <a:xfrm>
            <a:off x="9910259" y="3152580"/>
            <a:ext cx="108284" cy="1283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82BDAB5-9D82-1BDC-FB38-75717FFE39BB}"/>
              </a:ext>
            </a:extLst>
          </p:cNvPr>
          <p:cNvCxnSpPr>
            <a:cxnSpLocks/>
          </p:cNvCxnSpPr>
          <p:nvPr/>
        </p:nvCxnSpPr>
        <p:spPr>
          <a:xfrm flipV="1">
            <a:off x="9974428" y="3052317"/>
            <a:ext cx="268704" cy="2247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2E7B17E-BFEB-32EC-4958-8D1A930A87D6}"/>
              </a:ext>
            </a:extLst>
          </p:cNvPr>
          <p:cNvCxnSpPr>
            <a:cxnSpLocks/>
          </p:cNvCxnSpPr>
          <p:nvPr/>
        </p:nvCxnSpPr>
        <p:spPr>
          <a:xfrm>
            <a:off x="6837042" y="5110410"/>
            <a:ext cx="108284" cy="1283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36931A1-2818-0AAA-0E3A-8684BE95BD16}"/>
              </a:ext>
            </a:extLst>
          </p:cNvPr>
          <p:cNvCxnSpPr>
            <a:cxnSpLocks/>
          </p:cNvCxnSpPr>
          <p:nvPr/>
        </p:nvCxnSpPr>
        <p:spPr>
          <a:xfrm flipV="1">
            <a:off x="6901211" y="5010147"/>
            <a:ext cx="268704" cy="2247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B81F8EF-41A9-9A1D-88C6-4D5F68DDD668}"/>
              </a:ext>
            </a:extLst>
          </p:cNvPr>
          <p:cNvCxnSpPr>
            <a:cxnSpLocks/>
          </p:cNvCxnSpPr>
          <p:nvPr/>
        </p:nvCxnSpPr>
        <p:spPr>
          <a:xfrm>
            <a:off x="10103872" y="5112166"/>
            <a:ext cx="108284" cy="1283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75621B-684B-2705-B046-1F0CFEEEE520}"/>
              </a:ext>
            </a:extLst>
          </p:cNvPr>
          <p:cNvCxnSpPr>
            <a:cxnSpLocks/>
          </p:cNvCxnSpPr>
          <p:nvPr/>
        </p:nvCxnSpPr>
        <p:spPr>
          <a:xfrm flipV="1">
            <a:off x="10168041" y="5011903"/>
            <a:ext cx="268704" cy="2247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23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5" grpId="0"/>
      <p:bldP spid="17" grpId="0"/>
      <p:bldP spid="19" grpId="0" animBg="1"/>
      <p:bldP spid="20" grpId="0"/>
      <p:bldP spid="23" grpId="0"/>
      <p:bldP spid="24" grpId="0"/>
      <p:bldP spid="27" grpId="0"/>
      <p:bldP spid="29" grpId="0"/>
      <p:bldP spid="41" grpId="0"/>
      <p:bldP spid="56" grpId="0"/>
      <p:bldP spid="58" grpId="0"/>
      <p:bldP spid="64" grpId="0" animBg="1"/>
      <p:bldP spid="67" grpId="0"/>
      <p:bldP spid="77" grpId="0"/>
      <p:bldP spid="82" grpId="0" animBg="1"/>
      <p:bldP spid="7" grpId="0"/>
      <p:bldP spid="10" grpId="0"/>
      <p:bldP spid="11" grpId="0"/>
      <p:bldP spid="13" grpId="0"/>
      <p:bldP spid="14" grpId="0"/>
      <p:bldP spid="18" grpId="0"/>
      <p:bldP spid="21" grpId="0"/>
      <p:bldP spid="22" grpId="0"/>
      <p:bldP spid="26" grpId="0" animBg="1"/>
      <p:bldP spid="28" grpId="0"/>
      <p:bldP spid="30" grpId="0"/>
      <p:bldP spid="31" grpId="0"/>
      <p:bldP spid="38" grpId="0"/>
      <p:bldP spid="50" grpId="0"/>
      <p:bldP spid="51" grpId="0"/>
      <p:bldP spid="63" grpId="0"/>
      <p:bldP spid="65" grpId="0"/>
      <p:bldP spid="81" grpId="0"/>
      <p:bldP spid="89" grpId="0"/>
      <p:bldP spid="97" grpId="0"/>
      <p:bldP spid="98" grpId="0"/>
      <p:bldP spid="101" grpId="0"/>
      <p:bldP spid="102" grpId="0"/>
      <p:bldP spid="103" grpId="0"/>
      <p:bldP spid="104" grpId="0"/>
      <p:bldP spid="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0FF2F-BED5-401D-6426-AAAEB452FC86}"/>
              </a:ext>
            </a:extLst>
          </p:cNvPr>
          <p:cNvSpPr txBox="1"/>
          <p:nvPr/>
        </p:nvSpPr>
        <p:spPr>
          <a:xfrm>
            <a:off x="475988" y="35355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DDE3-A478-45CD-3500-C55DF91926D1}"/>
                  </a:ext>
                </a:extLst>
              </p:cNvPr>
              <p:cNvSpPr txBox="1"/>
              <p:nvPr/>
            </p:nvSpPr>
            <p:spPr>
              <a:xfrm>
                <a:off x="685223" y="784406"/>
                <a:ext cx="3666966" cy="555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DDE3-A478-45CD-3500-C55DF919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3" y="784406"/>
                <a:ext cx="3666966" cy="555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6D48698-A3FB-4051-96FD-4AEBFEC42B67}"/>
              </a:ext>
            </a:extLst>
          </p:cNvPr>
          <p:cNvSpPr txBox="1"/>
          <p:nvPr/>
        </p:nvSpPr>
        <p:spPr>
          <a:xfrm>
            <a:off x="5439502" y="657534"/>
            <a:ext cx="178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0. Could it be “Exact”?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0A995-A12B-3D85-9A13-68C572D4B139}"/>
                  </a:ext>
                </a:extLst>
              </p:cNvPr>
              <p:cNvSpPr txBox="1"/>
              <p:nvPr/>
            </p:nvSpPr>
            <p:spPr>
              <a:xfrm>
                <a:off x="7388154" y="658516"/>
                <a:ext cx="24407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rgbClr val="FFCC99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0A995-A12B-3D85-9A13-68C572D4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4" y="658516"/>
                <a:ext cx="2440733" cy="246221"/>
              </a:xfrm>
              <a:prstGeom prst="rect">
                <a:avLst/>
              </a:prstGeom>
              <a:blipFill>
                <a:blip r:embed="rId3"/>
                <a:stretch>
                  <a:fillRect l="-1500" r="-125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829F5751-B9D2-1EBD-733B-8935E9374A76}"/>
              </a:ext>
            </a:extLst>
          </p:cNvPr>
          <p:cNvSpPr/>
          <p:nvPr/>
        </p:nvSpPr>
        <p:spPr>
          <a:xfrm rot="16200000">
            <a:off x="1122685" y="941527"/>
            <a:ext cx="156933" cy="94475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C3E648-5A39-A6DB-2C4B-7CBEC7F5536C}"/>
                  </a:ext>
                </a:extLst>
              </p:cNvPr>
              <p:cNvSpPr txBox="1"/>
              <p:nvPr/>
            </p:nvSpPr>
            <p:spPr>
              <a:xfrm>
                <a:off x="788983" y="1464412"/>
                <a:ext cx="8161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C3E648-5A39-A6DB-2C4B-7CBEC7F5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83" y="1464412"/>
                <a:ext cx="816137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29799E-3E2A-7BCD-D0CB-9CAF632C5A7E}"/>
                  </a:ext>
                </a:extLst>
              </p:cNvPr>
              <p:cNvSpPr txBox="1"/>
              <p:nvPr/>
            </p:nvSpPr>
            <p:spPr>
              <a:xfrm>
                <a:off x="2512521" y="1530046"/>
                <a:ext cx="78735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29799E-3E2A-7BCD-D0CB-9CAF632C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21" y="1530046"/>
                <a:ext cx="787359" cy="338554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1484666A-CAC4-BEA9-6DFA-41CF2D600531}"/>
              </a:ext>
            </a:extLst>
          </p:cNvPr>
          <p:cNvSpPr/>
          <p:nvPr/>
        </p:nvSpPr>
        <p:spPr>
          <a:xfrm rot="16200000">
            <a:off x="2847363" y="794271"/>
            <a:ext cx="170540" cy="138092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3DC64-DC0A-6989-376A-CA53BCA165E7}"/>
              </a:ext>
            </a:extLst>
          </p:cNvPr>
          <p:cNvSpPr txBox="1"/>
          <p:nvPr/>
        </p:nvSpPr>
        <p:spPr>
          <a:xfrm>
            <a:off x="5411190" y="1103169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1. Is it “Exact”?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55F2FB-00CA-9ACD-2282-31A5874B4BC9}"/>
                  </a:ext>
                </a:extLst>
              </p:cNvPr>
              <p:cNvSpPr txBox="1"/>
              <p:nvPr/>
            </p:nvSpPr>
            <p:spPr>
              <a:xfrm>
                <a:off x="5312348" y="1340007"/>
                <a:ext cx="1567304" cy="443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55F2FB-00CA-9ACD-2282-31A5874B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348" y="1340007"/>
                <a:ext cx="1567304" cy="443455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2CAEC3-E8BA-E42B-ADF1-2C08751036AD}"/>
                  </a:ext>
                </a:extLst>
              </p:cNvPr>
              <p:cNvSpPr txBox="1"/>
              <p:nvPr/>
            </p:nvSpPr>
            <p:spPr>
              <a:xfrm>
                <a:off x="6423943" y="1347390"/>
                <a:ext cx="1496795" cy="475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2CAEC3-E8BA-E42B-ADF1-2C0875103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43" y="1347390"/>
                <a:ext cx="1496795" cy="475002"/>
              </a:xfrm>
              <a:prstGeom prst="rect">
                <a:avLst/>
              </a:prstGeom>
              <a:blipFill>
                <a:blip r:embed="rId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CEFD-5F48-21E9-72B1-53AB8DB214DD}"/>
                  </a:ext>
                </a:extLst>
              </p:cNvPr>
              <p:cNvSpPr txBox="1"/>
              <p:nvPr/>
            </p:nvSpPr>
            <p:spPr>
              <a:xfrm>
                <a:off x="7757524" y="1346290"/>
                <a:ext cx="19039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*continuous first partial </a:t>
                </a:r>
              </a:p>
              <a:p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derivatives in R in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-plane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CEFD-5F48-21E9-72B1-53AB8DB2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524" y="1346290"/>
                <a:ext cx="1903919" cy="430887"/>
              </a:xfrm>
              <a:prstGeom prst="rect">
                <a:avLst/>
              </a:prstGeom>
              <a:blipFill>
                <a:blip r:embed="rId8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0FCA18-2E14-9C8E-67B1-C00150EC1D08}"/>
                  </a:ext>
                </a:extLst>
              </p:cNvPr>
              <p:cNvSpPr txBox="1"/>
              <p:nvPr/>
            </p:nvSpPr>
            <p:spPr>
              <a:xfrm>
                <a:off x="9445746" y="1275116"/>
                <a:ext cx="1186833" cy="53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0FCA18-2E14-9C8E-67B1-C00150EC1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746" y="1275116"/>
                <a:ext cx="1186833" cy="538802"/>
              </a:xfrm>
              <a:prstGeom prst="rect">
                <a:avLst/>
              </a:prstGeom>
              <a:blipFill>
                <a:blip r:embed="rId9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128A4B-0DFC-21D1-2146-6DA6C61D3507}"/>
              </a:ext>
            </a:extLst>
          </p:cNvPr>
          <p:cNvCxnSpPr>
            <a:cxnSpLocks/>
          </p:cNvCxnSpPr>
          <p:nvPr/>
        </p:nvCxnSpPr>
        <p:spPr>
          <a:xfrm>
            <a:off x="9965915" y="782350"/>
            <a:ext cx="32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F4A05B-DEDA-DF97-F2F1-7EEAA2CE4010}"/>
                  </a:ext>
                </a:extLst>
              </p:cNvPr>
              <p:cNvSpPr txBox="1"/>
              <p:nvPr/>
            </p:nvSpPr>
            <p:spPr>
              <a:xfrm>
                <a:off x="10148929" y="622779"/>
                <a:ext cx="13454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F4A05B-DEDA-DF97-F2F1-7EEAA2CE4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929" y="622779"/>
                <a:ext cx="1345492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01E3EC42-73C6-E8F3-28D8-76B7A724C71D}"/>
              </a:ext>
            </a:extLst>
          </p:cNvPr>
          <p:cNvSpPr txBox="1"/>
          <p:nvPr/>
        </p:nvSpPr>
        <p:spPr>
          <a:xfrm>
            <a:off x="10030554" y="672653"/>
            <a:ext cx="1090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0761216-A35A-DB1C-F6FE-A85B478566CC}"/>
                  </a:ext>
                </a:extLst>
              </p:cNvPr>
              <p:cNvSpPr txBox="1"/>
              <p:nvPr/>
            </p:nvSpPr>
            <p:spPr>
              <a:xfrm>
                <a:off x="4993883" y="1866534"/>
                <a:ext cx="3995166" cy="580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0761216-A35A-DB1C-F6FE-A85B4785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83" y="1866534"/>
                <a:ext cx="3995166" cy="5806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6DE9CB9-E67E-432B-FFAC-DA5DEDA804F9}"/>
                  </a:ext>
                </a:extLst>
              </p:cNvPr>
              <p:cNvSpPr txBox="1"/>
              <p:nvPr/>
            </p:nvSpPr>
            <p:spPr>
              <a:xfrm>
                <a:off x="5336713" y="5358883"/>
                <a:ext cx="2517214" cy="613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6DE9CB9-E67E-432B-FFAC-DA5DEDA80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13" y="5358883"/>
                <a:ext cx="2517214" cy="6139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69B1F639-2B01-6371-2A45-71D24D1442D9}"/>
              </a:ext>
            </a:extLst>
          </p:cNvPr>
          <p:cNvSpPr/>
          <p:nvPr/>
        </p:nvSpPr>
        <p:spPr>
          <a:xfrm>
            <a:off x="5582784" y="5301153"/>
            <a:ext cx="1993232" cy="7569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13D3E4-FB0A-6B11-35FC-A830E093B806}"/>
                  </a:ext>
                </a:extLst>
              </p:cNvPr>
              <p:cNvSpPr txBox="1"/>
              <p:nvPr/>
            </p:nvSpPr>
            <p:spPr>
              <a:xfrm>
                <a:off x="8648720" y="1862476"/>
                <a:ext cx="2656181" cy="530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hi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hi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hi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13D3E4-FB0A-6B11-35FC-A830E093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720" y="1862476"/>
                <a:ext cx="2656181" cy="5309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0D0FD3-3E5C-896F-F800-161C8767204C}"/>
                  </a:ext>
                </a:extLst>
              </p:cNvPr>
              <p:cNvSpPr txBox="1"/>
              <p:nvPr/>
            </p:nvSpPr>
            <p:spPr>
              <a:xfrm>
                <a:off x="5869196" y="2467558"/>
                <a:ext cx="2660351" cy="541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0D0FD3-3E5C-896F-F800-161C87672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6" y="2467558"/>
                <a:ext cx="2660351" cy="5414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1B66AB-3220-BA5C-722B-1D733C53F992}"/>
                  </a:ext>
                </a:extLst>
              </p:cNvPr>
              <p:cNvSpPr txBox="1"/>
              <p:nvPr/>
            </p:nvSpPr>
            <p:spPr>
              <a:xfrm>
                <a:off x="7073751" y="3043505"/>
                <a:ext cx="1668900" cy="505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1B66AB-3220-BA5C-722B-1D733C53F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751" y="3043505"/>
                <a:ext cx="1668900" cy="505010"/>
              </a:xfrm>
              <a:prstGeom prst="rect">
                <a:avLst/>
              </a:prstGeom>
              <a:blipFill>
                <a:blip r:embed="rId1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D3A327-4B04-C173-563B-31C9E2363269}"/>
                  </a:ext>
                </a:extLst>
              </p:cNvPr>
              <p:cNvSpPr txBox="1"/>
              <p:nvPr/>
            </p:nvSpPr>
            <p:spPr>
              <a:xfrm>
                <a:off x="8572446" y="3039430"/>
                <a:ext cx="2461693" cy="505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D3A327-4B04-C173-563B-31C9E236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46" y="3039430"/>
                <a:ext cx="2461693" cy="505010"/>
              </a:xfrm>
              <a:prstGeom prst="rect">
                <a:avLst/>
              </a:prstGeom>
              <a:blipFill>
                <a:blip r:embed="rId1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1B5D4A-F259-6AEC-083D-00A776C31FD1}"/>
                  </a:ext>
                </a:extLst>
              </p:cNvPr>
              <p:cNvSpPr txBox="1"/>
              <p:nvPr/>
            </p:nvSpPr>
            <p:spPr>
              <a:xfrm>
                <a:off x="7096119" y="3533724"/>
                <a:ext cx="1165357" cy="505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1B5D4A-F259-6AEC-083D-00A776C3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119" y="3533724"/>
                <a:ext cx="1165357" cy="5050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DEF8F9-1365-61EC-AB51-F97F8EA73330}"/>
                  </a:ext>
                </a:extLst>
              </p:cNvPr>
              <p:cNvSpPr txBox="1"/>
              <p:nvPr/>
            </p:nvSpPr>
            <p:spPr>
              <a:xfrm>
                <a:off x="7980039" y="3531777"/>
                <a:ext cx="1268134" cy="505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DEF8F9-1365-61EC-AB51-F97F8EA73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39" y="3531777"/>
                <a:ext cx="1268134" cy="5050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6CFD233-F6D8-D9CF-05C4-92107544DE58}"/>
              </a:ext>
            </a:extLst>
          </p:cNvPr>
          <p:cNvSpPr txBox="1"/>
          <p:nvPr/>
        </p:nvSpPr>
        <p:spPr>
          <a:xfrm>
            <a:off x="9638761" y="366196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Euclid" panose="02020503060505020303" pitchFamily="18" charset="0"/>
              </a:rPr>
              <a:t>exact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DEEA27-7A83-662D-7161-7A18915BF7FE}"/>
              </a:ext>
            </a:extLst>
          </p:cNvPr>
          <p:cNvSpPr txBox="1"/>
          <p:nvPr/>
        </p:nvSpPr>
        <p:spPr>
          <a:xfrm>
            <a:off x="449058" y="1875582"/>
            <a:ext cx="2378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3. Pick simpler partial, integrate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9B614A-9D06-C4B9-F7E3-75AFCF8415CE}"/>
                  </a:ext>
                </a:extLst>
              </p:cNvPr>
              <p:cNvSpPr txBox="1"/>
              <p:nvPr/>
            </p:nvSpPr>
            <p:spPr>
              <a:xfrm>
                <a:off x="1426971" y="2055762"/>
                <a:ext cx="2469231" cy="576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9B614A-9D06-C4B9-F7E3-75AFCF84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71" y="2055762"/>
                <a:ext cx="2469231" cy="576761"/>
              </a:xfrm>
              <a:prstGeom prst="rect">
                <a:avLst/>
              </a:prstGeom>
              <a:blipFill>
                <a:blip r:embed="rId19"/>
                <a:stretch>
                  <a:fillRect t="-124211" b="-17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9FBC3-465D-0F7E-6C84-48E655204DEB}"/>
                  </a:ext>
                </a:extLst>
              </p:cNvPr>
              <p:cNvSpPr txBox="1"/>
              <p:nvPr/>
            </p:nvSpPr>
            <p:spPr>
              <a:xfrm>
                <a:off x="317103" y="2099734"/>
                <a:ext cx="1356425" cy="443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9FBC3-465D-0F7E-6C84-48E655204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3" y="2099734"/>
                <a:ext cx="1356425" cy="443455"/>
              </a:xfrm>
              <a:prstGeom prst="rect">
                <a:avLst/>
              </a:prstGeom>
              <a:blipFill>
                <a:blip r:embed="rId20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4C4F48-B2A5-F557-5974-49046B7E00AE}"/>
                  </a:ext>
                </a:extLst>
              </p:cNvPr>
              <p:cNvSpPr txBox="1"/>
              <p:nvPr/>
            </p:nvSpPr>
            <p:spPr>
              <a:xfrm>
                <a:off x="329290" y="2504079"/>
                <a:ext cx="2742654" cy="576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accent1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4C4F48-B2A5-F557-5974-49046B7E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90" y="2504079"/>
                <a:ext cx="2742654" cy="576761"/>
              </a:xfrm>
              <a:prstGeom prst="rect">
                <a:avLst/>
              </a:prstGeom>
              <a:blipFill>
                <a:blip r:embed="rId21"/>
                <a:stretch>
                  <a:fillRect t="-125532" b="-17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57AAEC-E499-F72F-8EE1-B4B5B5D8C08A}"/>
                  </a:ext>
                </a:extLst>
              </p:cNvPr>
              <p:cNvSpPr txBox="1"/>
              <p:nvPr/>
            </p:nvSpPr>
            <p:spPr>
              <a:xfrm>
                <a:off x="1750003" y="3060792"/>
                <a:ext cx="120511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57AAEC-E499-F72F-8EE1-B4B5B5D8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03" y="3060792"/>
                <a:ext cx="1205116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F9450B-20C7-8272-745F-F884B276C48C}"/>
                  </a:ext>
                </a:extLst>
              </p:cNvPr>
              <p:cNvSpPr txBox="1"/>
              <p:nvPr/>
            </p:nvSpPr>
            <p:spPr>
              <a:xfrm>
                <a:off x="1646949" y="3306363"/>
                <a:ext cx="127026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</m:t>
                      </m:r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F9450B-20C7-8272-745F-F884B276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49" y="3306363"/>
                <a:ext cx="1270267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4673075-D1F9-3C4A-FF43-1879CF877988}"/>
                  </a:ext>
                </a:extLst>
              </p:cNvPr>
              <p:cNvSpPr txBox="1"/>
              <p:nvPr/>
            </p:nvSpPr>
            <p:spPr>
              <a:xfrm>
                <a:off x="443699" y="3049410"/>
                <a:ext cx="1538729" cy="576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4673075-D1F9-3C4A-FF43-1879CF877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9" y="3049410"/>
                <a:ext cx="1538729" cy="576761"/>
              </a:xfrm>
              <a:prstGeom prst="rect">
                <a:avLst/>
              </a:prstGeom>
              <a:blipFill>
                <a:blip r:embed="rId24"/>
                <a:stretch>
                  <a:fillRect l="-27381" t="-124211" b="-17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5B651C5-8196-8B66-2384-DFBBAB13A584}"/>
                  </a:ext>
                </a:extLst>
              </p:cNvPr>
              <p:cNvSpPr txBox="1"/>
              <p:nvPr/>
            </p:nvSpPr>
            <p:spPr>
              <a:xfrm>
                <a:off x="2757886" y="3116930"/>
                <a:ext cx="1128763" cy="441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5B651C5-8196-8B66-2384-DFBBAB13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886" y="3116930"/>
                <a:ext cx="1128763" cy="441724"/>
              </a:xfrm>
              <a:prstGeom prst="rect">
                <a:avLst/>
              </a:prstGeom>
              <a:blipFill>
                <a:blip r:embed="rId2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1772AA-3685-F9AE-AAA2-B8A4B7B9EF15}"/>
                  </a:ext>
                </a:extLst>
              </p:cNvPr>
              <p:cNvSpPr txBox="1"/>
              <p:nvPr/>
            </p:nvSpPr>
            <p:spPr>
              <a:xfrm>
                <a:off x="396673" y="3512080"/>
                <a:ext cx="1538729" cy="576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1772AA-3685-F9AE-AAA2-B8A4B7B9E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" y="3512080"/>
                <a:ext cx="1538729" cy="576761"/>
              </a:xfrm>
              <a:prstGeom prst="rect">
                <a:avLst/>
              </a:prstGeom>
              <a:blipFill>
                <a:blip r:embed="rId26"/>
                <a:stretch>
                  <a:fillRect l="-13095" t="-124211" b="-17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CD48F78E-A826-7283-22B6-1630ED7D51CD}"/>
              </a:ext>
            </a:extLst>
          </p:cNvPr>
          <p:cNvSpPr/>
          <p:nvPr/>
        </p:nvSpPr>
        <p:spPr>
          <a:xfrm>
            <a:off x="905774" y="3337790"/>
            <a:ext cx="491705" cy="181787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C467A73-F043-9D3F-1D6D-F102628F4B23}"/>
              </a:ext>
            </a:extLst>
          </p:cNvPr>
          <p:cNvSpPr/>
          <p:nvPr/>
        </p:nvSpPr>
        <p:spPr>
          <a:xfrm rot="1110311">
            <a:off x="1164487" y="3169935"/>
            <a:ext cx="629124" cy="172307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D485D2-1764-F577-63CD-28569399F960}"/>
                  </a:ext>
                </a:extLst>
              </p:cNvPr>
              <p:cNvSpPr txBox="1"/>
              <p:nvPr/>
            </p:nvSpPr>
            <p:spPr>
              <a:xfrm>
                <a:off x="1513623" y="3566094"/>
                <a:ext cx="843558" cy="436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D485D2-1764-F577-63CD-28569399F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3" y="3566094"/>
                <a:ext cx="843558" cy="43685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8DF9DA1-6F97-97AC-08CA-C39CE65792C0}"/>
                  </a:ext>
                </a:extLst>
              </p:cNvPr>
              <p:cNvSpPr txBox="1"/>
              <p:nvPr/>
            </p:nvSpPr>
            <p:spPr>
              <a:xfrm>
                <a:off x="2087976" y="3557092"/>
                <a:ext cx="1360895" cy="486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8DF9DA1-6F97-97AC-08CA-C39CE657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976" y="3557092"/>
                <a:ext cx="1360895" cy="48673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398A2C-CE9A-C929-EF68-6E59189B47FC}"/>
              </a:ext>
            </a:extLst>
          </p:cNvPr>
          <p:cNvCxnSpPr>
            <a:cxnSpLocks/>
          </p:cNvCxnSpPr>
          <p:nvPr/>
        </p:nvCxnSpPr>
        <p:spPr>
          <a:xfrm flipV="1">
            <a:off x="2539827" y="3821073"/>
            <a:ext cx="111975" cy="129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1E798A6-42E1-6019-9301-45A08DD6A58F}"/>
              </a:ext>
            </a:extLst>
          </p:cNvPr>
          <p:cNvCxnSpPr>
            <a:cxnSpLocks/>
          </p:cNvCxnSpPr>
          <p:nvPr/>
        </p:nvCxnSpPr>
        <p:spPr>
          <a:xfrm flipV="1">
            <a:off x="2812997" y="3602537"/>
            <a:ext cx="111975" cy="129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9B63AF5-2237-F01E-E0C2-2A0D7F55579F}"/>
                  </a:ext>
                </a:extLst>
              </p:cNvPr>
              <p:cNvSpPr txBox="1"/>
              <p:nvPr/>
            </p:nvSpPr>
            <p:spPr>
              <a:xfrm>
                <a:off x="188720" y="4001297"/>
                <a:ext cx="2742654" cy="440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9B63AF5-2237-F01E-E0C2-2A0D7F555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20" y="4001297"/>
                <a:ext cx="2742654" cy="44005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94C391F7-35CE-D51A-6D63-794C8E37AD4F}"/>
              </a:ext>
            </a:extLst>
          </p:cNvPr>
          <p:cNvSpPr txBox="1"/>
          <p:nvPr/>
        </p:nvSpPr>
        <p:spPr>
          <a:xfrm>
            <a:off x="442525" y="4456355"/>
            <a:ext cx="2985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4. Differentiate other, to get other partial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FF9381B-D661-BEDD-E1C9-93F48D610BFE}"/>
                  </a:ext>
                </a:extLst>
              </p:cNvPr>
              <p:cNvSpPr txBox="1"/>
              <p:nvPr/>
            </p:nvSpPr>
            <p:spPr>
              <a:xfrm>
                <a:off x="379188" y="4741538"/>
                <a:ext cx="3069683" cy="576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FF9381B-D661-BEDD-E1C9-93F48D610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8" y="4741538"/>
                <a:ext cx="3069683" cy="576761"/>
              </a:xfrm>
              <a:prstGeom prst="rect">
                <a:avLst/>
              </a:prstGeom>
              <a:blipFill>
                <a:blip r:embed="rId30"/>
                <a:stretch>
                  <a:fillRect t="-125532" b="-17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7B80AAA-E1A2-F56F-42EB-41AABCDB160B}"/>
                  </a:ext>
                </a:extLst>
              </p:cNvPr>
              <p:cNvSpPr txBox="1"/>
              <p:nvPr/>
            </p:nvSpPr>
            <p:spPr>
              <a:xfrm>
                <a:off x="3154723" y="4887166"/>
                <a:ext cx="97758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7B80AAA-E1A2-F56F-42EB-41AABCDB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723" y="4887166"/>
                <a:ext cx="977583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A6499C30-F117-EB5F-7EDE-A7C538E04B09}"/>
              </a:ext>
            </a:extLst>
          </p:cNvPr>
          <p:cNvSpPr/>
          <p:nvPr/>
        </p:nvSpPr>
        <p:spPr>
          <a:xfrm>
            <a:off x="2641891" y="4756200"/>
            <a:ext cx="608636" cy="48935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04295AC-FC91-3243-86CE-9E90F81E8E8C}"/>
                  </a:ext>
                </a:extLst>
              </p:cNvPr>
              <p:cNvSpPr txBox="1"/>
              <p:nvPr/>
            </p:nvSpPr>
            <p:spPr>
              <a:xfrm>
                <a:off x="2733435" y="5312800"/>
                <a:ext cx="3958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04295AC-FC91-3243-86CE-9E90F81E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435" y="5312800"/>
                <a:ext cx="395878" cy="184666"/>
              </a:xfrm>
              <a:prstGeom prst="rect">
                <a:avLst/>
              </a:prstGeom>
              <a:blipFill>
                <a:blip r:embed="rId32"/>
                <a:stretch>
                  <a:fillRect l="-923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0AE74482-125C-5FB5-5479-149B7CBA1291}"/>
              </a:ext>
            </a:extLst>
          </p:cNvPr>
          <p:cNvSpPr/>
          <p:nvPr/>
        </p:nvSpPr>
        <p:spPr>
          <a:xfrm>
            <a:off x="1468750" y="4741538"/>
            <a:ext cx="1071077" cy="50401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B6E0CA4-A780-CEAE-7513-4CA71D46D1EB}"/>
                  </a:ext>
                </a:extLst>
              </p:cNvPr>
              <p:cNvSpPr txBox="1"/>
              <p:nvPr/>
            </p:nvSpPr>
            <p:spPr>
              <a:xfrm>
                <a:off x="1638486" y="5277551"/>
                <a:ext cx="747448" cy="402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B6E0CA4-A780-CEAE-7513-4CA71D46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86" y="5277551"/>
                <a:ext cx="747448" cy="402098"/>
              </a:xfrm>
              <a:prstGeom prst="rect">
                <a:avLst/>
              </a:prstGeom>
              <a:blipFill>
                <a:blip r:embed="rId33"/>
                <a:stretch>
                  <a:fillRect r="-82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D8F8952-B30E-5F67-E039-258C15910A5F}"/>
                  </a:ext>
                </a:extLst>
              </p:cNvPr>
              <p:cNvSpPr txBox="1"/>
              <p:nvPr/>
            </p:nvSpPr>
            <p:spPr>
              <a:xfrm>
                <a:off x="4078597" y="2827309"/>
                <a:ext cx="2087813" cy="1261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1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1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D8F8952-B30E-5F67-E039-258C1591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97" y="2827309"/>
                <a:ext cx="2087813" cy="12614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C76BF78A-F555-22AD-63CB-E9AA8E069229}"/>
              </a:ext>
            </a:extLst>
          </p:cNvPr>
          <p:cNvSpPr txBox="1"/>
          <p:nvPr/>
        </p:nvSpPr>
        <p:spPr>
          <a:xfrm>
            <a:off x="431411" y="5724177"/>
            <a:ext cx="2890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5. Isolate integration constant, integrate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74C4538-DB67-6701-3722-AB7EFB4D1392}"/>
                  </a:ext>
                </a:extLst>
              </p:cNvPr>
              <p:cNvSpPr txBox="1"/>
              <p:nvPr/>
            </p:nvSpPr>
            <p:spPr>
              <a:xfrm>
                <a:off x="261667" y="5967960"/>
                <a:ext cx="2292157" cy="576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74C4538-DB67-6701-3722-AB7EFB4D1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7" y="5967960"/>
                <a:ext cx="2292157" cy="576761"/>
              </a:xfrm>
              <a:prstGeom prst="rect">
                <a:avLst/>
              </a:prstGeom>
              <a:blipFill>
                <a:blip r:embed="rId35"/>
                <a:stretch>
                  <a:fillRect t="-124211" r="-9840" b="-17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1DF4EF4-9C58-A989-6069-7DFEFA93C9AC}"/>
                  </a:ext>
                </a:extLst>
              </p:cNvPr>
              <p:cNvSpPr txBox="1"/>
              <p:nvPr/>
            </p:nvSpPr>
            <p:spPr>
              <a:xfrm>
                <a:off x="2090115" y="5980671"/>
                <a:ext cx="2265934" cy="494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1DF4EF4-9C58-A989-6069-7DFEFA93C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115" y="5980671"/>
                <a:ext cx="2265934" cy="494431"/>
              </a:xfrm>
              <a:prstGeom prst="rect">
                <a:avLst/>
              </a:prstGeom>
              <a:blipFill>
                <a:blip r:embed="rId3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9B6D27-489F-E173-73BD-7FD96A0CB2AC}"/>
              </a:ext>
            </a:extLst>
          </p:cNvPr>
          <p:cNvCxnSpPr>
            <a:cxnSpLocks/>
          </p:cNvCxnSpPr>
          <p:nvPr/>
        </p:nvCxnSpPr>
        <p:spPr>
          <a:xfrm flipV="1">
            <a:off x="2624688" y="6047117"/>
            <a:ext cx="655607" cy="3623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10172E7-F7A0-C8D8-27C9-64CE93B4C6DD}"/>
              </a:ext>
            </a:extLst>
          </p:cNvPr>
          <p:cNvCxnSpPr>
            <a:cxnSpLocks/>
          </p:cNvCxnSpPr>
          <p:nvPr/>
        </p:nvCxnSpPr>
        <p:spPr>
          <a:xfrm flipV="1">
            <a:off x="3527586" y="6035615"/>
            <a:ext cx="655607" cy="3623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316DA4-EAAA-B5DA-D29C-12C72C0F9EF1}"/>
                  </a:ext>
                </a:extLst>
              </p:cNvPr>
              <p:cNvSpPr txBox="1"/>
              <p:nvPr/>
            </p:nvSpPr>
            <p:spPr>
              <a:xfrm>
                <a:off x="4177537" y="6099531"/>
                <a:ext cx="12539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316DA4-EAAA-B5DA-D29C-12C72C0F9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37" y="6099531"/>
                <a:ext cx="1253992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54630F56-7C25-BA32-A83E-164895A7E6CC}"/>
              </a:ext>
            </a:extLst>
          </p:cNvPr>
          <p:cNvSpPr txBox="1"/>
          <p:nvPr/>
        </p:nvSpPr>
        <p:spPr>
          <a:xfrm>
            <a:off x="5453384" y="4258479"/>
            <a:ext cx="3076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Euclid" panose="02020503060505020303" pitchFamily="18" charset="0"/>
              </a:rPr>
              <a:t>6. Substitute integration constant, 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BB096B9-55B3-25F8-95AE-2204D9748024}"/>
                  </a:ext>
                </a:extLst>
              </p:cNvPr>
              <p:cNvSpPr txBox="1"/>
              <p:nvPr/>
            </p:nvSpPr>
            <p:spPr>
              <a:xfrm>
                <a:off x="5062515" y="4611854"/>
                <a:ext cx="2742654" cy="440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BB096B9-55B3-25F8-95AE-2204D974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515" y="4611854"/>
                <a:ext cx="2742654" cy="44005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7E21456-D533-CF38-4A05-F7168B65AAD9}"/>
                  </a:ext>
                </a:extLst>
              </p:cNvPr>
              <p:cNvSpPr txBox="1"/>
              <p:nvPr/>
            </p:nvSpPr>
            <p:spPr>
              <a:xfrm>
                <a:off x="7995188" y="5534612"/>
                <a:ext cx="1154516" cy="475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7E21456-D533-CF38-4A05-F7168B65A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88" y="5534612"/>
                <a:ext cx="1154516" cy="47500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9DCD3B9-0A07-35FE-5E2C-1C223CE6D067}"/>
                  </a:ext>
                </a:extLst>
              </p:cNvPr>
              <p:cNvSpPr txBox="1"/>
              <p:nvPr/>
            </p:nvSpPr>
            <p:spPr>
              <a:xfrm>
                <a:off x="11111252" y="6164428"/>
                <a:ext cx="88324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9DCD3B9-0A07-35FE-5E2C-1C223CE6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252" y="6164428"/>
                <a:ext cx="883249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BF09ECA-A875-D76C-4FB5-725B40B11EB9}"/>
                  </a:ext>
                </a:extLst>
              </p:cNvPr>
              <p:cNvSpPr txBox="1"/>
              <p:nvPr/>
            </p:nvSpPr>
            <p:spPr>
              <a:xfrm>
                <a:off x="7874479" y="4527531"/>
                <a:ext cx="1233859" cy="443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BF09ECA-A875-D76C-4FB5-725B40B1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79" y="4527531"/>
                <a:ext cx="1233859" cy="443455"/>
              </a:xfrm>
              <a:prstGeom prst="rect">
                <a:avLst/>
              </a:prstGeom>
              <a:blipFill>
                <a:blip r:embed="rId4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06B0BF4-EA37-BFD7-CC0D-B3E4F76437B4}"/>
                  </a:ext>
                </a:extLst>
              </p:cNvPr>
              <p:cNvSpPr txBox="1"/>
              <p:nvPr/>
            </p:nvSpPr>
            <p:spPr>
              <a:xfrm>
                <a:off x="9408142" y="4476455"/>
                <a:ext cx="1794522" cy="507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06B0BF4-EA37-BFD7-CC0D-B3E4F7643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142" y="4476455"/>
                <a:ext cx="1794522" cy="50731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994BDFB-4C88-50D7-EFD8-E32F87989CCF}"/>
                  </a:ext>
                </a:extLst>
              </p:cNvPr>
              <p:cNvSpPr txBox="1"/>
              <p:nvPr/>
            </p:nvSpPr>
            <p:spPr>
              <a:xfrm>
                <a:off x="7742784" y="4978484"/>
                <a:ext cx="2588000" cy="505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=(0)−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994BDFB-4C88-50D7-EFD8-E32F87989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784" y="4978484"/>
                <a:ext cx="2588000" cy="5050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3C02EAC-FD74-1B5D-4941-D0A07F8C06A8}"/>
                  </a:ext>
                </a:extLst>
              </p:cNvPr>
              <p:cNvSpPr txBox="1"/>
              <p:nvPr/>
            </p:nvSpPr>
            <p:spPr>
              <a:xfrm>
                <a:off x="10062541" y="5073232"/>
                <a:ext cx="10680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3C02EAC-FD74-1B5D-4941-D0A07F8C0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541" y="5073232"/>
                <a:ext cx="1068002" cy="276999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8BC50E-8AA6-22BF-C8BD-411AD9F97FCD}"/>
              </a:ext>
            </a:extLst>
          </p:cNvPr>
          <p:cNvCxnSpPr>
            <a:cxnSpLocks/>
          </p:cNvCxnSpPr>
          <p:nvPr/>
        </p:nvCxnSpPr>
        <p:spPr>
          <a:xfrm flipV="1">
            <a:off x="8522497" y="5131101"/>
            <a:ext cx="888509" cy="33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888E34C-75F8-02B5-ACD7-1670D043972D}"/>
                  </a:ext>
                </a:extLst>
              </p:cNvPr>
              <p:cNvSpPr txBox="1"/>
              <p:nvPr/>
            </p:nvSpPr>
            <p:spPr>
              <a:xfrm>
                <a:off x="9445746" y="5523576"/>
                <a:ext cx="1794522" cy="507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888E34C-75F8-02B5-ACD7-1670D0439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746" y="5523576"/>
                <a:ext cx="1794522" cy="5073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C3AFB99-43C3-7E12-7FB9-07A87A594BCD}"/>
                  </a:ext>
                </a:extLst>
              </p:cNvPr>
              <p:cNvSpPr txBox="1"/>
              <p:nvPr/>
            </p:nvSpPr>
            <p:spPr>
              <a:xfrm>
                <a:off x="7613307" y="6067188"/>
                <a:ext cx="2482664" cy="505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C3AFB99-43C3-7E12-7FB9-07A87A594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07" y="6067188"/>
                <a:ext cx="2482664" cy="505010"/>
              </a:xfrm>
              <a:prstGeom prst="rect">
                <a:avLst/>
              </a:prstGeom>
              <a:blipFill>
                <a:blip r:embed="rId4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A7D3306-BED0-7C1C-67C9-FC41F02ED53C}"/>
                  </a:ext>
                </a:extLst>
              </p:cNvPr>
              <p:cNvSpPr txBox="1"/>
              <p:nvPr/>
            </p:nvSpPr>
            <p:spPr>
              <a:xfrm>
                <a:off x="9864016" y="6066377"/>
                <a:ext cx="1440885" cy="494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A7D3306-BED0-7C1C-67C9-FC41F02ED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16" y="6066377"/>
                <a:ext cx="1440885" cy="494431"/>
              </a:xfrm>
              <a:prstGeom prst="rect">
                <a:avLst/>
              </a:prstGeom>
              <a:blipFill>
                <a:blip r:embed="rId4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8E828A2-2578-7E39-46E0-8CAA7CCB6F6F}"/>
                  </a:ext>
                </a:extLst>
              </p:cNvPr>
              <p:cNvSpPr txBox="1"/>
              <p:nvPr/>
            </p:nvSpPr>
            <p:spPr>
              <a:xfrm>
                <a:off x="8281117" y="2468195"/>
                <a:ext cx="3391386" cy="541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8E828A2-2578-7E39-46E0-8CAA7CCB6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117" y="2468195"/>
                <a:ext cx="3391386" cy="54149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701EAB4-1EF6-DD67-2C9E-C32498FFC0D7}"/>
              </a:ext>
            </a:extLst>
          </p:cNvPr>
          <p:cNvCxnSpPr>
            <a:cxnSpLocks/>
          </p:cNvCxnSpPr>
          <p:nvPr/>
        </p:nvCxnSpPr>
        <p:spPr>
          <a:xfrm>
            <a:off x="9216206" y="3766798"/>
            <a:ext cx="108284" cy="1283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3F58FBB-2A82-16DA-4F1F-9A26E70A4168}"/>
              </a:ext>
            </a:extLst>
          </p:cNvPr>
          <p:cNvCxnSpPr>
            <a:cxnSpLocks/>
          </p:cNvCxnSpPr>
          <p:nvPr/>
        </p:nvCxnSpPr>
        <p:spPr>
          <a:xfrm flipV="1">
            <a:off x="9280375" y="3666535"/>
            <a:ext cx="268704" cy="2247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7A25922-2BA8-A020-FE43-C31EEAFAF5D3}"/>
              </a:ext>
            </a:extLst>
          </p:cNvPr>
          <p:cNvSpPr/>
          <p:nvPr/>
        </p:nvSpPr>
        <p:spPr>
          <a:xfrm>
            <a:off x="1244933" y="2565108"/>
            <a:ext cx="1071077" cy="44056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796FC1D-D780-3F7F-5231-F5D30E5287CB}"/>
              </a:ext>
            </a:extLst>
          </p:cNvPr>
          <p:cNvCxnSpPr>
            <a:cxnSpLocks/>
          </p:cNvCxnSpPr>
          <p:nvPr/>
        </p:nvCxnSpPr>
        <p:spPr>
          <a:xfrm>
            <a:off x="9145452" y="4730635"/>
            <a:ext cx="108284" cy="1283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806FDED-0708-FEE6-5481-4D013FF7319D}"/>
              </a:ext>
            </a:extLst>
          </p:cNvPr>
          <p:cNvCxnSpPr>
            <a:cxnSpLocks/>
          </p:cNvCxnSpPr>
          <p:nvPr/>
        </p:nvCxnSpPr>
        <p:spPr>
          <a:xfrm flipV="1">
            <a:off x="9209621" y="4630372"/>
            <a:ext cx="268704" cy="2247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4938BB-B9A7-747F-FF50-773C07FB4574}"/>
              </a:ext>
            </a:extLst>
          </p:cNvPr>
          <p:cNvCxnSpPr>
            <a:cxnSpLocks/>
          </p:cNvCxnSpPr>
          <p:nvPr/>
        </p:nvCxnSpPr>
        <p:spPr>
          <a:xfrm>
            <a:off x="9209621" y="5757102"/>
            <a:ext cx="108284" cy="1283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F46233C-8DA9-85E5-B1BD-FF00A28EAF8A}"/>
              </a:ext>
            </a:extLst>
          </p:cNvPr>
          <p:cNvCxnSpPr>
            <a:cxnSpLocks/>
          </p:cNvCxnSpPr>
          <p:nvPr/>
        </p:nvCxnSpPr>
        <p:spPr>
          <a:xfrm flipV="1">
            <a:off x="9273790" y="5656839"/>
            <a:ext cx="268704" cy="2247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869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5" grpId="0"/>
      <p:bldP spid="17" grpId="0"/>
      <p:bldP spid="19" grpId="0" animBg="1"/>
      <p:bldP spid="20" grpId="0"/>
      <p:bldP spid="23" grpId="0"/>
      <p:bldP spid="24" grpId="0"/>
      <p:bldP spid="27" grpId="0"/>
      <p:bldP spid="29" grpId="0"/>
      <p:bldP spid="67" grpId="0"/>
      <p:bldP spid="70" grpId="0"/>
      <p:bldP spid="88" grpId="0"/>
      <p:bldP spid="111" grpId="0"/>
      <p:bldP spid="112" grpId="0" animBg="1"/>
      <p:bldP spid="13" grpId="0"/>
      <p:bldP spid="14" grpId="0"/>
      <p:bldP spid="21" grpId="0"/>
      <p:bldP spid="25" grpId="0"/>
      <p:bldP spid="26" grpId="0"/>
      <p:bldP spid="30" grpId="0"/>
      <p:bldP spid="44" grpId="0"/>
      <p:bldP spid="53" grpId="0"/>
      <p:bldP spid="56" grpId="0"/>
      <p:bldP spid="57" grpId="0"/>
      <p:bldP spid="58" grpId="0"/>
      <p:bldP spid="59" grpId="0"/>
      <p:bldP spid="60" grpId="0"/>
      <p:bldP spid="62" grpId="0"/>
      <p:bldP spid="64" grpId="0"/>
      <p:bldP spid="65" grpId="0"/>
      <p:bldP spid="71" grpId="0" animBg="1"/>
      <p:bldP spid="72" grpId="0" animBg="1"/>
      <p:bldP spid="75" grpId="0"/>
      <p:bldP spid="76" grpId="0"/>
      <p:bldP spid="84" grpId="0"/>
      <p:bldP spid="85" grpId="0"/>
      <p:bldP spid="86" grpId="0"/>
      <p:bldP spid="90" grpId="0"/>
      <p:bldP spid="104" grpId="0" animBg="1"/>
      <p:bldP spid="106" grpId="0"/>
      <p:bldP spid="107" grpId="0" animBg="1"/>
      <p:bldP spid="113" grpId="0"/>
      <p:bldP spid="114" grpId="0"/>
      <p:bldP spid="117" grpId="0"/>
      <p:bldP spid="118" grpId="0"/>
      <p:bldP spid="119" grpId="0"/>
      <p:bldP spid="127" grpId="0"/>
      <p:bldP spid="128" grpId="0"/>
      <p:bldP spid="129" grpId="0"/>
      <p:bldP spid="130" grpId="0"/>
      <p:bldP spid="132" grpId="0"/>
      <p:bldP spid="133" grpId="0"/>
      <p:bldP spid="134" grpId="0"/>
      <p:bldP spid="135" grpId="0"/>
      <p:bldP spid="136" grpId="0"/>
      <p:bldP spid="144" grpId="0"/>
      <p:bldP spid="145" grpId="0"/>
      <p:bldP spid="147" grpId="0"/>
      <p:bldP spid="151" grpId="0"/>
      <p:bldP spid="154" grpId="0" animBg="1"/>
      <p:bldP spid="15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3EF82E5-3535-41D2-F6CD-DEE31383FDE6}"/>
              </a:ext>
            </a:extLst>
          </p:cNvPr>
          <p:cNvSpPr txBox="1"/>
          <p:nvPr/>
        </p:nvSpPr>
        <p:spPr>
          <a:xfrm>
            <a:off x="4886374" y="319868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Exact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/>
              <p:nvPr/>
            </p:nvSpPr>
            <p:spPr>
              <a:xfrm>
                <a:off x="5994472" y="1755659"/>
                <a:ext cx="19039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*continuous first partial </a:t>
                </a:r>
              </a:p>
              <a:p>
                <a:r>
                  <a:rPr 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derivatives in R in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-plane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72" y="1755659"/>
                <a:ext cx="1903919" cy="430887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/>
              <p:nvPr/>
            </p:nvSpPr>
            <p:spPr>
              <a:xfrm>
                <a:off x="3317045" y="1080983"/>
                <a:ext cx="2750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45" y="1080983"/>
                <a:ext cx="2750881" cy="276999"/>
              </a:xfrm>
              <a:prstGeom prst="rect">
                <a:avLst/>
              </a:prstGeom>
              <a:blipFill>
                <a:blip r:embed="rId3"/>
                <a:stretch>
                  <a:fillRect l="-1552" t="-2174" r="-17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65DCD1E-93E8-9303-C2D5-05D6B9E5D1C7}"/>
                  </a:ext>
                </a:extLst>
              </p:cNvPr>
              <p:cNvSpPr txBox="1"/>
              <p:nvPr/>
            </p:nvSpPr>
            <p:spPr>
              <a:xfrm>
                <a:off x="3112099" y="1649662"/>
                <a:ext cx="1567304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65DCD1E-93E8-9303-C2D5-05D6B9E5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99" y="1649662"/>
                <a:ext cx="1567304" cy="560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059C29-37AB-5C9E-7CB1-7061AEB21590}"/>
                  </a:ext>
                </a:extLst>
              </p:cNvPr>
              <p:cNvSpPr txBox="1"/>
              <p:nvPr/>
            </p:nvSpPr>
            <p:spPr>
              <a:xfrm>
                <a:off x="4532266" y="1657432"/>
                <a:ext cx="1496795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059C29-37AB-5C9E-7CB1-7061AEB2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66" y="1657432"/>
                <a:ext cx="1496795" cy="60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B9995-52E8-D1BA-4B53-DFD7CFC458F1}"/>
                  </a:ext>
                </a:extLst>
              </p:cNvPr>
              <p:cNvSpPr txBox="1"/>
              <p:nvPr/>
            </p:nvSpPr>
            <p:spPr>
              <a:xfrm>
                <a:off x="8618398" y="1666299"/>
                <a:ext cx="1186833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B9995-52E8-D1BA-4B53-DFD7CFC4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98" y="1666299"/>
                <a:ext cx="1186833" cy="602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64971A7-FB84-0D31-FDE6-03A7E04B945D}"/>
              </a:ext>
            </a:extLst>
          </p:cNvPr>
          <p:cNvSpPr txBox="1"/>
          <p:nvPr/>
        </p:nvSpPr>
        <p:spPr>
          <a:xfrm>
            <a:off x="9270406" y="1357189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C99"/>
                </a:solidFill>
                <a:latin typeface="Euclid" panose="02020503060505020303" pitchFamily="18" charset="0"/>
              </a:rPr>
              <a:t>Criteria for Exactness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2AF90-27EB-A20A-CAC2-AEDECDD88602}"/>
                  </a:ext>
                </a:extLst>
              </p:cNvPr>
              <p:cNvSpPr txBox="1"/>
              <p:nvPr/>
            </p:nvSpPr>
            <p:spPr>
              <a:xfrm>
                <a:off x="9656885" y="1683657"/>
                <a:ext cx="2135216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2AF90-27EB-A20A-CAC2-AEDECDD88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885" y="1683657"/>
                <a:ext cx="2135216" cy="576376"/>
              </a:xfrm>
              <a:prstGeom prst="rect">
                <a:avLst/>
              </a:prstGeom>
              <a:blipFill>
                <a:blip r:embed="rId7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/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9DFA7C0-E1A5-9486-4F5D-EEA0D78F2FAC}"/>
              </a:ext>
            </a:extLst>
          </p:cNvPr>
          <p:cNvSpPr txBox="1"/>
          <p:nvPr/>
        </p:nvSpPr>
        <p:spPr>
          <a:xfrm>
            <a:off x="554744" y="1071218"/>
            <a:ext cx="2328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1. Could it be “Exact”?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A1D8A-05C3-BF28-DD18-36971FD01E32}"/>
              </a:ext>
            </a:extLst>
          </p:cNvPr>
          <p:cNvSpPr txBox="1"/>
          <p:nvPr/>
        </p:nvSpPr>
        <p:spPr>
          <a:xfrm>
            <a:off x="554744" y="179603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2. Is it “Exact”?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2A5D68-48B8-F60A-EF54-E4D797B2F148}"/>
              </a:ext>
            </a:extLst>
          </p:cNvPr>
          <p:cNvCxnSpPr/>
          <p:nvPr/>
        </p:nvCxnSpPr>
        <p:spPr>
          <a:xfrm>
            <a:off x="6407193" y="1217754"/>
            <a:ext cx="44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31187A-0E88-F5BC-9115-353EA9E6125C}"/>
                  </a:ext>
                </a:extLst>
              </p:cNvPr>
              <p:cNvSpPr txBox="1"/>
              <p:nvPr/>
            </p:nvSpPr>
            <p:spPr>
              <a:xfrm>
                <a:off x="6810608" y="1018635"/>
                <a:ext cx="16913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31187A-0E88-F5BC-9115-353EA9E61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608" y="1018635"/>
                <a:ext cx="1691374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3F2E5EB-8557-619A-528D-57E996F86759}"/>
              </a:ext>
            </a:extLst>
          </p:cNvPr>
          <p:cNvSpPr txBox="1"/>
          <p:nvPr/>
        </p:nvSpPr>
        <p:spPr>
          <a:xfrm>
            <a:off x="561583" y="2520860"/>
            <a:ext cx="3111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3. Pick simpler partial, integrate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5F903B-68D4-2BF3-D6B8-C0849ACB6A08}"/>
                  </a:ext>
                </a:extLst>
              </p:cNvPr>
              <p:cNvSpPr txBox="1"/>
              <p:nvPr/>
            </p:nvSpPr>
            <p:spPr>
              <a:xfrm>
                <a:off x="3895751" y="2409868"/>
                <a:ext cx="1733423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5F903B-68D4-2BF3-D6B8-C0849ACB6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51" y="2409868"/>
                <a:ext cx="1733423" cy="560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C3698B9-B38F-9F6B-387C-9BB70E796BC9}"/>
              </a:ext>
            </a:extLst>
          </p:cNvPr>
          <p:cNvSpPr txBox="1"/>
          <p:nvPr/>
        </p:nvSpPr>
        <p:spPr>
          <a:xfrm>
            <a:off x="554744" y="3960864"/>
            <a:ext cx="3797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5. Isolate integration constant, integrate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65D14B-975D-E459-FC58-977ECE268F54}"/>
                  </a:ext>
                </a:extLst>
              </p:cNvPr>
              <p:cNvSpPr txBox="1"/>
              <p:nvPr/>
            </p:nvSpPr>
            <p:spPr>
              <a:xfrm>
                <a:off x="5891963" y="2408454"/>
                <a:ext cx="246923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65D14B-975D-E459-FC58-977ECE268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963" y="2408454"/>
                <a:ext cx="2469231" cy="6574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7AF8B34-9DF5-101E-4639-874C60698D10}"/>
              </a:ext>
            </a:extLst>
          </p:cNvPr>
          <p:cNvSpPr txBox="1"/>
          <p:nvPr/>
        </p:nvSpPr>
        <p:spPr>
          <a:xfrm>
            <a:off x="561583" y="3241814"/>
            <a:ext cx="3926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4. Differentiate other, to get other partial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91FD42-551C-2090-14BF-4056BE404BBD}"/>
                  </a:ext>
                </a:extLst>
              </p:cNvPr>
              <p:cNvSpPr txBox="1"/>
              <p:nvPr/>
            </p:nvSpPr>
            <p:spPr>
              <a:xfrm>
                <a:off x="4692485" y="3092404"/>
                <a:ext cx="336402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91FD42-551C-2090-14BF-4056BE404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485" y="3092404"/>
                <a:ext cx="3364021" cy="6574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93271-0C1C-E6F9-46FB-6D9CCE9FE7CB}"/>
                  </a:ext>
                </a:extLst>
              </p:cNvPr>
              <p:cNvSpPr txBox="1"/>
              <p:nvPr/>
            </p:nvSpPr>
            <p:spPr>
              <a:xfrm>
                <a:off x="7898391" y="3092404"/>
                <a:ext cx="3364021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93271-0C1C-E6F9-46FB-6D9CCE9F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91" y="3092404"/>
                <a:ext cx="3364021" cy="6574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1A8D0A-3C3E-3F23-62DD-64BE9F2C42E6}"/>
                  </a:ext>
                </a:extLst>
              </p:cNvPr>
              <p:cNvSpPr txBox="1"/>
              <p:nvPr/>
            </p:nvSpPr>
            <p:spPr>
              <a:xfrm>
                <a:off x="4639198" y="3790492"/>
                <a:ext cx="1284895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1A8D0A-3C3E-3F23-62DD-64BE9F2C4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98" y="3790492"/>
                <a:ext cx="1284895" cy="6574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CB5DF1-6850-D015-F6A8-4AAF628D037D}"/>
                  </a:ext>
                </a:extLst>
              </p:cNvPr>
              <p:cNvSpPr txBox="1"/>
              <p:nvPr/>
            </p:nvSpPr>
            <p:spPr>
              <a:xfrm>
                <a:off x="4792581" y="3790492"/>
                <a:ext cx="3568613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CB5DF1-6850-D015-F6A8-4AAF628D0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581" y="3790492"/>
                <a:ext cx="3568613" cy="6574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E3B44-312A-4B70-0A13-5D93E666650E}"/>
                  </a:ext>
                </a:extLst>
              </p:cNvPr>
              <p:cNvSpPr txBox="1"/>
              <p:nvPr/>
            </p:nvSpPr>
            <p:spPr>
              <a:xfrm>
                <a:off x="5815619" y="3783724"/>
                <a:ext cx="2695532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                                                 )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E3B44-312A-4B70-0A13-5D93E6666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19" y="3783724"/>
                <a:ext cx="2695532" cy="6574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8352E78-6973-30E1-DB05-8568D055849E}"/>
              </a:ext>
            </a:extLst>
          </p:cNvPr>
          <p:cNvSpPr txBox="1"/>
          <p:nvPr/>
        </p:nvSpPr>
        <p:spPr>
          <a:xfrm>
            <a:off x="561583" y="4679914"/>
            <a:ext cx="4043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6. Substitute integration constant, simplify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B998C9-F726-7A6C-5990-0D2C8B527F82}"/>
              </a:ext>
            </a:extLst>
          </p:cNvPr>
          <p:cNvSpPr txBox="1"/>
          <p:nvPr/>
        </p:nvSpPr>
        <p:spPr>
          <a:xfrm>
            <a:off x="566139" y="5406639"/>
            <a:ext cx="4882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Euclid" panose="02020503060505020303" pitchFamily="18" charset="0"/>
              </a:rPr>
              <a:t>7.* If stuck/messy, repeat process with other partial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92A0B4-DBEF-7748-9E0E-C71AD2F97F22}"/>
                  </a:ext>
                </a:extLst>
              </p:cNvPr>
              <p:cNvSpPr txBox="1"/>
              <p:nvPr/>
            </p:nvSpPr>
            <p:spPr>
              <a:xfrm>
                <a:off x="4931553" y="4512808"/>
                <a:ext cx="2852878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92A0B4-DBEF-7748-9E0E-C71AD2F9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553" y="4512808"/>
                <a:ext cx="2852878" cy="6574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AC3A52-14A8-0177-7D62-C8A815A8AA7C}"/>
                  </a:ext>
                </a:extLst>
              </p:cNvPr>
              <p:cNvSpPr txBox="1"/>
              <p:nvPr/>
            </p:nvSpPr>
            <p:spPr>
              <a:xfrm>
                <a:off x="5448886" y="5274615"/>
                <a:ext cx="1733423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AC3A52-14A8-0177-7D62-C8A815A8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886" y="5274615"/>
                <a:ext cx="1733423" cy="6026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3EC31A-DEA9-7BBE-C120-51785CF765AA}"/>
              </a:ext>
            </a:extLst>
          </p:cNvPr>
          <p:cNvCxnSpPr/>
          <p:nvPr/>
        </p:nvCxnSpPr>
        <p:spPr>
          <a:xfrm>
            <a:off x="7213974" y="5591305"/>
            <a:ext cx="44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7AFCE4-D202-8A54-08EE-1161EDC3F670}"/>
                  </a:ext>
                </a:extLst>
              </p:cNvPr>
              <p:cNvSpPr txBox="1"/>
              <p:nvPr/>
            </p:nvSpPr>
            <p:spPr>
              <a:xfrm>
                <a:off x="7720937" y="5406639"/>
                <a:ext cx="16913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7AFCE4-D202-8A54-08EE-1161EDC3F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37" y="5406639"/>
                <a:ext cx="1691374" cy="338554"/>
              </a:xfrm>
              <a:prstGeom prst="rect">
                <a:avLst/>
              </a:prstGeom>
              <a:blipFill>
                <a:blip r:embed="rId1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661927-073C-84E0-BA71-4257496E0A1B}"/>
                  </a:ext>
                </a:extLst>
              </p:cNvPr>
              <p:cNvSpPr txBox="1"/>
              <p:nvPr/>
            </p:nvSpPr>
            <p:spPr>
              <a:xfrm>
                <a:off x="554744" y="6083829"/>
                <a:ext cx="7028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8.* Alternatively, integrate both partials,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Euclid" panose="02020503060505020303" pitchFamily="18" charset="0"/>
                  </a:rPr>
                  <a:t> will be overlap of solutions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661927-073C-84E0-BA71-4257496E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44" y="6083829"/>
                <a:ext cx="7028912" cy="338554"/>
              </a:xfrm>
              <a:prstGeom prst="rect">
                <a:avLst/>
              </a:prstGeom>
              <a:blipFill>
                <a:blip r:embed="rId20"/>
                <a:stretch>
                  <a:fillRect l="-434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49452B-7303-1E81-2329-CE9885B77145}"/>
              </a:ext>
            </a:extLst>
          </p:cNvPr>
          <p:cNvSpPr txBox="1"/>
          <p:nvPr/>
        </p:nvSpPr>
        <p:spPr>
          <a:xfrm>
            <a:off x="7864417" y="6114697"/>
            <a:ext cx="2616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*preferrable when both partials simple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ABA49-CFFF-2515-EE71-A408AAD7094F}"/>
              </a:ext>
            </a:extLst>
          </p:cNvPr>
          <p:cNvSpPr txBox="1"/>
          <p:nvPr/>
        </p:nvSpPr>
        <p:spPr>
          <a:xfrm>
            <a:off x="6455654" y="104962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Euclid" panose="0202050306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400509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3EF82E5-3535-41D2-F6CD-DEE31383FDE6}"/>
              </a:ext>
            </a:extLst>
          </p:cNvPr>
          <p:cNvSpPr txBox="1"/>
          <p:nvPr/>
        </p:nvSpPr>
        <p:spPr>
          <a:xfrm>
            <a:off x="4100851" y="1336063"/>
            <a:ext cx="426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Separable Variables Exact …?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/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D2CE38-BD27-FE75-912B-22F25992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44" y="4675670"/>
                <a:ext cx="7552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A39EA1-0674-C7E9-69EE-624BCFF55DE1}"/>
                  </a:ext>
                </a:extLst>
              </p:cNvPr>
              <p:cNvSpPr txBox="1"/>
              <p:nvPr/>
            </p:nvSpPr>
            <p:spPr>
              <a:xfrm>
                <a:off x="4455429" y="2219431"/>
                <a:ext cx="3650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A39EA1-0674-C7E9-69EE-624BCFF55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29" y="2219431"/>
                <a:ext cx="3650551" cy="369332"/>
              </a:xfrm>
              <a:prstGeom prst="rect">
                <a:avLst/>
              </a:prstGeom>
              <a:blipFill>
                <a:blip r:embed="rId3"/>
                <a:stretch>
                  <a:fillRect l="-1669" r="-150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83C2B-79D7-B06C-D82E-9F146725482C}"/>
                  </a:ext>
                </a:extLst>
              </p:cNvPr>
              <p:cNvSpPr txBox="1"/>
              <p:nvPr/>
            </p:nvSpPr>
            <p:spPr>
              <a:xfrm>
                <a:off x="4744033" y="2980392"/>
                <a:ext cx="3073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83C2B-79D7-B06C-D82E-9F146725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33" y="2980392"/>
                <a:ext cx="3073342" cy="369332"/>
              </a:xfrm>
              <a:prstGeom prst="rect">
                <a:avLst/>
              </a:prstGeom>
              <a:blipFill>
                <a:blip r:embed="rId4"/>
                <a:stretch>
                  <a:fillRect l="-1786" r="-198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FA4468-A2C7-D7EC-8EF7-44962431BCE2}"/>
                  </a:ext>
                </a:extLst>
              </p:cNvPr>
              <p:cNvSpPr txBox="1"/>
              <p:nvPr/>
            </p:nvSpPr>
            <p:spPr>
              <a:xfrm>
                <a:off x="4824007" y="3787366"/>
                <a:ext cx="1186833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FA4468-A2C7-D7EC-8EF7-44962431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07" y="3787366"/>
                <a:ext cx="1186833" cy="73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A76004-C31A-8962-4EB7-D7097A1B4541}"/>
                  </a:ext>
                </a:extLst>
              </p:cNvPr>
              <p:cNvSpPr txBox="1"/>
              <p:nvPr/>
            </p:nvSpPr>
            <p:spPr>
              <a:xfrm>
                <a:off x="6504387" y="3787366"/>
                <a:ext cx="1186833" cy="677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A76004-C31A-8962-4EB7-D7097A1B4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387" y="3787366"/>
                <a:ext cx="1186833" cy="6776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6824CD-2659-2807-944E-2E8C51A11565}"/>
                  </a:ext>
                </a:extLst>
              </p:cNvPr>
              <p:cNvSpPr txBox="1"/>
              <p:nvPr/>
            </p:nvSpPr>
            <p:spPr>
              <a:xfrm>
                <a:off x="5315824" y="4955208"/>
                <a:ext cx="1726559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6824CD-2659-2807-944E-2E8C51A11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24" y="4955208"/>
                <a:ext cx="1726559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A805E7-D46D-711F-B731-E2CE2CD26167}"/>
              </a:ext>
            </a:extLst>
          </p:cNvPr>
          <p:cNvCxnSpPr>
            <a:cxnSpLocks/>
          </p:cNvCxnSpPr>
          <p:nvPr/>
        </p:nvCxnSpPr>
        <p:spPr>
          <a:xfrm>
            <a:off x="7042383" y="5277484"/>
            <a:ext cx="108284" cy="1283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87B61C-CFE8-FE34-92A9-650A52B08CAC}"/>
              </a:ext>
            </a:extLst>
          </p:cNvPr>
          <p:cNvCxnSpPr>
            <a:cxnSpLocks/>
          </p:cNvCxnSpPr>
          <p:nvPr/>
        </p:nvCxnSpPr>
        <p:spPr>
          <a:xfrm flipV="1">
            <a:off x="7106552" y="5177221"/>
            <a:ext cx="268704" cy="2247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" grpId="0"/>
      <p:bldP spid="6" grpId="0"/>
      <p:bldP spid="22" grpId="0"/>
      <p:bldP spid="2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3EF82E5-3535-41D2-F6CD-DEE31383FDE6}"/>
              </a:ext>
            </a:extLst>
          </p:cNvPr>
          <p:cNvSpPr txBox="1"/>
          <p:nvPr/>
        </p:nvSpPr>
        <p:spPr>
          <a:xfrm>
            <a:off x="1269524" y="292596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Non-exact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/>
              <p:nvPr/>
            </p:nvSpPr>
            <p:spPr>
              <a:xfrm>
                <a:off x="4200661" y="1566087"/>
                <a:ext cx="19039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*continuous first partial </a:t>
                </a:r>
              </a:p>
              <a:p>
                <a:r>
                  <a:rPr 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derivatives in R in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-plane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55030E-77E8-7E50-A3EB-44CA80962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61" y="1566087"/>
                <a:ext cx="1903919" cy="430887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/>
              <p:nvPr/>
            </p:nvSpPr>
            <p:spPr>
              <a:xfrm>
                <a:off x="1219817" y="1019555"/>
                <a:ext cx="2750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310BBA-4688-A995-7EDB-AE64B78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17" y="1019555"/>
                <a:ext cx="2750881" cy="276999"/>
              </a:xfrm>
              <a:prstGeom prst="rect">
                <a:avLst/>
              </a:prstGeom>
              <a:blipFill>
                <a:blip r:embed="rId3"/>
                <a:stretch>
                  <a:fillRect l="-1552" t="-2174" r="-17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65DCD1E-93E8-9303-C2D5-05D6B9E5D1C7}"/>
                  </a:ext>
                </a:extLst>
              </p:cNvPr>
              <p:cNvSpPr txBox="1"/>
              <p:nvPr/>
            </p:nvSpPr>
            <p:spPr>
              <a:xfrm>
                <a:off x="990124" y="1444831"/>
                <a:ext cx="1567304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65DCD1E-93E8-9303-C2D5-05D6B9E5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24" y="1444831"/>
                <a:ext cx="1567304" cy="560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059C29-37AB-5C9E-7CB1-7061AEB21590}"/>
                  </a:ext>
                </a:extLst>
              </p:cNvPr>
              <p:cNvSpPr txBox="1"/>
              <p:nvPr/>
            </p:nvSpPr>
            <p:spPr>
              <a:xfrm>
                <a:off x="2595257" y="1444511"/>
                <a:ext cx="1496795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059C29-37AB-5C9E-7CB1-7061AEB2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257" y="1444511"/>
                <a:ext cx="1496795" cy="60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B9995-52E8-D1BA-4B53-DFD7CFC458F1}"/>
                  </a:ext>
                </a:extLst>
              </p:cNvPr>
              <p:cNvSpPr txBox="1"/>
              <p:nvPr/>
            </p:nvSpPr>
            <p:spPr>
              <a:xfrm>
                <a:off x="6723590" y="1511677"/>
                <a:ext cx="1186833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B9995-52E8-D1BA-4B53-DFD7CFC4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90" y="1511677"/>
                <a:ext cx="1186833" cy="602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64971A7-FB84-0D31-FDE6-03A7E04B945D}"/>
              </a:ext>
            </a:extLst>
          </p:cNvPr>
          <p:cNvSpPr txBox="1"/>
          <p:nvPr/>
        </p:nvSpPr>
        <p:spPr>
          <a:xfrm>
            <a:off x="7447165" y="1241307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Criteria for Exactness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2AF90-27EB-A20A-CAC2-AEDECDD88602}"/>
                  </a:ext>
                </a:extLst>
              </p:cNvPr>
              <p:cNvSpPr txBox="1"/>
              <p:nvPr/>
            </p:nvSpPr>
            <p:spPr>
              <a:xfrm>
                <a:off x="7844415" y="1505938"/>
                <a:ext cx="2135216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2AF90-27EB-A20A-CAC2-AEDECDD88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415" y="1505938"/>
                <a:ext cx="2135216" cy="576376"/>
              </a:xfrm>
              <a:prstGeom prst="rect">
                <a:avLst/>
              </a:prstGeom>
              <a:blipFill>
                <a:blip r:embed="rId7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2A5D68-48B8-F60A-EF54-E4D797B2F148}"/>
              </a:ext>
            </a:extLst>
          </p:cNvPr>
          <p:cNvCxnSpPr/>
          <p:nvPr/>
        </p:nvCxnSpPr>
        <p:spPr>
          <a:xfrm>
            <a:off x="4551345" y="1177952"/>
            <a:ext cx="44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31187A-0E88-F5BC-9115-353EA9E6125C}"/>
                  </a:ext>
                </a:extLst>
              </p:cNvPr>
              <p:cNvSpPr txBox="1"/>
              <p:nvPr/>
            </p:nvSpPr>
            <p:spPr>
              <a:xfrm>
                <a:off x="5058308" y="993286"/>
                <a:ext cx="16913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31187A-0E88-F5BC-9115-353EA9E61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8" y="993286"/>
                <a:ext cx="1691374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06841AC-B676-4796-5F83-4B2FEE9A8261}"/>
              </a:ext>
            </a:extLst>
          </p:cNvPr>
          <p:cNvSpPr txBox="1"/>
          <p:nvPr/>
        </p:nvSpPr>
        <p:spPr>
          <a:xfrm>
            <a:off x="1555985" y="2491939"/>
            <a:ext cx="1769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make Exact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19C014-46D7-2A4B-562B-4C0D0FCCB1D0}"/>
              </a:ext>
            </a:extLst>
          </p:cNvPr>
          <p:cNvCxnSpPr/>
          <p:nvPr/>
        </p:nvCxnSpPr>
        <p:spPr>
          <a:xfrm flipV="1">
            <a:off x="4616901" y="1068226"/>
            <a:ext cx="244642" cy="2145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A14E3-AC41-1C91-D6AB-7BC22DDF7C59}"/>
              </a:ext>
            </a:extLst>
          </p:cNvPr>
          <p:cNvCxnSpPr>
            <a:cxnSpLocks/>
          </p:cNvCxnSpPr>
          <p:nvPr/>
        </p:nvCxnSpPr>
        <p:spPr>
          <a:xfrm flipV="1">
            <a:off x="7278714" y="1733692"/>
            <a:ext cx="84603" cy="168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277BFC-771A-D5A5-9BB7-BD34EAE6BCAC}"/>
              </a:ext>
            </a:extLst>
          </p:cNvPr>
          <p:cNvCxnSpPr>
            <a:cxnSpLocks/>
          </p:cNvCxnSpPr>
          <p:nvPr/>
        </p:nvCxnSpPr>
        <p:spPr>
          <a:xfrm flipV="1">
            <a:off x="8874903" y="1721660"/>
            <a:ext cx="84603" cy="168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1FDF0-EC96-CDBC-9821-1C30CB718AEA}"/>
              </a:ext>
            </a:extLst>
          </p:cNvPr>
          <p:cNvSpPr txBox="1"/>
          <p:nvPr/>
        </p:nvSpPr>
        <p:spPr>
          <a:xfrm>
            <a:off x="1841662" y="151375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Euclid" panose="02020503060505020303" pitchFamily="18" charset="0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BCD1C-1E6E-AB3F-C882-F4D5285EE055}"/>
              </a:ext>
            </a:extLst>
          </p:cNvPr>
          <p:cNvSpPr txBox="1"/>
          <p:nvPr/>
        </p:nvSpPr>
        <p:spPr>
          <a:xfrm>
            <a:off x="3392179" y="152160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Euclid" panose="02020503060505020303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372244-4D65-0315-81F5-E40D5E8FEFEF}"/>
                  </a:ext>
                </a:extLst>
              </p:cNvPr>
              <p:cNvSpPr txBox="1"/>
              <p:nvPr/>
            </p:nvSpPr>
            <p:spPr>
              <a:xfrm>
                <a:off x="1122640" y="3132671"/>
                <a:ext cx="368171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372244-4D65-0315-81F5-E40D5E8FE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40" y="3132671"/>
                <a:ext cx="3681714" cy="246221"/>
              </a:xfrm>
              <a:prstGeom prst="rect">
                <a:avLst/>
              </a:prstGeom>
              <a:blipFill>
                <a:blip r:embed="rId9"/>
                <a:stretch>
                  <a:fillRect l="-662" r="-82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3F387F-E264-3F48-1CF7-04AE97C2A8BA}"/>
                  </a:ext>
                </a:extLst>
              </p:cNvPr>
              <p:cNvSpPr txBox="1"/>
              <p:nvPr/>
            </p:nvSpPr>
            <p:spPr>
              <a:xfrm>
                <a:off x="1122640" y="3542943"/>
                <a:ext cx="1567304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3F387F-E264-3F48-1CF7-04AE97C2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40" y="3542943"/>
                <a:ext cx="1567304" cy="560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8D461F-76C4-6E51-A1CB-E377341704DC}"/>
                  </a:ext>
                </a:extLst>
              </p:cNvPr>
              <p:cNvSpPr txBox="1"/>
              <p:nvPr/>
            </p:nvSpPr>
            <p:spPr>
              <a:xfrm>
                <a:off x="2815249" y="3542943"/>
                <a:ext cx="1567304" cy="60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8D461F-76C4-6E51-A1CB-E3773417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249" y="3542943"/>
                <a:ext cx="1567304" cy="6026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B9E56C-3227-3BAB-4C82-50BDD58F4133}"/>
                  </a:ext>
                </a:extLst>
              </p:cNvPr>
              <p:cNvSpPr txBox="1"/>
              <p:nvPr/>
            </p:nvSpPr>
            <p:spPr>
              <a:xfrm>
                <a:off x="5152620" y="2959765"/>
                <a:ext cx="2503036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B9E56C-3227-3BAB-4C82-50BDD58F4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20" y="2959765"/>
                <a:ext cx="2503036" cy="5605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173271-0D5A-F012-7497-62EAADD499CB}"/>
                  </a:ext>
                </a:extLst>
              </p:cNvPr>
              <p:cNvSpPr txBox="1"/>
              <p:nvPr/>
            </p:nvSpPr>
            <p:spPr>
              <a:xfrm>
                <a:off x="7537274" y="2949102"/>
                <a:ext cx="2749498" cy="53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𝜕𝜇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173271-0D5A-F012-7497-62EAADD49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274" y="2949102"/>
                <a:ext cx="2749498" cy="538802"/>
              </a:xfrm>
              <a:prstGeom prst="rect">
                <a:avLst/>
              </a:prstGeom>
              <a:blipFill>
                <a:blip r:embed="rId13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9BEAB3-1D82-C9B1-9F1E-AAA18319A2DA}"/>
                  </a:ext>
                </a:extLst>
              </p:cNvPr>
              <p:cNvSpPr txBox="1"/>
              <p:nvPr/>
            </p:nvSpPr>
            <p:spPr>
              <a:xfrm>
                <a:off x="5114808" y="3641662"/>
                <a:ext cx="2961299" cy="357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9BEAB3-1D82-C9B1-9F1E-AAA18319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808" y="3641662"/>
                <a:ext cx="2961299" cy="357983"/>
              </a:xfrm>
              <a:prstGeom prst="rect">
                <a:avLst/>
              </a:prstGeom>
              <a:blipFill>
                <a:blip r:embed="rId1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661D853-4C9A-C2FC-A40F-D47F1A09C8BD}"/>
                  </a:ext>
                </a:extLst>
              </p:cNvPr>
              <p:cNvSpPr txBox="1"/>
              <p:nvPr/>
            </p:nvSpPr>
            <p:spPr>
              <a:xfrm>
                <a:off x="7786256" y="3508759"/>
                <a:ext cx="2221156" cy="618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661D853-4C9A-C2FC-A40F-D47F1A09C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56" y="3508759"/>
                <a:ext cx="2221156" cy="618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2883F1C-57AB-5621-E392-4806B8193BE1}"/>
              </a:ext>
            </a:extLst>
          </p:cNvPr>
          <p:cNvSpPr txBox="1"/>
          <p:nvPr/>
        </p:nvSpPr>
        <p:spPr>
          <a:xfrm>
            <a:off x="5616079" y="2624686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Criteria for Exactness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45391C-4FED-5E38-33AE-204D66955FED}"/>
                  </a:ext>
                </a:extLst>
              </p:cNvPr>
              <p:cNvSpPr txBox="1"/>
              <p:nvPr/>
            </p:nvSpPr>
            <p:spPr>
              <a:xfrm>
                <a:off x="833254" y="4404446"/>
                <a:ext cx="2221156" cy="694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45391C-4FED-5E38-33AE-204D6695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54" y="4404446"/>
                <a:ext cx="2221156" cy="6942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36A1D7-F142-C588-465E-5BBF874E471B}"/>
                  </a:ext>
                </a:extLst>
              </p:cNvPr>
              <p:cNvSpPr txBox="1"/>
              <p:nvPr/>
            </p:nvSpPr>
            <p:spPr>
              <a:xfrm>
                <a:off x="2640387" y="4459285"/>
                <a:ext cx="2221156" cy="572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36A1D7-F142-C588-465E-5BBF874E4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87" y="4459285"/>
                <a:ext cx="2221156" cy="5729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2726C8F0-4892-81DF-7771-8197ADF8F1EF}"/>
              </a:ext>
            </a:extLst>
          </p:cNvPr>
          <p:cNvSpPr txBox="1"/>
          <p:nvPr/>
        </p:nvSpPr>
        <p:spPr>
          <a:xfrm>
            <a:off x="1472971" y="5141104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*in terms of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A11A72-B58C-E2BB-83EE-0866FDCC0F68}"/>
                  </a:ext>
                </a:extLst>
              </p:cNvPr>
              <p:cNvSpPr txBox="1"/>
              <p:nvPr/>
            </p:nvSpPr>
            <p:spPr>
              <a:xfrm>
                <a:off x="4659218" y="4469716"/>
                <a:ext cx="2221156" cy="575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A11A72-B58C-E2BB-83EE-0866FDCC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18" y="4469716"/>
                <a:ext cx="2221156" cy="5752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4514CE-3F1A-AC4F-D402-73855F21829C}"/>
                  </a:ext>
                </a:extLst>
              </p:cNvPr>
              <p:cNvSpPr txBox="1"/>
              <p:nvPr/>
            </p:nvSpPr>
            <p:spPr>
              <a:xfrm>
                <a:off x="6668676" y="4464451"/>
                <a:ext cx="2221156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4514CE-3F1A-AC4F-D402-73855F21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76" y="4464451"/>
                <a:ext cx="2221156" cy="4612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D98371-F0AD-D0F7-20BD-726D351B0DED}"/>
              </a:ext>
            </a:extLst>
          </p:cNvPr>
          <p:cNvCxnSpPr>
            <a:endCxn id="2" idx="1"/>
          </p:cNvCxnSpPr>
          <p:nvPr/>
        </p:nvCxnSpPr>
        <p:spPr>
          <a:xfrm>
            <a:off x="1219817" y="2722771"/>
            <a:ext cx="3361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053D3A-A4B0-82BE-2991-BD44387CD67F}"/>
              </a:ext>
            </a:extLst>
          </p:cNvPr>
          <p:cNvCxnSpPr/>
          <p:nvPr/>
        </p:nvCxnSpPr>
        <p:spPr>
          <a:xfrm>
            <a:off x="4567130" y="4753091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56F751-2EF2-BC1C-8CFE-76E023C184A2}"/>
              </a:ext>
            </a:extLst>
          </p:cNvPr>
          <p:cNvCxnSpPr/>
          <p:nvPr/>
        </p:nvCxnSpPr>
        <p:spPr>
          <a:xfrm>
            <a:off x="6636528" y="4781165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50B20B-C56A-C0EB-7FB1-665EAAE935C8}"/>
                  </a:ext>
                </a:extLst>
              </p:cNvPr>
              <p:cNvSpPr txBox="1"/>
              <p:nvPr/>
            </p:nvSpPr>
            <p:spPr>
              <a:xfrm>
                <a:off x="8671580" y="4385583"/>
                <a:ext cx="1448240" cy="540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50B20B-C56A-C0EB-7FB1-665EAAE93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580" y="4385583"/>
                <a:ext cx="1448240" cy="5401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55E5F5E8-D6F6-FA29-9B8D-D188C82F9038}"/>
              </a:ext>
            </a:extLst>
          </p:cNvPr>
          <p:cNvSpPr/>
          <p:nvPr/>
        </p:nvSpPr>
        <p:spPr>
          <a:xfrm>
            <a:off x="7786256" y="4510830"/>
            <a:ext cx="579702" cy="33388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9682FD-7066-F81E-32E1-F67908E88F42}"/>
              </a:ext>
            </a:extLst>
          </p:cNvPr>
          <p:cNvSpPr txBox="1"/>
          <p:nvPr/>
        </p:nvSpPr>
        <p:spPr>
          <a:xfrm>
            <a:off x="7514715" y="4291155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Euclid" panose="02020503060505020303" pitchFamily="18" charset="0"/>
              </a:rPr>
              <a:t>*in terms of x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85A75AD-C9CB-96E7-24EF-E29487D5C50E}"/>
              </a:ext>
            </a:extLst>
          </p:cNvPr>
          <p:cNvCxnSpPr>
            <a:cxnSpLocks/>
          </p:cNvCxnSpPr>
          <p:nvPr/>
        </p:nvCxnSpPr>
        <p:spPr>
          <a:xfrm flipV="1">
            <a:off x="8693131" y="4371374"/>
            <a:ext cx="0" cy="6736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38265A4-75E7-9803-C72A-54EDC74D2D8A}"/>
              </a:ext>
            </a:extLst>
          </p:cNvPr>
          <p:cNvSpPr txBox="1"/>
          <p:nvPr/>
        </p:nvSpPr>
        <p:spPr>
          <a:xfrm>
            <a:off x="8873762" y="4901457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Euclid" panose="02020503060505020303" pitchFamily="18" charset="0"/>
              </a:rPr>
              <a:t>*in terms of x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D06F53-2E79-7221-2A36-34D895001027}"/>
              </a:ext>
            </a:extLst>
          </p:cNvPr>
          <p:cNvCxnSpPr/>
          <p:nvPr/>
        </p:nvCxnSpPr>
        <p:spPr>
          <a:xfrm>
            <a:off x="9989786" y="4723372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4D14E04-15A6-51BC-C118-9DC2C04FA3E0}"/>
                  </a:ext>
                </a:extLst>
              </p:cNvPr>
              <p:cNvSpPr txBox="1"/>
              <p:nvPr/>
            </p:nvSpPr>
            <p:spPr>
              <a:xfrm>
                <a:off x="10049550" y="4404446"/>
                <a:ext cx="2221156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4D14E04-15A6-51BC-C118-9DC2C04F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50" y="4404446"/>
                <a:ext cx="2221156" cy="4612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B8C62BB-A591-E9C1-ECC9-160ED9A272D5}"/>
                  </a:ext>
                </a:extLst>
              </p:cNvPr>
              <p:cNvSpPr txBox="1"/>
              <p:nvPr/>
            </p:nvSpPr>
            <p:spPr>
              <a:xfrm>
                <a:off x="833254" y="5527393"/>
                <a:ext cx="2221156" cy="694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B8C62BB-A591-E9C1-ECC9-160ED9A27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54" y="5527393"/>
                <a:ext cx="2221156" cy="6942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08998222-D58E-1EB4-9E3F-9CBFD5F57116}"/>
              </a:ext>
            </a:extLst>
          </p:cNvPr>
          <p:cNvSpPr txBox="1"/>
          <p:nvPr/>
        </p:nvSpPr>
        <p:spPr>
          <a:xfrm>
            <a:off x="1472971" y="6264051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*in terms of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56EA44-BC71-40C6-E2D3-CBB78F3044BD}"/>
                  </a:ext>
                </a:extLst>
              </p:cNvPr>
              <p:cNvSpPr txBox="1"/>
              <p:nvPr/>
            </p:nvSpPr>
            <p:spPr>
              <a:xfrm>
                <a:off x="2640387" y="5573812"/>
                <a:ext cx="2221156" cy="57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56EA44-BC71-40C6-E2D3-CBB78F304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87" y="5573812"/>
                <a:ext cx="2221156" cy="57881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303F0F0-F3C1-06F6-EA1A-8BE717128269}"/>
                  </a:ext>
                </a:extLst>
              </p:cNvPr>
              <p:cNvSpPr txBox="1"/>
              <p:nvPr/>
            </p:nvSpPr>
            <p:spPr>
              <a:xfrm>
                <a:off x="4659218" y="5584243"/>
                <a:ext cx="2221156" cy="575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303F0F0-F3C1-06F6-EA1A-8BE717128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18" y="5584243"/>
                <a:ext cx="2221156" cy="5752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D671049-F27C-7F8B-8F60-5DCB0D769C15}"/>
                  </a:ext>
                </a:extLst>
              </p:cNvPr>
              <p:cNvSpPr txBox="1"/>
              <p:nvPr/>
            </p:nvSpPr>
            <p:spPr>
              <a:xfrm>
                <a:off x="6668676" y="5578978"/>
                <a:ext cx="2221156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D671049-F27C-7F8B-8F60-5DCB0D769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76" y="5578978"/>
                <a:ext cx="2221156" cy="46128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5DF1A6-9E1F-9619-B782-7D2F4AD84048}"/>
              </a:ext>
            </a:extLst>
          </p:cNvPr>
          <p:cNvCxnSpPr/>
          <p:nvPr/>
        </p:nvCxnSpPr>
        <p:spPr>
          <a:xfrm>
            <a:off x="4567130" y="5867618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4F1F0FE-483E-EE32-8526-AF9121B2F71A}"/>
              </a:ext>
            </a:extLst>
          </p:cNvPr>
          <p:cNvCxnSpPr/>
          <p:nvPr/>
        </p:nvCxnSpPr>
        <p:spPr>
          <a:xfrm>
            <a:off x="6636528" y="5895692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6893B5-05C9-58EE-CAB0-0DC9E24F9C91}"/>
                  </a:ext>
                </a:extLst>
              </p:cNvPr>
              <p:cNvSpPr txBox="1"/>
              <p:nvPr/>
            </p:nvSpPr>
            <p:spPr>
              <a:xfrm>
                <a:off x="8671580" y="5500110"/>
                <a:ext cx="1448240" cy="540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6893B5-05C9-58EE-CAB0-0DC9E24F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580" y="5500110"/>
                <a:ext cx="1448240" cy="54014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A085272-8689-6CE3-7B02-821BA178CEF3}"/>
              </a:ext>
            </a:extLst>
          </p:cNvPr>
          <p:cNvSpPr/>
          <p:nvPr/>
        </p:nvSpPr>
        <p:spPr>
          <a:xfrm>
            <a:off x="7786256" y="5625357"/>
            <a:ext cx="579702" cy="33388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AFC6C4B-6852-82DE-CC93-DDA6FA81B087}"/>
              </a:ext>
            </a:extLst>
          </p:cNvPr>
          <p:cNvSpPr txBox="1"/>
          <p:nvPr/>
        </p:nvSpPr>
        <p:spPr>
          <a:xfrm>
            <a:off x="7514715" y="5405682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Euclid" panose="02020503060505020303" pitchFamily="18" charset="0"/>
              </a:rPr>
              <a:t>*in terms of y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9A37D38-73B9-3963-7A59-B9058FB9EB23}"/>
              </a:ext>
            </a:extLst>
          </p:cNvPr>
          <p:cNvCxnSpPr>
            <a:cxnSpLocks/>
          </p:cNvCxnSpPr>
          <p:nvPr/>
        </p:nvCxnSpPr>
        <p:spPr>
          <a:xfrm flipV="1">
            <a:off x="8693131" y="5485901"/>
            <a:ext cx="0" cy="6736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095C1C7-2097-48A0-081E-8295BD419D55}"/>
              </a:ext>
            </a:extLst>
          </p:cNvPr>
          <p:cNvSpPr txBox="1"/>
          <p:nvPr/>
        </p:nvSpPr>
        <p:spPr>
          <a:xfrm>
            <a:off x="8873762" y="6015984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Euclid" panose="02020503060505020303" pitchFamily="18" charset="0"/>
              </a:rPr>
              <a:t>*in terms of y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F206BE0-2824-36C2-95A9-00432E55D729}"/>
              </a:ext>
            </a:extLst>
          </p:cNvPr>
          <p:cNvCxnSpPr/>
          <p:nvPr/>
        </p:nvCxnSpPr>
        <p:spPr>
          <a:xfrm>
            <a:off x="9989786" y="5837899"/>
            <a:ext cx="2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E2DE019-D1BF-BA7D-D08B-F2E14D99545D}"/>
                  </a:ext>
                </a:extLst>
              </p:cNvPr>
              <p:cNvSpPr txBox="1"/>
              <p:nvPr/>
            </p:nvSpPr>
            <p:spPr>
              <a:xfrm>
                <a:off x="10049550" y="5518973"/>
                <a:ext cx="2221156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CC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C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FFCC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b="0" i="1" smtClean="0">
                                  <a:solidFill>
                                    <a:srgbClr val="FFCC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E2DE019-D1BF-BA7D-D08B-F2E14D995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50" y="5518973"/>
                <a:ext cx="2221156" cy="46128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2C9546-009A-F644-06C5-A328279BAF03}"/>
              </a:ext>
            </a:extLst>
          </p:cNvPr>
          <p:cNvCxnSpPr>
            <a:cxnSpLocks/>
          </p:cNvCxnSpPr>
          <p:nvPr/>
        </p:nvCxnSpPr>
        <p:spPr>
          <a:xfrm flipH="1">
            <a:off x="784303" y="2296311"/>
            <a:ext cx="10640553" cy="20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BED61-5FC7-26F8-C4FD-12A896A8B86B}"/>
              </a:ext>
            </a:extLst>
          </p:cNvPr>
          <p:cNvSpPr txBox="1"/>
          <p:nvPr/>
        </p:nvSpPr>
        <p:spPr>
          <a:xfrm>
            <a:off x="5421176" y="721956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Euclid" panose="02020503060505020303" pitchFamily="18" charset="0"/>
              </a:rPr>
              <a:t>Non-exact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0AF66-FB01-8D40-A357-C56F4F24AE8B}"/>
              </a:ext>
            </a:extLst>
          </p:cNvPr>
          <p:cNvSpPr txBox="1"/>
          <p:nvPr/>
        </p:nvSpPr>
        <p:spPr>
          <a:xfrm>
            <a:off x="9758341" y="3631396"/>
            <a:ext cx="1978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Euclid" panose="02020503060505020303" pitchFamily="18" charset="0"/>
              </a:rPr>
              <a:t>*assuming in terms of x &amp; y </a:t>
            </a:r>
          </a:p>
          <a:p>
            <a:r>
              <a:rPr lang="en-US" sz="1100" dirty="0">
                <a:solidFill>
                  <a:srgbClr val="FF0000"/>
                </a:solidFill>
                <a:latin typeface="Euclid" panose="02020503060505020303" pitchFamily="18" charset="0"/>
              </a:rPr>
              <a:t>gives PDE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CC1464-052D-523D-E615-1D6C22D2BB3F}"/>
              </a:ext>
            </a:extLst>
          </p:cNvPr>
          <p:cNvCxnSpPr>
            <a:cxnSpLocks/>
          </p:cNvCxnSpPr>
          <p:nvPr/>
        </p:nvCxnSpPr>
        <p:spPr>
          <a:xfrm flipV="1">
            <a:off x="2193424" y="4529862"/>
            <a:ext cx="452858" cy="147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C6C33E-CC36-F544-B26B-ECB5F0DEF11F}"/>
                  </a:ext>
                </a:extLst>
              </p:cNvPr>
              <p:cNvSpPr txBox="1"/>
              <p:nvPr/>
            </p:nvSpPr>
            <p:spPr>
              <a:xfrm>
                <a:off x="2402018" y="4212505"/>
                <a:ext cx="3421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C6C33E-CC36-F544-B26B-ECB5F0DE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18" y="4212505"/>
                <a:ext cx="34219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DAED17-910F-6992-F9EE-289CE91156A5}"/>
              </a:ext>
            </a:extLst>
          </p:cNvPr>
          <p:cNvCxnSpPr>
            <a:cxnSpLocks/>
          </p:cNvCxnSpPr>
          <p:nvPr/>
        </p:nvCxnSpPr>
        <p:spPr>
          <a:xfrm flipV="1">
            <a:off x="1586698" y="5648432"/>
            <a:ext cx="452858" cy="147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860CC1-F3B9-6015-F939-C9CD6B8D55C7}"/>
                  </a:ext>
                </a:extLst>
              </p:cNvPr>
              <p:cNvSpPr txBox="1"/>
              <p:nvPr/>
            </p:nvSpPr>
            <p:spPr>
              <a:xfrm>
                <a:off x="1795292" y="5331075"/>
                <a:ext cx="3421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860CC1-F3B9-6015-F939-C9CD6B8D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92" y="5331075"/>
                <a:ext cx="342199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767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4" grpId="0"/>
      <p:bldP spid="80" grpId="0"/>
      <p:bldP spid="81" grpId="0"/>
      <p:bldP spid="5" grpId="0"/>
      <p:bldP spid="6" grpId="0"/>
      <p:bldP spid="7" grpId="0"/>
      <p:bldP spid="16" grpId="0"/>
      <p:bldP spid="2" grpId="0"/>
      <p:bldP spid="15" grpId="0"/>
      <p:bldP spid="17" grpId="0"/>
      <p:bldP spid="18" grpId="0"/>
      <p:bldP spid="19" grpId="0"/>
      <p:bldP spid="20" grpId="0"/>
      <p:bldP spid="23" grpId="0"/>
      <p:bldP spid="42" grpId="0"/>
      <p:bldP spid="43" grpId="0"/>
      <p:bldP spid="45" grpId="0"/>
      <p:bldP spid="46" grpId="0"/>
      <p:bldP spid="47" grpId="0"/>
      <p:bldP spid="49" grpId="0"/>
      <p:bldP spid="50" grpId="0"/>
      <p:bldP spid="52" grpId="0"/>
      <p:bldP spid="53" grpId="0"/>
      <p:bldP spid="60" grpId="0"/>
      <p:bldP spid="61" grpId="0" animBg="1"/>
      <p:bldP spid="62" grpId="0"/>
      <p:bldP spid="70" grpId="0"/>
      <p:bldP spid="73" grpId="0"/>
      <p:bldP spid="75" grpId="0"/>
      <p:bldP spid="76" grpId="0"/>
      <p:bldP spid="78" grpId="0"/>
      <p:bldP spid="79" grpId="0"/>
      <p:bldP spid="82" grpId="0"/>
      <p:bldP spid="85" grpId="0"/>
      <p:bldP spid="86" grpId="0" animBg="1"/>
      <p:bldP spid="87" grpId="0"/>
      <p:bldP spid="89" grpId="0"/>
      <p:bldP spid="91" grpId="0"/>
      <p:bldP spid="3" grpId="0"/>
      <p:bldP spid="4" grpId="0"/>
      <p:bldP spid="21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4141</TotalTime>
  <Words>1947</Words>
  <Application>Microsoft Office PowerPoint</Application>
  <PresentationFormat>Widescreen</PresentationFormat>
  <Paragraphs>405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52</cp:revision>
  <dcterms:created xsi:type="dcterms:W3CDTF">2022-12-22T06:42:33Z</dcterms:created>
  <dcterms:modified xsi:type="dcterms:W3CDTF">2023-01-27T01:34:14Z</dcterms:modified>
</cp:coreProperties>
</file>