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93" r:id="rId3"/>
    <p:sldId id="282" r:id="rId4"/>
    <p:sldId id="283" r:id="rId5"/>
    <p:sldId id="287" r:id="rId6"/>
    <p:sldId id="299" r:id="rId7"/>
    <p:sldId id="302" r:id="rId8"/>
    <p:sldId id="288" r:id="rId9"/>
    <p:sldId id="289" r:id="rId10"/>
    <p:sldId id="284" r:id="rId11"/>
    <p:sldId id="285" r:id="rId12"/>
    <p:sldId id="303" r:id="rId13"/>
    <p:sldId id="286" r:id="rId14"/>
    <p:sldId id="292" r:id="rId15"/>
    <p:sldId id="291" r:id="rId16"/>
    <p:sldId id="294" r:id="rId17"/>
    <p:sldId id="295" r:id="rId18"/>
    <p:sldId id="297" r:id="rId19"/>
    <p:sldId id="296" r:id="rId20"/>
    <p:sldId id="298" r:id="rId21"/>
    <p:sldId id="290" r:id="rId22"/>
    <p:sldId id="30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99CC"/>
    <a:srgbClr val="FFCC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7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1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8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2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4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6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1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2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0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52908-C95B-44A0-A995-074A5C18416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52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0.png"/><Relationship Id="rId3" Type="http://schemas.openxmlformats.org/officeDocument/2006/relationships/image" Target="../media/image1250.png"/><Relationship Id="rId7" Type="http://schemas.openxmlformats.org/officeDocument/2006/relationships/image" Target="../media/image1290.png"/><Relationship Id="rId2" Type="http://schemas.openxmlformats.org/officeDocument/2006/relationships/image" Target="../media/image1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0.png"/><Relationship Id="rId5" Type="http://schemas.openxmlformats.org/officeDocument/2006/relationships/image" Target="../media/image1271.png"/><Relationship Id="rId10" Type="http://schemas.openxmlformats.org/officeDocument/2006/relationships/image" Target="../media/image1320.png"/><Relationship Id="rId4" Type="http://schemas.openxmlformats.org/officeDocument/2006/relationships/image" Target="../media/image1260.png"/><Relationship Id="rId9" Type="http://schemas.openxmlformats.org/officeDocument/2006/relationships/image" Target="../media/image13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0.png"/><Relationship Id="rId13" Type="http://schemas.openxmlformats.org/officeDocument/2006/relationships/image" Target="../media/image1360.png"/><Relationship Id="rId18" Type="http://schemas.openxmlformats.org/officeDocument/2006/relationships/image" Target="../media/image1410.png"/><Relationship Id="rId26" Type="http://schemas.openxmlformats.org/officeDocument/2006/relationships/image" Target="../media/image1480.png"/><Relationship Id="rId3" Type="http://schemas.openxmlformats.org/officeDocument/2006/relationships/image" Target="../media/image1330.png"/><Relationship Id="rId21" Type="http://schemas.openxmlformats.org/officeDocument/2006/relationships/image" Target="../media/image1440.png"/><Relationship Id="rId7" Type="http://schemas.openxmlformats.org/officeDocument/2006/relationships/image" Target="../media/image820.png"/><Relationship Id="rId12" Type="http://schemas.openxmlformats.org/officeDocument/2006/relationships/image" Target="../media/image1350.png"/><Relationship Id="rId17" Type="http://schemas.openxmlformats.org/officeDocument/2006/relationships/image" Target="../media/image1401.png"/><Relationship Id="rId25" Type="http://schemas.openxmlformats.org/officeDocument/2006/relationships/image" Target="../media/image1470.png"/><Relationship Id="rId2" Type="http://schemas.openxmlformats.org/officeDocument/2006/relationships/image" Target="../media/image770.png"/><Relationship Id="rId16" Type="http://schemas.openxmlformats.org/officeDocument/2006/relationships/image" Target="../media/image1390.png"/><Relationship Id="rId20" Type="http://schemas.openxmlformats.org/officeDocument/2006/relationships/image" Target="../media/image1430.png"/><Relationship Id="rId29" Type="http://schemas.openxmlformats.org/officeDocument/2006/relationships/image" Target="../media/image15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png"/><Relationship Id="rId11" Type="http://schemas.openxmlformats.org/officeDocument/2006/relationships/image" Target="../media/image1340.png"/><Relationship Id="rId24" Type="http://schemas.openxmlformats.org/officeDocument/2006/relationships/image" Target="../media/image1460.png"/><Relationship Id="rId32" Type="http://schemas.openxmlformats.org/officeDocument/2006/relationships/image" Target="../media/image1541.png"/><Relationship Id="rId5" Type="http://schemas.openxmlformats.org/officeDocument/2006/relationships/image" Target="../media/image800.png"/><Relationship Id="rId15" Type="http://schemas.openxmlformats.org/officeDocument/2006/relationships/image" Target="../media/image1380.png"/><Relationship Id="rId23" Type="http://schemas.openxmlformats.org/officeDocument/2006/relationships/image" Target="../media/image1400.png"/><Relationship Id="rId28" Type="http://schemas.openxmlformats.org/officeDocument/2006/relationships/image" Target="../media/image1501.png"/><Relationship Id="rId10" Type="http://schemas.openxmlformats.org/officeDocument/2006/relationships/image" Target="../media/image1270.png"/><Relationship Id="rId19" Type="http://schemas.openxmlformats.org/officeDocument/2006/relationships/image" Target="../media/image1420.png"/><Relationship Id="rId31" Type="http://schemas.openxmlformats.org/officeDocument/2006/relationships/image" Target="../media/image1531.png"/><Relationship Id="rId4" Type="http://schemas.openxmlformats.org/officeDocument/2006/relationships/image" Target="../media/image790.png"/><Relationship Id="rId9" Type="http://schemas.openxmlformats.org/officeDocument/2006/relationships/image" Target="../media/image840.png"/><Relationship Id="rId14" Type="http://schemas.openxmlformats.org/officeDocument/2006/relationships/image" Target="../media/image1370.png"/><Relationship Id="rId22" Type="http://schemas.openxmlformats.org/officeDocument/2006/relationships/image" Target="../media/image1450.png"/><Relationship Id="rId27" Type="http://schemas.openxmlformats.org/officeDocument/2006/relationships/image" Target="../media/image1490.png"/><Relationship Id="rId30" Type="http://schemas.openxmlformats.org/officeDocument/2006/relationships/image" Target="../media/image1521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9.png"/><Relationship Id="rId18" Type="http://schemas.openxmlformats.org/officeDocument/2006/relationships/image" Target="../media/image184.png"/><Relationship Id="rId26" Type="http://schemas.openxmlformats.org/officeDocument/2006/relationships/image" Target="../media/image192.png"/><Relationship Id="rId3" Type="http://schemas.openxmlformats.org/officeDocument/2006/relationships/image" Target="../media/image169.png"/><Relationship Id="rId21" Type="http://schemas.openxmlformats.org/officeDocument/2006/relationships/image" Target="../media/image187.png"/><Relationship Id="rId7" Type="http://schemas.openxmlformats.org/officeDocument/2006/relationships/image" Target="../media/image173.png"/><Relationship Id="rId12" Type="http://schemas.openxmlformats.org/officeDocument/2006/relationships/image" Target="../media/image178.png"/><Relationship Id="rId17" Type="http://schemas.openxmlformats.org/officeDocument/2006/relationships/image" Target="../media/image183.png"/><Relationship Id="rId25" Type="http://schemas.openxmlformats.org/officeDocument/2006/relationships/image" Target="../media/image191.png"/><Relationship Id="rId33" Type="http://schemas.openxmlformats.org/officeDocument/2006/relationships/image" Target="../media/image199.png"/><Relationship Id="rId2" Type="http://schemas.openxmlformats.org/officeDocument/2006/relationships/image" Target="../media/image168.png"/><Relationship Id="rId16" Type="http://schemas.openxmlformats.org/officeDocument/2006/relationships/image" Target="../media/image182.png"/><Relationship Id="rId20" Type="http://schemas.openxmlformats.org/officeDocument/2006/relationships/image" Target="../media/image186.png"/><Relationship Id="rId29" Type="http://schemas.openxmlformats.org/officeDocument/2006/relationships/image" Target="../media/image1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png"/><Relationship Id="rId11" Type="http://schemas.openxmlformats.org/officeDocument/2006/relationships/image" Target="../media/image177.png"/><Relationship Id="rId24" Type="http://schemas.openxmlformats.org/officeDocument/2006/relationships/image" Target="../media/image190.png"/><Relationship Id="rId32" Type="http://schemas.openxmlformats.org/officeDocument/2006/relationships/image" Target="../media/image198.png"/><Relationship Id="rId5" Type="http://schemas.openxmlformats.org/officeDocument/2006/relationships/image" Target="../media/image171.png"/><Relationship Id="rId15" Type="http://schemas.openxmlformats.org/officeDocument/2006/relationships/image" Target="../media/image181.png"/><Relationship Id="rId23" Type="http://schemas.openxmlformats.org/officeDocument/2006/relationships/image" Target="../media/image189.png"/><Relationship Id="rId28" Type="http://schemas.openxmlformats.org/officeDocument/2006/relationships/image" Target="../media/image194.png"/><Relationship Id="rId10" Type="http://schemas.openxmlformats.org/officeDocument/2006/relationships/image" Target="../media/image176.png"/><Relationship Id="rId19" Type="http://schemas.openxmlformats.org/officeDocument/2006/relationships/image" Target="../media/image185.png"/><Relationship Id="rId31" Type="http://schemas.openxmlformats.org/officeDocument/2006/relationships/image" Target="../media/image197.png"/><Relationship Id="rId4" Type="http://schemas.openxmlformats.org/officeDocument/2006/relationships/image" Target="../media/image170.png"/><Relationship Id="rId9" Type="http://schemas.openxmlformats.org/officeDocument/2006/relationships/image" Target="../media/image175.png"/><Relationship Id="rId14" Type="http://schemas.openxmlformats.org/officeDocument/2006/relationships/image" Target="../media/image180.png"/><Relationship Id="rId22" Type="http://schemas.openxmlformats.org/officeDocument/2006/relationships/image" Target="../media/image188.png"/><Relationship Id="rId27" Type="http://schemas.openxmlformats.org/officeDocument/2006/relationships/image" Target="../media/image193.png"/><Relationship Id="rId30" Type="http://schemas.openxmlformats.org/officeDocument/2006/relationships/image" Target="../media/image196.png"/><Relationship Id="rId8" Type="http://schemas.openxmlformats.org/officeDocument/2006/relationships/image" Target="../media/image17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0.png"/><Relationship Id="rId13" Type="http://schemas.openxmlformats.org/officeDocument/2006/relationships/image" Target="../media/image1590.png"/><Relationship Id="rId18" Type="http://schemas.openxmlformats.org/officeDocument/2006/relationships/image" Target="../media/image1640.png"/><Relationship Id="rId26" Type="http://schemas.openxmlformats.org/officeDocument/2006/relationships/image" Target="../media/image1720.png"/><Relationship Id="rId3" Type="http://schemas.openxmlformats.org/officeDocument/2006/relationships/image" Target="../media/image860.png"/><Relationship Id="rId21" Type="http://schemas.openxmlformats.org/officeDocument/2006/relationships/image" Target="../media/image1670.png"/><Relationship Id="rId7" Type="http://schemas.openxmlformats.org/officeDocument/2006/relationships/image" Target="../media/image1530.png"/><Relationship Id="rId17" Type="http://schemas.openxmlformats.org/officeDocument/2006/relationships/image" Target="../media/image1630.png"/><Relationship Id="rId25" Type="http://schemas.openxmlformats.org/officeDocument/2006/relationships/image" Target="../media/image1710.png"/><Relationship Id="rId2" Type="http://schemas.openxmlformats.org/officeDocument/2006/relationships/image" Target="../media/image850.png"/><Relationship Id="rId16" Type="http://schemas.openxmlformats.org/officeDocument/2006/relationships/image" Target="../media/image1620.png"/><Relationship Id="rId20" Type="http://schemas.openxmlformats.org/officeDocument/2006/relationships/image" Target="../media/image16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0.png"/><Relationship Id="rId11" Type="http://schemas.openxmlformats.org/officeDocument/2006/relationships/image" Target="../media/image1570.png"/><Relationship Id="rId24" Type="http://schemas.openxmlformats.org/officeDocument/2006/relationships/image" Target="../media/image1700.png"/><Relationship Id="rId5" Type="http://schemas.openxmlformats.org/officeDocument/2006/relationships/image" Target="../media/image1510.png"/><Relationship Id="rId15" Type="http://schemas.openxmlformats.org/officeDocument/2006/relationships/image" Target="../media/image1600.png"/><Relationship Id="rId23" Type="http://schemas.openxmlformats.org/officeDocument/2006/relationships/image" Target="../media/image1690.png"/><Relationship Id="rId10" Type="http://schemas.openxmlformats.org/officeDocument/2006/relationships/image" Target="../media/image1560.png"/><Relationship Id="rId19" Type="http://schemas.openxmlformats.org/officeDocument/2006/relationships/image" Target="../media/image1650.png"/><Relationship Id="rId4" Type="http://schemas.openxmlformats.org/officeDocument/2006/relationships/image" Target="../media/image1500.png"/><Relationship Id="rId9" Type="http://schemas.openxmlformats.org/officeDocument/2006/relationships/image" Target="../media/image1550.png"/><Relationship Id="rId14" Type="http://schemas.openxmlformats.org/officeDocument/2006/relationships/image" Target="../media/image1580.png"/><Relationship Id="rId22" Type="http://schemas.openxmlformats.org/officeDocument/2006/relationships/image" Target="../media/image16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1.png"/><Relationship Id="rId2" Type="http://schemas.openxmlformats.org/officeDocument/2006/relationships/image" Target="../media/image16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50.png"/><Relationship Id="rId4" Type="http://schemas.openxmlformats.org/officeDocument/2006/relationships/image" Target="../media/image17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0.png"/><Relationship Id="rId13" Type="http://schemas.openxmlformats.org/officeDocument/2006/relationships/image" Target="../media/image1860.png"/><Relationship Id="rId18" Type="http://schemas.openxmlformats.org/officeDocument/2006/relationships/image" Target="../media/image1910.png"/><Relationship Id="rId3" Type="http://schemas.openxmlformats.org/officeDocument/2006/relationships/image" Target="../media/image1760.png"/><Relationship Id="rId21" Type="http://schemas.openxmlformats.org/officeDocument/2006/relationships/image" Target="../media/image1930.png"/><Relationship Id="rId7" Type="http://schemas.openxmlformats.org/officeDocument/2006/relationships/image" Target="../media/image1800.png"/><Relationship Id="rId12" Type="http://schemas.openxmlformats.org/officeDocument/2006/relationships/image" Target="../media/image1850.png"/><Relationship Id="rId17" Type="http://schemas.openxmlformats.org/officeDocument/2006/relationships/image" Target="../media/image1231.png"/><Relationship Id="rId25" Type="http://schemas.openxmlformats.org/officeDocument/2006/relationships/image" Target="../media/image1980.png"/><Relationship Id="rId2" Type="http://schemas.openxmlformats.org/officeDocument/2006/relationships/image" Target="../media/image1730.png"/><Relationship Id="rId16" Type="http://schemas.openxmlformats.org/officeDocument/2006/relationships/image" Target="../media/image1890.png"/><Relationship Id="rId20" Type="http://schemas.openxmlformats.org/officeDocument/2006/relationships/image" Target="../media/image1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0.png"/><Relationship Id="rId11" Type="http://schemas.openxmlformats.org/officeDocument/2006/relationships/image" Target="../media/image1840.png"/><Relationship Id="rId24" Type="http://schemas.openxmlformats.org/officeDocument/2006/relationships/image" Target="../media/image1970.png"/><Relationship Id="rId5" Type="http://schemas.openxmlformats.org/officeDocument/2006/relationships/image" Target="../media/image1780.png"/><Relationship Id="rId15" Type="http://schemas.openxmlformats.org/officeDocument/2006/relationships/image" Target="../media/image1880.png"/><Relationship Id="rId23" Type="http://schemas.openxmlformats.org/officeDocument/2006/relationships/image" Target="../media/image1960.png"/><Relationship Id="rId10" Type="http://schemas.openxmlformats.org/officeDocument/2006/relationships/image" Target="../media/image1830.png"/><Relationship Id="rId19" Type="http://schemas.openxmlformats.org/officeDocument/2006/relationships/image" Target="../media/image1920.png"/><Relationship Id="rId4" Type="http://schemas.openxmlformats.org/officeDocument/2006/relationships/image" Target="../media/image1770.png"/><Relationship Id="rId9" Type="http://schemas.openxmlformats.org/officeDocument/2006/relationships/image" Target="../media/image1820.png"/><Relationship Id="rId14" Type="http://schemas.openxmlformats.org/officeDocument/2006/relationships/image" Target="../media/image1870.png"/><Relationship Id="rId22" Type="http://schemas.openxmlformats.org/officeDocument/2006/relationships/image" Target="../media/image1950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8.png"/><Relationship Id="rId18" Type="http://schemas.openxmlformats.org/officeDocument/2006/relationships/image" Target="../media/image213.png"/><Relationship Id="rId26" Type="http://schemas.openxmlformats.org/officeDocument/2006/relationships/image" Target="../media/image221.png"/><Relationship Id="rId39" Type="http://schemas.openxmlformats.org/officeDocument/2006/relationships/image" Target="../media/image234.png"/><Relationship Id="rId21" Type="http://schemas.openxmlformats.org/officeDocument/2006/relationships/image" Target="../media/image216.png"/><Relationship Id="rId34" Type="http://schemas.openxmlformats.org/officeDocument/2006/relationships/image" Target="../media/image229.png"/><Relationship Id="rId42" Type="http://schemas.openxmlformats.org/officeDocument/2006/relationships/image" Target="../media/image237.png"/><Relationship Id="rId7" Type="http://schemas.openxmlformats.org/officeDocument/2006/relationships/image" Target="../media/image202.png"/><Relationship Id="rId2" Type="http://schemas.openxmlformats.org/officeDocument/2006/relationships/image" Target="../media/image1900.png"/><Relationship Id="rId16" Type="http://schemas.openxmlformats.org/officeDocument/2006/relationships/image" Target="../media/image211.png"/><Relationship Id="rId20" Type="http://schemas.openxmlformats.org/officeDocument/2006/relationships/image" Target="../media/image215.png"/><Relationship Id="rId29" Type="http://schemas.openxmlformats.org/officeDocument/2006/relationships/image" Target="../media/image224.png"/><Relationship Id="rId41" Type="http://schemas.openxmlformats.org/officeDocument/2006/relationships/image" Target="../media/image2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206.png"/><Relationship Id="rId24" Type="http://schemas.openxmlformats.org/officeDocument/2006/relationships/image" Target="../media/image219.png"/><Relationship Id="rId32" Type="http://schemas.openxmlformats.org/officeDocument/2006/relationships/image" Target="../media/image227.png"/><Relationship Id="rId37" Type="http://schemas.openxmlformats.org/officeDocument/2006/relationships/image" Target="../media/image232.png"/><Relationship Id="rId40" Type="http://schemas.openxmlformats.org/officeDocument/2006/relationships/image" Target="../media/image235.png"/><Relationship Id="rId5" Type="http://schemas.openxmlformats.org/officeDocument/2006/relationships/image" Target="../media/image200.png"/><Relationship Id="rId15" Type="http://schemas.openxmlformats.org/officeDocument/2006/relationships/image" Target="../media/image210.png"/><Relationship Id="rId23" Type="http://schemas.openxmlformats.org/officeDocument/2006/relationships/image" Target="../media/image218.png"/><Relationship Id="rId28" Type="http://schemas.openxmlformats.org/officeDocument/2006/relationships/image" Target="../media/image223.png"/><Relationship Id="rId36" Type="http://schemas.openxmlformats.org/officeDocument/2006/relationships/image" Target="../media/image231.png"/><Relationship Id="rId10" Type="http://schemas.openxmlformats.org/officeDocument/2006/relationships/image" Target="../media/image205.png"/><Relationship Id="rId19" Type="http://schemas.openxmlformats.org/officeDocument/2006/relationships/image" Target="../media/image214.png"/><Relationship Id="rId31" Type="http://schemas.openxmlformats.org/officeDocument/2006/relationships/image" Target="../media/image226.png"/><Relationship Id="rId4" Type="http://schemas.openxmlformats.org/officeDocument/2006/relationships/image" Target="../media/image1990.png"/><Relationship Id="rId9" Type="http://schemas.openxmlformats.org/officeDocument/2006/relationships/image" Target="../media/image204.png"/><Relationship Id="rId14" Type="http://schemas.openxmlformats.org/officeDocument/2006/relationships/image" Target="../media/image209.png"/><Relationship Id="rId22" Type="http://schemas.openxmlformats.org/officeDocument/2006/relationships/image" Target="../media/image217.png"/><Relationship Id="rId27" Type="http://schemas.openxmlformats.org/officeDocument/2006/relationships/image" Target="../media/image222.png"/><Relationship Id="rId30" Type="http://schemas.openxmlformats.org/officeDocument/2006/relationships/image" Target="../media/image225.png"/><Relationship Id="rId35" Type="http://schemas.openxmlformats.org/officeDocument/2006/relationships/image" Target="../media/image230.png"/><Relationship Id="rId43" Type="http://schemas.openxmlformats.org/officeDocument/2006/relationships/image" Target="../media/image238.png"/><Relationship Id="rId8" Type="http://schemas.openxmlformats.org/officeDocument/2006/relationships/image" Target="../media/image203.png"/><Relationship Id="rId3" Type="http://schemas.openxmlformats.org/officeDocument/2006/relationships/image" Target="../media/image1940.png"/><Relationship Id="rId12" Type="http://schemas.openxmlformats.org/officeDocument/2006/relationships/image" Target="../media/image207.png"/><Relationship Id="rId17" Type="http://schemas.openxmlformats.org/officeDocument/2006/relationships/image" Target="../media/image212.png"/><Relationship Id="rId25" Type="http://schemas.openxmlformats.org/officeDocument/2006/relationships/image" Target="../media/image220.png"/><Relationship Id="rId33" Type="http://schemas.openxmlformats.org/officeDocument/2006/relationships/image" Target="../media/image228.png"/><Relationship Id="rId38" Type="http://schemas.openxmlformats.org/officeDocument/2006/relationships/image" Target="../media/image2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07.png"/><Relationship Id="rId7" Type="http://schemas.openxmlformats.org/officeDocument/2006/relationships/image" Target="../media/image239.png"/><Relationship Id="rId2" Type="http://schemas.openxmlformats.org/officeDocument/2006/relationships/image" Target="../media/image2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80.png"/><Relationship Id="rId5" Type="http://schemas.openxmlformats.org/officeDocument/2006/relationships/image" Target="../media/image2370.png"/><Relationship Id="rId4" Type="http://schemas.openxmlformats.org/officeDocument/2006/relationships/image" Target="../media/image208.png"/><Relationship Id="rId9" Type="http://schemas.openxmlformats.org/officeDocument/2006/relationships/image" Target="../media/image24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png"/><Relationship Id="rId13" Type="http://schemas.openxmlformats.org/officeDocument/2006/relationships/image" Target="../media/image253.png"/><Relationship Id="rId18" Type="http://schemas.openxmlformats.org/officeDocument/2006/relationships/image" Target="../media/image258.png"/><Relationship Id="rId26" Type="http://schemas.openxmlformats.org/officeDocument/2006/relationships/image" Target="../media/image266.png"/><Relationship Id="rId3" Type="http://schemas.openxmlformats.org/officeDocument/2006/relationships/image" Target="../media/image243.png"/><Relationship Id="rId21" Type="http://schemas.openxmlformats.org/officeDocument/2006/relationships/image" Target="../media/image261.png"/><Relationship Id="rId7" Type="http://schemas.openxmlformats.org/officeDocument/2006/relationships/image" Target="../media/image247.png"/><Relationship Id="rId12" Type="http://schemas.openxmlformats.org/officeDocument/2006/relationships/image" Target="../media/image252.png"/><Relationship Id="rId17" Type="http://schemas.openxmlformats.org/officeDocument/2006/relationships/image" Target="../media/image257.png"/><Relationship Id="rId25" Type="http://schemas.openxmlformats.org/officeDocument/2006/relationships/image" Target="../media/image265.png"/><Relationship Id="rId2" Type="http://schemas.openxmlformats.org/officeDocument/2006/relationships/image" Target="../media/image242.png"/><Relationship Id="rId16" Type="http://schemas.openxmlformats.org/officeDocument/2006/relationships/image" Target="../media/image256.png"/><Relationship Id="rId20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6.png"/><Relationship Id="rId11" Type="http://schemas.openxmlformats.org/officeDocument/2006/relationships/image" Target="../media/image251.png"/><Relationship Id="rId24" Type="http://schemas.openxmlformats.org/officeDocument/2006/relationships/image" Target="../media/image264.png"/><Relationship Id="rId5" Type="http://schemas.openxmlformats.org/officeDocument/2006/relationships/image" Target="../media/image245.png"/><Relationship Id="rId15" Type="http://schemas.openxmlformats.org/officeDocument/2006/relationships/image" Target="../media/image255.png"/><Relationship Id="rId23" Type="http://schemas.openxmlformats.org/officeDocument/2006/relationships/image" Target="../media/image263.png"/><Relationship Id="rId10" Type="http://schemas.openxmlformats.org/officeDocument/2006/relationships/image" Target="../media/image250.png"/><Relationship Id="rId19" Type="http://schemas.openxmlformats.org/officeDocument/2006/relationships/image" Target="../media/image259.png"/><Relationship Id="rId4" Type="http://schemas.openxmlformats.org/officeDocument/2006/relationships/image" Target="../media/image244.png"/><Relationship Id="rId9" Type="http://schemas.openxmlformats.org/officeDocument/2006/relationships/image" Target="../media/image249.png"/><Relationship Id="rId14" Type="http://schemas.openxmlformats.org/officeDocument/2006/relationships/image" Target="../media/image254.png"/><Relationship Id="rId22" Type="http://schemas.openxmlformats.org/officeDocument/2006/relationships/image" Target="../media/image262.png"/><Relationship Id="rId27" Type="http://schemas.openxmlformats.org/officeDocument/2006/relationships/image" Target="../media/image26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png"/><Relationship Id="rId13" Type="http://schemas.openxmlformats.org/officeDocument/2006/relationships/image" Target="../media/image279.png"/><Relationship Id="rId18" Type="http://schemas.openxmlformats.org/officeDocument/2006/relationships/image" Target="../media/image283.png"/><Relationship Id="rId3" Type="http://schemas.openxmlformats.org/officeDocument/2006/relationships/image" Target="../media/image269.png"/><Relationship Id="rId21" Type="http://schemas.openxmlformats.org/officeDocument/2006/relationships/image" Target="../media/image286.png"/><Relationship Id="rId7" Type="http://schemas.openxmlformats.org/officeDocument/2006/relationships/image" Target="../media/image273.png"/><Relationship Id="rId12" Type="http://schemas.openxmlformats.org/officeDocument/2006/relationships/image" Target="../media/image278.png"/><Relationship Id="rId17" Type="http://schemas.openxmlformats.org/officeDocument/2006/relationships/image" Target="../media/image282.png"/><Relationship Id="rId2" Type="http://schemas.openxmlformats.org/officeDocument/2006/relationships/image" Target="../media/image268.png"/><Relationship Id="rId16" Type="http://schemas.openxmlformats.org/officeDocument/2006/relationships/image" Target="../media/image281.png"/><Relationship Id="rId20" Type="http://schemas.openxmlformats.org/officeDocument/2006/relationships/image" Target="../media/image2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2.png"/><Relationship Id="rId11" Type="http://schemas.openxmlformats.org/officeDocument/2006/relationships/image" Target="../media/image277.png"/><Relationship Id="rId5" Type="http://schemas.openxmlformats.org/officeDocument/2006/relationships/image" Target="../media/image271.png"/><Relationship Id="rId15" Type="http://schemas.openxmlformats.org/officeDocument/2006/relationships/image" Target="../media/image280.png"/><Relationship Id="rId10" Type="http://schemas.openxmlformats.org/officeDocument/2006/relationships/image" Target="../media/image276.png"/><Relationship Id="rId19" Type="http://schemas.openxmlformats.org/officeDocument/2006/relationships/image" Target="../media/image284.png"/><Relationship Id="rId4" Type="http://schemas.openxmlformats.org/officeDocument/2006/relationships/image" Target="../media/image270.png"/><Relationship Id="rId9" Type="http://schemas.openxmlformats.org/officeDocument/2006/relationships/image" Target="../media/image275.png"/><Relationship Id="rId14" Type="http://schemas.openxmlformats.org/officeDocument/2006/relationships/image" Target="../media/image2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png"/><Relationship Id="rId13" Type="http://schemas.openxmlformats.org/officeDocument/2006/relationships/image" Target="../media/image296.png"/><Relationship Id="rId3" Type="http://schemas.openxmlformats.org/officeDocument/2006/relationships/image" Target="../media/image208.png"/><Relationship Id="rId7" Type="http://schemas.openxmlformats.org/officeDocument/2006/relationships/image" Target="../media/image290.png"/><Relationship Id="rId12" Type="http://schemas.openxmlformats.org/officeDocument/2006/relationships/image" Target="../media/image295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9.png"/><Relationship Id="rId11" Type="http://schemas.openxmlformats.org/officeDocument/2006/relationships/image" Target="../media/image294.png"/><Relationship Id="rId5" Type="http://schemas.openxmlformats.org/officeDocument/2006/relationships/image" Target="../media/image288.png"/><Relationship Id="rId10" Type="http://schemas.openxmlformats.org/officeDocument/2006/relationships/image" Target="../media/image293.png"/><Relationship Id="rId4" Type="http://schemas.openxmlformats.org/officeDocument/2006/relationships/image" Target="../media/image287.png"/><Relationship Id="rId9" Type="http://schemas.openxmlformats.org/officeDocument/2006/relationships/image" Target="../media/image292.png"/><Relationship Id="rId14" Type="http://schemas.openxmlformats.org/officeDocument/2006/relationships/image" Target="../media/image297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9.png"/><Relationship Id="rId18" Type="http://schemas.openxmlformats.org/officeDocument/2006/relationships/image" Target="../media/image314.png"/><Relationship Id="rId26" Type="http://schemas.openxmlformats.org/officeDocument/2006/relationships/image" Target="../media/image322.png"/><Relationship Id="rId39" Type="http://schemas.openxmlformats.org/officeDocument/2006/relationships/image" Target="../media/image335.png"/><Relationship Id="rId21" Type="http://schemas.openxmlformats.org/officeDocument/2006/relationships/image" Target="../media/image317.png"/><Relationship Id="rId34" Type="http://schemas.openxmlformats.org/officeDocument/2006/relationships/image" Target="../media/image330.png"/><Relationship Id="rId7" Type="http://schemas.openxmlformats.org/officeDocument/2006/relationships/image" Target="../media/image303.png"/><Relationship Id="rId12" Type="http://schemas.openxmlformats.org/officeDocument/2006/relationships/image" Target="../media/image308.png"/><Relationship Id="rId17" Type="http://schemas.openxmlformats.org/officeDocument/2006/relationships/image" Target="../media/image313.png"/><Relationship Id="rId25" Type="http://schemas.openxmlformats.org/officeDocument/2006/relationships/image" Target="../media/image321.png"/><Relationship Id="rId33" Type="http://schemas.openxmlformats.org/officeDocument/2006/relationships/image" Target="../media/image329.png"/><Relationship Id="rId38" Type="http://schemas.openxmlformats.org/officeDocument/2006/relationships/image" Target="../media/image334.png"/><Relationship Id="rId2" Type="http://schemas.openxmlformats.org/officeDocument/2006/relationships/image" Target="../media/image298.png"/><Relationship Id="rId16" Type="http://schemas.openxmlformats.org/officeDocument/2006/relationships/image" Target="../media/image312.png"/><Relationship Id="rId20" Type="http://schemas.openxmlformats.org/officeDocument/2006/relationships/image" Target="../media/image316.png"/><Relationship Id="rId29" Type="http://schemas.openxmlformats.org/officeDocument/2006/relationships/image" Target="../media/image3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2.png"/><Relationship Id="rId11" Type="http://schemas.openxmlformats.org/officeDocument/2006/relationships/image" Target="../media/image307.png"/><Relationship Id="rId24" Type="http://schemas.openxmlformats.org/officeDocument/2006/relationships/image" Target="../media/image320.png"/><Relationship Id="rId32" Type="http://schemas.openxmlformats.org/officeDocument/2006/relationships/image" Target="../media/image328.png"/><Relationship Id="rId37" Type="http://schemas.openxmlformats.org/officeDocument/2006/relationships/image" Target="../media/image333.png"/><Relationship Id="rId40" Type="http://schemas.openxmlformats.org/officeDocument/2006/relationships/image" Target="../media/image336.png"/><Relationship Id="rId5" Type="http://schemas.openxmlformats.org/officeDocument/2006/relationships/image" Target="../media/image301.png"/><Relationship Id="rId15" Type="http://schemas.openxmlformats.org/officeDocument/2006/relationships/image" Target="../media/image311.png"/><Relationship Id="rId23" Type="http://schemas.openxmlformats.org/officeDocument/2006/relationships/image" Target="../media/image319.png"/><Relationship Id="rId28" Type="http://schemas.openxmlformats.org/officeDocument/2006/relationships/image" Target="../media/image324.png"/><Relationship Id="rId36" Type="http://schemas.openxmlformats.org/officeDocument/2006/relationships/image" Target="../media/image332.png"/><Relationship Id="rId10" Type="http://schemas.openxmlformats.org/officeDocument/2006/relationships/image" Target="../media/image306.png"/><Relationship Id="rId19" Type="http://schemas.openxmlformats.org/officeDocument/2006/relationships/image" Target="../media/image315.png"/><Relationship Id="rId31" Type="http://schemas.openxmlformats.org/officeDocument/2006/relationships/image" Target="../media/image327.png"/><Relationship Id="rId4" Type="http://schemas.openxmlformats.org/officeDocument/2006/relationships/image" Target="../media/image300.png"/><Relationship Id="rId9" Type="http://schemas.openxmlformats.org/officeDocument/2006/relationships/image" Target="../media/image305.png"/><Relationship Id="rId14" Type="http://schemas.openxmlformats.org/officeDocument/2006/relationships/image" Target="../media/image310.png"/><Relationship Id="rId22" Type="http://schemas.openxmlformats.org/officeDocument/2006/relationships/image" Target="../media/image318.png"/><Relationship Id="rId27" Type="http://schemas.openxmlformats.org/officeDocument/2006/relationships/image" Target="../media/image323.png"/><Relationship Id="rId30" Type="http://schemas.openxmlformats.org/officeDocument/2006/relationships/image" Target="../media/image326.png"/><Relationship Id="rId35" Type="http://schemas.openxmlformats.org/officeDocument/2006/relationships/image" Target="../media/image331.png"/><Relationship Id="rId8" Type="http://schemas.openxmlformats.org/officeDocument/2006/relationships/image" Target="../media/image304.png"/><Relationship Id="rId3" Type="http://schemas.openxmlformats.org/officeDocument/2006/relationships/image" Target="../media/image29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3.png"/><Relationship Id="rId3" Type="http://schemas.openxmlformats.org/officeDocument/2006/relationships/image" Target="../media/image338.png"/><Relationship Id="rId7" Type="http://schemas.openxmlformats.org/officeDocument/2006/relationships/image" Target="../media/image342.png"/><Relationship Id="rId2" Type="http://schemas.openxmlformats.org/officeDocument/2006/relationships/image" Target="../media/image3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1.png"/><Relationship Id="rId5" Type="http://schemas.openxmlformats.org/officeDocument/2006/relationships/image" Target="../media/image340.png"/><Relationship Id="rId4" Type="http://schemas.openxmlformats.org/officeDocument/2006/relationships/image" Target="../media/image339.png"/><Relationship Id="rId9" Type="http://schemas.openxmlformats.org/officeDocument/2006/relationships/image" Target="../media/image344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9" Type="http://schemas.openxmlformats.org/officeDocument/2006/relationships/image" Target="../media/image49.png"/><Relationship Id="rId21" Type="http://schemas.openxmlformats.org/officeDocument/2006/relationships/image" Target="../media/image31.png"/><Relationship Id="rId34" Type="http://schemas.openxmlformats.org/officeDocument/2006/relationships/image" Target="../media/image4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38" Type="http://schemas.openxmlformats.org/officeDocument/2006/relationships/image" Target="../media/image48.png"/><Relationship Id="rId2" Type="http://schemas.openxmlformats.org/officeDocument/2006/relationships/image" Target="../media/image1210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37" Type="http://schemas.openxmlformats.org/officeDocument/2006/relationships/image" Target="../media/image47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35" Type="http://schemas.openxmlformats.org/officeDocument/2006/relationships/image" Target="../media/image45.png"/><Relationship Id="rId8" Type="http://schemas.openxmlformats.org/officeDocument/2006/relationships/image" Target="../media/image18.png"/><Relationship Id="rId3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26" Type="http://schemas.openxmlformats.org/officeDocument/2006/relationships/image" Target="../media/image93.png"/><Relationship Id="rId21" Type="http://schemas.openxmlformats.org/officeDocument/2006/relationships/image" Target="../media/image88.png"/><Relationship Id="rId34" Type="http://schemas.openxmlformats.org/officeDocument/2006/relationships/image" Target="../media/image101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5" Type="http://schemas.openxmlformats.org/officeDocument/2006/relationships/image" Target="../media/image92.png"/><Relationship Id="rId33" Type="http://schemas.openxmlformats.org/officeDocument/2006/relationships/image" Target="../media/image100.png"/><Relationship Id="rId2" Type="http://schemas.openxmlformats.org/officeDocument/2006/relationships/image" Target="../media/image69.png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29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24" Type="http://schemas.openxmlformats.org/officeDocument/2006/relationships/image" Target="../media/image91.png"/><Relationship Id="rId32" Type="http://schemas.openxmlformats.org/officeDocument/2006/relationships/image" Target="../media/image99.png"/><Relationship Id="rId37" Type="http://schemas.openxmlformats.org/officeDocument/2006/relationships/image" Target="../media/image104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23" Type="http://schemas.openxmlformats.org/officeDocument/2006/relationships/image" Target="../media/image90.png"/><Relationship Id="rId28" Type="http://schemas.openxmlformats.org/officeDocument/2006/relationships/image" Target="../media/image95.png"/><Relationship Id="rId36" Type="http://schemas.openxmlformats.org/officeDocument/2006/relationships/image" Target="../media/image103.png"/><Relationship Id="rId10" Type="http://schemas.openxmlformats.org/officeDocument/2006/relationships/image" Target="../media/image77.png"/><Relationship Id="rId19" Type="http://schemas.openxmlformats.org/officeDocument/2006/relationships/image" Target="../media/image86.png"/><Relationship Id="rId31" Type="http://schemas.openxmlformats.org/officeDocument/2006/relationships/image" Target="../media/image98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Relationship Id="rId22" Type="http://schemas.openxmlformats.org/officeDocument/2006/relationships/image" Target="../media/image89.png"/><Relationship Id="rId27" Type="http://schemas.openxmlformats.org/officeDocument/2006/relationships/image" Target="../media/image94.png"/><Relationship Id="rId30" Type="http://schemas.openxmlformats.org/officeDocument/2006/relationships/image" Target="../media/image97.png"/><Relationship Id="rId35" Type="http://schemas.openxmlformats.org/officeDocument/2006/relationships/image" Target="../media/image102.png"/><Relationship Id="rId8" Type="http://schemas.openxmlformats.org/officeDocument/2006/relationships/image" Target="../media/image75.png"/><Relationship Id="rId3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6.png"/><Relationship Id="rId18" Type="http://schemas.openxmlformats.org/officeDocument/2006/relationships/image" Target="../media/image121.png"/><Relationship Id="rId26" Type="http://schemas.openxmlformats.org/officeDocument/2006/relationships/image" Target="../media/image129.png"/><Relationship Id="rId39" Type="http://schemas.openxmlformats.org/officeDocument/2006/relationships/image" Target="../media/image142.png"/><Relationship Id="rId21" Type="http://schemas.openxmlformats.org/officeDocument/2006/relationships/image" Target="../media/image124.png"/><Relationship Id="rId34" Type="http://schemas.openxmlformats.org/officeDocument/2006/relationships/image" Target="../media/image137.png"/><Relationship Id="rId42" Type="http://schemas.openxmlformats.org/officeDocument/2006/relationships/image" Target="../media/image145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6" Type="http://schemas.openxmlformats.org/officeDocument/2006/relationships/image" Target="../media/image119.png"/><Relationship Id="rId20" Type="http://schemas.openxmlformats.org/officeDocument/2006/relationships/image" Target="../media/image123.png"/><Relationship Id="rId29" Type="http://schemas.openxmlformats.org/officeDocument/2006/relationships/image" Target="../media/image132.png"/><Relationship Id="rId41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24" Type="http://schemas.openxmlformats.org/officeDocument/2006/relationships/image" Target="../media/image127.png"/><Relationship Id="rId32" Type="http://schemas.openxmlformats.org/officeDocument/2006/relationships/image" Target="../media/image135.png"/><Relationship Id="rId37" Type="http://schemas.openxmlformats.org/officeDocument/2006/relationships/image" Target="../media/image140.png"/><Relationship Id="rId40" Type="http://schemas.openxmlformats.org/officeDocument/2006/relationships/image" Target="../media/image143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23" Type="http://schemas.openxmlformats.org/officeDocument/2006/relationships/image" Target="../media/image126.png"/><Relationship Id="rId28" Type="http://schemas.openxmlformats.org/officeDocument/2006/relationships/image" Target="../media/image131.png"/><Relationship Id="rId36" Type="http://schemas.openxmlformats.org/officeDocument/2006/relationships/image" Target="../media/image139.png"/><Relationship Id="rId10" Type="http://schemas.openxmlformats.org/officeDocument/2006/relationships/image" Target="../media/image113.png"/><Relationship Id="rId19" Type="http://schemas.openxmlformats.org/officeDocument/2006/relationships/image" Target="../media/image122.png"/><Relationship Id="rId31" Type="http://schemas.openxmlformats.org/officeDocument/2006/relationships/image" Target="../media/image134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Relationship Id="rId22" Type="http://schemas.openxmlformats.org/officeDocument/2006/relationships/image" Target="../media/image125.png"/><Relationship Id="rId27" Type="http://schemas.openxmlformats.org/officeDocument/2006/relationships/image" Target="../media/image130.png"/><Relationship Id="rId30" Type="http://schemas.openxmlformats.org/officeDocument/2006/relationships/image" Target="../media/image133.png"/><Relationship Id="rId35" Type="http://schemas.openxmlformats.org/officeDocument/2006/relationships/image" Target="../media/image138.png"/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12" Type="http://schemas.openxmlformats.org/officeDocument/2006/relationships/image" Target="../media/image115.png"/><Relationship Id="rId17" Type="http://schemas.openxmlformats.org/officeDocument/2006/relationships/image" Target="../media/image120.png"/><Relationship Id="rId25" Type="http://schemas.openxmlformats.org/officeDocument/2006/relationships/image" Target="../media/image128.png"/><Relationship Id="rId33" Type="http://schemas.openxmlformats.org/officeDocument/2006/relationships/image" Target="../media/image136.png"/><Relationship Id="rId38" Type="http://schemas.openxmlformats.org/officeDocument/2006/relationships/image" Target="../media/image1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image" Target="../media/image157.png"/><Relationship Id="rId18" Type="http://schemas.openxmlformats.org/officeDocument/2006/relationships/image" Target="../media/image162.png"/><Relationship Id="rId3" Type="http://schemas.openxmlformats.org/officeDocument/2006/relationships/image" Target="../media/image147.png"/><Relationship Id="rId21" Type="http://schemas.openxmlformats.org/officeDocument/2006/relationships/image" Target="../media/image165.png"/><Relationship Id="rId7" Type="http://schemas.openxmlformats.org/officeDocument/2006/relationships/image" Target="../media/image151.png"/><Relationship Id="rId12" Type="http://schemas.openxmlformats.org/officeDocument/2006/relationships/image" Target="../media/image156.png"/><Relationship Id="rId17" Type="http://schemas.openxmlformats.org/officeDocument/2006/relationships/image" Target="../media/image161.png"/><Relationship Id="rId2" Type="http://schemas.openxmlformats.org/officeDocument/2006/relationships/image" Target="../media/image146.png"/><Relationship Id="rId16" Type="http://schemas.openxmlformats.org/officeDocument/2006/relationships/image" Target="../media/image160.png"/><Relationship Id="rId20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155.png"/><Relationship Id="rId5" Type="http://schemas.openxmlformats.org/officeDocument/2006/relationships/image" Target="../media/image149.png"/><Relationship Id="rId15" Type="http://schemas.openxmlformats.org/officeDocument/2006/relationships/image" Target="../media/image159.png"/><Relationship Id="rId10" Type="http://schemas.openxmlformats.org/officeDocument/2006/relationships/image" Target="../media/image154.png"/><Relationship Id="rId19" Type="http://schemas.openxmlformats.org/officeDocument/2006/relationships/image" Target="../media/image163.png"/><Relationship Id="rId4" Type="http://schemas.openxmlformats.org/officeDocument/2006/relationships/image" Target="../media/image148.png"/><Relationship Id="rId9" Type="http://schemas.openxmlformats.org/officeDocument/2006/relationships/image" Target="../media/image153.png"/><Relationship Id="rId14" Type="http://schemas.openxmlformats.org/officeDocument/2006/relationships/image" Target="../media/image158.png"/><Relationship Id="rId22" Type="http://schemas.openxmlformats.org/officeDocument/2006/relationships/image" Target="../media/image16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0.png"/><Relationship Id="rId13" Type="http://schemas.openxmlformats.org/officeDocument/2006/relationships/image" Target="../media/image1160.png"/><Relationship Id="rId18" Type="http://schemas.openxmlformats.org/officeDocument/2006/relationships/image" Target="../media/image1211.png"/><Relationship Id="rId3" Type="http://schemas.openxmlformats.org/officeDocument/2006/relationships/image" Target="../media/image1090.png"/><Relationship Id="rId7" Type="http://schemas.openxmlformats.org/officeDocument/2006/relationships/image" Target="../media/image1100.png"/><Relationship Id="rId12" Type="http://schemas.openxmlformats.org/officeDocument/2006/relationships/image" Target="../media/image1150.png"/><Relationship Id="rId17" Type="http://schemas.openxmlformats.org/officeDocument/2006/relationships/image" Target="../media/image1200.png"/><Relationship Id="rId2" Type="http://schemas.openxmlformats.org/officeDocument/2006/relationships/image" Target="../media/image1050.png"/><Relationship Id="rId16" Type="http://schemas.openxmlformats.org/officeDocument/2006/relationships/image" Target="../media/image1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11" Type="http://schemas.openxmlformats.org/officeDocument/2006/relationships/image" Target="../media/image1140.png"/><Relationship Id="rId5" Type="http://schemas.openxmlformats.org/officeDocument/2006/relationships/image" Target="../media/image1111.png"/><Relationship Id="rId15" Type="http://schemas.openxmlformats.org/officeDocument/2006/relationships/image" Target="../media/image1180.png"/><Relationship Id="rId10" Type="http://schemas.openxmlformats.org/officeDocument/2006/relationships/image" Target="../media/image1130.png"/><Relationship Id="rId19" Type="http://schemas.openxmlformats.org/officeDocument/2006/relationships/image" Target="../media/image1220.png"/><Relationship Id="rId4" Type="http://schemas.openxmlformats.org/officeDocument/2006/relationships/image" Target="../media/image1101.png"/><Relationship Id="rId9" Type="http://schemas.openxmlformats.org/officeDocument/2006/relationships/image" Target="../media/image1120.png"/><Relationship Id="rId14" Type="http://schemas.openxmlformats.org/officeDocument/2006/relationships/image" Target="../media/image117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0.png"/><Relationship Id="rId3" Type="http://schemas.openxmlformats.org/officeDocument/2006/relationships/image" Target="../media/image69.png"/><Relationship Id="rId7" Type="http://schemas.openxmlformats.org/officeDocument/2006/relationships/image" Target="../media/image1070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109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7BE6E9EA-7C80-D54B-A4F1-4C5D7F36EF0B}"/>
              </a:ext>
            </a:extLst>
          </p:cNvPr>
          <p:cNvSpPr txBox="1"/>
          <p:nvPr/>
        </p:nvSpPr>
        <p:spPr>
          <a:xfrm>
            <a:off x="1051991" y="2875002"/>
            <a:ext cx="100880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tx1">
                    <a:lumMod val="95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Euclid" panose="02020503060505020303" pitchFamily="18" charset="0"/>
              </a:rPr>
              <a:t>Solutions By Substitutions</a:t>
            </a:r>
          </a:p>
        </p:txBody>
      </p:sp>
    </p:spTree>
    <p:extLst>
      <p:ext uri="{BB962C8B-B14F-4D97-AF65-F5344CB8AC3E}">
        <p14:creationId xmlns:p14="http://schemas.microsoft.com/office/powerpoint/2010/main" val="1708147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C3EF82E5-3535-41D2-F6CD-DEE31383FDE6}"/>
              </a:ext>
            </a:extLst>
          </p:cNvPr>
          <p:cNvSpPr txBox="1"/>
          <p:nvPr/>
        </p:nvSpPr>
        <p:spPr>
          <a:xfrm>
            <a:off x="5118741" y="415882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Remark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5310BBA-4688-A995-7EDB-AE64B7895317}"/>
                  </a:ext>
                </a:extLst>
              </p:cNvPr>
              <p:cNvSpPr txBox="1"/>
              <p:nvPr/>
            </p:nvSpPr>
            <p:spPr>
              <a:xfrm>
                <a:off x="4212018" y="1107011"/>
                <a:ext cx="305288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5310BBA-4688-A995-7EDB-AE64B7895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018" y="1107011"/>
                <a:ext cx="3052887" cy="307777"/>
              </a:xfrm>
              <a:prstGeom prst="rect">
                <a:avLst/>
              </a:prstGeom>
              <a:blipFill>
                <a:blip r:embed="rId2"/>
                <a:stretch>
                  <a:fillRect l="-1597" r="-1397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9DFA7C0-E1A5-9486-4F5D-EEA0D78F2FAC}"/>
              </a:ext>
            </a:extLst>
          </p:cNvPr>
          <p:cNvSpPr txBox="1"/>
          <p:nvPr/>
        </p:nvSpPr>
        <p:spPr>
          <a:xfrm>
            <a:off x="2997160" y="2294406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Euclid" panose="02020503060505020303" pitchFamily="18" charset="0"/>
              </a:rPr>
              <a:t>1. Separable?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48E4038-8EE1-2009-5849-E788CF9553E4}"/>
                  </a:ext>
                </a:extLst>
              </p:cNvPr>
              <p:cNvSpPr txBox="1"/>
              <p:nvPr/>
            </p:nvSpPr>
            <p:spPr>
              <a:xfrm>
                <a:off x="5170809" y="2334233"/>
                <a:ext cx="199137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48E4038-8EE1-2009-5849-E788CF955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809" y="2334233"/>
                <a:ext cx="1991379" cy="246221"/>
              </a:xfrm>
              <a:prstGeom prst="rect">
                <a:avLst/>
              </a:prstGeom>
              <a:blipFill>
                <a:blip r:embed="rId3"/>
                <a:stretch>
                  <a:fillRect l="-1835" r="-1835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A223483-DC46-D102-C11F-BB08ED5D2737}"/>
              </a:ext>
            </a:extLst>
          </p:cNvPr>
          <p:cNvSpPr txBox="1"/>
          <p:nvPr/>
        </p:nvSpPr>
        <p:spPr>
          <a:xfrm>
            <a:off x="2997160" y="324831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Euclid" panose="02020503060505020303" pitchFamily="18" charset="0"/>
              </a:rPr>
              <a:t>2. Exact?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E39A36-934A-AF0D-06F6-A8A76BF2BAD9}"/>
                  </a:ext>
                </a:extLst>
              </p:cNvPr>
              <p:cNvSpPr txBox="1"/>
              <p:nvPr/>
            </p:nvSpPr>
            <p:spPr>
              <a:xfrm>
                <a:off x="4736179" y="3084096"/>
                <a:ext cx="1726559" cy="602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E39A36-934A-AF0D-06F6-A8A76BF2B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179" y="3084096"/>
                <a:ext cx="1726559" cy="6026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52B5963-DE91-30D7-CC7A-96D03F5CB6B5}"/>
              </a:ext>
            </a:extLst>
          </p:cNvPr>
          <p:cNvSpPr txBox="1"/>
          <p:nvPr/>
        </p:nvSpPr>
        <p:spPr>
          <a:xfrm>
            <a:off x="2997160" y="4300407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Euclid" panose="02020503060505020303" pitchFamily="18" charset="0"/>
              </a:rPr>
              <a:t>3. Made Exact?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6A2122-E2B3-BDD4-0C2E-A5B37C629B4B}"/>
                  </a:ext>
                </a:extLst>
              </p:cNvPr>
              <p:cNvSpPr txBox="1"/>
              <p:nvPr/>
            </p:nvSpPr>
            <p:spPr>
              <a:xfrm>
                <a:off x="4915434" y="3952241"/>
                <a:ext cx="1448240" cy="540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6A2122-E2B3-BDD4-0C2E-A5B37C629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434" y="3952241"/>
                <a:ext cx="1448240" cy="5401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911B6C-1E69-2AB7-46E8-B6D8D5B07736}"/>
              </a:ext>
            </a:extLst>
          </p:cNvPr>
          <p:cNvCxnSpPr/>
          <p:nvPr/>
        </p:nvCxnSpPr>
        <p:spPr>
          <a:xfrm>
            <a:off x="6358452" y="4252617"/>
            <a:ext cx="260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EED2A9-7F44-DB58-C27B-E0CF737F69E0}"/>
                  </a:ext>
                </a:extLst>
              </p:cNvPr>
              <p:cNvSpPr txBox="1"/>
              <p:nvPr/>
            </p:nvSpPr>
            <p:spPr>
              <a:xfrm>
                <a:off x="6738821" y="3942845"/>
                <a:ext cx="1704200" cy="4612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EED2A9-7F44-DB58-C27B-E0CF737F6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821" y="3942845"/>
                <a:ext cx="1704200" cy="4612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E1451EF-9B85-7EE6-5DC1-4E443829612B}"/>
              </a:ext>
            </a:extLst>
          </p:cNvPr>
          <p:cNvSpPr txBox="1"/>
          <p:nvPr/>
        </p:nvSpPr>
        <p:spPr>
          <a:xfrm>
            <a:off x="8443021" y="4093792"/>
            <a:ext cx="1043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  <a:latin typeface="Euclid" panose="02020503060505020303" pitchFamily="18" charset="0"/>
              </a:rPr>
              <a:t>*in terms of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871E5A-A5B1-A05E-15A3-564BD0C9526E}"/>
                  </a:ext>
                </a:extLst>
              </p:cNvPr>
              <p:cNvSpPr txBox="1"/>
              <p:nvPr/>
            </p:nvSpPr>
            <p:spPr>
              <a:xfrm>
                <a:off x="4910212" y="4518161"/>
                <a:ext cx="1448240" cy="540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871E5A-A5B1-A05E-15A3-564BD0C95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212" y="4518161"/>
                <a:ext cx="1448240" cy="5401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015C0F9-DA5C-9B2A-5225-5F21CE1CED81}"/>
              </a:ext>
            </a:extLst>
          </p:cNvPr>
          <p:cNvSpPr txBox="1"/>
          <p:nvPr/>
        </p:nvSpPr>
        <p:spPr>
          <a:xfrm>
            <a:off x="8443021" y="4649311"/>
            <a:ext cx="1043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  <a:latin typeface="Euclid" panose="02020503060505020303" pitchFamily="18" charset="0"/>
              </a:rPr>
              <a:t>*in terms of 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0A2449-FEA0-5013-6ABC-680B0A91C58B}"/>
              </a:ext>
            </a:extLst>
          </p:cNvPr>
          <p:cNvCxnSpPr/>
          <p:nvPr/>
        </p:nvCxnSpPr>
        <p:spPr>
          <a:xfrm>
            <a:off x="6382175" y="4847831"/>
            <a:ext cx="260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FE5A1D-DD44-410E-0E67-2BBBC03F47D7}"/>
                  </a:ext>
                </a:extLst>
              </p:cNvPr>
              <p:cNvSpPr txBox="1"/>
              <p:nvPr/>
            </p:nvSpPr>
            <p:spPr>
              <a:xfrm>
                <a:off x="6441939" y="4528905"/>
                <a:ext cx="2221156" cy="4612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FE5A1D-DD44-410E-0E67-2BBBC03F4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939" y="4528905"/>
                <a:ext cx="2221156" cy="4612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F8F06DA-C9C4-1193-5124-8DC5CBEBFFCB}"/>
              </a:ext>
            </a:extLst>
          </p:cNvPr>
          <p:cNvSpPr txBox="1"/>
          <p:nvPr/>
        </p:nvSpPr>
        <p:spPr>
          <a:xfrm>
            <a:off x="2997160" y="5447296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Euclid" panose="02020503060505020303" pitchFamily="18" charset="0"/>
              </a:rPr>
              <a:t>4. Homogeneous?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75C4210-9AEF-62B5-13EF-0BBB59E44C63}"/>
                  </a:ext>
                </a:extLst>
              </p:cNvPr>
              <p:cNvSpPr txBox="1"/>
              <p:nvPr/>
            </p:nvSpPr>
            <p:spPr>
              <a:xfrm>
                <a:off x="5458519" y="5522184"/>
                <a:ext cx="17504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𝑡𝑥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𝑡𝑦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75C4210-9AEF-62B5-13EF-0BBB59E44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519" y="5522184"/>
                <a:ext cx="1750479" cy="215444"/>
              </a:xfrm>
              <a:prstGeom prst="rect">
                <a:avLst/>
              </a:prstGeom>
              <a:blipFill>
                <a:blip r:embed="rId9"/>
                <a:stretch>
                  <a:fillRect l="-173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4B54AA7-68ED-E22C-2801-21D8E23A9890}"/>
                  </a:ext>
                </a:extLst>
              </p:cNvPr>
              <p:cNvSpPr txBox="1"/>
              <p:nvPr/>
            </p:nvSpPr>
            <p:spPr>
              <a:xfrm>
                <a:off x="7590921" y="5522184"/>
                <a:ext cx="17088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𝑡𝑥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𝑡𝑦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4B54AA7-68ED-E22C-2801-21D8E23A9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921" y="5522184"/>
                <a:ext cx="1708801" cy="215444"/>
              </a:xfrm>
              <a:prstGeom prst="rect">
                <a:avLst/>
              </a:prstGeom>
              <a:blipFill>
                <a:blip r:embed="rId10"/>
                <a:stretch>
                  <a:fillRect l="-1779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911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4" grpId="0"/>
      <p:bldP spid="2" grpId="0"/>
      <p:bldP spid="8" grpId="0"/>
      <p:bldP spid="9" grpId="0"/>
      <p:bldP spid="11" grpId="0"/>
      <p:bldP spid="12" grpId="0"/>
      <p:bldP spid="14" grpId="0"/>
      <p:bldP spid="15" grpId="0"/>
      <p:bldP spid="16" grpId="0"/>
      <p:bldP spid="17" grpId="0"/>
      <p:bldP spid="19" grpId="0"/>
      <p:bldP spid="20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D4EFA77-9708-EDD4-1A55-F7F9FDCCFFBF}"/>
              </a:ext>
            </a:extLst>
          </p:cNvPr>
          <p:cNvSpPr txBox="1"/>
          <p:nvPr/>
        </p:nvSpPr>
        <p:spPr>
          <a:xfrm>
            <a:off x="743444" y="450457"/>
            <a:ext cx="2584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Bernoulli’s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779C9D-61A6-681A-4D19-7294E48EC410}"/>
                  </a:ext>
                </a:extLst>
              </p:cNvPr>
              <p:cNvSpPr txBox="1"/>
              <p:nvPr/>
            </p:nvSpPr>
            <p:spPr>
              <a:xfrm>
                <a:off x="926154" y="1042111"/>
                <a:ext cx="1956369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779C9D-61A6-681A-4D19-7294E48EC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54" y="1042111"/>
                <a:ext cx="1956369" cy="5259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3D3F72-B243-AF90-10DC-07272278450B}"/>
                  </a:ext>
                </a:extLst>
              </p:cNvPr>
              <p:cNvSpPr txBox="1"/>
              <p:nvPr/>
            </p:nvSpPr>
            <p:spPr>
              <a:xfrm>
                <a:off x="2732291" y="1132070"/>
                <a:ext cx="5630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3D3F72-B243-AF90-10DC-072722784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291" y="1132070"/>
                <a:ext cx="563033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6ADE8D-710F-849E-8B63-CF1C34221E0E}"/>
                  </a:ext>
                </a:extLst>
              </p:cNvPr>
              <p:cNvSpPr txBox="1"/>
              <p:nvPr/>
            </p:nvSpPr>
            <p:spPr>
              <a:xfrm>
                <a:off x="2916168" y="1708491"/>
                <a:ext cx="1736886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6ADE8D-710F-849E-8B63-CF1C34221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168" y="1708491"/>
                <a:ext cx="1736886" cy="467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23953A-FA5E-6008-4FC4-CAC70C18D8A5}"/>
                  </a:ext>
                </a:extLst>
              </p:cNvPr>
              <p:cNvSpPr txBox="1"/>
              <p:nvPr/>
            </p:nvSpPr>
            <p:spPr>
              <a:xfrm>
                <a:off x="2916168" y="2405024"/>
                <a:ext cx="2280176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23953A-FA5E-6008-4FC4-CAC70C18D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168" y="2405024"/>
                <a:ext cx="2280176" cy="467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ED4459-592A-8621-8B1C-99E4273792E3}"/>
                  </a:ext>
                </a:extLst>
              </p:cNvPr>
              <p:cNvSpPr txBox="1"/>
              <p:nvPr/>
            </p:nvSpPr>
            <p:spPr>
              <a:xfrm>
                <a:off x="1014831" y="1832949"/>
                <a:ext cx="5487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ED4459-592A-8621-8B1C-99E427379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831" y="1832949"/>
                <a:ext cx="548740" cy="246221"/>
              </a:xfrm>
              <a:prstGeom prst="rect">
                <a:avLst/>
              </a:prstGeom>
              <a:blipFill>
                <a:blip r:embed="rId6"/>
                <a:stretch>
                  <a:fillRect l="-4444" r="-7778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1067A1-4010-E29D-694C-24A19B432C91}"/>
                  </a:ext>
                </a:extLst>
              </p:cNvPr>
              <p:cNvSpPr txBox="1"/>
              <p:nvPr/>
            </p:nvSpPr>
            <p:spPr>
              <a:xfrm>
                <a:off x="1014831" y="2529482"/>
                <a:ext cx="5487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1067A1-4010-E29D-694C-24A19B432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831" y="2529482"/>
                <a:ext cx="548740" cy="246221"/>
              </a:xfrm>
              <a:prstGeom prst="rect">
                <a:avLst/>
              </a:prstGeom>
              <a:blipFill>
                <a:blip r:embed="rId7"/>
                <a:stretch>
                  <a:fillRect l="-4444" r="-7778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7D613D-3E1A-2AF2-6CCB-2362106A4412}"/>
              </a:ext>
            </a:extLst>
          </p:cNvPr>
          <p:cNvCxnSpPr>
            <a:cxnSpLocks/>
          </p:cNvCxnSpPr>
          <p:nvPr/>
        </p:nvCxnSpPr>
        <p:spPr>
          <a:xfrm>
            <a:off x="2031779" y="1971448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9E8834-E2C9-515A-CA83-4C4B13222C89}"/>
              </a:ext>
            </a:extLst>
          </p:cNvPr>
          <p:cNvCxnSpPr>
            <a:cxnSpLocks/>
          </p:cNvCxnSpPr>
          <p:nvPr/>
        </p:nvCxnSpPr>
        <p:spPr>
          <a:xfrm>
            <a:off x="2031779" y="2667981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F40261D-C802-5CC6-5D9C-3BC09331CF1A}"/>
              </a:ext>
            </a:extLst>
          </p:cNvPr>
          <p:cNvSpPr txBox="1"/>
          <p:nvPr/>
        </p:nvSpPr>
        <p:spPr>
          <a:xfrm>
            <a:off x="5693614" y="1837437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Linear Equation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182378-9716-8379-3725-E6E8868CCB3A}"/>
              </a:ext>
            </a:extLst>
          </p:cNvPr>
          <p:cNvSpPr txBox="1"/>
          <p:nvPr/>
        </p:nvSpPr>
        <p:spPr>
          <a:xfrm>
            <a:off x="5693614" y="2498704"/>
            <a:ext cx="1863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Separable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40D9D94-4D7D-9A41-40B3-AF717E1CD3D5}"/>
                  </a:ext>
                </a:extLst>
              </p:cNvPr>
              <p:cNvSpPr txBox="1"/>
              <p:nvPr/>
            </p:nvSpPr>
            <p:spPr>
              <a:xfrm>
                <a:off x="1069863" y="3176921"/>
                <a:ext cx="5487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40D9D94-4D7D-9A41-40B3-AF717E1CD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63" y="3176921"/>
                <a:ext cx="548740" cy="246221"/>
              </a:xfrm>
              <a:prstGeom prst="rect">
                <a:avLst/>
              </a:prstGeom>
              <a:blipFill>
                <a:blip r:embed="rId8"/>
                <a:stretch>
                  <a:fillRect l="-5556" r="-6667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2263D1-5B4C-B8EF-5C45-9AEC6D56935C}"/>
                  </a:ext>
                </a:extLst>
              </p:cNvPr>
              <p:cNvSpPr txBox="1"/>
              <p:nvPr/>
            </p:nvSpPr>
            <p:spPr>
              <a:xfrm>
                <a:off x="1014831" y="3577030"/>
                <a:ext cx="9703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2263D1-5B4C-B8EF-5C45-9AEC6D569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831" y="3577030"/>
                <a:ext cx="970394" cy="276999"/>
              </a:xfrm>
              <a:prstGeom prst="rect">
                <a:avLst/>
              </a:prstGeom>
              <a:blipFill>
                <a:blip r:embed="rId9"/>
                <a:stretch>
                  <a:fillRect l="-3125" t="-4444" r="-62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2C400F46-CF63-865F-D66D-48199A1600F8}"/>
              </a:ext>
            </a:extLst>
          </p:cNvPr>
          <p:cNvSpPr txBox="1"/>
          <p:nvPr/>
        </p:nvSpPr>
        <p:spPr>
          <a:xfrm>
            <a:off x="3004845" y="3546252"/>
            <a:ext cx="2619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Reduce to Linear Equation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C7320D-A1E6-E598-1CF9-8481BB1FD80B}"/>
              </a:ext>
            </a:extLst>
          </p:cNvPr>
          <p:cNvCxnSpPr>
            <a:cxnSpLocks/>
          </p:cNvCxnSpPr>
          <p:nvPr/>
        </p:nvCxnSpPr>
        <p:spPr>
          <a:xfrm>
            <a:off x="2325669" y="3678140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2CFEA2-B94B-9ECF-87D4-DBFD43CB37E2}"/>
              </a:ext>
            </a:extLst>
          </p:cNvPr>
          <p:cNvCxnSpPr>
            <a:cxnSpLocks/>
          </p:cNvCxnSpPr>
          <p:nvPr/>
        </p:nvCxnSpPr>
        <p:spPr>
          <a:xfrm flipH="1">
            <a:off x="641982" y="4091358"/>
            <a:ext cx="8021251" cy="55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CE3201B-9A37-35B9-03A8-761521C10CCE}"/>
              </a:ext>
            </a:extLst>
          </p:cNvPr>
          <p:cNvSpPr txBox="1"/>
          <p:nvPr/>
        </p:nvSpPr>
        <p:spPr>
          <a:xfrm>
            <a:off x="869281" y="4224469"/>
            <a:ext cx="1162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556072-D92C-A359-19BF-698FE61E459D}"/>
                  </a:ext>
                </a:extLst>
              </p:cNvPr>
              <p:cNvSpPr txBox="1"/>
              <p:nvPr/>
            </p:nvSpPr>
            <p:spPr>
              <a:xfrm>
                <a:off x="743444" y="4817145"/>
                <a:ext cx="1448024" cy="573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556072-D92C-A359-19BF-698FE61E4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44" y="4817145"/>
                <a:ext cx="1448024" cy="5732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7E5628-9099-73C0-2954-533CF78284EC}"/>
                  </a:ext>
                </a:extLst>
              </p:cNvPr>
              <p:cNvSpPr txBox="1"/>
              <p:nvPr/>
            </p:nvSpPr>
            <p:spPr>
              <a:xfrm>
                <a:off x="2679683" y="4478320"/>
                <a:ext cx="1910691" cy="4626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7E5628-9099-73C0-2954-533CF7828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683" y="4478320"/>
                <a:ext cx="1910691" cy="46262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82DAA7-C457-7C7C-4F50-794F944BB398}"/>
                  </a:ext>
                </a:extLst>
              </p:cNvPr>
              <p:cNvSpPr txBox="1"/>
              <p:nvPr/>
            </p:nvSpPr>
            <p:spPr>
              <a:xfrm>
                <a:off x="701880" y="5617789"/>
                <a:ext cx="1409553" cy="573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82DAA7-C457-7C7C-4F50-794F944BB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80" y="5617789"/>
                <a:ext cx="1409553" cy="57323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04D059-8715-CEC3-DF77-1D97D3CCCECE}"/>
                  </a:ext>
                </a:extLst>
              </p:cNvPr>
              <p:cNvSpPr txBox="1"/>
              <p:nvPr/>
            </p:nvSpPr>
            <p:spPr>
              <a:xfrm>
                <a:off x="3216368" y="5165315"/>
                <a:ext cx="7026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04D059-8715-CEC3-DF77-1D97D3CCC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368" y="5165315"/>
                <a:ext cx="702628" cy="246221"/>
              </a:xfrm>
              <a:prstGeom prst="rect">
                <a:avLst/>
              </a:prstGeom>
              <a:blipFill>
                <a:blip r:embed="rId13"/>
                <a:stretch>
                  <a:fillRect l="-4348" r="-5217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F505F1-338E-53AD-B9E0-D1481CE3FA22}"/>
                  </a:ext>
                </a:extLst>
              </p:cNvPr>
              <p:cNvSpPr txBox="1"/>
              <p:nvPr/>
            </p:nvSpPr>
            <p:spPr>
              <a:xfrm>
                <a:off x="2701075" y="5677389"/>
                <a:ext cx="166904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F505F1-338E-53AD-B9E0-D1481CE3F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075" y="5677389"/>
                <a:ext cx="1669044" cy="246221"/>
              </a:xfrm>
              <a:prstGeom prst="rect">
                <a:avLst/>
              </a:prstGeom>
              <a:blipFill>
                <a:blip r:embed="rId14"/>
                <a:stretch>
                  <a:fillRect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63E8476-9C25-480A-AB98-3D111831E205}"/>
                  </a:ext>
                </a:extLst>
              </p:cNvPr>
              <p:cNvSpPr txBox="1"/>
              <p:nvPr/>
            </p:nvSpPr>
            <p:spPr>
              <a:xfrm>
                <a:off x="2972013" y="6149152"/>
                <a:ext cx="11271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63E8476-9C25-480A-AB98-3D111831E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013" y="6149152"/>
                <a:ext cx="1127168" cy="246221"/>
              </a:xfrm>
              <a:prstGeom prst="rect">
                <a:avLst/>
              </a:prstGeom>
              <a:blipFill>
                <a:blip r:embed="rId15"/>
                <a:stretch>
                  <a:fillRect l="-3804" t="-2500" r="-5435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23A85B9-77B3-9EEF-932C-A3A23896D0B5}"/>
                  </a:ext>
                </a:extLst>
              </p:cNvPr>
              <p:cNvSpPr txBox="1"/>
              <p:nvPr/>
            </p:nvSpPr>
            <p:spPr>
              <a:xfrm>
                <a:off x="5260657" y="4345938"/>
                <a:ext cx="1560492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23A85B9-77B3-9EEF-932C-A3A23896D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57" y="4345938"/>
                <a:ext cx="1560492" cy="55579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F3568-FFC3-2A56-0733-D831108D037F}"/>
                  </a:ext>
                </a:extLst>
              </p:cNvPr>
              <p:cNvSpPr txBox="1"/>
              <p:nvPr/>
            </p:nvSpPr>
            <p:spPr>
              <a:xfrm>
                <a:off x="5314358" y="5159890"/>
                <a:ext cx="1453090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F3568-FFC3-2A56-0733-D831108D0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358" y="5159890"/>
                <a:ext cx="1453090" cy="52591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E554D9A-A279-2068-8AA9-042FF03D11AA}"/>
                  </a:ext>
                </a:extLst>
              </p:cNvPr>
              <p:cNvSpPr txBox="1"/>
              <p:nvPr/>
            </p:nvSpPr>
            <p:spPr>
              <a:xfrm>
                <a:off x="4652217" y="5981070"/>
                <a:ext cx="1141531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E554D9A-A279-2068-8AA9-042FF03D1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217" y="5981070"/>
                <a:ext cx="1141531" cy="52591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5E97DF4E-4495-9B72-D10A-42395D524B6D}"/>
              </a:ext>
            </a:extLst>
          </p:cNvPr>
          <p:cNvSpPr/>
          <p:nvPr/>
        </p:nvSpPr>
        <p:spPr>
          <a:xfrm rot="19752960">
            <a:off x="5182973" y="5235796"/>
            <a:ext cx="827435" cy="27261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7E7DA8-0285-7DC8-6040-77857C1CB2D1}"/>
              </a:ext>
            </a:extLst>
          </p:cNvPr>
          <p:cNvSpPr/>
          <p:nvPr/>
        </p:nvSpPr>
        <p:spPr>
          <a:xfrm>
            <a:off x="6040903" y="4329832"/>
            <a:ext cx="341700" cy="2986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119684-CE6A-C51A-E2EA-EE9BF5A8EEF3}"/>
                  </a:ext>
                </a:extLst>
              </p:cNvPr>
              <p:cNvSpPr txBox="1"/>
              <p:nvPr/>
            </p:nvSpPr>
            <p:spPr>
              <a:xfrm>
                <a:off x="7089963" y="4331416"/>
                <a:ext cx="1337930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119684-CE6A-C51A-E2EA-EE9BF5A8E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963" y="4331416"/>
                <a:ext cx="1337930" cy="52591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770AE25-1E1A-B794-DD7C-86E76A1A8263}"/>
                  </a:ext>
                </a:extLst>
              </p:cNvPr>
              <p:cNvSpPr txBox="1"/>
              <p:nvPr/>
            </p:nvSpPr>
            <p:spPr>
              <a:xfrm>
                <a:off x="7128435" y="5103762"/>
                <a:ext cx="1299458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770AE25-1E1A-B794-DD7C-86E76A1A8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435" y="5103762"/>
                <a:ext cx="1299458" cy="52591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8771D6-5A5C-C0A9-189B-00661664A997}"/>
                  </a:ext>
                </a:extLst>
              </p:cNvPr>
              <p:cNvSpPr txBox="1"/>
              <p:nvPr/>
            </p:nvSpPr>
            <p:spPr>
              <a:xfrm>
                <a:off x="6956966" y="5746525"/>
                <a:ext cx="1729833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′+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8771D6-5A5C-C0A9-189B-00661664A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966" y="5746525"/>
                <a:ext cx="1729833" cy="5203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C8DAC3-F905-8CED-F4A4-57F5E67132F5}"/>
                  </a:ext>
                </a:extLst>
              </p:cNvPr>
              <p:cNvSpPr txBox="1"/>
              <p:nvPr/>
            </p:nvSpPr>
            <p:spPr>
              <a:xfrm>
                <a:off x="9023572" y="790992"/>
                <a:ext cx="782265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600" i="1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C8DAC3-F905-8CED-F4A4-57F5E6713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572" y="790992"/>
                <a:ext cx="782265" cy="4675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Left Brace 34">
            <a:extLst>
              <a:ext uri="{FF2B5EF4-FFF2-40B4-BE49-F238E27FC236}">
                <a16:creationId xmlns:a16="http://schemas.microsoft.com/office/drawing/2014/main" id="{75FFE3AE-BEE4-ABEA-9781-6918C199A039}"/>
              </a:ext>
            </a:extLst>
          </p:cNvPr>
          <p:cNvSpPr/>
          <p:nvPr/>
        </p:nvSpPr>
        <p:spPr>
          <a:xfrm rot="16200000">
            <a:off x="7702682" y="6229457"/>
            <a:ext cx="85641" cy="26629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A9ADDFD-ABFA-1D6F-6E50-81A799453F15}"/>
                  </a:ext>
                </a:extLst>
              </p:cNvPr>
              <p:cNvSpPr txBox="1"/>
              <p:nvPr/>
            </p:nvSpPr>
            <p:spPr>
              <a:xfrm>
                <a:off x="7655897" y="6368484"/>
                <a:ext cx="238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A9ADDFD-ABFA-1D6F-6E50-81A799453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897" y="6368484"/>
                <a:ext cx="238848" cy="276999"/>
              </a:xfrm>
              <a:prstGeom prst="rect">
                <a:avLst/>
              </a:prstGeom>
              <a:blipFill>
                <a:blip r:embed="rId23"/>
                <a:stretch>
                  <a:fillRect l="-38462" t="-8889" r="-3589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3E90D65-AA75-4467-5FCF-48FEED12A51E}"/>
                  </a:ext>
                </a:extLst>
              </p:cNvPr>
              <p:cNvSpPr txBox="1"/>
              <p:nvPr/>
            </p:nvSpPr>
            <p:spPr>
              <a:xfrm>
                <a:off x="10456208" y="812826"/>
                <a:ext cx="7485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i="1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3E90D65-AA75-4467-5FCF-48FEED12A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6208" y="812826"/>
                <a:ext cx="748538" cy="246221"/>
              </a:xfrm>
              <a:prstGeom prst="rect">
                <a:avLst/>
              </a:prstGeom>
              <a:blipFill>
                <a:blip r:embed="rId24"/>
                <a:stretch>
                  <a:fillRect l="-5691" r="-1626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55C01F6-B44B-895B-0962-CB49FB7426F2}"/>
                  </a:ext>
                </a:extLst>
              </p:cNvPr>
              <p:cNvSpPr txBox="1"/>
              <p:nvPr/>
            </p:nvSpPr>
            <p:spPr>
              <a:xfrm>
                <a:off x="8943098" y="1439167"/>
                <a:ext cx="1039131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55C01F6-B44B-895B-0962-CB49FB742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098" y="1439167"/>
                <a:ext cx="1039131" cy="46262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B242601-9861-334E-A6D0-BB1D01C3FCD0}"/>
                  </a:ext>
                </a:extLst>
              </p:cNvPr>
              <p:cNvSpPr txBox="1"/>
              <p:nvPr/>
            </p:nvSpPr>
            <p:spPr>
              <a:xfrm>
                <a:off x="10284868" y="1412713"/>
                <a:ext cx="1663661" cy="6458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B242601-9861-334E-A6D0-BB1D01C3F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868" y="1412713"/>
                <a:ext cx="1663661" cy="64588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D6EF43D-97C9-07DF-465D-770AC5CC7441}"/>
                  </a:ext>
                </a:extLst>
              </p:cNvPr>
              <p:cNvSpPr txBox="1"/>
              <p:nvPr/>
            </p:nvSpPr>
            <p:spPr>
              <a:xfrm>
                <a:off x="9019008" y="2111578"/>
                <a:ext cx="2531719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D6EF43D-97C9-07DF-465D-770AC5CC7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008" y="2111578"/>
                <a:ext cx="2531719" cy="72654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0FC59CA-F563-4311-EC65-523F3C76995B}"/>
                  </a:ext>
                </a:extLst>
              </p:cNvPr>
              <p:cNvSpPr txBox="1"/>
              <p:nvPr/>
            </p:nvSpPr>
            <p:spPr>
              <a:xfrm>
                <a:off x="9023476" y="2821830"/>
                <a:ext cx="180735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0FC59CA-F563-4311-EC65-523F3C769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476" y="2821830"/>
                <a:ext cx="1807354" cy="5203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936DE45-7F1A-23E8-6C11-EE69802813EC}"/>
              </a:ext>
            </a:extLst>
          </p:cNvPr>
          <p:cNvCxnSpPr>
            <a:cxnSpLocks/>
          </p:cNvCxnSpPr>
          <p:nvPr/>
        </p:nvCxnSpPr>
        <p:spPr>
          <a:xfrm flipV="1">
            <a:off x="9497060" y="2551095"/>
            <a:ext cx="113672" cy="1305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C0D571E-F0BC-A8D8-F6A4-3E2D0562A92E}"/>
              </a:ext>
            </a:extLst>
          </p:cNvPr>
          <p:cNvCxnSpPr>
            <a:cxnSpLocks/>
          </p:cNvCxnSpPr>
          <p:nvPr/>
        </p:nvCxnSpPr>
        <p:spPr>
          <a:xfrm flipV="1">
            <a:off x="10228031" y="2215774"/>
            <a:ext cx="113672" cy="1305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66EECF9-2517-CB77-2F4A-9C2921358742}"/>
              </a:ext>
            </a:extLst>
          </p:cNvPr>
          <p:cNvCxnSpPr>
            <a:cxnSpLocks/>
          </p:cNvCxnSpPr>
          <p:nvPr/>
        </p:nvCxnSpPr>
        <p:spPr>
          <a:xfrm flipV="1">
            <a:off x="9513534" y="3146366"/>
            <a:ext cx="196806" cy="2021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779C824-3F86-8ADC-A446-3F6DF9B53A01}"/>
              </a:ext>
            </a:extLst>
          </p:cNvPr>
          <p:cNvCxnSpPr>
            <a:cxnSpLocks/>
          </p:cNvCxnSpPr>
          <p:nvPr/>
        </p:nvCxnSpPr>
        <p:spPr>
          <a:xfrm flipV="1">
            <a:off x="9781833" y="2980962"/>
            <a:ext cx="196806" cy="2021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09BEB4F-B428-51D7-5765-40ED74B7DCCB}"/>
                  </a:ext>
                </a:extLst>
              </p:cNvPr>
              <p:cNvSpPr txBox="1"/>
              <p:nvPr/>
            </p:nvSpPr>
            <p:spPr>
              <a:xfrm>
                <a:off x="9045886" y="3586236"/>
                <a:ext cx="14103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09BEB4F-B428-51D7-5765-40ED74B7D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886" y="3586236"/>
                <a:ext cx="1410322" cy="276999"/>
              </a:xfrm>
              <a:prstGeom prst="rect">
                <a:avLst/>
              </a:prstGeom>
              <a:blipFill>
                <a:blip r:embed="rId29"/>
                <a:stretch>
                  <a:fillRect l="-2165" t="-4348" r="-129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ECCCE26-6055-FAC0-2AA3-DE61017EA25A}"/>
                  </a:ext>
                </a:extLst>
              </p:cNvPr>
              <p:cNvSpPr txBox="1"/>
              <p:nvPr/>
            </p:nvSpPr>
            <p:spPr>
              <a:xfrm>
                <a:off x="9045886" y="4139211"/>
                <a:ext cx="15199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ECCCE26-6055-FAC0-2AA3-DE61017EA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886" y="4139211"/>
                <a:ext cx="1519903" cy="276999"/>
              </a:xfrm>
              <a:prstGeom prst="rect">
                <a:avLst/>
              </a:prstGeom>
              <a:blipFill>
                <a:blip r:embed="rId30"/>
                <a:stretch>
                  <a:fillRect l="-3614" t="-4444" r="-120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DE2B9F0-1BDA-EEB4-EEA6-741E79A18173}"/>
                  </a:ext>
                </a:extLst>
              </p:cNvPr>
              <p:cNvSpPr txBox="1"/>
              <p:nvPr/>
            </p:nvSpPr>
            <p:spPr>
              <a:xfrm>
                <a:off x="9052554" y="4718829"/>
                <a:ext cx="15132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DE2B9F0-1BDA-EEB4-EEA6-741E79A18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554" y="4718829"/>
                <a:ext cx="1513235" cy="276999"/>
              </a:xfrm>
              <a:prstGeom prst="rect">
                <a:avLst/>
              </a:prstGeom>
              <a:blipFill>
                <a:blip r:embed="rId31"/>
                <a:stretch>
                  <a:fillRect l="-2016" t="-4348" r="-282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3264583-4498-53D0-5DF8-D61920AA3C23}"/>
                  </a:ext>
                </a:extLst>
              </p:cNvPr>
              <p:cNvSpPr txBox="1"/>
              <p:nvPr/>
            </p:nvSpPr>
            <p:spPr>
              <a:xfrm>
                <a:off x="9661375" y="5629675"/>
                <a:ext cx="15904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3264583-4498-53D0-5DF8-D61920AA3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1375" y="5629675"/>
                <a:ext cx="1590435" cy="276999"/>
              </a:xfrm>
              <a:prstGeom prst="rect">
                <a:avLst/>
              </a:prstGeom>
              <a:blipFill>
                <a:blip r:embed="rId32"/>
                <a:stretch>
                  <a:fillRect l="-1916" t="-4444" r="-229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C1A44B4-44BA-9A83-E62C-55196BB96839}"/>
              </a:ext>
            </a:extLst>
          </p:cNvPr>
          <p:cNvCxnSpPr>
            <a:cxnSpLocks/>
          </p:cNvCxnSpPr>
          <p:nvPr/>
        </p:nvCxnSpPr>
        <p:spPr>
          <a:xfrm flipV="1">
            <a:off x="8663233" y="901791"/>
            <a:ext cx="0" cy="31895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BC432CE-135D-EBE7-AD03-AB7AD82B9AC4}"/>
              </a:ext>
            </a:extLst>
          </p:cNvPr>
          <p:cNvSpPr/>
          <p:nvPr/>
        </p:nvSpPr>
        <p:spPr>
          <a:xfrm>
            <a:off x="9412664" y="5423330"/>
            <a:ext cx="2064500" cy="68968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2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" grpId="0"/>
      <p:bldP spid="8" grpId="0"/>
      <p:bldP spid="9" grpId="0"/>
      <p:bldP spid="10" grpId="0"/>
      <p:bldP spid="11" grpId="0"/>
      <p:bldP spid="12" grpId="0"/>
      <p:bldP spid="17" grpId="0"/>
      <p:bldP spid="18" grpId="0"/>
      <p:bldP spid="19" grpId="0"/>
      <p:bldP spid="20" grpId="0"/>
      <p:bldP spid="22" grpId="0"/>
      <p:bldP spid="2" grpId="0"/>
      <p:bldP spid="4" grpId="0"/>
      <p:bldP spid="5" grpId="0"/>
      <p:bldP spid="6" grpId="0"/>
      <p:bldP spid="7" grpId="0"/>
      <p:bldP spid="13" grpId="0"/>
      <p:bldP spid="15" grpId="0"/>
      <p:bldP spid="21" grpId="0"/>
      <p:bldP spid="26" grpId="0"/>
      <p:bldP spid="27" grpId="0"/>
      <p:bldP spid="28" grpId="0" animBg="1"/>
      <p:bldP spid="28" grpId="1" animBg="1"/>
      <p:bldP spid="29" grpId="0" animBg="1"/>
      <p:bldP spid="29" grpId="1" animBg="1"/>
      <p:bldP spid="30" grpId="0"/>
      <p:bldP spid="31" grpId="0"/>
      <p:bldP spid="33" grpId="0"/>
      <p:bldP spid="34" grpId="0"/>
      <p:bldP spid="35" grpId="0" animBg="1"/>
      <p:bldP spid="36" grpId="0"/>
      <p:bldP spid="40" grpId="0"/>
      <p:bldP spid="41" grpId="0"/>
      <p:bldP spid="42" grpId="0"/>
      <p:bldP spid="43" grpId="0"/>
      <p:bldP spid="44" grpId="0"/>
      <p:bldP spid="52" grpId="0"/>
      <p:bldP spid="55" grpId="0"/>
      <p:bldP spid="56" grpId="0"/>
      <p:bldP spid="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779C9D-61A6-681A-4D19-7294E48EC410}"/>
                  </a:ext>
                </a:extLst>
              </p:cNvPr>
              <p:cNvSpPr txBox="1"/>
              <p:nvPr/>
            </p:nvSpPr>
            <p:spPr>
              <a:xfrm>
                <a:off x="3319831" y="959379"/>
                <a:ext cx="1736886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779C9D-61A6-681A-4D19-7294E48EC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831" y="959379"/>
                <a:ext cx="1736886" cy="4675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3D3F72-B243-AF90-10DC-07272278450B}"/>
                  </a:ext>
                </a:extLst>
              </p:cNvPr>
              <p:cNvSpPr txBox="1"/>
              <p:nvPr/>
            </p:nvSpPr>
            <p:spPr>
              <a:xfrm>
                <a:off x="4900922" y="1030187"/>
                <a:ext cx="56303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3D3F72-B243-AF90-10DC-072722784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922" y="1030187"/>
                <a:ext cx="563033" cy="338554"/>
              </a:xfrm>
              <a:prstGeom prst="rect">
                <a:avLst/>
              </a:prstGeom>
              <a:blipFill>
                <a:blip r:embed="rId3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40D9D94-4D7D-9A41-40B3-AF717E1CD3D5}"/>
                  </a:ext>
                </a:extLst>
              </p:cNvPr>
              <p:cNvSpPr txBox="1"/>
              <p:nvPr/>
            </p:nvSpPr>
            <p:spPr>
              <a:xfrm>
                <a:off x="3535597" y="1520639"/>
                <a:ext cx="5487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16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40D9D94-4D7D-9A41-40B3-AF717E1CD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597" y="1520639"/>
                <a:ext cx="548740" cy="246221"/>
              </a:xfrm>
              <a:prstGeom prst="rect">
                <a:avLst/>
              </a:prstGeom>
              <a:blipFill>
                <a:blip r:embed="rId4"/>
                <a:stretch>
                  <a:fillRect l="-5556" r="-6667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2263D1-5B4C-B8EF-5C45-9AEC6D56935C}"/>
                  </a:ext>
                </a:extLst>
              </p:cNvPr>
              <p:cNvSpPr txBox="1"/>
              <p:nvPr/>
            </p:nvSpPr>
            <p:spPr>
              <a:xfrm>
                <a:off x="3535597" y="1834579"/>
                <a:ext cx="9703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2263D1-5B4C-B8EF-5C45-9AEC6D569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597" y="1834579"/>
                <a:ext cx="970394" cy="276999"/>
              </a:xfrm>
              <a:prstGeom prst="rect">
                <a:avLst/>
              </a:prstGeom>
              <a:blipFill>
                <a:blip r:embed="rId5"/>
                <a:stretch>
                  <a:fillRect l="-3145" t="-4444" r="-62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2C400F46-CF63-865F-D66D-48199A1600F8}"/>
              </a:ext>
            </a:extLst>
          </p:cNvPr>
          <p:cNvSpPr txBox="1"/>
          <p:nvPr/>
        </p:nvSpPr>
        <p:spPr>
          <a:xfrm>
            <a:off x="5033427" y="1834579"/>
            <a:ext cx="2310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  <a:latin typeface="Euclid" panose="02020503060505020303" pitchFamily="18" charset="0"/>
              </a:rPr>
              <a:t>Reduce to Linear Equation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C7320D-A1E6-E598-1CF9-8481BB1FD80B}"/>
              </a:ext>
            </a:extLst>
          </p:cNvPr>
          <p:cNvCxnSpPr>
            <a:cxnSpLocks/>
          </p:cNvCxnSpPr>
          <p:nvPr/>
        </p:nvCxnSpPr>
        <p:spPr>
          <a:xfrm>
            <a:off x="4590374" y="1973078"/>
            <a:ext cx="440267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CE3201B-9A37-35B9-03A8-761521C10CCE}"/>
              </a:ext>
            </a:extLst>
          </p:cNvPr>
          <p:cNvSpPr txBox="1"/>
          <p:nvPr/>
        </p:nvSpPr>
        <p:spPr>
          <a:xfrm>
            <a:off x="741840" y="451089"/>
            <a:ext cx="1162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556072-D92C-A359-19BF-698FE61E459D}"/>
                  </a:ext>
                </a:extLst>
              </p:cNvPr>
              <p:cNvSpPr txBox="1"/>
              <p:nvPr/>
            </p:nvSpPr>
            <p:spPr>
              <a:xfrm>
                <a:off x="913084" y="936508"/>
                <a:ext cx="1785425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556072-D92C-A359-19BF-698FE61E4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84" y="936508"/>
                <a:ext cx="1785425" cy="525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82DAA7-C457-7C7C-4F50-794F944BB398}"/>
                  </a:ext>
                </a:extLst>
              </p:cNvPr>
              <p:cNvSpPr txBox="1"/>
              <p:nvPr/>
            </p:nvSpPr>
            <p:spPr>
              <a:xfrm>
                <a:off x="758810" y="5382620"/>
                <a:ext cx="1891030" cy="494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82DAA7-C457-7C7C-4F50-794F944BB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10" y="5382620"/>
                <a:ext cx="1891030" cy="494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E554D9A-A279-2068-8AA9-042FF03D11AA}"/>
                  </a:ext>
                </a:extLst>
              </p:cNvPr>
              <p:cNvSpPr txBox="1"/>
              <p:nvPr/>
            </p:nvSpPr>
            <p:spPr>
              <a:xfrm>
                <a:off x="3462019" y="2979201"/>
                <a:ext cx="583878" cy="409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E554D9A-A279-2068-8AA9-042FF03D1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019" y="2979201"/>
                <a:ext cx="583878" cy="409023"/>
              </a:xfrm>
              <a:prstGeom prst="rect">
                <a:avLst/>
              </a:prstGeom>
              <a:blipFill>
                <a:blip r:embed="rId8"/>
                <a:stretch>
                  <a:fillRect l="-10417" t="-2985" r="-5208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5E97DF4E-4495-9B72-D10A-42395D524B6D}"/>
              </a:ext>
            </a:extLst>
          </p:cNvPr>
          <p:cNvSpPr/>
          <p:nvPr/>
        </p:nvSpPr>
        <p:spPr>
          <a:xfrm rot="18796878">
            <a:off x="727962" y="3886558"/>
            <a:ext cx="827435" cy="27261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B242601-9861-334E-A6D0-BB1D01C3FCD0}"/>
                  </a:ext>
                </a:extLst>
              </p:cNvPr>
              <p:cNvSpPr txBox="1"/>
              <p:nvPr/>
            </p:nvSpPr>
            <p:spPr>
              <a:xfrm>
                <a:off x="3404629" y="4652701"/>
                <a:ext cx="2142317" cy="6458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B242601-9861-334E-A6D0-BB1D01C3F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629" y="4652701"/>
                <a:ext cx="2142317" cy="64588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D6EF43D-97C9-07DF-465D-770AC5CC7441}"/>
                  </a:ext>
                </a:extLst>
              </p:cNvPr>
              <p:cNvSpPr txBox="1"/>
              <p:nvPr/>
            </p:nvSpPr>
            <p:spPr>
              <a:xfrm>
                <a:off x="6362082" y="3238090"/>
                <a:ext cx="1762983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D6EF43D-97C9-07DF-465D-770AC5CC7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082" y="3238090"/>
                <a:ext cx="1762983" cy="5203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8BC432CE-135D-EBE7-AD03-AB7AD82B9AC4}"/>
              </a:ext>
            </a:extLst>
          </p:cNvPr>
          <p:cNvSpPr/>
          <p:nvPr/>
        </p:nvSpPr>
        <p:spPr>
          <a:xfrm>
            <a:off x="9205612" y="3613741"/>
            <a:ext cx="1579426" cy="91985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8EAD18D-B98B-FB57-8D8F-06B732E5CD7E}"/>
                  </a:ext>
                </a:extLst>
              </p:cNvPr>
              <p:cNvSpPr txBox="1"/>
              <p:nvPr/>
            </p:nvSpPr>
            <p:spPr>
              <a:xfrm>
                <a:off x="1011705" y="1721664"/>
                <a:ext cx="1471620" cy="494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8EAD18D-B98B-FB57-8D8F-06B732E5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705" y="1721664"/>
                <a:ext cx="1471620" cy="494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F45A214-6B7E-A91E-AA8E-CBEDDD7A0869}"/>
                  </a:ext>
                </a:extLst>
              </p:cNvPr>
              <p:cNvSpPr txBox="1"/>
              <p:nvPr/>
            </p:nvSpPr>
            <p:spPr>
              <a:xfrm>
                <a:off x="898787" y="3012177"/>
                <a:ext cx="1688475" cy="536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F45A214-6B7E-A91E-AA8E-CBEDDD7A0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787" y="3012177"/>
                <a:ext cx="1688475" cy="53617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9E38C1-4F49-77CD-0BBA-803D8A23AF0C}"/>
                  </a:ext>
                </a:extLst>
              </p:cNvPr>
              <p:cNvSpPr txBox="1"/>
              <p:nvPr/>
            </p:nvSpPr>
            <p:spPr>
              <a:xfrm>
                <a:off x="733345" y="2346311"/>
                <a:ext cx="1458342" cy="497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9E38C1-4F49-77CD-0BBA-803D8A23A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45" y="2346311"/>
                <a:ext cx="1458342" cy="49705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7478B33-2CB5-4D47-0579-985D2C55E5C3}"/>
                  </a:ext>
                </a:extLst>
              </p:cNvPr>
              <p:cNvSpPr txBox="1"/>
              <p:nvPr/>
            </p:nvSpPr>
            <p:spPr>
              <a:xfrm>
                <a:off x="1869916" y="2342138"/>
                <a:ext cx="1458342" cy="543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7478B33-2CB5-4D47-0579-985D2C55E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916" y="2342138"/>
                <a:ext cx="1458342" cy="5436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62EE3B6-9D30-86DD-06CB-131278C17E2E}"/>
                  </a:ext>
                </a:extLst>
              </p:cNvPr>
              <p:cNvSpPr txBox="1"/>
              <p:nvPr/>
            </p:nvSpPr>
            <p:spPr>
              <a:xfrm>
                <a:off x="3047649" y="2446166"/>
                <a:ext cx="145834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62EE3B6-9D30-86DD-06CB-131278C17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649" y="2446166"/>
                <a:ext cx="1458342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2765D30-B7AA-ADE5-5DD2-B399D77732F4}"/>
                  </a:ext>
                </a:extLst>
              </p:cNvPr>
              <p:cNvSpPr txBox="1"/>
              <p:nvPr/>
            </p:nvSpPr>
            <p:spPr>
              <a:xfrm>
                <a:off x="4254872" y="2440820"/>
                <a:ext cx="145834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1−2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2765D30-B7AA-ADE5-5DD2-B399D7773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872" y="2440820"/>
                <a:ext cx="1458342" cy="307777"/>
              </a:xfrm>
              <a:prstGeom prst="rect">
                <a:avLst/>
              </a:prstGeom>
              <a:blipFill>
                <a:blip r:embed="rId1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69522A6-4ABF-504D-477B-8A9721041137}"/>
                  </a:ext>
                </a:extLst>
              </p:cNvPr>
              <p:cNvSpPr txBox="1"/>
              <p:nvPr/>
            </p:nvSpPr>
            <p:spPr>
              <a:xfrm>
                <a:off x="5693311" y="2329111"/>
                <a:ext cx="2405659" cy="5381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69522A6-4ABF-504D-477B-8A9721041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311" y="2329111"/>
                <a:ext cx="2405659" cy="538161"/>
              </a:xfrm>
              <a:prstGeom prst="rect">
                <a:avLst/>
              </a:prstGeom>
              <a:blipFill>
                <a:blip r:embed="rId17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73DF279-F30E-A29B-529F-DC5F70B2386A}"/>
              </a:ext>
            </a:extLst>
          </p:cNvPr>
          <p:cNvCxnSpPr>
            <a:cxnSpLocks/>
          </p:cNvCxnSpPr>
          <p:nvPr/>
        </p:nvCxnSpPr>
        <p:spPr>
          <a:xfrm flipV="1">
            <a:off x="1742713" y="3102480"/>
            <a:ext cx="147693" cy="1543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D7E63D8-CE42-1032-5968-C587B3B08405}"/>
              </a:ext>
            </a:extLst>
          </p:cNvPr>
          <p:cNvCxnSpPr>
            <a:cxnSpLocks/>
          </p:cNvCxnSpPr>
          <p:nvPr/>
        </p:nvCxnSpPr>
        <p:spPr>
          <a:xfrm flipV="1">
            <a:off x="1773810" y="3324707"/>
            <a:ext cx="109770" cy="1213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88C4225-7A4A-D7F0-AFFF-388C21132E01}"/>
                  </a:ext>
                </a:extLst>
              </p:cNvPr>
              <p:cNvSpPr txBox="1"/>
              <p:nvPr/>
            </p:nvSpPr>
            <p:spPr>
              <a:xfrm>
                <a:off x="879370" y="3741209"/>
                <a:ext cx="1856470" cy="5582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88C4225-7A4A-D7F0-AFFF-388C21132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70" y="3741209"/>
                <a:ext cx="1856470" cy="558230"/>
              </a:xfrm>
              <a:prstGeom prst="rect">
                <a:avLst/>
              </a:prstGeom>
              <a:blipFill>
                <a:blip r:embed="rId18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CBD5710C-EDFB-5258-73E5-9D8CBAA8E81D}"/>
              </a:ext>
            </a:extLst>
          </p:cNvPr>
          <p:cNvSpPr/>
          <p:nvPr/>
        </p:nvSpPr>
        <p:spPr>
          <a:xfrm>
            <a:off x="1601252" y="3741208"/>
            <a:ext cx="189413" cy="5582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B52BE27-DEFD-A345-0552-D22682728472}"/>
                  </a:ext>
                </a:extLst>
              </p:cNvPr>
              <p:cNvSpPr txBox="1"/>
              <p:nvPr/>
            </p:nvSpPr>
            <p:spPr>
              <a:xfrm>
                <a:off x="410672" y="4331416"/>
                <a:ext cx="75604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𝑑𝑢</m:t>
                      </m:r>
                    </m:oMath>
                  </m:oMathPara>
                </a14:m>
                <a:endParaRPr 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B52BE27-DEFD-A345-0552-D22682728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72" y="4331416"/>
                <a:ext cx="756049" cy="215444"/>
              </a:xfrm>
              <a:prstGeom prst="rect">
                <a:avLst/>
              </a:prstGeom>
              <a:blipFill>
                <a:blip r:embed="rId19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6298F98-4300-A1E1-6C49-4ECD1A43A49B}"/>
                  </a:ext>
                </a:extLst>
              </p:cNvPr>
              <p:cNvSpPr txBox="1"/>
              <p:nvPr/>
            </p:nvSpPr>
            <p:spPr>
              <a:xfrm>
                <a:off x="1298973" y="4312572"/>
                <a:ext cx="75604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6298F98-4300-A1E1-6C49-4ECD1A43A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973" y="4312572"/>
                <a:ext cx="756049" cy="21544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E979328-7329-3462-9F48-C9747BAF2A7A}"/>
                  </a:ext>
                </a:extLst>
              </p:cNvPr>
              <p:cNvSpPr txBox="1"/>
              <p:nvPr/>
            </p:nvSpPr>
            <p:spPr>
              <a:xfrm>
                <a:off x="765946" y="4671205"/>
                <a:ext cx="1411477" cy="494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E979328-7329-3462-9F48-C9747BAF2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46" y="4671205"/>
                <a:ext cx="1411477" cy="494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>
            <a:extLst>
              <a:ext uri="{FF2B5EF4-FFF2-40B4-BE49-F238E27FC236}">
                <a16:creationId xmlns:a16="http://schemas.microsoft.com/office/drawing/2014/main" id="{A65E9ABF-105A-A071-CDAB-0647F7D186E9}"/>
              </a:ext>
            </a:extLst>
          </p:cNvPr>
          <p:cNvSpPr/>
          <p:nvPr/>
        </p:nvSpPr>
        <p:spPr>
          <a:xfrm>
            <a:off x="1298972" y="5367167"/>
            <a:ext cx="470013" cy="6136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952D85D-49D5-46CA-249B-C4C5FB66AD1F}"/>
                  </a:ext>
                </a:extLst>
              </p:cNvPr>
              <p:cNvSpPr txBox="1"/>
              <p:nvPr/>
            </p:nvSpPr>
            <p:spPr>
              <a:xfrm>
                <a:off x="1281197" y="5986313"/>
                <a:ext cx="52459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952D85D-49D5-46CA-249B-C4C5FB66A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197" y="5986313"/>
                <a:ext cx="524599" cy="215444"/>
              </a:xfrm>
              <a:prstGeom prst="rect">
                <a:avLst/>
              </a:prstGeom>
              <a:blipFill>
                <a:blip r:embed="rId22"/>
                <a:stretch>
                  <a:fillRect t="-5714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BEE5212-CA60-9212-1CFE-00DA6A7B7D47}"/>
                  </a:ext>
                </a:extLst>
              </p:cNvPr>
              <p:cNvSpPr txBox="1"/>
              <p:nvPr/>
            </p:nvSpPr>
            <p:spPr>
              <a:xfrm>
                <a:off x="4514274" y="2985348"/>
                <a:ext cx="767261" cy="442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BEE5212-CA60-9212-1CFE-00DA6A7B7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274" y="2985348"/>
                <a:ext cx="767261" cy="442750"/>
              </a:xfrm>
              <a:prstGeom prst="rect">
                <a:avLst/>
              </a:prstGeom>
              <a:blipFill>
                <a:blip r:embed="rId23"/>
                <a:stretch>
                  <a:fillRect l="-8000" t="-2778" r="-4800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1DFC435-F4BE-AF78-1A0E-CB3CC9D16FBE}"/>
                  </a:ext>
                </a:extLst>
              </p:cNvPr>
              <p:cNvSpPr txBox="1"/>
              <p:nvPr/>
            </p:nvSpPr>
            <p:spPr>
              <a:xfrm>
                <a:off x="3404629" y="3613741"/>
                <a:ext cx="10027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1DFC435-F4BE-AF78-1A0E-CB3CC9D16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629" y="3613741"/>
                <a:ext cx="1002710" cy="215444"/>
              </a:xfrm>
              <a:prstGeom prst="rect">
                <a:avLst/>
              </a:prstGeom>
              <a:blipFill>
                <a:blip r:embed="rId24"/>
                <a:stretch>
                  <a:fillRect l="-4268" r="-5488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FCC804D-FB29-51DF-A086-241A3F7CF073}"/>
                  </a:ext>
                </a:extLst>
              </p:cNvPr>
              <p:cNvSpPr txBox="1"/>
              <p:nvPr/>
            </p:nvSpPr>
            <p:spPr>
              <a:xfrm>
                <a:off x="4384314" y="2873968"/>
                <a:ext cx="274370" cy="7265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FCC804D-FB29-51DF-A086-241A3F7CF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314" y="2873968"/>
                <a:ext cx="274370" cy="72654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E2B894E-9771-4AE6-03B8-C6C7D07225A5}"/>
                  </a:ext>
                </a:extLst>
              </p:cNvPr>
              <p:cNvSpPr txBox="1"/>
              <p:nvPr/>
            </p:nvSpPr>
            <p:spPr>
              <a:xfrm>
                <a:off x="4891700" y="2873968"/>
                <a:ext cx="274370" cy="7265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E2B894E-9771-4AE6-03B8-C6C7D0722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00" y="2873968"/>
                <a:ext cx="274370" cy="72654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AB7452A-1F51-D1F1-7C71-C8CECCE2E30E}"/>
                  </a:ext>
                </a:extLst>
              </p:cNvPr>
              <p:cNvSpPr txBox="1"/>
              <p:nvPr/>
            </p:nvSpPr>
            <p:spPr>
              <a:xfrm>
                <a:off x="4514274" y="3613741"/>
                <a:ext cx="94541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𝐶𝑥</m:t>
                      </m:r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AB7452A-1F51-D1F1-7C71-C8CECCE2E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274" y="3613741"/>
                <a:ext cx="945419" cy="215444"/>
              </a:xfrm>
              <a:prstGeom prst="rect">
                <a:avLst/>
              </a:prstGeom>
              <a:blipFill>
                <a:blip r:embed="rId27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AC20F2B-8696-724B-F2AC-B865F61A345B}"/>
                  </a:ext>
                </a:extLst>
              </p:cNvPr>
              <p:cNvSpPr txBox="1"/>
              <p:nvPr/>
            </p:nvSpPr>
            <p:spPr>
              <a:xfrm>
                <a:off x="3331438" y="4052383"/>
                <a:ext cx="1378711" cy="494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AC20F2B-8696-724B-F2AC-B865F61A3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438" y="4052383"/>
                <a:ext cx="1378711" cy="49411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398A764-55CF-EDB4-24CF-DEF9CF195BA3}"/>
                  </a:ext>
                </a:extLst>
              </p:cNvPr>
              <p:cNvSpPr txBox="1"/>
              <p:nvPr/>
            </p:nvSpPr>
            <p:spPr>
              <a:xfrm>
                <a:off x="3404629" y="5382620"/>
                <a:ext cx="2417841" cy="6458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𝐶𝑥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𝐶𝑥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𝐶𝑥</m:t>
                          </m:r>
                        </m:den>
                      </m:f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398A764-55CF-EDB4-24CF-DEF9CF195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629" y="5382620"/>
                <a:ext cx="2417841" cy="64588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3746C4D-A88C-6435-CD9F-4386E964F0CC}"/>
              </a:ext>
            </a:extLst>
          </p:cNvPr>
          <p:cNvCxnSpPr>
            <a:cxnSpLocks/>
          </p:cNvCxnSpPr>
          <p:nvPr/>
        </p:nvCxnSpPr>
        <p:spPr>
          <a:xfrm flipV="1">
            <a:off x="4004197" y="5711290"/>
            <a:ext cx="147693" cy="1543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8BFEBC2-4521-46CA-3DFE-9E4FA8CF20CD}"/>
              </a:ext>
            </a:extLst>
          </p:cNvPr>
          <p:cNvCxnSpPr>
            <a:cxnSpLocks/>
          </p:cNvCxnSpPr>
          <p:nvPr/>
        </p:nvCxnSpPr>
        <p:spPr>
          <a:xfrm flipV="1">
            <a:off x="4468421" y="5581363"/>
            <a:ext cx="147693" cy="1543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88D9728-B67E-8C4C-E84F-76A82E2AA15E}"/>
              </a:ext>
            </a:extLst>
          </p:cNvPr>
          <p:cNvCxnSpPr>
            <a:cxnSpLocks/>
          </p:cNvCxnSpPr>
          <p:nvPr/>
        </p:nvCxnSpPr>
        <p:spPr>
          <a:xfrm flipV="1">
            <a:off x="4602355" y="5627253"/>
            <a:ext cx="107794" cy="1144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1FF582A-9C40-A90C-61E8-2769A944E415}"/>
              </a:ext>
            </a:extLst>
          </p:cNvPr>
          <p:cNvCxnSpPr>
            <a:cxnSpLocks/>
          </p:cNvCxnSpPr>
          <p:nvPr/>
        </p:nvCxnSpPr>
        <p:spPr>
          <a:xfrm flipV="1">
            <a:off x="4834818" y="5767012"/>
            <a:ext cx="107794" cy="1144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31E4552-7D17-7040-F966-3962A82A2874}"/>
                  </a:ext>
                </a:extLst>
              </p:cNvPr>
              <p:cNvSpPr txBox="1"/>
              <p:nvPr/>
            </p:nvSpPr>
            <p:spPr>
              <a:xfrm>
                <a:off x="6350625" y="4002282"/>
                <a:ext cx="1757917" cy="567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31E4552-7D17-7040-F966-3962A82A2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625" y="4002282"/>
                <a:ext cx="1757917" cy="56772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29C437C-B80F-B741-79AF-29D0D939C5E5}"/>
                  </a:ext>
                </a:extLst>
              </p:cNvPr>
              <p:cNvSpPr txBox="1"/>
              <p:nvPr/>
            </p:nvSpPr>
            <p:spPr>
              <a:xfrm>
                <a:off x="6604947" y="4775868"/>
                <a:ext cx="1546321" cy="567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29C437C-B80F-B741-79AF-29D0D939C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947" y="4775868"/>
                <a:ext cx="1546321" cy="56772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A0ADD5A-E3EF-A408-1AA9-2DE59C404F93}"/>
                  </a:ext>
                </a:extLst>
              </p:cNvPr>
              <p:cNvSpPr txBox="1"/>
              <p:nvPr/>
            </p:nvSpPr>
            <p:spPr>
              <a:xfrm>
                <a:off x="6754022" y="5591336"/>
                <a:ext cx="1546321" cy="521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A0ADD5A-E3EF-A408-1AA9-2DE59C404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022" y="5591336"/>
                <a:ext cx="1546321" cy="52168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936DE45-7F1A-23E8-6C11-EE69802813EC}"/>
              </a:ext>
            </a:extLst>
          </p:cNvPr>
          <p:cNvCxnSpPr>
            <a:cxnSpLocks/>
          </p:cNvCxnSpPr>
          <p:nvPr/>
        </p:nvCxnSpPr>
        <p:spPr>
          <a:xfrm flipV="1">
            <a:off x="7310085" y="5943224"/>
            <a:ext cx="113672" cy="1305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CA5AF66-E189-88A3-9184-B77B32FB70BB}"/>
              </a:ext>
            </a:extLst>
          </p:cNvPr>
          <p:cNvCxnSpPr>
            <a:cxnSpLocks/>
          </p:cNvCxnSpPr>
          <p:nvPr/>
        </p:nvCxnSpPr>
        <p:spPr>
          <a:xfrm flipV="1">
            <a:off x="7264436" y="5606821"/>
            <a:ext cx="113672" cy="1305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F78A157-9DA5-BFBD-0A02-81DEE2A5C042}"/>
                  </a:ext>
                </a:extLst>
              </p:cNvPr>
              <p:cNvSpPr txBox="1"/>
              <p:nvPr/>
            </p:nvSpPr>
            <p:spPr>
              <a:xfrm>
                <a:off x="9398991" y="3771848"/>
                <a:ext cx="1249188" cy="6031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F78A157-9DA5-BFBD-0A02-81DEE2A5C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991" y="3771848"/>
                <a:ext cx="1249188" cy="60311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12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7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9" grpId="0"/>
      <p:bldP spid="20" grpId="0"/>
      <p:bldP spid="22" grpId="0"/>
      <p:bldP spid="6" grpId="0"/>
      <p:bldP spid="27" grpId="0"/>
      <p:bldP spid="28" grpId="0" animBg="1"/>
      <p:bldP spid="42" grpId="0"/>
      <p:bldP spid="43" grpId="0"/>
      <p:bldP spid="65" grpId="0" animBg="1"/>
      <p:bldP spid="32" grpId="0"/>
      <p:bldP spid="37" grpId="0"/>
      <p:bldP spid="39" grpId="0"/>
      <p:bldP spid="45" grpId="0"/>
      <p:bldP spid="47" grpId="0"/>
      <p:bldP spid="54" grpId="0"/>
      <p:bldP spid="58" grpId="0"/>
      <p:bldP spid="66" grpId="0"/>
      <p:bldP spid="68" grpId="0" animBg="1"/>
      <p:bldP spid="69" grpId="0"/>
      <p:bldP spid="70" grpId="0"/>
      <p:bldP spid="71" grpId="0"/>
      <p:bldP spid="72" grpId="0" animBg="1"/>
      <p:bldP spid="73" grpId="0"/>
      <p:bldP spid="74" grpId="0"/>
      <p:bldP spid="75" grpId="0"/>
      <p:bldP spid="76" grpId="0"/>
      <p:bldP spid="77" grpId="0"/>
      <p:bldP spid="78" grpId="0"/>
      <p:bldP spid="79" grpId="0"/>
      <p:bldP spid="81" grpId="0"/>
      <p:bldP spid="87" grpId="0"/>
      <p:bldP spid="88" grpId="0"/>
      <p:bldP spid="89" grpId="0"/>
      <p:bldP spid="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D4EFA77-9708-EDD4-1A55-F7F9FDCCFFBF}"/>
              </a:ext>
            </a:extLst>
          </p:cNvPr>
          <p:cNvSpPr txBox="1"/>
          <p:nvPr/>
        </p:nvSpPr>
        <p:spPr>
          <a:xfrm>
            <a:off x="743444" y="450457"/>
            <a:ext cx="3920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Reduction to Separable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779C9D-61A6-681A-4D19-7294E48EC410}"/>
                  </a:ext>
                </a:extLst>
              </p:cNvPr>
              <p:cNvSpPr txBox="1"/>
              <p:nvPr/>
            </p:nvSpPr>
            <p:spPr>
              <a:xfrm>
                <a:off x="926154" y="1042111"/>
                <a:ext cx="2208682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𝐵𝑦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779C9D-61A6-681A-4D19-7294E48EC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54" y="1042111"/>
                <a:ext cx="2208682" cy="5259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2263D1-5B4C-B8EF-5C45-9AEC6D56935C}"/>
                  </a:ext>
                </a:extLst>
              </p:cNvPr>
              <p:cNvSpPr txBox="1"/>
              <p:nvPr/>
            </p:nvSpPr>
            <p:spPr>
              <a:xfrm>
                <a:off x="922291" y="1768218"/>
                <a:ext cx="1754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𝐵𝑦</m:t>
                      </m:r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2263D1-5B4C-B8EF-5C45-9AEC6D569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91" y="1768218"/>
                <a:ext cx="1754968" cy="276999"/>
              </a:xfrm>
              <a:prstGeom prst="rect">
                <a:avLst/>
              </a:prstGeom>
              <a:blipFill>
                <a:blip r:embed="rId3"/>
                <a:stretch>
                  <a:fillRect l="-1389" r="-243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2C400F46-CF63-865F-D66D-48199A1600F8}"/>
              </a:ext>
            </a:extLst>
          </p:cNvPr>
          <p:cNvSpPr txBox="1"/>
          <p:nvPr/>
        </p:nvSpPr>
        <p:spPr>
          <a:xfrm>
            <a:off x="3668407" y="1768218"/>
            <a:ext cx="2916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Reduce to Separable Variables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C7320D-A1E6-E598-1CF9-8481BB1FD80B}"/>
              </a:ext>
            </a:extLst>
          </p:cNvPr>
          <p:cNvCxnSpPr>
            <a:cxnSpLocks/>
          </p:cNvCxnSpPr>
          <p:nvPr/>
        </p:nvCxnSpPr>
        <p:spPr>
          <a:xfrm>
            <a:off x="2979995" y="1920367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2CFEA2-B94B-9ECF-87D4-DBFD43CB37E2}"/>
              </a:ext>
            </a:extLst>
          </p:cNvPr>
          <p:cNvCxnSpPr>
            <a:cxnSpLocks/>
          </p:cNvCxnSpPr>
          <p:nvPr/>
        </p:nvCxnSpPr>
        <p:spPr>
          <a:xfrm flipH="1">
            <a:off x="802849" y="2376535"/>
            <a:ext cx="9237350" cy="9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0152809-31ED-69A2-C1A9-085BA7C89F2E}"/>
              </a:ext>
            </a:extLst>
          </p:cNvPr>
          <p:cNvSpPr txBox="1"/>
          <p:nvPr/>
        </p:nvSpPr>
        <p:spPr>
          <a:xfrm>
            <a:off x="846805" y="2549862"/>
            <a:ext cx="1162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CDD4A7-8D0E-4F54-5368-9F156B1A78F0}"/>
                  </a:ext>
                </a:extLst>
              </p:cNvPr>
              <p:cNvSpPr txBox="1"/>
              <p:nvPr/>
            </p:nvSpPr>
            <p:spPr>
              <a:xfrm>
                <a:off x="922291" y="3093992"/>
                <a:ext cx="2036263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CDD4A7-8D0E-4F54-5368-9F156B1A7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91" y="3093992"/>
                <a:ext cx="2036263" cy="52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188856-B394-2B1C-A530-D55DA4107AEB}"/>
                  </a:ext>
                </a:extLst>
              </p:cNvPr>
              <p:cNvSpPr txBox="1"/>
              <p:nvPr/>
            </p:nvSpPr>
            <p:spPr>
              <a:xfrm>
                <a:off x="3200128" y="3146145"/>
                <a:ext cx="1960152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𝐵𝑦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188856-B394-2B1C-A530-D55DA4107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128" y="3146145"/>
                <a:ext cx="1960152" cy="467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5D499B-A1EE-C34E-B422-0BACC2EE0665}"/>
                  </a:ext>
                </a:extLst>
              </p:cNvPr>
              <p:cNvSpPr txBox="1"/>
              <p:nvPr/>
            </p:nvSpPr>
            <p:spPr>
              <a:xfrm>
                <a:off x="795242" y="4002235"/>
                <a:ext cx="163316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5D499B-A1EE-C34E-B422-0BACC2EE0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42" y="4002235"/>
                <a:ext cx="1633168" cy="307777"/>
              </a:xfrm>
              <a:prstGeom prst="rect">
                <a:avLst/>
              </a:prstGeom>
              <a:blipFill>
                <a:blip r:embed="rId6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097F57-614A-04D3-4C3A-9E22121938EA}"/>
                  </a:ext>
                </a:extLst>
              </p:cNvPr>
              <p:cNvSpPr txBox="1"/>
              <p:nvPr/>
            </p:nvSpPr>
            <p:spPr>
              <a:xfrm>
                <a:off x="846805" y="4468811"/>
                <a:ext cx="1633168" cy="5013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097F57-614A-04D3-4C3A-9E2212193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805" y="4468811"/>
                <a:ext cx="1633168" cy="501356"/>
              </a:xfrm>
              <a:prstGeom prst="rect">
                <a:avLst/>
              </a:prstGeom>
              <a:blipFill>
                <a:blip r:embed="rId7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CAEA0C-A154-998A-9978-ED2C325FE428}"/>
                  </a:ext>
                </a:extLst>
              </p:cNvPr>
              <p:cNvSpPr txBox="1"/>
              <p:nvPr/>
            </p:nvSpPr>
            <p:spPr>
              <a:xfrm>
                <a:off x="2323070" y="5032369"/>
                <a:ext cx="1393297" cy="5156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CAEA0C-A154-998A-9978-ED2C325FE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070" y="5032369"/>
                <a:ext cx="1393297" cy="5156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420A8C-C5B2-A3C6-DEF2-C4CE7AAE97E2}"/>
              </a:ext>
            </a:extLst>
          </p:cNvPr>
          <p:cNvCxnSpPr>
            <a:cxnSpLocks/>
          </p:cNvCxnSpPr>
          <p:nvPr/>
        </p:nvCxnSpPr>
        <p:spPr>
          <a:xfrm flipV="1">
            <a:off x="1571849" y="4794367"/>
            <a:ext cx="197958" cy="1521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94DB73C-7F1E-2304-26B1-9427B63A4EDA}"/>
              </a:ext>
            </a:extLst>
          </p:cNvPr>
          <p:cNvCxnSpPr>
            <a:cxnSpLocks/>
          </p:cNvCxnSpPr>
          <p:nvPr/>
        </p:nvCxnSpPr>
        <p:spPr>
          <a:xfrm flipV="1">
            <a:off x="1572551" y="4529598"/>
            <a:ext cx="197958" cy="1521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B769E33-AC0C-C325-ADFC-97C408CBE5EA}"/>
                  </a:ext>
                </a:extLst>
              </p:cNvPr>
              <p:cNvSpPr txBox="1"/>
              <p:nvPr/>
            </p:nvSpPr>
            <p:spPr>
              <a:xfrm>
                <a:off x="743444" y="5036726"/>
                <a:ext cx="1633168" cy="5013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=2+2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B769E33-AC0C-C325-ADFC-97C408CBE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44" y="5036726"/>
                <a:ext cx="1633168" cy="501356"/>
              </a:xfrm>
              <a:prstGeom prst="rect">
                <a:avLst/>
              </a:prstGeom>
              <a:blipFill>
                <a:blip r:embed="rId9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65C5AF6-9B8C-C2CC-8BFC-003D76E7D2AB}"/>
                  </a:ext>
                </a:extLst>
              </p:cNvPr>
              <p:cNvSpPr txBox="1"/>
              <p:nvPr/>
            </p:nvSpPr>
            <p:spPr>
              <a:xfrm>
                <a:off x="1028186" y="5867825"/>
                <a:ext cx="1733039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600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65C5AF6-9B8C-C2CC-8BFC-003D76E7D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186" y="5867825"/>
                <a:ext cx="1733039" cy="4675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7D2B15A-124F-2053-694E-426C63BC7E86}"/>
                  </a:ext>
                </a:extLst>
              </p:cNvPr>
              <p:cNvSpPr txBox="1"/>
              <p:nvPr/>
            </p:nvSpPr>
            <p:spPr>
              <a:xfrm>
                <a:off x="3954420" y="4162143"/>
                <a:ext cx="1733423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n-US" sz="1600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7D2B15A-124F-2053-694E-426C63BC7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420" y="4162143"/>
                <a:ext cx="1733423" cy="4675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B8838EEA-D7EC-CFEF-6734-E5138019D2C2}"/>
              </a:ext>
            </a:extLst>
          </p:cNvPr>
          <p:cNvSpPr txBox="1"/>
          <p:nvPr/>
        </p:nvSpPr>
        <p:spPr>
          <a:xfrm>
            <a:off x="4029856" y="4669509"/>
            <a:ext cx="1582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*Separable Variables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3A2F369-050D-C5B0-3017-E0DA6211DD9A}"/>
              </a:ext>
            </a:extLst>
          </p:cNvPr>
          <p:cNvSpPr/>
          <p:nvPr/>
        </p:nvSpPr>
        <p:spPr>
          <a:xfrm>
            <a:off x="2030495" y="3282490"/>
            <a:ext cx="784340" cy="2382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917A131-9AE1-4008-13FA-617AAA7DD4A8}"/>
                  </a:ext>
                </a:extLst>
              </p:cNvPr>
              <p:cNvSpPr txBox="1"/>
              <p:nvPr/>
            </p:nvSpPr>
            <p:spPr>
              <a:xfrm>
                <a:off x="1713558" y="3497118"/>
                <a:ext cx="139329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𝐵𝑦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917A131-9AE1-4008-13FA-617AAA7DD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558" y="3497118"/>
                <a:ext cx="1393296" cy="307777"/>
              </a:xfrm>
              <a:prstGeom prst="rect">
                <a:avLst/>
              </a:prstGeom>
              <a:blipFill>
                <a:blip r:embed="rId13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714D7D7-EB11-F1FE-E913-A430C9B676F6}"/>
                  </a:ext>
                </a:extLst>
              </p:cNvPr>
              <p:cNvSpPr txBox="1"/>
              <p:nvPr/>
            </p:nvSpPr>
            <p:spPr>
              <a:xfrm>
                <a:off x="3965115" y="5183513"/>
                <a:ext cx="1692258" cy="502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714D7D7-EB11-F1FE-E913-A430C9B67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115" y="5183513"/>
                <a:ext cx="1692258" cy="50231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D9A0FA9-9D5B-C02F-D911-1EE86375120E}"/>
                  </a:ext>
                </a:extLst>
              </p:cNvPr>
              <p:cNvSpPr txBox="1"/>
              <p:nvPr/>
            </p:nvSpPr>
            <p:spPr>
              <a:xfrm>
                <a:off x="4211574" y="5785238"/>
                <a:ext cx="54162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D9A0FA9-9D5B-C02F-D911-1EE863751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574" y="5785238"/>
                <a:ext cx="541622" cy="184666"/>
              </a:xfrm>
              <a:prstGeom prst="rect">
                <a:avLst/>
              </a:prstGeom>
              <a:blipFill>
                <a:blip r:embed="rId15"/>
                <a:stretch>
                  <a:fillRect l="-4494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DED95F2-DE67-4C29-E0D1-F4016CF0B3C8}"/>
                  </a:ext>
                </a:extLst>
              </p:cNvPr>
              <p:cNvSpPr txBox="1"/>
              <p:nvPr/>
            </p:nvSpPr>
            <p:spPr>
              <a:xfrm>
                <a:off x="5972461" y="2594540"/>
                <a:ext cx="1334596" cy="5111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sec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DED95F2-DE67-4C29-E0D1-F4016CF0B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461" y="2594540"/>
                <a:ext cx="1334596" cy="51116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20CA8F8-D2F0-5F21-A39E-521C319A6DC8}"/>
                  </a:ext>
                </a:extLst>
              </p:cNvPr>
              <p:cNvSpPr txBox="1"/>
              <p:nvPr/>
            </p:nvSpPr>
            <p:spPr>
              <a:xfrm>
                <a:off x="5972461" y="3315963"/>
                <a:ext cx="16181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n-US" sz="1600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20CA8F8-D2F0-5F21-A39E-521C319A6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461" y="3315963"/>
                <a:ext cx="1618135" cy="246221"/>
              </a:xfrm>
              <a:prstGeom prst="rect">
                <a:avLst/>
              </a:prstGeom>
              <a:blipFill>
                <a:blip r:embed="rId17"/>
                <a:stretch>
                  <a:fillRect l="-1509" r="-2264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C7C6E08-1808-1DCE-3632-A603165591EC}"/>
                  </a:ext>
                </a:extLst>
              </p:cNvPr>
              <p:cNvSpPr txBox="1"/>
              <p:nvPr/>
            </p:nvSpPr>
            <p:spPr>
              <a:xfrm>
                <a:off x="5920995" y="3806210"/>
                <a:ext cx="2224263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C7C6E08-1808-1DCE-3632-A60316559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995" y="3806210"/>
                <a:ext cx="2224263" cy="553228"/>
              </a:xfrm>
              <a:prstGeom prst="rect">
                <a:avLst/>
              </a:prstGeom>
              <a:blipFill>
                <a:blip r:embed="rId18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E671613-369E-FFDC-91B7-9094E4C4ABC8}"/>
                  </a:ext>
                </a:extLst>
              </p:cNvPr>
              <p:cNvSpPr txBox="1"/>
              <p:nvPr/>
            </p:nvSpPr>
            <p:spPr>
              <a:xfrm>
                <a:off x="6033486" y="4566815"/>
                <a:ext cx="2359299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2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E671613-369E-FFDC-91B7-9094E4C4A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486" y="4566815"/>
                <a:ext cx="2359299" cy="55322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6521B20-15D7-25DC-472C-3E95912674C3}"/>
                  </a:ext>
                </a:extLst>
              </p:cNvPr>
              <p:cNvSpPr txBox="1"/>
              <p:nvPr/>
            </p:nvSpPr>
            <p:spPr>
              <a:xfrm>
                <a:off x="5872147" y="4515311"/>
                <a:ext cx="328872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6521B20-15D7-25DC-472C-3E9591267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147" y="4515311"/>
                <a:ext cx="328872" cy="72654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4515F6B-F4D3-9DF5-3A2B-1C28DCA1EF6F}"/>
                  </a:ext>
                </a:extLst>
              </p:cNvPr>
              <p:cNvSpPr txBox="1"/>
              <p:nvPr/>
            </p:nvSpPr>
            <p:spPr>
              <a:xfrm>
                <a:off x="7817137" y="4515311"/>
                <a:ext cx="328872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4515F6B-F4D3-9DF5-3A2B-1C28DCA1E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137" y="4515311"/>
                <a:ext cx="328872" cy="72654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DC1DC43-2DB8-4077-FA19-1883AE460101}"/>
                  </a:ext>
                </a:extLst>
              </p:cNvPr>
              <p:cNvSpPr txBox="1"/>
              <p:nvPr/>
            </p:nvSpPr>
            <p:spPr>
              <a:xfrm>
                <a:off x="5946212" y="5327420"/>
                <a:ext cx="2132186" cy="476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DC1DC43-2DB8-4077-FA19-1883AE460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212" y="5327420"/>
                <a:ext cx="2132186" cy="47628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DF84964-41AE-DCC7-DDD7-252235D77E73}"/>
                  </a:ext>
                </a:extLst>
              </p:cNvPr>
              <p:cNvSpPr txBox="1"/>
              <p:nvPr/>
            </p:nvSpPr>
            <p:spPr>
              <a:xfrm>
                <a:off x="8218808" y="2555456"/>
                <a:ext cx="3485890" cy="506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600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  <m:r>
                                        <a:rPr lang="en-US" sz="1600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2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DF84964-41AE-DCC7-DDD7-252235D77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808" y="2555456"/>
                <a:ext cx="3485890" cy="50654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E54305A-2BCB-7D5D-1F2A-002862869869}"/>
                  </a:ext>
                </a:extLst>
              </p:cNvPr>
              <p:cNvSpPr txBox="1"/>
              <p:nvPr/>
            </p:nvSpPr>
            <p:spPr>
              <a:xfrm>
                <a:off x="8309668" y="3187035"/>
                <a:ext cx="2960041" cy="476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2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E54305A-2BCB-7D5D-1F2A-002862869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668" y="3187035"/>
                <a:ext cx="2960041" cy="47628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65D5FF8-368B-E7B4-C588-D6D0502A8994}"/>
                  </a:ext>
                </a:extLst>
              </p:cNvPr>
              <p:cNvSpPr txBox="1"/>
              <p:nvPr/>
            </p:nvSpPr>
            <p:spPr>
              <a:xfrm>
                <a:off x="8546719" y="3840798"/>
                <a:ext cx="2485937" cy="476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65D5FF8-368B-E7B4-C588-D6D0502A8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719" y="3840798"/>
                <a:ext cx="2485937" cy="47628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096BFC4-3A3B-0071-4188-C814A630F1B2}"/>
                  </a:ext>
                </a:extLst>
              </p:cNvPr>
              <p:cNvSpPr txBox="1"/>
              <p:nvPr/>
            </p:nvSpPr>
            <p:spPr>
              <a:xfrm>
                <a:off x="9033177" y="4974242"/>
                <a:ext cx="2351285" cy="476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096BFC4-3A3B-0071-4188-C814A630F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3177" y="4974242"/>
                <a:ext cx="2351285" cy="47628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72910B21-E386-A682-B23F-1916BB020C4D}"/>
              </a:ext>
            </a:extLst>
          </p:cNvPr>
          <p:cNvSpPr/>
          <p:nvPr/>
        </p:nvSpPr>
        <p:spPr>
          <a:xfrm>
            <a:off x="8958548" y="4897013"/>
            <a:ext cx="2504041" cy="68968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898C7-605B-691C-AF28-4E615D37AF2C}"/>
              </a:ext>
            </a:extLst>
          </p:cNvPr>
          <p:cNvSpPr/>
          <p:nvPr/>
        </p:nvSpPr>
        <p:spPr>
          <a:xfrm>
            <a:off x="3898710" y="5467587"/>
            <a:ext cx="1167351" cy="2182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636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  <p:bldP spid="22" grpId="0"/>
      <p:bldP spid="2" grpId="0"/>
      <p:bldP spid="4" grpId="0"/>
      <p:bldP spid="5" grpId="0"/>
      <p:bldP spid="9" grpId="0"/>
      <p:bldP spid="10" grpId="0"/>
      <p:bldP spid="13" grpId="0"/>
      <p:bldP spid="18" grpId="0"/>
      <p:bldP spid="27" grpId="0"/>
      <p:bldP spid="33" grpId="0"/>
      <p:bldP spid="34" grpId="0"/>
      <p:bldP spid="60" grpId="0" animBg="1"/>
      <p:bldP spid="61" grpId="0"/>
      <p:bldP spid="62" grpId="0"/>
      <p:bldP spid="64" grpId="0"/>
      <p:bldP spid="67" grpId="0"/>
      <p:bldP spid="68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D4EFA77-9708-EDD4-1A55-F7F9FDCCFFBF}"/>
              </a:ext>
            </a:extLst>
          </p:cNvPr>
          <p:cNvSpPr txBox="1"/>
          <p:nvPr/>
        </p:nvSpPr>
        <p:spPr>
          <a:xfrm>
            <a:off x="743444" y="450457"/>
            <a:ext cx="3920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Reduction to Separable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779C9D-61A6-681A-4D19-7294E48EC410}"/>
                  </a:ext>
                </a:extLst>
              </p:cNvPr>
              <p:cNvSpPr txBox="1"/>
              <p:nvPr/>
            </p:nvSpPr>
            <p:spPr>
              <a:xfrm>
                <a:off x="926154" y="1042111"/>
                <a:ext cx="2208682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𝐵𝑦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779C9D-61A6-681A-4D19-7294E48EC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54" y="1042111"/>
                <a:ext cx="2208682" cy="5259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2263D1-5B4C-B8EF-5C45-9AEC6D56935C}"/>
                  </a:ext>
                </a:extLst>
              </p:cNvPr>
              <p:cNvSpPr txBox="1"/>
              <p:nvPr/>
            </p:nvSpPr>
            <p:spPr>
              <a:xfrm>
                <a:off x="922291" y="1768218"/>
                <a:ext cx="1754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𝐵𝑦</m:t>
                      </m:r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2263D1-5B4C-B8EF-5C45-9AEC6D569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91" y="1768218"/>
                <a:ext cx="1754968" cy="276999"/>
              </a:xfrm>
              <a:prstGeom prst="rect">
                <a:avLst/>
              </a:prstGeom>
              <a:blipFill>
                <a:blip r:embed="rId3"/>
                <a:stretch>
                  <a:fillRect l="-1389" r="-243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2C400F46-CF63-865F-D66D-48199A1600F8}"/>
              </a:ext>
            </a:extLst>
          </p:cNvPr>
          <p:cNvSpPr txBox="1"/>
          <p:nvPr/>
        </p:nvSpPr>
        <p:spPr>
          <a:xfrm>
            <a:off x="3668407" y="1768218"/>
            <a:ext cx="2916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Reduce to Separable Variables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C7320D-A1E6-E598-1CF9-8481BB1FD80B}"/>
              </a:ext>
            </a:extLst>
          </p:cNvPr>
          <p:cNvCxnSpPr>
            <a:cxnSpLocks/>
          </p:cNvCxnSpPr>
          <p:nvPr/>
        </p:nvCxnSpPr>
        <p:spPr>
          <a:xfrm>
            <a:off x="2979995" y="1920367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2CFEA2-B94B-9ECF-87D4-DBFD43CB37E2}"/>
              </a:ext>
            </a:extLst>
          </p:cNvPr>
          <p:cNvCxnSpPr>
            <a:cxnSpLocks/>
          </p:cNvCxnSpPr>
          <p:nvPr/>
        </p:nvCxnSpPr>
        <p:spPr>
          <a:xfrm flipH="1">
            <a:off x="802849" y="2376535"/>
            <a:ext cx="9237350" cy="9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0152809-31ED-69A2-C1A9-085BA7C89F2E}"/>
              </a:ext>
            </a:extLst>
          </p:cNvPr>
          <p:cNvSpPr txBox="1"/>
          <p:nvPr/>
        </p:nvSpPr>
        <p:spPr>
          <a:xfrm>
            <a:off x="846805" y="2549862"/>
            <a:ext cx="1162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CDD4A7-8D0E-4F54-5368-9F156B1A78F0}"/>
                  </a:ext>
                </a:extLst>
              </p:cNvPr>
              <p:cNvSpPr txBox="1"/>
              <p:nvPr/>
            </p:nvSpPr>
            <p:spPr>
              <a:xfrm>
                <a:off x="922291" y="3093992"/>
                <a:ext cx="2036263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CDD4A7-8D0E-4F54-5368-9F156B1A7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91" y="3093992"/>
                <a:ext cx="2036263" cy="52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096BFC4-3A3B-0071-4188-C814A630F1B2}"/>
                  </a:ext>
                </a:extLst>
              </p:cNvPr>
              <p:cNvSpPr txBox="1"/>
              <p:nvPr/>
            </p:nvSpPr>
            <p:spPr>
              <a:xfrm>
                <a:off x="833660" y="3995303"/>
                <a:ext cx="2351285" cy="476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096BFC4-3A3B-0071-4188-C814A630F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60" y="3995303"/>
                <a:ext cx="2351285" cy="4762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110980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9D2CE38-BD27-FE75-912B-22F2599299EA}"/>
                  </a:ext>
                </a:extLst>
              </p:cNvPr>
              <p:cNvSpPr txBox="1"/>
              <p:nvPr/>
            </p:nvSpPr>
            <p:spPr>
              <a:xfrm>
                <a:off x="12766944" y="4675670"/>
                <a:ext cx="7552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9D2CE38-BD27-FE75-912B-22F259929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6944" y="4675670"/>
                <a:ext cx="75528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2A40309-0746-C377-943D-9EAB09D3BC38}"/>
              </a:ext>
            </a:extLst>
          </p:cNvPr>
          <p:cNvCxnSpPr>
            <a:cxnSpLocks/>
          </p:cNvCxnSpPr>
          <p:nvPr/>
        </p:nvCxnSpPr>
        <p:spPr>
          <a:xfrm flipV="1">
            <a:off x="2803866" y="2892924"/>
            <a:ext cx="3805083" cy="73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A336664-E24B-425F-F748-754F0476916A}"/>
              </a:ext>
            </a:extLst>
          </p:cNvPr>
          <p:cNvCxnSpPr>
            <a:cxnSpLocks/>
          </p:cNvCxnSpPr>
          <p:nvPr/>
        </p:nvCxnSpPr>
        <p:spPr>
          <a:xfrm flipV="1">
            <a:off x="2803866" y="256124"/>
            <a:ext cx="3805084" cy="26441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6AC95BB-93CC-AE05-2CD5-95C865A4B07C}"/>
              </a:ext>
            </a:extLst>
          </p:cNvPr>
          <p:cNvCxnSpPr>
            <a:cxnSpLocks/>
          </p:cNvCxnSpPr>
          <p:nvPr/>
        </p:nvCxnSpPr>
        <p:spPr>
          <a:xfrm flipH="1" flipV="1">
            <a:off x="6608950" y="256124"/>
            <a:ext cx="3805083" cy="26441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C14BFA3-B009-90C4-96EF-75622683C1B2}"/>
              </a:ext>
            </a:extLst>
          </p:cNvPr>
          <p:cNvCxnSpPr>
            <a:cxnSpLocks/>
          </p:cNvCxnSpPr>
          <p:nvPr/>
        </p:nvCxnSpPr>
        <p:spPr>
          <a:xfrm flipV="1">
            <a:off x="6608950" y="241373"/>
            <a:ext cx="0" cy="26589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760578C-0A9C-C0C0-E91B-A2FB532B8A3F}"/>
              </a:ext>
            </a:extLst>
          </p:cNvPr>
          <p:cNvCxnSpPr>
            <a:cxnSpLocks/>
          </p:cNvCxnSpPr>
          <p:nvPr/>
        </p:nvCxnSpPr>
        <p:spPr>
          <a:xfrm>
            <a:off x="6608949" y="2892924"/>
            <a:ext cx="3805084" cy="73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FE0A322-2A32-8796-BAC4-D4D610FF80B6}"/>
              </a:ext>
            </a:extLst>
          </p:cNvPr>
          <p:cNvCxnSpPr>
            <a:cxnSpLocks/>
          </p:cNvCxnSpPr>
          <p:nvPr/>
        </p:nvCxnSpPr>
        <p:spPr>
          <a:xfrm>
            <a:off x="2803866" y="2900299"/>
            <a:ext cx="5110346" cy="355074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DA53126-48C8-76F6-8042-DEF50703BF55}"/>
              </a:ext>
            </a:extLst>
          </p:cNvPr>
          <p:cNvCxnSpPr>
            <a:cxnSpLocks/>
          </p:cNvCxnSpPr>
          <p:nvPr/>
        </p:nvCxnSpPr>
        <p:spPr>
          <a:xfrm flipH="1">
            <a:off x="7914212" y="2900299"/>
            <a:ext cx="2499821" cy="355074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68E0D11-9942-BBAB-D78F-A0BF3A9B27D0}"/>
              </a:ext>
            </a:extLst>
          </p:cNvPr>
          <p:cNvSpPr/>
          <p:nvPr/>
        </p:nvSpPr>
        <p:spPr>
          <a:xfrm rot="2086451">
            <a:off x="7784740" y="6209238"/>
            <a:ext cx="191704" cy="20548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C395345-C140-B80B-6E91-EDF18DA9A866}"/>
              </a:ext>
            </a:extLst>
          </p:cNvPr>
          <p:cNvSpPr/>
          <p:nvPr/>
        </p:nvSpPr>
        <p:spPr>
          <a:xfrm rot="2143794">
            <a:off x="10178787" y="2825010"/>
            <a:ext cx="191704" cy="205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D685594-0F4E-FF87-36B5-FBAFB225BE46}"/>
              </a:ext>
            </a:extLst>
          </p:cNvPr>
          <p:cNvSpPr/>
          <p:nvPr/>
        </p:nvSpPr>
        <p:spPr>
          <a:xfrm>
            <a:off x="6427754" y="2702775"/>
            <a:ext cx="181196" cy="193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5A8699B-6D3A-5839-DC11-65036774A455}"/>
                  </a:ext>
                </a:extLst>
              </p:cNvPr>
              <p:cNvSpPr txBox="1"/>
              <p:nvPr/>
            </p:nvSpPr>
            <p:spPr>
              <a:xfrm>
                <a:off x="3289899" y="2595053"/>
                <a:ext cx="14632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5A8699B-6D3A-5839-DC11-65036774A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899" y="2595053"/>
                <a:ext cx="146322" cy="215444"/>
              </a:xfrm>
              <a:prstGeom prst="rect">
                <a:avLst/>
              </a:prstGeom>
              <a:blipFill>
                <a:blip r:embed="rId3"/>
                <a:stretch>
                  <a:fillRect l="-33333" r="-2083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DC56A58-BD87-9DB1-22F1-E33D6D40DA3A}"/>
                  </a:ext>
                </a:extLst>
              </p:cNvPr>
              <p:cNvSpPr txBox="1"/>
              <p:nvPr/>
            </p:nvSpPr>
            <p:spPr>
              <a:xfrm>
                <a:off x="9928002" y="2660548"/>
                <a:ext cx="14632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DC56A58-BD87-9DB1-22F1-E33D6D40D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002" y="2660548"/>
                <a:ext cx="146322" cy="215444"/>
              </a:xfrm>
              <a:prstGeom prst="rect">
                <a:avLst/>
              </a:prstGeom>
              <a:blipFill>
                <a:blip r:embed="rId4"/>
                <a:stretch>
                  <a:fillRect l="-33333" r="-20833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1114265-434B-8EB4-F1F2-BA941809A81B}"/>
                  </a:ext>
                </a:extLst>
              </p:cNvPr>
              <p:cNvSpPr txBox="1"/>
              <p:nvPr/>
            </p:nvSpPr>
            <p:spPr>
              <a:xfrm>
                <a:off x="4497217" y="1298945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1114265-434B-8EB4-F1F2-BA941809A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217" y="1298945"/>
                <a:ext cx="139461" cy="215444"/>
              </a:xfrm>
              <a:prstGeom prst="rect">
                <a:avLst/>
              </a:prstGeom>
              <a:blipFill>
                <a:blip r:embed="rId5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B25AC8A5-B746-0A58-B42C-15FEAC6271D6}"/>
                  </a:ext>
                </a:extLst>
              </p:cNvPr>
              <p:cNvSpPr txBox="1"/>
              <p:nvPr/>
            </p:nvSpPr>
            <p:spPr>
              <a:xfrm>
                <a:off x="1548146" y="845303"/>
                <a:ext cx="974918" cy="3675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B25AC8A5-B746-0A58-B42C-15FEAC627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146" y="845303"/>
                <a:ext cx="974918" cy="367537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F8EDCE78-6D0A-7D99-F18D-FE15B165F03B}"/>
                  </a:ext>
                </a:extLst>
              </p:cNvPr>
              <p:cNvSpPr txBox="1"/>
              <p:nvPr/>
            </p:nvSpPr>
            <p:spPr>
              <a:xfrm>
                <a:off x="1548146" y="1362767"/>
                <a:ext cx="97491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F8EDCE78-6D0A-7D99-F18D-FE15B165F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146" y="1362767"/>
                <a:ext cx="974918" cy="215444"/>
              </a:xfrm>
              <a:prstGeom prst="rect">
                <a:avLst/>
              </a:prstGeom>
              <a:blipFill>
                <a:blip r:embed="rId7"/>
                <a:stretch>
                  <a:fillRect l="-375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9CB4B80-EC58-9574-2787-E15FE5EA229B}"/>
                  </a:ext>
                </a:extLst>
              </p:cNvPr>
              <p:cNvSpPr txBox="1"/>
              <p:nvPr/>
            </p:nvSpPr>
            <p:spPr>
              <a:xfrm>
                <a:off x="4234404" y="2897852"/>
                <a:ext cx="14105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9CB4B80-EC58-9574-2787-E15FE5EA2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404" y="2897852"/>
                <a:ext cx="141057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731187F-8784-0658-4C38-7DFC8E96D3ED}"/>
                  </a:ext>
                </a:extLst>
              </p:cNvPr>
              <p:cNvSpPr txBox="1"/>
              <p:nvPr/>
            </p:nvSpPr>
            <p:spPr>
              <a:xfrm>
                <a:off x="7390119" y="2892924"/>
                <a:ext cx="14105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731187F-8784-0658-4C38-7DFC8E96D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119" y="2892924"/>
                <a:ext cx="141057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2677B6D2-2D11-8EB5-B760-281D5723179A}"/>
                  </a:ext>
                </a:extLst>
              </p:cNvPr>
              <p:cNvSpPr txBox="1"/>
              <p:nvPr/>
            </p:nvSpPr>
            <p:spPr>
              <a:xfrm>
                <a:off x="6294246" y="1633693"/>
                <a:ext cx="14105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2677B6D2-2D11-8EB5-B760-281D57231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246" y="1633693"/>
                <a:ext cx="141057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BB4758D1-D602-CDC5-6E8A-7FF505F8C6D1}"/>
                  </a:ext>
                </a:extLst>
              </p:cNvPr>
              <p:cNvSpPr txBox="1"/>
              <p:nvPr/>
            </p:nvSpPr>
            <p:spPr>
              <a:xfrm>
                <a:off x="3299652" y="2959862"/>
                <a:ext cx="14632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BB4758D1-D602-CDC5-6E8A-7FF505F8C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652" y="2959862"/>
                <a:ext cx="146322" cy="215444"/>
              </a:xfrm>
              <a:prstGeom prst="rect">
                <a:avLst/>
              </a:prstGeom>
              <a:blipFill>
                <a:blip r:embed="rId11"/>
                <a:stretch>
                  <a:fillRect l="-29167" r="-250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3758481-C1E7-2195-3B7E-902FB9C5CFC9}"/>
                  </a:ext>
                </a:extLst>
              </p:cNvPr>
              <p:cNvSpPr txBox="1"/>
              <p:nvPr/>
            </p:nvSpPr>
            <p:spPr>
              <a:xfrm>
                <a:off x="8901010" y="4836310"/>
                <a:ext cx="14105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3758481-C1E7-2195-3B7E-902FB9C5C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1010" y="4836310"/>
                <a:ext cx="141057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00D92BC-C4EA-5838-6AA1-28BD49A2B656}"/>
                  </a:ext>
                </a:extLst>
              </p:cNvPr>
              <p:cNvSpPr txBox="1"/>
              <p:nvPr/>
            </p:nvSpPr>
            <p:spPr>
              <a:xfrm>
                <a:off x="2213570" y="1746697"/>
                <a:ext cx="97491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00D92BC-C4EA-5838-6AA1-28BD49A2B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570" y="1746697"/>
                <a:ext cx="974918" cy="215444"/>
              </a:xfrm>
              <a:prstGeom prst="rect">
                <a:avLst/>
              </a:prstGeom>
              <a:blipFill>
                <a:blip r:embed="rId1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9D10DAB-D013-DF2F-FA33-22D01F804908}"/>
                  </a:ext>
                </a:extLst>
              </p:cNvPr>
              <p:cNvSpPr txBox="1"/>
              <p:nvPr/>
            </p:nvSpPr>
            <p:spPr>
              <a:xfrm>
                <a:off x="5303028" y="3300539"/>
                <a:ext cx="278213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1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1200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sz="1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9D10DAB-D013-DF2F-FA33-22D01F804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028" y="3300539"/>
                <a:ext cx="2782136" cy="184666"/>
              </a:xfrm>
              <a:prstGeom prst="rect">
                <a:avLst/>
              </a:prstGeom>
              <a:blipFill>
                <a:blip r:embed="rId1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F7928B7-608E-9EF3-7276-0ACB9F664558}"/>
                  </a:ext>
                </a:extLst>
              </p:cNvPr>
              <p:cNvSpPr txBox="1"/>
              <p:nvPr/>
            </p:nvSpPr>
            <p:spPr>
              <a:xfrm>
                <a:off x="4001118" y="4729529"/>
                <a:ext cx="14105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F7928B7-608E-9EF3-7276-0ACB9F664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118" y="4729529"/>
                <a:ext cx="1410578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C473F2F-4F1A-4214-B1EF-038A8DBD255D}"/>
              </a:ext>
            </a:extLst>
          </p:cNvPr>
          <p:cNvCxnSpPr>
            <a:cxnSpLocks/>
          </p:cNvCxnSpPr>
          <p:nvPr/>
        </p:nvCxnSpPr>
        <p:spPr>
          <a:xfrm>
            <a:off x="2812293" y="2916627"/>
            <a:ext cx="7593313" cy="6847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EE78F06-4DA9-6401-B0B2-720315068087}"/>
                  </a:ext>
                </a:extLst>
              </p:cNvPr>
              <p:cNvSpPr txBox="1"/>
              <p:nvPr/>
            </p:nvSpPr>
            <p:spPr>
              <a:xfrm>
                <a:off x="2704260" y="845546"/>
                <a:ext cx="974918" cy="367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EE78F06-4DA9-6401-B0B2-720315068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260" y="845546"/>
                <a:ext cx="974918" cy="367473"/>
              </a:xfrm>
              <a:prstGeom prst="rect">
                <a:avLst/>
              </a:prstGeom>
              <a:blipFill>
                <a:blip r:embed="rId16"/>
                <a:stretch>
                  <a:fillRect t="-333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AFE12A68-E7CD-77DE-93F5-22A9112FE6EA}"/>
                  </a:ext>
                </a:extLst>
              </p:cNvPr>
              <p:cNvSpPr txBox="1"/>
              <p:nvPr/>
            </p:nvSpPr>
            <p:spPr>
              <a:xfrm>
                <a:off x="2741130" y="1359080"/>
                <a:ext cx="97491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AFE12A68-E7CD-77DE-93F5-22A9112FE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130" y="1359080"/>
                <a:ext cx="974918" cy="215444"/>
              </a:xfrm>
              <a:prstGeom prst="rect">
                <a:avLst/>
              </a:prstGeom>
              <a:blipFill>
                <a:blip r:embed="rId17"/>
                <a:stretch>
                  <a:fillRect l="-4375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D05291B-979F-AD42-796A-4358A247766E}"/>
                  </a:ext>
                </a:extLst>
              </p:cNvPr>
              <p:cNvSpPr txBox="1"/>
              <p:nvPr/>
            </p:nvSpPr>
            <p:spPr>
              <a:xfrm>
                <a:off x="3888371" y="5062817"/>
                <a:ext cx="14105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D05291B-979F-AD42-796A-4358A2477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371" y="5062817"/>
                <a:ext cx="1410578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C7D76554-7DDD-DA69-A618-6458F3D1F314}"/>
                  </a:ext>
                </a:extLst>
              </p:cNvPr>
              <p:cNvSpPr txBox="1"/>
              <p:nvPr/>
            </p:nvSpPr>
            <p:spPr>
              <a:xfrm>
                <a:off x="8901010" y="5215526"/>
                <a:ext cx="14105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C7D76554-7DDD-DA69-A618-6458F3D1F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1010" y="5215526"/>
                <a:ext cx="1410578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D9262F9-BA33-D33B-4BED-571B1BF2E3FA}"/>
              </a:ext>
            </a:extLst>
          </p:cNvPr>
          <p:cNvCxnSpPr>
            <a:cxnSpLocks/>
          </p:cNvCxnSpPr>
          <p:nvPr/>
        </p:nvCxnSpPr>
        <p:spPr>
          <a:xfrm flipH="1">
            <a:off x="4102688" y="256124"/>
            <a:ext cx="2499821" cy="35507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268438C1-0353-BEB1-B942-712D0B6D32BC}"/>
              </a:ext>
            </a:extLst>
          </p:cNvPr>
          <p:cNvSpPr/>
          <p:nvPr/>
        </p:nvSpPr>
        <p:spPr>
          <a:xfrm rot="2086451">
            <a:off x="3993000" y="3559444"/>
            <a:ext cx="191704" cy="205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3FACB28-C063-645B-7DAE-0877C0107CB1}"/>
                  </a:ext>
                </a:extLst>
              </p:cNvPr>
              <p:cNvSpPr txBox="1"/>
              <p:nvPr/>
            </p:nvSpPr>
            <p:spPr>
              <a:xfrm>
                <a:off x="2455466" y="3322827"/>
                <a:ext cx="141057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3FACB28-C063-645B-7DAE-0877C0107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466" y="3322827"/>
                <a:ext cx="1410578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20C61F1-F3FA-C42E-E9BA-4A1B8DF4F9AC}"/>
                  </a:ext>
                </a:extLst>
              </p:cNvPr>
              <p:cNvSpPr txBox="1"/>
              <p:nvPr/>
            </p:nvSpPr>
            <p:spPr>
              <a:xfrm>
                <a:off x="4175411" y="1992872"/>
                <a:ext cx="141057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20C61F1-F3FA-C42E-E9BA-4A1B8DF4F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411" y="1992872"/>
                <a:ext cx="1410578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008E3D51-C3C5-A532-E942-8B59B7856437}"/>
                  </a:ext>
                </a:extLst>
              </p:cNvPr>
              <p:cNvSpPr txBox="1"/>
              <p:nvPr/>
            </p:nvSpPr>
            <p:spPr>
              <a:xfrm>
                <a:off x="8572688" y="1298945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008E3D51-C3C5-A532-E942-8B59B7856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688" y="1298945"/>
                <a:ext cx="139461" cy="215444"/>
              </a:xfrm>
              <a:prstGeom prst="rect">
                <a:avLst/>
              </a:prstGeom>
              <a:blipFill>
                <a:blip r:embed="rId5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564770D-214E-B78D-719F-A24117FCF7E7}"/>
              </a:ext>
            </a:extLst>
          </p:cNvPr>
          <p:cNvCxnSpPr>
            <a:cxnSpLocks/>
          </p:cNvCxnSpPr>
          <p:nvPr/>
        </p:nvCxnSpPr>
        <p:spPr>
          <a:xfrm>
            <a:off x="2820203" y="2912947"/>
            <a:ext cx="1289950" cy="8954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23BA7E9B-AE00-F23E-D227-8621340909AB}"/>
                  </a:ext>
                </a:extLst>
              </p:cNvPr>
              <p:cNvSpPr txBox="1"/>
              <p:nvPr/>
            </p:nvSpPr>
            <p:spPr>
              <a:xfrm>
                <a:off x="3980050" y="5456082"/>
                <a:ext cx="14105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23BA7E9B-AE00-F23E-D227-862134090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050" y="5456082"/>
                <a:ext cx="1410578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8446A3B1-3D7C-F7AB-3BF4-C3FFA0334B22}"/>
                  </a:ext>
                </a:extLst>
              </p:cNvPr>
              <p:cNvSpPr txBox="1"/>
              <p:nvPr/>
            </p:nvSpPr>
            <p:spPr>
              <a:xfrm>
                <a:off x="967033" y="3995975"/>
                <a:ext cx="263621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8446A3B1-3D7C-F7AB-3BF4-C3FFA0334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33" y="3995975"/>
                <a:ext cx="2636216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153BEDCA-752C-5C8F-69E4-C23DBAE8371F}"/>
                  </a:ext>
                </a:extLst>
              </p:cNvPr>
              <p:cNvSpPr txBox="1"/>
              <p:nvPr/>
            </p:nvSpPr>
            <p:spPr>
              <a:xfrm>
                <a:off x="967033" y="4631897"/>
                <a:ext cx="263621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153BEDCA-752C-5C8F-69E4-C23DBAE83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33" y="4631897"/>
                <a:ext cx="2636216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Rectangle 170">
            <a:extLst>
              <a:ext uri="{FF2B5EF4-FFF2-40B4-BE49-F238E27FC236}">
                <a16:creationId xmlns:a16="http://schemas.microsoft.com/office/drawing/2014/main" id="{2A96E647-C3A0-0E4D-9266-8DD4B1A15B88}"/>
              </a:ext>
            </a:extLst>
          </p:cNvPr>
          <p:cNvSpPr/>
          <p:nvPr/>
        </p:nvSpPr>
        <p:spPr>
          <a:xfrm>
            <a:off x="1115592" y="4557125"/>
            <a:ext cx="2330382" cy="51318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982CF38-F28E-C1FC-EB77-1F170A619CA8}"/>
              </a:ext>
            </a:extLst>
          </p:cNvPr>
          <p:cNvSpPr txBox="1"/>
          <p:nvPr/>
        </p:nvSpPr>
        <p:spPr>
          <a:xfrm>
            <a:off x="1445719" y="5156660"/>
            <a:ext cx="1598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  <a:latin typeface="Euclid" panose="02020503060505020303" pitchFamily="18" charset="0"/>
              </a:rPr>
              <a:t>Cosine Double-Angle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E14E248-6D8C-5814-EBFB-E6029A867EF4}"/>
                  </a:ext>
                </a:extLst>
              </p:cNvPr>
              <p:cNvSpPr txBox="1"/>
              <p:nvPr/>
            </p:nvSpPr>
            <p:spPr>
              <a:xfrm>
                <a:off x="536058" y="5622429"/>
                <a:ext cx="3143120" cy="5686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6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E14E248-6D8C-5814-EBFB-E6029A867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58" y="5622429"/>
                <a:ext cx="3143120" cy="56861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5D37B-42CD-6AED-85A8-7FF0F960CF9E}"/>
              </a:ext>
            </a:extLst>
          </p:cNvPr>
          <p:cNvCxnSpPr>
            <a:cxnSpLocks/>
          </p:cNvCxnSpPr>
          <p:nvPr/>
        </p:nvCxnSpPr>
        <p:spPr>
          <a:xfrm flipV="1">
            <a:off x="2818615" y="270675"/>
            <a:ext cx="3789575" cy="26300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83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5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9" grpId="0" animBg="1"/>
      <p:bldP spid="131" grpId="0" animBg="1"/>
      <p:bldP spid="132" grpId="0"/>
      <p:bldP spid="133" grpId="0"/>
      <p:bldP spid="134" grpId="0"/>
      <p:bldP spid="135" grpId="0"/>
      <p:bldP spid="136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9" grpId="0"/>
      <p:bldP spid="150" grpId="0"/>
      <p:bldP spid="151" grpId="0"/>
      <p:bldP spid="152" grpId="0"/>
      <p:bldP spid="154" grpId="0" animBg="1"/>
      <p:bldP spid="156" grpId="0"/>
      <p:bldP spid="157" grpId="0"/>
      <p:bldP spid="159" grpId="0"/>
      <p:bldP spid="167" grpId="0"/>
      <p:bldP spid="169" grpId="0"/>
      <p:bldP spid="170" grpId="0"/>
      <p:bldP spid="171" grpId="0" animBg="1"/>
      <p:bldP spid="172" grpId="0"/>
      <p:bldP spid="17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779C9D-61A6-681A-4D19-7294E48EC410}"/>
                  </a:ext>
                </a:extLst>
              </p:cNvPr>
              <p:cNvSpPr txBox="1"/>
              <p:nvPr/>
            </p:nvSpPr>
            <p:spPr>
              <a:xfrm>
                <a:off x="3587730" y="776076"/>
                <a:ext cx="1736886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779C9D-61A6-681A-4D19-7294E48EC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30" y="776076"/>
                <a:ext cx="1736886" cy="4675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3D3F72-B243-AF90-10DC-07272278450B}"/>
                  </a:ext>
                </a:extLst>
              </p:cNvPr>
              <p:cNvSpPr txBox="1"/>
              <p:nvPr/>
            </p:nvSpPr>
            <p:spPr>
              <a:xfrm>
                <a:off x="5142382" y="858827"/>
                <a:ext cx="56303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3D3F72-B243-AF90-10DC-072722784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382" y="858827"/>
                <a:ext cx="563033" cy="338554"/>
              </a:xfrm>
              <a:prstGeom prst="rect">
                <a:avLst/>
              </a:prstGeom>
              <a:blipFill>
                <a:blip r:embed="rId3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40D9D94-4D7D-9A41-40B3-AF717E1CD3D5}"/>
                  </a:ext>
                </a:extLst>
              </p:cNvPr>
              <p:cNvSpPr txBox="1"/>
              <p:nvPr/>
            </p:nvSpPr>
            <p:spPr>
              <a:xfrm>
                <a:off x="3610640" y="1512398"/>
                <a:ext cx="5487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40D9D94-4D7D-9A41-40B3-AF717E1CD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640" y="1512398"/>
                <a:ext cx="548740" cy="246221"/>
              </a:xfrm>
              <a:prstGeom prst="rect">
                <a:avLst/>
              </a:prstGeom>
              <a:blipFill>
                <a:blip r:embed="rId4"/>
                <a:stretch>
                  <a:fillRect l="-4444" r="-7778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2263D1-5B4C-B8EF-5C45-9AEC6D56935C}"/>
                  </a:ext>
                </a:extLst>
              </p:cNvPr>
              <p:cNvSpPr txBox="1"/>
              <p:nvPr/>
            </p:nvSpPr>
            <p:spPr>
              <a:xfrm>
                <a:off x="3535432" y="1965057"/>
                <a:ext cx="8621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2263D1-5B4C-B8EF-5C45-9AEC6D569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432" y="1965057"/>
                <a:ext cx="862159" cy="246221"/>
              </a:xfrm>
              <a:prstGeom prst="rect">
                <a:avLst/>
              </a:prstGeom>
              <a:blipFill>
                <a:blip r:embed="rId5"/>
                <a:stretch>
                  <a:fillRect l="-3546"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2C400F46-CF63-865F-D66D-48199A1600F8}"/>
              </a:ext>
            </a:extLst>
          </p:cNvPr>
          <p:cNvSpPr txBox="1"/>
          <p:nvPr/>
        </p:nvSpPr>
        <p:spPr>
          <a:xfrm>
            <a:off x="5221083" y="1949667"/>
            <a:ext cx="2310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Reduce to Linear Equation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C7320D-A1E6-E598-1CF9-8481BB1FD80B}"/>
              </a:ext>
            </a:extLst>
          </p:cNvPr>
          <p:cNvCxnSpPr>
            <a:cxnSpLocks/>
          </p:cNvCxnSpPr>
          <p:nvPr/>
        </p:nvCxnSpPr>
        <p:spPr>
          <a:xfrm>
            <a:off x="4659920" y="2084762"/>
            <a:ext cx="440267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CE3201B-9A37-35B9-03A8-761521C10CCE}"/>
              </a:ext>
            </a:extLst>
          </p:cNvPr>
          <p:cNvSpPr txBox="1"/>
          <p:nvPr/>
        </p:nvSpPr>
        <p:spPr>
          <a:xfrm>
            <a:off x="616451" y="319102"/>
            <a:ext cx="1162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C8DAC3-F905-8CED-F4A4-57F5E67132F5}"/>
                  </a:ext>
                </a:extLst>
              </p:cNvPr>
              <p:cNvSpPr txBox="1"/>
              <p:nvPr/>
            </p:nvSpPr>
            <p:spPr>
              <a:xfrm>
                <a:off x="8201165" y="812030"/>
                <a:ext cx="1312987" cy="471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i="1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C8DAC3-F905-8CED-F4A4-57F5E6713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165" y="812030"/>
                <a:ext cx="1312987" cy="4716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A9ADDFD-ABFA-1D6F-6E50-81A799453F15}"/>
                  </a:ext>
                </a:extLst>
              </p:cNvPr>
              <p:cNvSpPr txBox="1"/>
              <p:nvPr/>
            </p:nvSpPr>
            <p:spPr>
              <a:xfrm>
                <a:off x="4750080" y="6040863"/>
                <a:ext cx="238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A9ADDFD-ABFA-1D6F-6E50-81A799453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080" y="6040863"/>
                <a:ext cx="238848" cy="276999"/>
              </a:xfrm>
              <a:prstGeom prst="rect">
                <a:avLst/>
              </a:prstGeom>
              <a:blipFill>
                <a:blip r:embed="rId7"/>
                <a:stretch>
                  <a:fillRect l="-35897" t="-8889" r="-3846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3E90D65-AA75-4467-5FCF-48FEED12A51E}"/>
                  </a:ext>
                </a:extLst>
              </p:cNvPr>
              <p:cNvSpPr txBox="1"/>
              <p:nvPr/>
            </p:nvSpPr>
            <p:spPr>
              <a:xfrm>
                <a:off x="8157926" y="2190900"/>
                <a:ext cx="100681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i="1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3E90D65-AA75-4467-5FCF-48FEED12A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926" y="2190900"/>
                <a:ext cx="1006814" cy="246221"/>
              </a:xfrm>
              <a:prstGeom prst="rect">
                <a:avLst/>
              </a:prstGeom>
              <a:blipFill>
                <a:blip r:embed="rId8"/>
                <a:stretch>
                  <a:fillRect l="-1818" r="-1818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55C01F6-B44B-895B-0962-CB49FB7426F2}"/>
                  </a:ext>
                </a:extLst>
              </p:cNvPr>
              <p:cNvSpPr txBox="1"/>
              <p:nvPr/>
            </p:nvSpPr>
            <p:spPr>
              <a:xfrm>
                <a:off x="7031883" y="3491950"/>
                <a:ext cx="1498102" cy="466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55C01F6-B44B-895B-0962-CB49FB742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883" y="3491950"/>
                <a:ext cx="1498102" cy="4667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B242601-9861-334E-A6D0-BB1D01C3FCD0}"/>
                  </a:ext>
                </a:extLst>
              </p:cNvPr>
              <p:cNvSpPr txBox="1"/>
              <p:nvPr/>
            </p:nvSpPr>
            <p:spPr>
              <a:xfrm>
                <a:off x="8933335" y="3462664"/>
                <a:ext cx="2227533" cy="6458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f>
                            <m:fPr>
                              <m:ctrlPr>
                                <a:rPr lang="en-US" sz="160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B242601-9861-334E-A6D0-BB1D01C3F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335" y="3462664"/>
                <a:ext cx="2227533" cy="6458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D6EF43D-97C9-07DF-465D-770AC5CC7441}"/>
                  </a:ext>
                </a:extLst>
              </p:cNvPr>
              <p:cNvSpPr txBox="1"/>
              <p:nvPr/>
            </p:nvSpPr>
            <p:spPr>
              <a:xfrm>
                <a:off x="6782127" y="4365629"/>
                <a:ext cx="4963282" cy="8921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chemeClr val="accent1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1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chemeClr val="accent1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accent1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1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solidFill>
                                                    <a:schemeClr val="accent1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accent1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solidFill>
                                                    <a:schemeClr val="accent1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solidFill>
                                                <a:schemeClr val="accent1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solidFill>
                                                <a:schemeClr val="accent1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solidFill>
                                                <a:schemeClr val="accent1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chemeClr val="accent1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1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chemeClr val="accent1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D6EF43D-97C9-07DF-465D-770AC5CC7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127" y="4365629"/>
                <a:ext cx="4963282" cy="8921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936DE45-7F1A-23E8-6C11-EE69802813EC}"/>
              </a:ext>
            </a:extLst>
          </p:cNvPr>
          <p:cNvCxnSpPr>
            <a:cxnSpLocks/>
          </p:cNvCxnSpPr>
          <p:nvPr/>
        </p:nvCxnSpPr>
        <p:spPr>
          <a:xfrm flipV="1">
            <a:off x="7251618" y="5069457"/>
            <a:ext cx="152924" cy="1733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6479124-3975-F323-763E-CE1C82917649}"/>
                  </a:ext>
                </a:extLst>
              </p:cNvPr>
              <p:cNvSpPr txBox="1"/>
              <p:nvPr/>
            </p:nvSpPr>
            <p:spPr>
              <a:xfrm>
                <a:off x="696521" y="830741"/>
                <a:ext cx="2308324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6479124-3975-F323-763E-CE1C82917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21" y="830741"/>
                <a:ext cx="2308324" cy="4675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D004335-52D7-A08E-71AE-6D0374BF0FD1}"/>
                  </a:ext>
                </a:extLst>
              </p:cNvPr>
              <p:cNvSpPr txBox="1"/>
              <p:nvPr/>
            </p:nvSpPr>
            <p:spPr>
              <a:xfrm>
                <a:off x="941493" y="1471190"/>
                <a:ext cx="1529650" cy="528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D004335-52D7-A08E-71AE-6D0374BF0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" y="1471190"/>
                <a:ext cx="1529650" cy="52892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4501C47-3806-4A07-4480-9DC8FEA9550B}"/>
                  </a:ext>
                </a:extLst>
              </p:cNvPr>
              <p:cNvSpPr txBox="1"/>
              <p:nvPr/>
            </p:nvSpPr>
            <p:spPr>
              <a:xfrm>
                <a:off x="966466" y="2218883"/>
                <a:ext cx="1914820" cy="471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4501C47-3806-4A07-4480-9DC8FEA95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66" y="2218883"/>
                <a:ext cx="1914820" cy="47160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7955288-6FD4-66F0-73C1-2AD10E79EF21}"/>
                  </a:ext>
                </a:extLst>
              </p:cNvPr>
              <p:cNvSpPr txBox="1"/>
              <p:nvPr/>
            </p:nvSpPr>
            <p:spPr>
              <a:xfrm>
                <a:off x="815252" y="2909253"/>
                <a:ext cx="2353273" cy="471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7955288-6FD4-66F0-73C1-2AD10E79E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52" y="2909253"/>
                <a:ext cx="2353273" cy="47160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4250CA1-DE6A-4504-569F-E0E2EF28FF93}"/>
                  </a:ext>
                </a:extLst>
              </p:cNvPr>
              <p:cNvSpPr txBox="1"/>
              <p:nvPr/>
            </p:nvSpPr>
            <p:spPr>
              <a:xfrm>
                <a:off x="815252" y="3552148"/>
                <a:ext cx="2353273" cy="471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4250CA1-DE6A-4504-569F-E0E2EF28F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52" y="3552148"/>
                <a:ext cx="2353273" cy="47160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Left Brace 46">
            <a:extLst>
              <a:ext uri="{FF2B5EF4-FFF2-40B4-BE49-F238E27FC236}">
                <a16:creationId xmlns:a16="http://schemas.microsoft.com/office/drawing/2014/main" id="{A4CA9AF2-AE6D-E3EA-6D8C-6EC2A8617D0C}"/>
              </a:ext>
            </a:extLst>
          </p:cNvPr>
          <p:cNvSpPr/>
          <p:nvPr/>
        </p:nvSpPr>
        <p:spPr>
          <a:xfrm rot="16200000">
            <a:off x="1540429" y="3920653"/>
            <a:ext cx="124387" cy="536630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D62256DA-BA63-ABF4-2AF4-8D8F2BEB861C}"/>
              </a:ext>
            </a:extLst>
          </p:cNvPr>
          <p:cNvSpPr/>
          <p:nvPr/>
        </p:nvSpPr>
        <p:spPr>
          <a:xfrm rot="16200000">
            <a:off x="2537811" y="3906832"/>
            <a:ext cx="124387" cy="536630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A425155-5E26-9268-CC80-EA00FB830F75}"/>
                  </a:ext>
                </a:extLst>
              </p:cNvPr>
              <p:cNvSpPr txBox="1"/>
              <p:nvPr/>
            </p:nvSpPr>
            <p:spPr>
              <a:xfrm>
                <a:off x="1373247" y="4317373"/>
                <a:ext cx="463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A425155-5E26-9268-CC80-EA00FB830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247" y="4317373"/>
                <a:ext cx="463653" cy="246221"/>
              </a:xfrm>
              <a:prstGeom prst="rect">
                <a:avLst/>
              </a:prstGeom>
              <a:blipFill>
                <a:blip r:embed="rId17"/>
                <a:stretch>
                  <a:fillRect l="-921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7FB5120-B593-50D7-36AC-53FA9777BAD7}"/>
                  </a:ext>
                </a:extLst>
              </p:cNvPr>
              <p:cNvSpPr txBox="1"/>
              <p:nvPr/>
            </p:nvSpPr>
            <p:spPr>
              <a:xfrm>
                <a:off x="2331689" y="4301499"/>
                <a:ext cx="45025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7FB5120-B593-50D7-36AC-53FA9777B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689" y="4301499"/>
                <a:ext cx="450251" cy="246221"/>
              </a:xfrm>
              <a:prstGeom prst="rect">
                <a:avLst/>
              </a:prstGeom>
              <a:blipFill>
                <a:blip r:embed="rId18"/>
                <a:stretch>
                  <a:fillRect l="-14865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>
            <a:extLst>
              <a:ext uri="{FF2B5EF4-FFF2-40B4-BE49-F238E27FC236}">
                <a16:creationId xmlns:a16="http://schemas.microsoft.com/office/drawing/2014/main" id="{0E27EEF5-4D2C-1CB3-F21A-6F14BC25139D}"/>
              </a:ext>
            </a:extLst>
          </p:cNvPr>
          <p:cNvSpPr/>
          <p:nvPr/>
        </p:nvSpPr>
        <p:spPr>
          <a:xfrm>
            <a:off x="2871183" y="3662123"/>
            <a:ext cx="341700" cy="2986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93DA425-BB4A-52EB-E81A-E71AC6BADA2E}"/>
                  </a:ext>
                </a:extLst>
              </p:cNvPr>
              <p:cNvSpPr txBox="1"/>
              <p:nvPr/>
            </p:nvSpPr>
            <p:spPr>
              <a:xfrm>
                <a:off x="3254751" y="3688337"/>
                <a:ext cx="2808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93DA425-BB4A-52EB-E81A-E71AC6BAD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751" y="3688337"/>
                <a:ext cx="280846" cy="246221"/>
              </a:xfrm>
              <a:prstGeom prst="rect">
                <a:avLst/>
              </a:prstGeom>
              <a:blipFill>
                <a:blip r:embed="rId19"/>
                <a:stretch>
                  <a:fillRect l="-173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4ED6ED0-3BF8-E21A-1850-31D7E5EA4525}"/>
                  </a:ext>
                </a:extLst>
              </p:cNvPr>
              <p:cNvSpPr txBox="1"/>
              <p:nvPr/>
            </p:nvSpPr>
            <p:spPr>
              <a:xfrm>
                <a:off x="3669729" y="2417716"/>
                <a:ext cx="5487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4ED6ED0-3BF8-E21A-1850-31D7E5EA4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729" y="2417716"/>
                <a:ext cx="548740" cy="246221"/>
              </a:xfrm>
              <a:prstGeom prst="rect">
                <a:avLst/>
              </a:prstGeom>
              <a:blipFill>
                <a:blip r:embed="rId20"/>
                <a:stretch>
                  <a:fillRect l="-5556" r="-6667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5D65DA8-0C1E-A3B3-5977-DDBD27F14FEB}"/>
              </a:ext>
            </a:extLst>
          </p:cNvPr>
          <p:cNvCxnSpPr>
            <a:cxnSpLocks/>
          </p:cNvCxnSpPr>
          <p:nvPr/>
        </p:nvCxnSpPr>
        <p:spPr>
          <a:xfrm>
            <a:off x="4438046" y="2540826"/>
            <a:ext cx="440267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3C13AE6-3F15-C814-8298-2B8DD4D73243}"/>
                  </a:ext>
                </a:extLst>
              </p:cNvPr>
              <p:cNvSpPr txBox="1"/>
              <p:nvPr/>
            </p:nvSpPr>
            <p:spPr>
              <a:xfrm>
                <a:off x="5094169" y="2421944"/>
                <a:ext cx="76617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3C13AE6-3F15-C814-8298-2B8DD4D73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169" y="2421944"/>
                <a:ext cx="766172" cy="246221"/>
              </a:xfrm>
              <a:prstGeom prst="rect">
                <a:avLst/>
              </a:prstGeom>
              <a:blipFill>
                <a:blip r:embed="rId21"/>
                <a:stretch>
                  <a:fillRect l="-4000" r="-2400"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F382EB3-22F1-2D14-D856-A26C4095CB27}"/>
                  </a:ext>
                </a:extLst>
              </p:cNvPr>
              <p:cNvSpPr txBox="1"/>
              <p:nvPr/>
            </p:nvSpPr>
            <p:spPr>
              <a:xfrm>
                <a:off x="3580190" y="2795089"/>
                <a:ext cx="1424236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=−3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f>
                        <m:fPr>
                          <m:ctrlPr>
                            <a:rPr lang="en-US" sz="16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F382EB3-22F1-2D14-D856-A26C4095C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190" y="2795089"/>
                <a:ext cx="1424236" cy="4675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33515CD-6518-6CCF-3ED8-AC456E5E53F6}"/>
                  </a:ext>
                </a:extLst>
              </p:cNvPr>
              <p:cNvSpPr txBox="1"/>
              <p:nvPr/>
            </p:nvSpPr>
            <p:spPr>
              <a:xfrm>
                <a:off x="765862" y="4729280"/>
                <a:ext cx="2690352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33515CD-6518-6CCF-3ED8-AC456E5E5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62" y="4729280"/>
                <a:ext cx="2690352" cy="55322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5D3F780-8570-E82C-4BF6-F5F4081A9672}"/>
                  </a:ext>
                </a:extLst>
              </p:cNvPr>
              <p:cNvSpPr txBox="1"/>
              <p:nvPr/>
            </p:nvSpPr>
            <p:spPr>
              <a:xfrm>
                <a:off x="6354113" y="2782478"/>
                <a:ext cx="1383584" cy="5095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5D3F780-8570-E82C-4BF6-F5F4081A9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113" y="2782478"/>
                <a:ext cx="1383584" cy="509563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>
            <a:extLst>
              <a:ext uri="{FF2B5EF4-FFF2-40B4-BE49-F238E27FC236}">
                <a16:creationId xmlns:a16="http://schemas.microsoft.com/office/drawing/2014/main" id="{6394525D-65A1-16A4-006D-200C62F40A8B}"/>
              </a:ext>
            </a:extLst>
          </p:cNvPr>
          <p:cNvSpPr/>
          <p:nvPr/>
        </p:nvSpPr>
        <p:spPr>
          <a:xfrm>
            <a:off x="765861" y="4729281"/>
            <a:ext cx="568445" cy="5846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6F2FFD6-6A28-1813-2718-A978F4FCF302}"/>
              </a:ext>
            </a:extLst>
          </p:cNvPr>
          <p:cNvCxnSpPr>
            <a:cxnSpLocks/>
          </p:cNvCxnSpPr>
          <p:nvPr/>
        </p:nvCxnSpPr>
        <p:spPr>
          <a:xfrm flipV="1">
            <a:off x="2363388" y="5061029"/>
            <a:ext cx="85331" cy="857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C0DFBEB-6600-097E-E63B-3764D65890B1}"/>
              </a:ext>
            </a:extLst>
          </p:cNvPr>
          <p:cNvCxnSpPr>
            <a:cxnSpLocks/>
          </p:cNvCxnSpPr>
          <p:nvPr/>
        </p:nvCxnSpPr>
        <p:spPr>
          <a:xfrm flipV="1">
            <a:off x="2276150" y="4820840"/>
            <a:ext cx="138858" cy="13810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161F68C-9F6C-8087-47A9-B7F78CC41404}"/>
              </a:ext>
            </a:extLst>
          </p:cNvPr>
          <p:cNvSpPr/>
          <p:nvPr/>
        </p:nvSpPr>
        <p:spPr>
          <a:xfrm>
            <a:off x="2106912" y="4729281"/>
            <a:ext cx="497232" cy="5846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21492BD-4FCB-58CB-53C4-BC3E3F4D3C2A}"/>
                  </a:ext>
                </a:extLst>
              </p:cNvPr>
              <p:cNvSpPr txBox="1"/>
              <p:nvPr/>
            </p:nvSpPr>
            <p:spPr>
              <a:xfrm>
                <a:off x="2273938" y="5332203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21492BD-4FCB-58CB-53C4-BC3E3F4D3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938" y="5332203"/>
                <a:ext cx="168701" cy="246221"/>
              </a:xfrm>
              <a:prstGeom prst="rect">
                <a:avLst/>
              </a:prstGeom>
              <a:blipFill>
                <a:blip r:embed="rId25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801AD45-C05A-ECB2-5228-74F23B5F82B6}"/>
                  </a:ext>
                </a:extLst>
              </p:cNvPr>
              <p:cNvSpPr txBox="1"/>
              <p:nvPr/>
            </p:nvSpPr>
            <p:spPr>
              <a:xfrm>
                <a:off x="1215207" y="5743506"/>
                <a:ext cx="1852109" cy="4258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801AD45-C05A-ECB2-5228-74F23B5F8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207" y="5743506"/>
                <a:ext cx="1852109" cy="425822"/>
              </a:xfrm>
              <a:prstGeom prst="rect">
                <a:avLst/>
              </a:prstGeom>
              <a:blipFill>
                <a:blip r:embed="rId26"/>
                <a:stretch>
                  <a:fillRect r="-658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3C700F1-1660-720A-6DAF-25F71B8B0786}"/>
                  </a:ext>
                </a:extLst>
              </p:cNvPr>
              <p:cNvSpPr txBox="1"/>
              <p:nvPr/>
            </p:nvSpPr>
            <p:spPr>
              <a:xfrm>
                <a:off x="3860151" y="3627433"/>
                <a:ext cx="2554930" cy="471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=−3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3C700F1-1660-720A-6DAF-25F71B8B0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151" y="3627433"/>
                <a:ext cx="2554930" cy="47160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 82">
            <a:extLst>
              <a:ext uri="{FF2B5EF4-FFF2-40B4-BE49-F238E27FC236}">
                <a16:creationId xmlns:a16="http://schemas.microsoft.com/office/drawing/2014/main" id="{AA63FD59-F521-C993-CB2A-4FDF29F816BF}"/>
              </a:ext>
            </a:extLst>
          </p:cNvPr>
          <p:cNvSpPr/>
          <p:nvPr/>
        </p:nvSpPr>
        <p:spPr>
          <a:xfrm>
            <a:off x="4162954" y="3591079"/>
            <a:ext cx="974662" cy="61395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3CE8D7C-4E76-BECE-FB4C-4D98D90CE493}"/>
              </a:ext>
            </a:extLst>
          </p:cNvPr>
          <p:cNvSpPr/>
          <p:nvPr/>
        </p:nvSpPr>
        <p:spPr>
          <a:xfrm>
            <a:off x="5480712" y="3591079"/>
            <a:ext cx="974662" cy="61395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E66B65F-CCCC-717A-A956-6D265F7375F9}"/>
                  </a:ext>
                </a:extLst>
              </p:cNvPr>
              <p:cNvSpPr txBox="1"/>
              <p:nvPr/>
            </p:nvSpPr>
            <p:spPr>
              <a:xfrm>
                <a:off x="4418458" y="4273632"/>
                <a:ext cx="463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E66B65F-CCCC-717A-A956-6D265F737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458" y="4273632"/>
                <a:ext cx="463653" cy="246221"/>
              </a:xfrm>
              <a:prstGeom prst="rect">
                <a:avLst/>
              </a:prstGeom>
              <a:blipFill>
                <a:blip r:embed="rId28"/>
                <a:stretch>
                  <a:fillRect l="-105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934536A-0F95-3237-A7D0-F9AFCF40F4A6}"/>
                  </a:ext>
                </a:extLst>
              </p:cNvPr>
              <p:cNvSpPr txBox="1"/>
              <p:nvPr/>
            </p:nvSpPr>
            <p:spPr>
              <a:xfrm>
                <a:off x="5774787" y="4260851"/>
                <a:ext cx="45025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934536A-0F95-3237-A7D0-F9AFCF40F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787" y="4260851"/>
                <a:ext cx="450251" cy="246221"/>
              </a:xfrm>
              <a:prstGeom prst="rect">
                <a:avLst/>
              </a:prstGeom>
              <a:blipFill>
                <a:blip r:embed="rId29"/>
                <a:stretch>
                  <a:fillRect l="-14865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72AB45A-D95F-B0A6-ADE4-9C47806F1115}"/>
                  </a:ext>
                </a:extLst>
              </p:cNvPr>
              <p:cNvSpPr txBox="1"/>
              <p:nvPr/>
            </p:nvSpPr>
            <p:spPr>
              <a:xfrm>
                <a:off x="4039632" y="4659727"/>
                <a:ext cx="2047868" cy="466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72AB45A-D95F-B0A6-ADE4-9C47806F1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632" y="4659727"/>
                <a:ext cx="2047868" cy="466731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74DB476-0E33-5982-00DB-B9F5FE7A039B}"/>
                  </a:ext>
                </a:extLst>
              </p:cNvPr>
              <p:cNvSpPr txBox="1"/>
              <p:nvPr/>
            </p:nvSpPr>
            <p:spPr>
              <a:xfrm>
                <a:off x="3885010" y="5456219"/>
                <a:ext cx="2469394" cy="466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74DB476-0E33-5982-00DB-B9F5FE7A0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010" y="5456219"/>
                <a:ext cx="2469394" cy="466731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ctangle 88">
            <a:extLst>
              <a:ext uri="{FF2B5EF4-FFF2-40B4-BE49-F238E27FC236}">
                <a16:creationId xmlns:a16="http://schemas.microsoft.com/office/drawing/2014/main" id="{37A5EC0C-1F2A-FB04-6507-4B3FA2532CD0}"/>
              </a:ext>
            </a:extLst>
          </p:cNvPr>
          <p:cNvSpPr/>
          <p:nvPr/>
        </p:nvSpPr>
        <p:spPr>
          <a:xfrm>
            <a:off x="4450748" y="5446668"/>
            <a:ext cx="773536" cy="5846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0A9A465-2D35-DAC8-1E3E-77BDD4136A5A}"/>
                  </a:ext>
                </a:extLst>
              </p:cNvPr>
              <p:cNvSpPr txBox="1"/>
              <p:nvPr/>
            </p:nvSpPr>
            <p:spPr>
              <a:xfrm>
                <a:off x="8304529" y="1471190"/>
                <a:ext cx="1482714" cy="506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1600" i="1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0A9A465-2D35-DAC8-1E3E-77BDD4136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529" y="1471190"/>
                <a:ext cx="1482714" cy="506036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6EA2B20-0490-D628-7253-D6F752EE51EF}"/>
                  </a:ext>
                </a:extLst>
              </p:cNvPr>
              <p:cNvSpPr txBox="1"/>
              <p:nvPr/>
            </p:nvSpPr>
            <p:spPr>
              <a:xfrm>
                <a:off x="8153336" y="1389270"/>
                <a:ext cx="274967" cy="7492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6EA2B20-0490-D628-7253-D6F752EE5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336" y="1389270"/>
                <a:ext cx="274967" cy="749293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D0809E9-3229-D15B-0825-6F2313443347}"/>
                  </a:ext>
                </a:extLst>
              </p:cNvPr>
              <p:cNvSpPr txBox="1"/>
              <p:nvPr/>
            </p:nvSpPr>
            <p:spPr>
              <a:xfrm>
                <a:off x="8770919" y="1402262"/>
                <a:ext cx="274967" cy="7492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D0809E9-3229-D15B-0825-6F2313443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919" y="1402262"/>
                <a:ext cx="274967" cy="74929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2CC1409-EE4E-3714-6129-F01C72618B1A}"/>
                  </a:ext>
                </a:extLst>
              </p:cNvPr>
              <p:cNvSpPr txBox="1"/>
              <p:nvPr/>
            </p:nvSpPr>
            <p:spPr>
              <a:xfrm>
                <a:off x="9365188" y="2206527"/>
                <a:ext cx="10079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𝑥𝑑𝑥</m:t>
                      </m:r>
                    </m:oMath>
                  </m:oMathPara>
                </a14:m>
                <a:endParaRPr lang="en-US" sz="1600" i="1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2CC1409-EE4E-3714-6129-F01C72618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188" y="2206527"/>
                <a:ext cx="1007905" cy="246221"/>
              </a:xfrm>
              <a:prstGeom prst="rect">
                <a:avLst/>
              </a:prstGeom>
              <a:blipFill>
                <a:blip r:embed="rId35"/>
                <a:stretch>
                  <a:fillRect l="-4819" r="-3012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17D36C2-4414-512E-92B6-A15B5D7DE58B}"/>
                  </a:ext>
                </a:extLst>
              </p:cNvPr>
              <p:cNvSpPr txBox="1"/>
              <p:nvPr/>
            </p:nvSpPr>
            <p:spPr>
              <a:xfrm>
                <a:off x="10522874" y="2103555"/>
                <a:ext cx="894091" cy="465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𝑥𝑑𝑥</m:t>
                      </m:r>
                    </m:oMath>
                  </m:oMathPara>
                </a14:m>
                <a:endParaRPr lang="en-US" sz="1600" i="1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17D36C2-4414-512E-92B6-A15B5D7DE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2874" y="2103555"/>
                <a:ext cx="894091" cy="465897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0F0CBAE-7CA8-FA72-1EFD-1D402F84A00F}"/>
                  </a:ext>
                </a:extLst>
              </p:cNvPr>
              <p:cNvSpPr txBox="1"/>
              <p:nvPr/>
            </p:nvSpPr>
            <p:spPr>
              <a:xfrm>
                <a:off x="8231468" y="2627074"/>
                <a:ext cx="1616725" cy="6458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</m:e>
                      </m:nary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=−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𝑑𝑣</m:t>
                              </m:r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den>
                          </m:f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1600" i="1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0F0CBAE-7CA8-FA72-1EFD-1D402F84A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468" y="2627074"/>
                <a:ext cx="1616725" cy="64588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D091CDE-E408-AEC9-7D5C-F85DCAFDEE5A}"/>
                  </a:ext>
                </a:extLst>
              </p:cNvPr>
              <p:cNvSpPr txBox="1"/>
              <p:nvPr/>
            </p:nvSpPr>
            <p:spPr>
              <a:xfrm>
                <a:off x="6581429" y="229713"/>
                <a:ext cx="2170659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1600" i="1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D091CDE-E408-AEC9-7D5C-F85DCAFDE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429" y="229713"/>
                <a:ext cx="2170659" cy="462627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8C451CD-E68B-B748-710B-7092EE08DE14}"/>
                  </a:ext>
                </a:extLst>
              </p:cNvPr>
              <p:cNvSpPr txBox="1"/>
              <p:nvPr/>
            </p:nvSpPr>
            <p:spPr>
              <a:xfrm>
                <a:off x="6455459" y="965851"/>
                <a:ext cx="993029" cy="376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sup>
                      </m:sSup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i="1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8C451CD-E68B-B748-710B-7092EE08D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459" y="965851"/>
                <a:ext cx="993029" cy="37677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CCB3574-5D8C-CACD-087A-BC56FF713C3B}"/>
                  </a:ext>
                </a:extLst>
              </p:cNvPr>
              <p:cNvSpPr txBox="1"/>
              <p:nvPr/>
            </p:nvSpPr>
            <p:spPr>
              <a:xfrm>
                <a:off x="10133833" y="2786238"/>
                <a:ext cx="1406539" cy="3970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sup>
                      </m:sSup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i="1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CCB3574-5D8C-CACD-087A-BC56FF713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833" y="2786238"/>
                <a:ext cx="1406539" cy="3970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BE3D32C-E0B1-F2B5-F209-F903906756D2}"/>
              </a:ext>
            </a:extLst>
          </p:cNvPr>
          <p:cNvCxnSpPr>
            <a:cxnSpLocks/>
          </p:cNvCxnSpPr>
          <p:nvPr/>
        </p:nvCxnSpPr>
        <p:spPr>
          <a:xfrm flipV="1">
            <a:off x="9051624" y="4602425"/>
            <a:ext cx="152924" cy="1733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B43E3D-8281-6CCB-2439-F5FE23A90D7F}"/>
                  </a:ext>
                </a:extLst>
              </p:cNvPr>
              <p:cNvSpPr txBox="1"/>
              <p:nvPr/>
            </p:nvSpPr>
            <p:spPr>
              <a:xfrm>
                <a:off x="4900508" y="2715290"/>
                <a:ext cx="1349942" cy="665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B43E3D-8281-6CCB-2439-F5FE23A90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508" y="2715290"/>
                <a:ext cx="1349942" cy="665567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0613BC-FE39-F9B3-105A-35E096A0A260}"/>
                  </a:ext>
                </a:extLst>
              </p:cNvPr>
              <p:cNvSpPr txBox="1"/>
              <p:nvPr/>
            </p:nvSpPr>
            <p:spPr>
              <a:xfrm>
                <a:off x="2448719" y="4958942"/>
                <a:ext cx="12022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0613BC-FE39-F9B3-105A-35E096A0A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719" y="4958942"/>
                <a:ext cx="120225" cy="184666"/>
              </a:xfrm>
              <a:prstGeom prst="rect">
                <a:avLst/>
              </a:prstGeom>
              <a:blipFill>
                <a:blip r:embed="rId42"/>
                <a:stretch>
                  <a:fillRect l="-31579" r="-36842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285751-4B86-B8AA-BBF3-C7115117E31C}"/>
                  </a:ext>
                </a:extLst>
              </p:cNvPr>
              <p:cNvSpPr txBox="1"/>
              <p:nvPr/>
            </p:nvSpPr>
            <p:spPr>
              <a:xfrm>
                <a:off x="572713" y="5647420"/>
                <a:ext cx="687221" cy="5598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285751-4B86-B8AA-BBF3-C7115117E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13" y="5647420"/>
                <a:ext cx="687221" cy="559833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75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9" grpId="0"/>
      <p:bldP spid="20" grpId="0"/>
      <p:bldP spid="22" grpId="0"/>
      <p:bldP spid="36" grpId="0"/>
      <p:bldP spid="37" grpId="0"/>
      <p:bldP spid="38" grpId="0"/>
      <p:bldP spid="39" grpId="0"/>
      <p:bldP spid="45" grpId="0"/>
      <p:bldP spid="47" grpId="0" animBg="1"/>
      <p:bldP spid="50" grpId="0" animBg="1"/>
      <p:bldP spid="53" grpId="0"/>
      <p:bldP spid="54" grpId="0"/>
      <p:bldP spid="58" grpId="0" animBg="1"/>
      <p:bldP spid="59" grpId="0"/>
      <p:bldP spid="60" grpId="0"/>
      <p:bldP spid="63" grpId="0"/>
      <p:bldP spid="64" grpId="0"/>
      <p:bldP spid="67" grpId="0"/>
      <p:bldP spid="68" grpId="0"/>
      <p:bldP spid="69" grpId="0" animBg="1"/>
      <p:bldP spid="75" grpId="0" animBg="1"/>
      <p:bldP spid="76" grpId="0"/>
      <p:bldP spid="77" grpId="0"/>
      <p:bldP spid="78" grpId="0"/>
      <p:bldP spid="83" grpId="0" animBg="1"/>
      <p:bldP spid="84" grpId="0" animBg="1"/>
      <p:bldP spid="85" grpId="0"/>
      <p:bldP spid="86" grpId="0"/>
      <p:bldP spid="87" grpId="0"/>
      <p:bldP spid="88" grpId="0"/>
      <p:bldP spid="89" grpId="0" animBg="1"/>
      <p:bldP spid="5" grpId="0"/>
      <p:bldP spid="6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E3201B-9A37-35B9-03A8-761521C10CCE}"/>
              </a:ext>
            </a:extLst>
          </p:cNvPr>
          <p:cNvSpPr txBox="1"/>
          <p:nvPr/>
        </p:nvSpPr>
        <p:spPr>
          <a:xfrm>
            <a:off x="616451" y="319102"/>
            <a:ext cx="1162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D6EF43D-97C9-07DF-465D-770AC5CC7441}"/>
                  </a:ext>
                </a:extLst>
              </p:cNvPr>
              <p:cNvSpPr txBox="1"/>
              <p:nvPr/>
            </p:nvSpPr>
            <p:spPr>
              <a:xfrm>
                <a:off x="877715" y="2120708"/>
                <a:ext cx="3955506" cy="7931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sup>
                      </m:sSup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chemeClr val="accent1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accent1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600" i="1">
                                                  <a:solidFill>
                                                    <a:schemeClr val="accent1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chemeClr val="accent1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600" i="1">
                                                  <a:solidFill>
                                                    <a:schemeClr val="accent1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600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600" i="1">
                                              <a:solidFill>
                                                <a:schemeClr val="accent1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i="1">
                                              <a:solidFill>
                                                <a:schemeClr val="accent1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sz="1600" i="1">
                                              <a:solidFill>
                                                <a:schemeClr val="accent1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sup>
                              </m:sSup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sup>
                      </m:sSup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D6EF43D-97C9-07DF-465D-770AC5CC7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15" y="2120708"/>
                <a:ext cx="3955506" cy="7931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6479124-3975-F323-763E-CE1C82917649}"/>
                  </a:ext>
                </a:extLst>
              </p:cNvPr>
              <p:cNvSpPr txBox="1"/>
              <p:nvPr/>
            </p:nvSpPr>
            <p:spPr>
              <a:xfrm>
                <a:off x="696521" y="830741"/>
                <a:ext cx="2308324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6479124-3975-F323-763E-CE1C82917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21" y="830741"/>
                <a:ext cx="2308324" cy="467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D004335-52D7-A08E-71AE-6D0374BF0FD1}"/>
                  </a:ext>
                </a:extLst>
              </p:cNvPr>
              <p:cNvSpPr txBox="1"/>
              <p:nvPr/>
            </p:nvSpPr>
            <p:spPr>
              <a:xfrm>
                <a:off x="941493" y="1471190"/>
                <a:ext cx="1529650" cy="528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D004335-52D7-A08E-71AE-6D0374BF0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" y="1471190"/>
                <a:ext cx="1529650" cy="528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4ED6ED0-3BF8-E21A-1850-31D7E5EA4525}"/>
                  </a:ext>
                </a:extLst>
              </p:cNvPr>
              <p:cNvSpPr txBox="1"/>
              <p:nvPr/>
            </p:nvSpPr>
            <p:spPr>
              <a:xfrm>
                <a:off x="3311411" y="941380"/>
                <a:ext cx="5487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4ED6ED0-3BF8-E21A-1850-31D7E5EA4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411" y="941380"/>
                <a:ext cx="548740" cy="246221"/>
              </a:xfrm>
              <a:prstGeom prst="rect">
                <a:avLst/>
              </a:prstGeom>
              <a:blipFill>
                <a:blip r:embed="rId5"/>
                <a:stretch>
                  <a:fillRect l="-4444" r="-7778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5D65DA8-0C1E-A3B3-5977-DDBD27F14FEB}"/>
              </a:ext>
            </a:extLst>
          </p:cNvPr>
          <p:cNvCxnSpPr>
            <a:cxnSpLocks/>
          </p:cNvCxnSpPr>
          <p:nvPr/>
        </p:nvCxnSpPr>
        <p:spPr>
          <a:xfrm>
            <a:off x="3978191" y="1060166"/>
            <a:ext cx="440267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3C13AE6-3F15-C814-8298-2B8DD4D73243}"/>
                  </a:ext>
                </a:extLst>
              </p:cNvPr>
              <p:cNvSpPr txBox="1"/>
              <p:nvPr/>
            </p:nvSpPr>
            <p:spPr>
              <a:xfrm>
                <a:off x="4536498" y="933357"/>
                <a:ext cx="76617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3C13AE6-3F15-C814-8298-2B8DD4D73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498" y="933357"/>
                <a:ext cx="766172" cy="246221"/>
              </a:xfrm>
              <a:prstGeom prst="rect">
                <a:avLst/>
              </a:prstGeom>
              <a:blipFill>
                <a:blip r:embed="rId6"/>
                <a:stretch>
                  <a:fillRect l="-3175" r="-1587"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F60D13A-BAE4-EB59-3E71-B0F42AF9F550}"/>
              </a:ext>
            </a:extLst>
          </p:cNvPr>
          <p:cNvSpPr/>
          <p:nvPr/>
        </p:nvSpPr>
        <p:spPr>
          <a:xfrm>
            <a:off x="2156424" y="2064774"/>
            <a:ext cx="1572811" cy="8684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57FE426-7BAC-892D-D476-C55DC0B5FCD9}"/>
                  </a:ext>
                </a:extLst>
              </p:cNvPr>
              <p:cNvSpPr txBox="1"/>
              <p:nvPr/>
            </p:nvSpPr>
            <p:spPr>
              <a:xfrm>
                <a:off x="1741097" y="2928792"/>
                <a:ext cx="2401467" cy="730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57FE426-7BAC-892D-D476-C55DC0B5F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097" y="2928792"/>
                <a:ext cx="2401467" cy="7308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AC70EC3-4B01-37CB-D504-B67C9CDBDB79}"/>
                  </a:ext>
                </a:extLst>
              </p:cNvPr>
              <p:cNvSpPr txBox="1"/>
              <p:nvPr/>
            </p:nvSpPr>
            <p:spPr>
              <a:xfrm>
                <a:off x="696521" y="3810397"/>
                <a:ext cx="3938899" cy="7297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sup>
                      </m:sSup>
                      <m:nary>
                        <m:naryPr>
                          <m:chr m:val="∑"/>
                          <m:ctrlPr>
                            <a:rPr lang="en-US" sz="16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solidFill>
                                                <a:schemeClr val="accent1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accent1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solidFill>
                                                <a:schemeClr val="accent1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sup>
                      </m:sSup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AC70EC3-4B01-37CB-D504-B67C9CDBD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21" y="3810397"/>
                <a:ext cx="3938899" cy="7297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53FB20A-202C-D628-14B9-BE49B48AE991}"/>
                  </a:ext>
                </a:extLst>
              </p:cNvPr>
              <p:cNvSpPr txBox="1"/>
              <p:nvPr/>
            </p:nvSpPr>
            <p:spPr>
              <a:xfrm>
                <a:off x="840342" y="5021934"/>
                <a:ext cx="3651256" cy="7297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1=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solidFill>
                                                <a:schemeClr val="accent1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accent1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solidFill>
                                                <a:schemeClr val="accent1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sz="1600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sup>
                          </m:sSup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53FB20A-202C-D628-14B9-BE49B48AE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42" y="5021934"/>
                <a:ext cx="3651256" cy="7297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>
            <a:extLst>
              <a:ext uri="{FF2B5EF4-FFF2-40B4-BE49-F238E27FC236}">
                <a16:creationId xmlns:a16="http://schemas.microsoft.com/office/drawing/2014/main" id="{08132DD2-8811-8850-2273-CEA86B292D2C}"/>
              </a:ext>
            </a:extLst>
          </p:cNvPr>
          <p:cNvSpPr/>
          <p:nvPr/>
        </p:nvSpPr>
        <p:spPr>
          <a:xfrm>
            <a:off x="807370" y="4909107"/>
            <a:ext cx="3729128" cy="100751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39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F57B71-2263-1C47-D731-58763B8BEC4D}"/>
                  </a:ext>
                </a:extLst>
              </p:cNvPr>
              <p:cNvSpPr txBox="1"/>
              <p:nvPr/>
            </p:nvSpPr>
            <p:spPr>
              <a:xfrm>
                <a:off x="850590" y="1013740"/>
                <a:ext cx="1933900" cy="8854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600" i="1">
                                                  <a:solidFill>
                                                    <a:schemeClr val="accent4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chemeClr val="accent4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600" i="1">
                                                  <a:solidFill>
                                                    <a:schemeClr val="accent4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6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600" i="1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i="1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sz="1600" i="1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sup>
                              </m:sSup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F57B71-2263-1C47-D731-58763B8BE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90" y="1013740"/>
                <a:ext cx="1933900" cy="8854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1D4199-D9DF-105C-52CD-3BCB75DCED7A}"/>
                  </a:ext>
                </a:extLst>
              </p:cNvPr>
              <p:cNvSpPr txBox="1"/>
              <p:nvPr/>
            </p:nvSpPr>
            <p:spPr>
              <a:xfrm>
                <a:off x="2891858" y="1129484"/>
                <a:ext cx="133592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1D4199-D9DF-105C-52CD-3BCB75DCE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858" y="1129484"/>
                <a:ext cx="1335925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BC68EB-FDFC-DDAC-AED5-B7BFF1637E2A}"/>
                  </a:ext>
                </a:extLst>
              </p:cNvPr>
              <p:cNvSpPr txBox="1"/>
              <p:nvPr/>
            </p:nvSpPr>
            <p:spPr>
              <a:xfrm>
                <a:off x="2912743" y="1444238"/>
                <a:ext cx="138090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𝑑𝑤</m:t>
                      </m:r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𝑥𝑑𝑥</m:t>
                      </m:r>
                    </m:oMath>
                  </m:oMathPara>
                </a14:m>
                <a:endParaRPr lang="en-US" sz="1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BC68EB-FDFC-DDAC-AED5-B7BFF1637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743" y="1444238"/>
                <a:ext cx="138090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C41E0D-267C-EB24-03C8-AC67777A9F54}"/>
                  </a:ext>
                </a:extLst>
              </p:cNvPr>
              <p:cNvSpPr txBox="1"/>
              <p:nvPr/>
            </p:nvSpPr>
            <p:spPr>
              <a:xfrm>
                <a:off x="4014220" y="1206516"/>
                <a:ext cx="1380902" cy="4999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𝑑𝑤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𝑥𝑑𝑥</m:t>
                      </m:r>
                    </m:oMath>
                  </m:oMathPara>
                </a14:m>
                <a:endParaRPr lang="en-US" sz="1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C41E0D-267C-EB24-03C8-AC67777A9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220" y="1206516"/>
                <a:ext cx="1380902" cy="499945"/>
              </a:xfrm>
              <a:prstGeom prst="rect">
                <a:avLst/>
              </a:prstGeom>
              <a:blipFill>
                <a:blip r:embed="rId5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46DFD856-CFEB-12E5-6C0C-B5954947D905}"/>
              </a:ext>
            </a:extLst>
          </p:cNvPr>
          <p:cNvSpPr/>
          <p:nvPr/>
        </p:nvSpPr>
        <p:spPr>
          <a:xfrm rot="1785418">
            <a:off x="2097504" y="1303742"/>
            <a:ext cx="556078" cy="27261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8EDA06-E02F-DB9F-18A0-EA899D1CE4C7}"/>
              </a:ext>
            </a:extLst>
          </p:cNvPr>
          <p:cNvSpPr/>
          <p:nvPr/>
        </p:nvSpPr>
        <p:spPr>
          <a:xfrm>
            <a:off x="1481240" y="1493019"/>
            <a:ext cx="618061" cy="2592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391F6E-0867-2E58-F499-8510B2EB9F6D}"/>
              </a:ext>
            </a:extLst>
          </p:cNvPr>
          <p:cNvSpPr/>
          <p:nvPr/>
        </p:nvSpPr>
        <p:spPr>
          <a:xfrm>
            <a:off x="1417425" y="1183718"/>
            <a:ext cx="387755" cy="1993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E5DEB75-0E75-8706-E3F0-6B5E68DB759D}"/>
                  </a:ext>
                </a:extLst>
              </p:cNvPr>
              <p:cNvSpPr txBox="1"/>
              <p:nvPr/>
            </p:nvSpPr>
            <p:spPr>
              <a:xfrm>
                <a:off x="580898" y="1862307"/>
                <a:ext cx="1933900" cy="8854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6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600" i="1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i="1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sz="1600" i="1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sup>
                              </m:sSup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𝑑𝑤</m:t>
                          </m:r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E5DEB75-0E75-8706-E3F0-6B5E68DB7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98" y="1862307"/>
                <a:ext cx="1933900" cy="8854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EC232DD-96AE-8901-0120-72AAD6F60E89}"/>
                  </a:ext>
                </a:extLst>
              </p:cNvPr>
              <p:cNvSpPr txBox="1"/>
              <p:nvPr/>
            </p:nvSpPr>
            <p:spPr>
              <a:xfrm>
                <a:off x="6925907" y="703371"/>
                <a:ext cx="4566186" cy="738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𝑑𝑤</m:t>
                          </m:r>
                        </m:e>
                      </m:nary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𝑑𝑤</m:t>
                          </m:r>
                        </m:e>
                      </m:nary>
                    </m:oMath>
                  </m:oMathPara>
                </a14:m>
                <a:endParaRPr lang="en-US" sz="16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EC232DD-96AE-8901-0120-72AAD6F60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907" y="703371"/>
                <a:ext cx="4566186" cy="7382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A950596-67A9-0F00-6EBE-C66ED3998A93}"/>
              </a:ext>
            </a:extLst>
          </p:cNvPr>
          <p:cNvSpPr txBox="1"/>
          <p:nvPr/>
        </p:nvSpPr>
        <p:spPr>
          <a:xfrm>
            <a:off x="8289693" y="411435"/>
            <a:ext cx="17738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0" i="1">
                <a:solidFill>
                  <a:srgbClr val="FFCC99"/>
                </a:solidFill>
                <a:latin typeface="Cambria Math" panose="02040503050406030204" pitchFamily="18" charset="0"/>
              </a:defRPr>
            </a:lvl1pPr>
          </a:lstStyle>
          <a:p>
            <a:r>
              <a:rPr lang="en-US" sz="1400" i="0" dirty="0"/>
              <a:t>Integration By Parts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EA00B1-D2F8-115D-2173-8FDDF0E39EEF}"/>
                  </a:ext>
                </a:extLst>
              </p:cNvPr>
              <p:cNvSpPr txBox="1"/>
              <p:nvPr/>
            </p:nvSpPr>
            <p:spPr>
              <a:xfrm>
                <a:off x="7234957" y="1328302"/>
                <a:ext cx="1673841" cy="421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sz="1400" i="1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400" i="1">
                                    <a:solidFill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solidFill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1400" i="1">
                                    <a:solidFill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sup>
                    </m:sSup>
                  </m:oMath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EA00B1-D2F8-115D-2173-8FDDF0E39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957" y="1328302"/>
                <a:ext cx="1673841" cy="4219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382749-7DA6-0FE7-A917-97C2D2B526F2}"/>
                  </a:ext>
                </a:extLst>
              </p:cNvPr>
              <p:cNvSpPr txBox="1"/>
              <p:nvPr/>
            </p:nvSpPr>
            <p:spPr>
              <a:xfrm>
                <a:off x="8775769" y="1339590"/>
                <a:ext cx="1673841" cy="5013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𝑑𝑤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𝑑𝑤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382749-7DA6-0FE7-A917-97C2D2B52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5769" y="1339590"/>
                <a:ext cx="1673841" cy="5013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DCAC97-F013-BAF5-FF97-EF436054CC6B}"/>
                  </a:ext>
                </a:extLst>
              </p:cNvPr>
              <p:cNvSpPr txBox="1"/>
              <p:nvPr/>
            </p:nvSpPr>
            <p:spPr>
              <a:xfrm>
                <a:off x="8601893" y="1852234"/>
                <a:ext cx="1673841" cy="497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DCAC97-F013-BAF5-FF97-EF436054C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893" y="1852234"/>
                <a:ext cx="1673841" cy="4970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1EC53C-AFF5-9672-50C1-A800C2F95024}"/>
                  </a:ext>
                </a:extLst>
              </p:cNvPr>
              <p:cNvSpPr txBox="1"/>
              <p:nvPr/>
            </p:nvSpPr>
            <p:spPr>
              <a:xfrm>
                <a:off x="6876302" y="1840946"/>
                <a:ext cx="2204062" cy="504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4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4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1EC53C-AFF5-9672-50C1-A800C2F95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302" y="1840946"/>
                <a:ext cx="2204062" cy="5044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5E56494-FF48-78FE-443A-3466A43A2637}"/>
                  </a:ext>
                </a:extLst>
              </p:cNvPr>
              <p:cNvSpPr txBox="1"/>
              <p:nvPr/>
            </p:nvSpPr>
            <p:spPr>
              <a:xfrm>
                <a:off x="9888866" y="1970828"/>
                <a:ext cx="167384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5E56494-FF48-78FE-443A-3466A43A2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8866" y="1970828"/>
                <a:ext cx="1673841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DA19DD4-7757-2328-EDA8-FD20AFDD38BC}"/>
                  </a:ext>
                </a:extLst>
              </p:cNvPr>
              <p:cNvSpPr txBox="1"/>
              <p:nvPr/>
            </p:nvSpPr>
            <p:spPr>
              <a:xfrm>
                <a:off x="1611302" y="1976271"/>
                <a:ext cx="4566186" cy="738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sup>
                      </m:sSup>
                      <m:func>
                        <m:funcPr>
                          <m:ctrlPr>
                            <a:rPr lang="en-US" sz="16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6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60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60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sup>
                          </m:sSup>
                          <m:func>
                            <m:funcPr>
                              <m:ctrlPr>
                                <a:rPr lang="en-US" sz="16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6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𝑑𝑤</m:t>
                          </m:r>
                        </m:e>
                      </m:nary>
                    </m:oMath>
                  </m:oMathPara>
                </a14:m>
                <a:endParaRPr lang="en-US" sz="16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DA19DD4-7757-2328-EDA8-FD20AFDD3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302" y="1976271"/>
                <a:ext cx="4566186" cy="7382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C670C09-83DF-40A3-FB67-F6413F1EE822}"/>
                  </a:ext>
                </a:extLst>
              </p:cNvPr>
              <p:cNvSpPr txBox="1"/>
              <p:nvPr/>
            </p:nvSpPr>
            <p:spPr>
              <a:xfrm>
                <a:off x="8573973" y="2996981"/>
                <a:ext cx="127005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C670C09-83DF-40A3-FB67-F6413F1EE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973" y="2996981"/>
                <a:ext cx="1270054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203660-42F4-F80D-8131-94661BEE53D4}"/>
                  </a:ext>
                </a:extLst>
              </p:cNvPr>
              <p:cNvSpPr txBox="1"/>
              <p:nvPr/>
            </p:nvSpPr>
            <p:spPr>
              <a:xfrm>
                <a:off x="10137410" y="3001473"/>
                <a:ext cx="132466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𝑑𝑤</m:t>
                      </m:r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203660-42F4-F80D-8131-94661BEE5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410" y="3001473"/>
                <a:ext cx="1324667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11938F2-0310-C001-F495-63B126A116B9}"/>
              </a:ext>
            </a:extLst>
          </p:cNvPr>
          <p:cNvCxnSpPr>
            <a:cxnSpLocks/>
          </p:cNvCxnSpPr>
          <p:nvPr/>
        </p:nvCxnSpPr>
        <p:spPr>
          <a:xfrm flipH="1" flipV="1">
            <a:off x="8680927" y="3349713"/>
            <a:ext cx="2811166" cy="4047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AA272EA-7B05-6687-CB2E-1264542E09B1}"/>
                  </a:ext>
                </a:extLst>
              </p:cNvPr>
              <p:cNvSpPr txBox="1"/>
              <p:nvPr/>
            </p:nvSpPr>
            <p:spPr>
              <a:xfrm>
                <a:off x="8573973" y="3958435"/>
                <a:ext cx="1237557" cy="504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4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4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AA272EA-7B05-6687-CB2E-1264542E0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973" y="3958435"/>
                <a:ext cx="1237557" cy="504433"/>
              </a:xfrm>
              <a:prstGeom prst="rect">
                <a:avLst/>
              </a:prstGeom>
              <a:blipFill>
                <a:blip r:embed="rId16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76DBD10-D900-25FB-0151-ADFEE9945C04}"/>
                  </a:ext>
                </a:extLst>
              </p:cNvPr>
              <p:cNvSpPr txBox="1"/>
              <p:nvPr/>
            </p:nvSpPr>
            <p:spPr>
              <a:xfrm>
                <a:off x="8731174" y="3440761"/>
                <a:ext cx="917560" cy="421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76DBD10-D900-25FB-0151-ADFEE9945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174" y="3440761"/>
                <a:ext cx="917560" cy="4219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88C96523-A1FA-B5B1-411F-4C138C8CF4D3}"/>
              </a:ext>
            </a:extLst>
          </p:cNvPr>
          <p:cNvSpPr txBox="1"/>
          <p:nvPr/>
        </p:nvSpPr>
        <p:spPr>
          <a:xfrm>
            <a:off x="9294576" y="2682080"/>
            <a:ext cx="15838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0" i="1">
                <a:solidFill>
                  <a:srgbClr val="FFCC99"/>
                </a:solidFill>
                <a:latin typeface="Cambria Math" panose="02040503050406030204" pitchFamily="18" charset="0"/>
              </a:defRPr>
            </a:lvl1pPr>
          </a:lstStyle>
          <a:p>
            <a:r>
              <a:rPr lang="en-US" sz="1400" i="0" dirty="0"/>
              <a:t>Tabular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661B8DA-5FDF-75A1-0106-8C2558D57CA3}"/>
                  </a:ext>
                </a:extLst>
              </p:cNvPr>
              <p:cNvSpPr txBox="1"/>
              <p:nvPr/>
            </p:nvSpPr>
            <p:spPr>
              <a:xfrm>
                <a:off x="8209525" y="4607234"/>
                <a:ext cx="2204061" cy="576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14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661B8DA-5FDF-75A1-0106-8C2558D57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525" y="4607234"/>
                <a:ext cx="2204061" cy="57637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DA72850-0941-D0FE-C1FD-BFEA70695A7A}"/>
                  </a:ext>
                </a:extLst>
              </p:cNvPr>
              <p:cNvSpPr txBox="1"/>
              <p:nvPr/>
            </p:nvSpPr>
            <p:spPr>
              <a:xfrm>
                <a:off x="10371401" y="3401678"/>
                <a:ext cx="856683" cy="497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DA72850-0941-D0FE-C1FD-BFEA70695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401" y="3401678"/>
                <a:ext cx="856683" cy="49705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4CD6601-CD6C-D43F-0C74-A7BAC36CE84A}"/>
                  </a:ext>
                </a:extLst>
              </p:cNvPr>
              <p:cNvSpPr txBox="1"/>
              <p:nvPr/>
            </p:nvSpPr>
            <p:spPr>
              <a:xfrm>
                <a:off x="10282909" y="4056762"/>
                <a:ext cx="103366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4CD6601-CD6C-D43F-0C74-A7BAC36CE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909" y="4056762"/>
                <a:ext cx="1033665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20B8186-FAA1-9920-B953-0E43F37A087C}"/>
                  </a:ext>
                </a:extLst>
              </p:cNvPr>
              <p:cNvSpPr txBox="1"/>
              <p:nvPr/>
            </p:nvSpPr>
            <p:spPr>
              <a:xfrm>
                <a:off x="10086510" y="4695548"/>
                <a:ext cx="147619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20B8186-FAA1-9920-B953-0E43F37A0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6510" y="4695548"/>
                <a:ext cx="1476197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12253A3-3A02-1C4B-B20F-2EE1BCCBC658}"/>
                  </a:ext>
                </a:extLst>
              </p:cNvPr>
              <p:cNvSpPr txBox="1"/>
              <p:nvPr/>
            </p:nvSpPr>
            <p:spPr>
              <a:xfrm>
                <a:off x="8810110" y="5026681"/>
                <a:ext cx="73303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12253A3-3A02-1C4B-B20F-2EE1BCCBC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110" y="5026681"/>
                <a:ext cx="733031" cy="70788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A54E531-9E21-EBAD-E2FB-DCAC8E5C6EF7}"/>
                  </a:ext>
                </a:extLst>
              </p:cNvPr>
              <p:cNvSpPr txBox="1"/>
              <p:nvPr/>
            </p:nvSpPr>
            <p:spPr>
              <a:xfrm>
                <a:off x="8810109" y="5612389"/>
                <a:ext cx="73303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A54E531-9E21-EBAD-E2FB-DCAC8E5C6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109" y="5612389"/>
                <a:ext cx="733031" cy="70788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10B6004-40EC-2F9A-7A73-58A6729813F1}"/>
                  </a:ext>
                </a:extLst>
              </p:cNvPr>
              <p:cNvSpPr txBox="1"/>
              <p:nvPr/>
            </p:nvSpPr>
            <p:spPr>
              <a:xfrm>
                <a:off x="8810110" y="5327976"/>
                <a:ext cx="73303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10B6004-40EC-2F9A-7A73-58A672981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110" y="5327976"/>
                <a:ext cx="733031" cy="70788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71EC41B-1B3E-AFEC-9A80-916C62BAA3AC}"/>
                  </a:ext>
                </a:extLst>
              </p:cNvPr>
              <p:cNvSpPr txBox="1"/>
              <p:nvPr/>
            </p:nvSpPr>
            <p:spPr>
              <a:xfrm>
                <a:off x="10441910" y="5026681"/>
                <a:ext cx="73303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71EC41B-1B3E-AFEC-9A80-916C62BAA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1910" y="5026681"/>
                <a:ext cx="733031" cy="70788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633AF25-3D6A-4DAF-DE52-6BEA7D115EF4}"/>
                  </a:ext>
                </a:extLst>
              </p:cNvPr>
              <p:cNvSpPr txBox="1"/>
              <p:nvPr/>
            </p:nvSpPr>
            <p:spPr>
              <a:xfrm>
                <a:off x="10441909" y="5612389"/>
                <a:ext cx="73303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633AF25-3D6A-4DAF-DE52-6BEA7D115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1909" y="5612389"/>
                <a:ext cx="733031" cy="70788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60E5C70-52B3-75FD-5F58-8CB96694BB25}"/>
                  </a:ext>
                </a:extLst>
              </p:cNvPr>
              <p:cNvSpPr txBox="1"/>
              <p:nvPr/>
            </p:nvSpPr>
            <p:spPr>
              <a:xfrm>
                <a:off x="10441910" y="5327976"/>
                <a:ext cx="73303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60E5C70-52B3-75FD-5F58-8CB96694B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1910" y="5327976"/>
                <a:ext cx="733031" cy="70788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642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953D5D-34A4-191D-D9EB-321948EE6A6E}"/>
                  </a:ext>
                </a:extLst>
              </p:cNvPr>
              <p:cNvSpPr txBox="1"/>
              <p:nvPr/>
            </p:nvSpPr>
            <p:spPr>
              <a:xfrm>
                <a:off x="6864768" y="1125946"/>
                <a:ext cx="1217961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953D5D-34A4-191D-D9EB-321948EE6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768" y="1125946"/>
                <a:ext cx="1217961" cy="7555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43D717-8A91-9C21-1DBB-DEA82C7DC0DD}"/>
                  </a:ext>
                </a:extLst>
              </p:cNvPr>
              <p:cNvSpPr txBox="1"/>
              <p:nvPr/>
            </p:nvSpPr>
            <p:spPr>
              <a:xfrm>
                <a:off x="8209680" y="1194069"/>
                <a:ext cx="2335639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43D717-8A91-9C21-1DBB-DEA82C7DC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680" y="1194069"/>
                <a:ext cx="2335639" cy="5557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1F4AE58-EE17-BBDE-9379-C855196A9EE1}"/>
              </a:ext>
            </a:extLst>
          </p:cNvPr>
          <p:cNvSpPr txBox="1"/>
          <p:nvPr/>
        </p:nvSpPr>
        <p:spPr>
          <a:xfrm>
            <a:off x="7221821" y="635351"/>
            <a:ext cx="15838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0" i="1">
                <a:solidFill>
                  <a:srgbClr val="FFCC99"/>
                </a:solidFill>
                <a:latin typeface="Cambria Math" panose="02040503050406030204" pitchFamily="18" charset="0"/>
              </a:defRPr>
            </a:lvl1pPr>
          </a:lstStyle>
          <a:p>
            <a:r>
              <a:rPr lang="en-US" sz="1400" i="0" dirty="0"/>
              <a:t>Taylor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1A64BE-1E85-DA92-38E6-5C4A683E737B}"/>
                  </a:ext>
                </a:extLst>
              </p:cNvPr>
              <p:cNvSpPr txBox="1"/>
              <p:nvPr/>
            </p:nvSpPr>
            <p:spPr>
              <a:xfrm>
                <a:off x="5054042" y="2201188"/>
                <a:ext cx="1268398" cy="3970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1A64BE-1E85-DA92-38E6-5C4A683E7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042" y="2201188"/>
                <a:ext cx="1268398" cy="3970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0D8F31F1-BC3E-E43E-8CB1-69B46D3313CF}"/>
              </a:ext>
            </a:extLst>
          </p:cNvPr>
          <p:cNvSpPr/>
          <p:nvPr/>
        </p:nvSpPr>
        <p:spPr>
          <a:xfrm>
            <a:off x="7008557" y="1382401"/>
            <a:ext cx="121681" cy="17907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32B17C-F6A4-1723-E8EC-58E9099A77AC}"/>
                  </a:ext>
                </a:extLst>
              </p:cNvPr>
              <p:cNvSpPr txBox="1"/>
              <p:nvPr/>
            </p:nvSpPr>
            <p:spPr>
              <a:xfrm>
                <a:off x="5616414" y="1995988"/>
                <a:ext cx="2784285" cy="735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i="1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i="1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solidFill>
                                                <a:schemeClr val="accent3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chemeClr val="accent3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chemeClr val="accent3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1400" i="1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num>
                                    <m:den>
                                      <m:r>
                                        <a:rPr lang="en-US" sz="1400" i="1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num>
                            <m:den>
                              <m:r>
                                <a:rPr lang="en-US" sz="14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4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32B17C-F6A4-1723-E8EC-58E9099A7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414" y="1995988"/>
                <a:ext cx="2784285" cy="735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34BB019C-099A-3847-C7B9-D54AEA68896D}"/>
              </a:ext>
            </a:extLst>
          </p:cNvPr>
          <p:cNvSpPr/>
          <p:nvPr/>
        </p:nvSpPr>
        <p:spPr>
          <a:xfrm>
            <a:off x="7796543" y="1272032"/>
            <a:ext cx="121681" cy="17907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9E2EC6-FA30-4DF0-D0E8-F0E3C629772C}"/>
              </a:ext>
            </a:extLst>
          </p:cNvPr>
          <p:cNvSpPr/>
          <p:nvPr/>
        </p:nvSpPr>
        <p:spPr>
          <a:xfrm>
            <a:off x="8861252" y="1435876"/>
            <a:ext cx="153252" cy="20778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69D437-A121-E58D-78CF-01E566FA6286}"/>
              </a:ext>
            </a:extLst>
          </p:cNvPr>
          <p:cNvSpPr/>
          <p:nvPr/>
        </p:nvSpPr>
        <p:spPr>
          <a:xfrm>
            <a:off x="9258054" y="1247451"/>
            <a:ext cx="153252" cy="20778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4DBCF0-7C71-27FE-54CE-586DCA29FFA8}"/>
              </a:ext>
            </a:extLst>
          </p:cNvPr>
          <p:cNvSpPr/>
          <p:nvPr/>
        </p:nvSpPr>
        <p:spPr>
          <a:xfrm>
            <a:off x="9770724" y="1264158"/>
            <a:ext cx="153252" cy="20778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6CB3266-255E-F836-CB5D-6C06DFDAF244}"/>
                  </a:ext>
                </a:extLst>
              </p:cNvPr>
              <p:cNvSpPr txBox="1"/>
              <p:nvPr/>
            </p:nvSpPr>
            <p:spPr>
              <a:xfrm>
                <a:off x="7790332" y="2062176"/>
                <a:ext cx="3960784" cy="5360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=1+</m:t>
                    </m:r>
                  </m:oMath>
                </a14:m>
                <a:r>
                  <a:rPr lang="en-US" sz="14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400" i="1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400" i="1" smtClean="0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400" i="1" smtClean="0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1400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400" i="1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schemeClr val="accent3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3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solidFill>
                                          <a:schemeClr val="accent3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400" i="1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14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sz="1400" i="1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400" i="1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schemeClr val="accent3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3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solidFill>
                                          <a:schemeClr val="accent3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400" i="1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400" b="0" i="1" smtClean="0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num>
                              <m:den>
                                <m:r>
                                  <a:rPr lang="en-US" sz="1400" b="0" i="1" smtClean="0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en-US" sz="14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400" i="1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sz="1400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14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6CB3266-255E-F836-CB5D-6C06DFDAF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332" y="2062176"/>
                <a:ext cx="3960784" cy="5360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4871453-49D5-268B-A719-F464FA0457E7}"/>
                  </a:ext>
                </a:extLst>
              </p:cNvPr>
              <p:cNvSpPr txBox="1"/>
              <p:nvPr/>
            </p:nvSpPr>
            <p:spPr>
              <a:xfrm>
                <a:off x="4961722" y="2891773"/>
                <a:ext cx="1807085" cy="494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4871453-49D5-268B-A719-F464FA045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722" y="2891773"/>
                <a:ext cx="1807085" cy="4944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0B3FAF9-33FF-399E-4A76-73D0FF98BFB9}"/>
                  </a:ext>
                </a:extLst>
              </p:cNvPr>
              <p:cNvSpPr txBox="1"/>
              <p:nvPr/>
            </p:nvSpPr>
            <p:spPr>
              <a:xfrm>
                <a:off x="6375171" y="2725382"/>
                <a:ext cx="2562707" cy="827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solidFill>
                                                <a:schemeClr val="accent3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accent3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solidFill>
                                                <a:schemeClr val="accent3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b="0" i="1" smtClean="0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1600" b="0" i="1" smtClean="0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num>
                                    <m:den>
                                      <m:r>
                                        <a:rPr lang="en-US" sz="1600" b="0" i="1" smtClean="0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6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0B3FAF9-33FF-399E-4A76-73D0FF98B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171" y="2725382"/>
                <a:ext cx="2562707" cy="8272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1CA43DB-5809-6193-3347-538177220C5E}"/>
                  </a:ext>
                </a:extLst>
              </p:cNvPr>
              <p:cNvSpPr txBox="1"/>
              <p:nvPr/>
            </p:nvSpPr>
            <p:spPr>
              <a:xfrm>
                <a:off x="8273595" y="2725382"/>
                <a:ext cx="2994257" cy="827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solidFill>
                                                <a:schemeClr val="accent3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accent3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solidFill>
                                                <a:schemeClr val="accent3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b="0" i="1" smtClean="0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1600" b="0" i="1" smtClean="0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num>
                                    <m:den>
                                      <m:r>
                                        <a:rPr lang="en-US" sz="1600" b="0" i="1" smtClean="0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1600" b="0" i="1" smtClean="0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1CA43DB-5809-6193-3347-538177220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595" y="2725382"/>
                <a:ext cx="2994257" cy="82721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710E69C-56B7-23BC-850F-E3DFEFA3A2A0}"/>
                  </a:ext>
                </a:extLst>
              </p:cNvPr>
              <p:cNvSpPr txBox="1"/>
              <p:nvPr/>
            </p:nvSpPr>
            <p:spPr>
              <a:xfrm>
                <a:off x="135250" y="1961804"/>
                <a:ext cx="3321684" cy="850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sz="160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600" i="1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chemeClr val="accent3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accent3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600" i="1">
                                                  <a:solidFill>
                                                    <a:schemeClr val="accent3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chemeClr val="accent3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600" i="1">
                                                  <a:solidFill>
                                                    <a:schemeClr val="accent3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600" i="1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600" i="1">
                                              <a:solidFill>
                                                <a:schemeClr val="accent3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i="1">
                                              <a:solidFill>
                                                <a:schemeClr val="accent3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chemeClr val="accent3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lang="en-US" sz="1600" i="1">
                                              <a:solidFill>
                                                <a:schemeClr val="accent3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sz="1600" i="1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i="1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710E69C-56B7-23BC-850F-E3DFEFA3A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50" y="1961804"/>
                <a:ext cx="3321684" cy="850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51D35D7-5EB9-A328-D747-F38D8C5683AB}"/>
                  </a:ext>
                </a:extLst>
              </p:cNvPr>
              <p:cNvSpPr txBox="1"/>
              <p:nvPr/>
            </p:nvSpPr>
            <p:spPr>
              <a:xfrm>
                <a:off x="289212" y="2865803"/>
                <a:ext cx="3056655" cy="850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6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6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600" i="1">
                                                  <a:solidFill>
                                                    <a:schemeClr val="accent4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chemeClr val="accent4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600" i="1">
                                                  <a:solidFill>
                                                    <a:schemeClr val="accent4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6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600" i="1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i="1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lang="en-US" sz="1600" i="1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sz="16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US" sz="16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51D35D7-5EB9-A328-D747-F38D8C568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12" y="2865803"/>
                <a:ext cx="3056655" cy="850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9981F81-5A41-5608-982C-75B2871B2345}"/>
                  </a:ext>
                </a:extLst>
              </p:cNvPr>
              <p:cNvSpPr txBox="1"/>
              <p:nvPr/>
            </p:nvSpPr>
            <p:spPr>
              <a:xfrm>
                <a:off x="3339884" y="3291080"/>
                <a:ext cx="127361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𝑥𝑑𝑥</m:t>
                      </m:r>
                    </m:oMath>
                  </m:oMathPara>
                </a14:m>
                <a:endParaRPr lang="en-US" sz="1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9981F81-5A41-5608-982C-75B2871B2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884" y="3291080"/>
                <a:ext cx="1273613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48314A2-BC9B-373F-A00E-B45F6D29AD2D}"/>
                  </a:ext>
                </a:extLst>
              </p:cNvPr>
              <p:cNvSpPr txBox="1"/>
              <p:nvPr/>
            </p:nvSpPr>
            <p:spPr>
              <a:xfrm>
                <a:off x="3252057" y="2865803"/>
                <a:ext cx="144926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48314A2-BC9B-373F-A00E-B45F6D29A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057" y="2865803"/>
                <a:ext cx="1449268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4E9701A-CB00-91E5-8C8E-07C1A7220EF4}"/>
                  </a:ext>
                </a:extLst>
              </p:cNvPr>
              <p:cNvSpPr txBox="1"/>
              <p:nvPr/>
            </p:nvSpPr>
            <p:spPr>
              <a:xfrm>
                <a:off x="850590" y="1013740"/>
                <a:ext cx="1933900" cy="8854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600" i="1">
                                                  <a:solidFill>
                                                    <a:schemeClr val="accent4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chemeClr val="accent4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600" i="1">
                                                  <a:solidFill>
                                                    <a:schemeClr val="accent4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6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600" i="1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i="1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sz="1600" i="1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sup>
                              </m:sSup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4E9701A-CB00-91E5-8C8E-07C1A7220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90" y="1013740"/>
                <a:ext cx="1933900" cy="8854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33916FA-489D-F128-4CA2-46A178BF64A2}"/>
                  </a:ext>
                </a:extLst>
              </p:cNvPr>
              <p:cNvSpPr txBox="1"/>
              <p:nvPr/>
            </p:nvSpPr>
            <p:spPr>
              <a:xfrm>
                <a:off x="3339883" y="3654171"/>
                <a:ext cx="1273613" cy="4999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𝑥𝑑𝑥</m:t>
                      </m:r>
                    </m:oMath>
                  </m:oMathPara>
                </a14:m>
                <a:endParaRPr lang="en-US" sz="1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33916FA-489D-F128-4CA2-46A178BF6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883" y="3654171"/>
                <a:ext cx="1273613" cy="499945"/>
              </a:xfrm>
              <a:prstGeom prst="rect">
                <a:avLst/>
              </a:prstGeom>
              <a:blipFill>
                <a:blip r:embed="rId1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B2BBA9E-01D4-F933-93AE-B43B770EB276}"/>
                  </a:ext>
                </a:extLst>
              </p:cNvPr>
              <p:cNvSpPr txBox="1"/>
              <p:nvPr/>
            </p:nvSpPr>
            <p:spPr>
              <a:xfrm>
                <a:off x="332051" y="3904143"/>
                <a:ext cx="3056655" cy="850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6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6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600" i="1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i="1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lang="en-US" sz="1600" i="1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sz="16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6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B2BBA9E-01D4-F933-93AE-B43B770EB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51" y="3904143"/>
                <a:ext cx="3056655" cy="850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E98C559-7007-585A-66FD-2FF927EBE9BF}"/>
                  </a:ext>
                </a:extLst>
              </p:cNvPr>
              <p:cNvSpPr txBox="1"/>
              <p:nvPr/>
            </p:nvSpPr>
            <p:spPr>
              <a:xfrm>
                <a:off x="289212" y="4847193"/>
                <a:ext cx="2861325" cy="7872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6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6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E98C559-7007-585A-66FD-2FF927EBE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12" y="4847193"/>
                <a:ext cx="2861325" cy="78726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03D7E9B-97FD-0D87-990A-4AC7B741CBEB}"/>
                  </a:ext>
                </a:extLst>
              </p:cNvPr>
              <p:cNvSpPr txBox="1"/>
              <p:nvPr/>
            </p:nvSpPr>
            <p:spPr>
              <a:xfrm>
                <a:off x="441849" y="5713964"/>
                <a:ext cx="2401467" cy="7872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1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/>
                                    <m:t>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1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/>
                                    <m:t> 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03D7E9B-97FD-0D87-990A-4AC7B741C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49" y="5713964"/>
                <a:ext cx="2401467" cy="78726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C42FA31-9059-CACA-E6F7-2924EDF1060F}"/>
                  </a:ext>
                </a:extLst>
              </p:cNvPr>
              <p:cNvSpPr txBox="1"/>
              <p:nvPr/>
            </p:nvSpPr>
            <p:spPr>
              <a:xfrm>
                <a:off x="2970848" y="4377962"/>
                <a:ext cx="2401467" cy="938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16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−1+1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16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16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−1+1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C42FA31-9059-CACA-E6F7-2924EDF10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848" y="4377962"/>
                <a:ext cx="2401467" cy="93846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96CB51-823C-F20E-43E9-D5121F5DF23A}"/>
              </a:ext>
            </a:extLst>
          </p:cNvPr>
          <p:cNvCxnSpPr>
            <a:cxnSpLocks/>
          </p:cNvCxnSpPr>
          <p:nvPr/>
        </p:nvCxnSpPr>
        <p:spPr>
          <a:xfrm>
            <a:off x="4271140" y="5051783"/>
            <a:ext cx="62953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12EB96D-FFB7-B8BC-0514-925E885B4E5C}"/>
              </a:ext>
            </a:extLst>
          </p:cNvPr>
          <p:cNvCxnSpPr>
            <a:cxnSpLocks/>
          </p:cNvCxnSpPr>
          <p:nvPr/>
        </p:nvCxnSpPr>
        <p:spPr>
          <a:xfrm>
            <a:off x="4466618" y="4593179"/>
            <a:ext cx="34557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80FE624-D33C-3ECF-D32C-3CEB30D76639}"/>
                  </a:ext>
                </a:extLst>
              </p:cNvPr>
              <p:cNvSpPr txBox="1"/>
              <p:nvPr/>
            </p:nvSpPr>
            <p:spPr>
              <a:xfrm>
                <a:off x="2603707" y="5466251"/>
                <a:ext cx="2401467" cy="8385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16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16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80FE624-D33C-3ECF-D32C-3CEB30D76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707" y="5466251"/>
                <a:ext cx="2401467" cy="83856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731E0E4-9FDC-5D66-EA1A-38BB608E1EE6}"/>
              </a:ext>
            </a:extLst>
          </p:cNvPr>
          <p:cNvCxnSpPr>
            <a:cxnSpLocks/>
          </p:cNvCxnSpPr>
          <p:nvPr/>
        </p:nvCxnSpPr>
        <p:spPr>
          <a:xfrm flipV="1">
            <a:off x="3468769" y="4989800"/>
            <a:ext cx="135254" cy="1239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AAED40F-E597-F1AF-7992-4DC744CC9A5B}"/>
              </a:ext>
            </a:extLst>
          </p:cNvPr>
          <p:cNvCxnSpPr>
            <a:cxnSpLocks/>
          </p:cNvCxnSpPr>
          <p:nvPr/>
        </p:nvCxnSpPr>
        <p:spPr>
          <a:xfrm flipV="1">
            <a:off x="3886640" y="5104275"/>
            <a:ext cx="135254" cy="1239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6FFC93D-6D21-A9D8-A006-8344D4BA7312}"/>
              </a:ext>
            </a:extLst>
          </p:cNvPr>
          <p:cNvCxnSpPr>
            <a:cxnSpLocks/>
          </p:cNvCxnSpPr>
          <p:nvPr/>
        </p:nvCxnSpPr>
        <p:spPr>
          <a:xfrm flipV="1">
            <a:off x="3882426" y="4868301"/>
            <a:ext cx="135254" cy="1239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95FF8C0-0417-A75F-1AF7-129308F3D61D}"/>
              </a:ext>
            </a:extLst>
          </p:cNvPr>
          <p:cNvCxnSpPr>
            <a:cxnSpLocks/>
          </p:cNvCxnSpPr>
          <p:nvPr/>
        </p:nvCxnSpPr>
        <p:spPr>
          <a:xfrm flipV="1">
            <a:off x="3844502" y="4594403"/>
            <a:ext cx="135254" cy="1239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BD3654D-C1DC-AE44-1A89-D7A79D0463B1}"/>
                  </a:ext>
                </a:extLst>
              </p:cNvPr>
              <p:cNvSpPr txBox="1"/>
              <p:nvPr/>
            </p:nvSpPr>
            <p:spPr>
              <a:xfrm>
                <a:off x="5174437" y="5375879"/>
                <a:ext cx="2401467" cy="84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16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16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BD3654D-C1DC-AE44-1A89-D7A79D046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437" y="5375879"/>
                <a:ext cx="2401467" cy="84677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55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F4E2435-5CD5-3D2B-F005-212699ED3E6B}"/>
                  </a:ext>
                </a:extLst>
              </p:cNvPr>
              <p:cNvSpPr txBox="1"/>
              <p:nvPr/>
            </p:nvSpPr>
            <p:spPr>
              <a:xfrm>
                <a:off x="4807012" y="1539999"/>
                <a:ext cx="1717137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F4E2435-5CD5-3D2B-F005-212699ED3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012" y="1539999"/>
                <a:ext cx="1717137" cy="5843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7BE6E9EA-7C80-D54B-A4F1-4C5D7F36EF0B}"/>
              </a:ext>
            </a:extLst>
          </p:cNvPr>
          <p:cNvSpPr txBox="1"/>
          <p:nvPr/>
        </p:nvSpPr>
        <p:spPr>
          <a:xfrm>
            <a:off x="1420778" y="440706"/>
            <a:ext cx="1989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1</a:t>
            </a:r>
            <a:r>
              <a:rPr lang="en-US" sz="2000" baseline="30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st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 Order Linear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C755AE-2F92-CD55-6F04-40C33DBFBD47}"/>
              </a:ext>
            </a:extLst>
          </p:cNvPr>
          <p:cNvSpPr txBox="1"/>
          <p:nvPr/>
        </p:nvSpPr>
        <p:spPr>
          <a:xfrm>
            <a:off x="4475415" y="440706"/>
            <a:ext cx="2380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Separable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02C3197-5C0A-E1BE-5070-FA9FC20F9199}"/>
                  </a:ext>
                </a:extLst>
              </p:cNvPr>
              <p:cNvSpPr txBox="1"/>
              <p:nvPr/>
            </p:nvSpPr>
            <p:spPr>
              <a:xfrm>
                <a:off x="1567168" y="1055406"/>
                <a:ext cx="1679691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02C3197-5C0A-E1BE-5070-FA9FC20F9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168" y="1055406"/>
                <a:ext cx="1679691" cy="525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4E3862D-D7EF-2656-2827-EBCA3A9188CC}"/>
                  </a:ext>
                </a:extLst>
              </p:cNvPr>
              <p:cNvSpPr txBox="1"/>
              <p:nvPr/>
            </p:nvSpPr>
            <p:spPr>
              <a:xfrm>
                <a:off x="1083605" y="1774529"/>
                <a:ext cx="2646815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4E3862D-D7EF-2656-2827-EBCA3A918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605" y="1774529"/>
                <a:ext cx="2646815" cy="52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78F0FC1-0E3A-E952-E9A3-487D83615415}"/>
                  </a:ext>
                </a:extLst>
              </p:cNvPr>
              <p:cNvSpPr txBox="1"/>
              <p:nvPr/>
            </p:nvSpPr>
            <p:spPr>
              <a:xfrm>
                <a:off x="8396890" y="1539998"/>
                <a:ext cx="1198790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78F0FC1-0E3A-E952-E9A3-487D83615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890" y="1539998"/>
                <a:ext cx="1198790" cy="584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1A8524FE-8791-CC61-C063-18D2359F36A3}"/>
              </a:ext>
            </a:extLst>
          </p:cNvPr>
          <p:cNvSpPr txBox="1"/>
          <p:nvPr/>
        </p:nvSpPr>
        <p:spPr>
          <a:xfrm>
            <a:off x="7650404" y="440705"/>
            <a:ext cx="2691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1</a:t>
            </a:r>
            <a:r>
              <a:rPr lang="en-US" sz="2000" baseline="30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st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 Order Autonomous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EF82E5-3535-41D2-F6CD-DEE31383FDE6}"/>
              </a:ext>
            </a:extLst>
          </p:cNvPr>
          <p:cNvSpPr txBox="1"/>
          <p:nvPr/>
        </p:nvSpPr>
        <p:spPr>
          <a:xfrm>
            <a:off x="1321941" y="3301807"/>
            <a:ext cx="2042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Exact Equations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822F48F-E5B4-4843-52FB-4B7FF50FC736}"/>
              </a:ext>
            </a:extLst>
          </p:cNvPr>
          <p:cNvCxnSpPr>
            <a:cxnSpLocks/>
          </p:cNvCxnSpPr>
          <p:nvPr/>
        </p:nvCxnSpPr>
        <p:spPr>
          <a:xfrm>
            <a:off x="4081848" y="440704"/>
            <a:ext cx="0" cy="2198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AD32D54-7AD4-BA3B-2E7E-812D741CD529}"/>
              </a:ext>
            </a:extLst>
          </p:cNvPr>
          <p:cNvCxnSpPr>
            <a:cxnSpLocks/>
          </p:cNvCxnSpPr>
          <p:nvPr/>
        </p:nvCxnSpPr>
        <p:spPr>
          <a:xfrm>
            <a:off x="7289271" y="440705"/>
            <a:ext cx="0" cy="2198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19A0691-E69E-F7DA-3206-912FC44BE6C0}"/>
              </a:ext>
            </a:extLst>
          </p:cNvPr>
          <p:cNvCxnSpPr>
            <a:cxnSpLocks/>
          </p:cNvCxnSpPr>
          <p:nvPr/>
        </p:nvCxnSpPr>
        <p:spPr>
          <a:xfrm flipH="1">
            <a:off x="1208722" y="3048224"/>
            <a:ext cx="9237350" cy="9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5310BBA-4688-A995-7EDB-AE64B7895317}"/>
                  </a:ext>
                </a:extLst>
              </p:cNvPr>
              <p:cNvSpPr txBox="1"/>
              <p:nvPr/>
            </p:nvSpPr>
            <p:spPr>
              <a:xfrm>
                <a:off x="1158441" y="4049227"/>
                <a:ext cx="27508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5310BBA-4688-A995-7EDB-AE64B7895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441" y="4049227"/>
                <a:ext cx="2750881" cy="276999"/>
              </a:xfrm>
              <a:prstGeom prst="rect">
                <a:avLst/>
              </a:prstGeom>
              <a:blipFill>
                <a:blip r:embed="rId6"/>
                <a:stretch>
                  <a:fillRect l="-1552" t="-2174" r="-17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03A8FE50-06EA-B82E-530D-144084952DF9}"/>
              </a:ext>
            </a:extLst>
          </p:cNvPr>
          <p:cNvSpPr txBox="1"/>
          <p:nvPr/>
        </p:nvSpPr>
        <p:spPr>
          <a:xfrm>
            <a:off x="4241421" y="353304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Euclid" panose="02020503060505020303" pitchFamily="18" charset="0"/>
              </a:rPr>
              <a:t>exact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F432490-0451-3F10-DA12-B64BB681F470}"/>
                  </a:ext>
                </a:extLst>
              </p:cNvPr>
              <p:cNvSpPr txBox="1"/>
              <p:nvPr/>
            </p:nvSpPr>
            <p:spPr>
              <a:xfrm>
                <a:off x="3816201" y="3893232"/>
                <a:ext cx="1567304" cy="602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F432490-0451-3F10-DA12-B64BB681F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201" y="3893232"/>
                <a:ext cx="1567304" cy="6026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3A6443-FBE7-4DBA-206D-425C0827703C}"/>
                  </a:ext>
                </a:extLst>
              </p:cNvPr>
              <p:cNvSpPr txBox="1"/>
              <p:nvPr/>
            </p:nvSpPr>
            <p:spPr>
              <a:xfrm>
                <a:off x="1107019" y="4844263"/>
                <a:ext cx="30033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3A6443-FBE7-4DBA-206D-425C08277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019" y="4844263"/>
                <a:ext cx="3003386" cy="276999"/>
              </a:xfrm>
              <a:prstGeom prst="rect">
                <a:avLst/>
              </a:prstGeom>
              <a:blipFill>
                <a:blip r:embed="rId8"/>
                <a:stretch>
                  <a:fillRect l="-1423" t="-4444" r="-142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A6B6D1-FB5A-891C-1333-179546870CFC}"/>
                  </a:ext>
                </a:extLst>
              </p:cNvPr>
              <p:cNvSpPr txBox="1"/>
              <p:nvPr/>
            </p:nvSpPr>
            <p:spPr>
              <a:xfrm>
                <a:off x="7769295" y="3824135"/>
                <a:ext cx="1448240" cy="540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A6B6D1-FB5A-891C-1333-179546870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295" y="3824135"/>
                <a:ext cx="1448240" cy="5401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3B627E6-FD7C-12A0-7A0A-81B69E456E53}"/>
              </a:ext>
            </a:extLst>
          </p:cNvPr>
          <p:cNvSpPr txBox="1"/>
          <p:nvPr/>
        </p:nvSpPr>
        <p:spPr>
          <a:xfrm>
            <a:off x="7971477" y="4340009"/>
            <a:ext cx="1043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  <a:latin typeface="Euclid" panose="02020503060505020303" pitchFamily="18" charset="0"/>
              </a:rPr>
              <a:t>*in terms of 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1F7A77-6F55-35EE-210F-F6AD62E9A490}"/>
              </a:ext>
            </a:extLst>
          </p:cNvPr>
          <p:cNvCxnSpPr/>
          <p:nvPr/>
        </p:nvCxnSpPr>
        <p:spPr>
          <a:xfrm>
            <a:off x="9087501" y="4161924"/>
            <a:ext cx="260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D1B78D-7148-6F31-5FE0-187B318A02E1}"/>
                  </a:ext>
                </a:extLst>
              </p:cNvPr>
              <p:cNvSpPr txBox="1"/>
              <p:nvPr/>
            </p:nvSpPr>
            <p:spPr>
              <a:xfrm>
                <a:off x="9147265" y="3842998"/>
                <a:ext cx="2221156" cy="4612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D1B78D-7148-6F31-5FE0-187B318A0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265" y="3842998"/>
                <a:ext cx="2221156" cy="4612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E40071C-B193-5A7E-66F8-FDFE81026317}"/>
                  </a:ext>
                </a:extLst>
              </p:cNvPr>
              <p:cNvSpPr txBox="1"/>
              <p:nvPr/>
            </p:nvSpPr>
            <p:spPr>
              <a:xfrm>
                <a:off x="7769295" y="4644974"/>
                <a:ext cx="1448240" cy="540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E40071C-B193-5A7E-66F8-FDFE81026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295" y="4644974"/>
                <a:ext cx="1448240" cy="5401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05CD09D-233D-CA56-ABEE-34DA3650F27F}"/>
              </a:ext>
            </a:extLst>
          </p:cNvPr>
          <p:cNvSpPr txBox="1"/>
          <p:nvPr/>
        </p:nvSpPr>
        <p:spPr>
          <a:xfrm>
            <a:off x="7971477" y="5160848"/>
            <a:ext cx="1043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  <a:latin typeface="Euclid" panose="02020503060505020303" pitchFamily="18" charset="0"/>
              </a:rPr>
              <a:t>*in terms of 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A91647-33B3-3481-674A-B135322B3A6D}"/>
              </a:ext>
            </a:extLst>
          </p:cNvPr>
          <p:cNvCxnSpPr/>
          <p:nvPr/>
        </p:nvCxnSpPr>
        <p:spPr>
          <a:xfrm>
            <a:off x="9087501" y="4982763"/>
            <a:ext cx="260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7F1939-96E7-3466-C260-52DB6EC9979A}"/>
                  </a:ext>
                </a:extLst>
              </p:cNvPr>
              <p:cNvSpPr txBox="1"/>
              <p:nvPr/>
            </p:nvSpPr>
            <p:spPr>
              <a:xfrm>
                <a:off x="9147265" y="4663837"/>
                <a:ext cx="2221156" cy="4612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7F1939-96E7-3466-C260-52DB6EC99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265" y="4663837"/>
                <a:ext cx="2221156" cy="46128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B470B2-5093-0586-9E15-FCEB3662FD75}"/>
              </a:ext>
            </a:extLst>
          </p:cNvPr>
          <p:cNvCxnSpPr>
            <a:cxnSpLocks/>
          </p:cNvCxnSpPr>
          <p:nvPr/>
        </p:nvCxnSpPr>
        <p:spPr>
          <a:xfrm flipH="1">
            <a:off x="1251055" y="5588036"/>
            <a:ext cx="9237350" cy="9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D4EFA77-9708-EDD4-1A55-F7F9FDCCFFBF}"/>
              </a:ext>
            </a:extLst>
          </p:cNvPr>
          <p:cNvSpPr txBox="1"/>
          <p:nvPr/>
        </p:nvSpPr>
        <p:spPr>
          <a:xfrm>
            <a:off x="1420778" y="5942360"/>
            <a:ext cx="3179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Solutions By Substitutions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9C7273-1166-08FA-C5E6-92690DDBB847}"/>
              </a:ext>
            </a:extLst>
          </p:cNvPr>
          <p:cNvSpPr txBox="1"/>
          <p:nvPr/>
        </p:nvSpPr>
        <p:spPr>
          <a:xfrm>
            <a:off x="5300296" y="4709811"/>
            <a:ext cx="1299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*make exact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6880E7-3EB7-7AEC-FDB2-27BCFD9443E3}"/>
              </a:ext>
            </a:extLst>
          </p:cNvPr>
          <p:cNvCxnSpPr>
            <a:cxnSpLocks/>
          </p:cNvCxnSpPr>
          <p:nvPr/>
        </p:nvCxnSpPr>
        <p:spPr>
          <a:xfrm>
            <a:off x="4807012" y="5025097"/>
            <a:ext cx="2765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B26F9E7-99C4-6D13-70B1-8D812614DFE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57448" y="4433386"/>
            <a:ext cx="946803" cy="283156"/>
          </a:xfrm>
          <a:prstGeom prst="bentConnector3">
            <a:avLst>
              <a:gd name="adj1" fmla="val 1001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47487E0-E100-BCC4-4566-B2BB418EE24D}"/>
              </a:ext>
            </a:extLst>
          </p:cNvPr>
          <p:cNvCxnSpPr>
            <a:cxnSpLocks/>
          </p:cNvCxnSpPr>
          <p:nvPr/>
        </p:nvCxnSpPr>
        <p:spPr>
          <a:xfrm flipV="1">
            <a:off x="5208347" y="4194532"/>
            <a:ext cx="289825" cy="75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9111CC-C1AA-6214-38A1-F7B36F7C9B52}"/>
                  </a:ext>
                </a:extLst>
              </p:cNvPr>
              <p:cNvSpPr txBox="1"/>
              <p:nvPr/>
            </p:nvSpPr>
            <p:spPr>
              <a:xfrm>
                <a:off x="5556096" y="4008846"/>
                <a:ext cx="129965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9111CC-C1AA-6214-38A1-F7B36F7C9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096" y="4008846"/>
                <a:ext cx="1299651" cy="338554"/>
              </a:xfrm>
              <a:prstGeom prst="rect">
                <a:avLst/>
              </a:prstGeom>
              <a:blipFill>
                <a:blip r:embed="rId1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497217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4" grpId="0"/>
      <p:bldP spid="35" grpId="0"/>
      <p:bldP spid="36" grpId="0"/>
      <p:bldP spid="37" grpId="0"/>
      <p:bldP spid="40" grpId="0"/>
      <p:bldP spid="41" grpId="0"/>
      <p:bldP spid="48" grpId="0"/>
      <p:bldP spid="74" grpId="0"/>
      <p:bldP spid="75" grpId="0"/>
      <p:bldP spid="2" grpId="0"/>
      <p:bldP spid="5" grpId="0"/>
      <p:bldP spid="12" grpId="0"/>
      <p:bldP spid="14" grpId="0"/>
      <p:bldP spid="16" grpId="0"/>
      <p:bldP spid="17" grpId="0"/>
      <p:bldP spid="19" grpId="0"/>
      <p:bldP spid="21" grpId="0"/>
      <p:bldP spid="23" grpId="0"/>
      <p:bldP spid="24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E3201B-9A37-35B9-03A8-761521C10CCE}"/>
              </a:ext>
            </a:extLst>
          </p:cNvPr>
          <p:cNvSpPr txBox="1"/>
          <p:nvPr/>
        </p:nvSpPr>
        <p:spPr>
          <a:xfrm>
            <a:off x="616451" y="319102"/>
            <a:ext cx="1162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6479124-3975-F323-763E-CE1C82917649}"/>
                  </a:ext>
                </a:extLst>
              </p:cNvPr>
              <p:cNvSpPr txBox="1"/>
              <p:nvPr/>
            </p:nvSpPr>
            <p:spPr>
              <a:xfrm>
                <a:off x="696521" y="830741"/>
                <a:ext cx="2308324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6479124-3975-F323-763E-CE1C82917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21" y="830741"/>
                <a:ext cx="2308324" cy="4675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D004335-52D7-A08E-71AE-6D0374BF0FD1}"/>
                  </a:ext>
                </a:extLst>
              </p:cNvPr>
              <p:cNvSpPr txBox="1"/>
              <p:nvPr/>
            </p:nvSpPr>
            <p:spPr>
              <a:xfrm>
                <a:off x="941493" y="1471190"/>
                <a:ext cx="1529650" cy="528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D004335-52D7-A08E-71AE-6D0374BF0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" y="1471190"/>
                <a:ext cx="1529650" cy="528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3A155D0-E1BC-2C04-AA79-EEA2DC05F5B3}"/>
              </a:ext>
            </a:extLst>
          </p:cNvPr>
          <p:cNvSpPr txBox="1"/>
          <p:nvPr/>
        </p:nvSpPr>
        <p:spPr>
          <a:xfrm>
            <a:off x="3074783" y="1581764"/>
            <a:ext cx="1721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Separable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351CAD-AF33-E917-62FF-9F0B35DF894B}"/>
                  </a:ext>
                </a:extLst>
              </p:cNvPr>
              <p:cNvSpPr txBox="1"/>
              <p:nvPr/>
            </p:nvSpPr>
            <p:spPr>
              <a:xfrm>
                <a:off x="834005" y="2322090"/>
                <a:ext cx="2107115" cy="5095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 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351CAD-AF33-E917-62FF-9F0B35DF8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05" y="2322090"/>
                <a:ext cx="2107115" cy="5095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7B68CF-DA07-CDAF-8D91-39B025451DF4}"/>
                  </a:ext>
                </a:extLst>
              </p:cNvPr>
              <p:cNvSpPr txBox="1"/>
              <p:nvPr/>
            </p:nvSpPr>
            <p:spPr>
              <a:xfrm>
                <a:off x="696521" y="2244403"/>
                <a:ext cx="274967" cy="7492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7B68CF-DA07-CDAF-8D91-39B025451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21" y="2244403"/>
                <a:ext cx="274967" cy="7492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DB43BE-C0E2-C12D-9798-DD590C4E1225}"/>
                  </a:ext>
                </a:extLst>
              </p:cNvPr>
              <p:cNvSpPr txBox="1"/>
              <p:nvPr/>
            </p:nvSpPr>
            <p:spPr>
              <a:xfrm>
                <a:off x="1978622" y="2244403"/>
                <a:ext cx="274967" cy="7492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DB43BE-C0E2-C12D-9798-DD590C4E1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622" y="2244403"/>
                <a:ext cx="274967" cy="7492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A5B18D-C22D-2484-6A2A-0B48C90A6E34}"/>
                  </a:ext>
                </a:extLst>
              </p:cNvPr>
              <p:cNvSpPr txBox="1"/>
              <p:nvPr/>
            </p:nvSpPr>
            <p:spPr>
              <a:xfrm>
                <a:off x="616451" y="3100487"/>
                <a:ext cx="2824043" cy="6458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fun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A5B18D-C22D-2484-6A2A-0B48C90A6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51" y="3100487"/>
                <a:ext cx="2824043" cy="6458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468F12-99EB-45FB-2893-087F48583CDB}"/>
                  </a:ext>
                </a:extLst>
              </p:cNvPr>
              <p:cNvSpPr txBox="1"/>
              <p:nvPr/>
            </p:nvSpPr>
            <p:spPr>
              <a:xfrm>
                <a:off x="4796280" y="4593813"/>
                <a:ext cx="274967" cy="7492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468F12-99EB-45FB-2893-087F48583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280" y="4593813"/>
                <a:ext cx="274967" cy="7492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7B818C-F294-48BE-B8E6-63B64DEB951F}"/>
                  </a:ext>
                </a:extLst>
              </p:cNvPr>
              <p:cNvSpPr txBox="1"/>
              <p:nvPr/>
            </p:nvSpPr>
            <p:spPr>
              <a:xfrm>
                <a:off x="3922973" y="2416900"/>
                <a:ext cx="10107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7B818C-F294-48BE-B8E6-63B64DEB9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973" y="2416900"/>
                <a:ext cx="1010790" cy="246221"/>
              </a:xfrm>
              <a:prstGeom prst="rect">
                <a:avLst/>
              </a:prstGeom>
              <a:blipFill>
                <a:blip r:embed="rId9"/>
                <a:stretch>
                  <a:fillRect l="-3030" r="-1818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DB7F30-3FBA-F095-7FAB-C9C965ABB54D}"/>
                  </a:ext>
                </a:extLst>
              </p:cNvPr>
              <p:cNvSpPr txBox="1"/>
              <p:nvPr/>
            </p:nvSpPr>
            <p:spPr>
              <a:xfrm>
                <a:off x="3840324" y="2747475"/>
                <a:ext cx="101188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𝑥𝑑𝑥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DB7F30-3FBA-F095-7FAB-C9C965ABB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324" y="2747475"/>
                <a:ext cx="1011880" cy="246221"/>
              </a:xfrm>
              <a:prstGeom prst="rect">
                <a:avLst/>
              </a:prstGeom>
              <a:blipFill>
                <a:blip r:embed="rId10"/>
                <a:stretch>
                  <a:fillRect l="-4217" r="-3614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7F82D51-9956-7A00-E336-87A144228114}"/>
                  </a:ext>
                </a:extLst>
              </p:cNvPr>
              <p:cNvSpPr txBox="1"/>
              <p:nvPr/>
            </p:nvSpPr>
            <p:spPr>
              <a:xfrm>
                <a:off x="3979335" y="3190480"/>
                <a:ext cx="898066" cy="465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𝑥𝑑𝑥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7F82D51-9956-7A00-E336-87A144228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335" y="3190480"/>
                <a:ext cx="898066" cy="46589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4AC0C0-0C16-10DF-BCF7-49AF0C53471E}"/>
                  </a:ext>
                </a:extLst>
              </p:cNvPr>
              <p:cNvSpPr txBox="1"/>
              <p:nvPr/>
            </p:nvSpPr>
            <p:spPr>
              <a:xfrm>
                <a:off x="1059121" y="4401183"/>
                <a:ext cx="2824043" cy="6458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fun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4AC0C0-0C16-10DF-BCF7-49AF0C534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121" y="4401183"/>
                <a:ext cx="2824043" cy="64588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6601BA-5DCF-9FA7-A534-909829895751}"/>
                  </a:ext>
                </a:extLst>
              </p:cNvPr>
              <p:cNvSpPr txBox="1"/>
              <p:nvPr/>
            </p:nvSpPr>
            <p:spPr>
              <a:xfrm>
                <a:off x="5741107" y="3645655"/>
                <a:ext cx="2052164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6601BA-5DCF-9FA7-A534-909829895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107" y="3645655"/>
                <a:ext cx="2052164" cy="75552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EAAFCF-DE68-80FA-1B73-85E6DDF0BCDC}"/>
                  </a:ext>
                </a:extLst>
              </p:cNvPr>
              <p:cNvSpPr txBox="1"/>
              <p:nvPr/>
            </p:nvSpPr>
            <p:spPr>
              <a:xfrm>
                <a:off x="8241719" y="5706802"/>
                <a:ext cx="2335639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EAAFCF-DE68-80FA-1B73-85E6DDF0B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719" y="5706802"/>
                <a:ext cx="2335639" cy="55579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D8B98131-DC17-9819-077E-5C424315E9F1}"/>
              </a:ext>
            </a:extLst>
          </p:cNvPr>
          <p:cNvSpPr txBox="1"/>
          <p:nvPr/>
        </p:nvSpPr>
        <p:spPr>
          <a:xfrm>
            <a:off x="7143794" y="1240718"/>
            <a:ext cx="15838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0" i="1">
                <a:solidFill>
                  <a:srgbClr val="FFCC99"/>
                </a:solidFill>
                <a:latin typeface="Cambria Math" panose="02040503050406030204" pitchFamily="18" charset="0"/>
              </a:defRPr>
            </a:lvl1pPr>
          </a:lstStyle>
          <a:p>
            <a:r>
              <a:rPr lang="en-US" sz="1400" i="0" dirty="0"/>
              <a:t>Taylor Series</a:t>
            </a:r>
          </a:p>
        </p:txBody>
      </p:sp>
    </p:spTree>
    <p:extLst>
      <p:ext uri="{BB962C8B-B14F-4D97-AF65-F5344CB8AC3E}">
        <p14:creationId xmlns:p14="http://schemas.microsoft.com/office/powerpoint/2010/main" val="1757649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2263D1-5B4C-B8EF-5C45-9AEC6D56935C}"/>
                  </a:ext>
                </a:extLst>
              </p:cNvPr>
              <p:cNvSpPr txBox="1"/>
              <p:nvPr/>
            </p:nvSpPr>
            <p:spPr>
              <a:xfrm>
                <a:off x="3529472" y="1473584"/>
                <a:ext cx="13638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𝐵𝑦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2263D1-5B4C-B8EF-5C45-9AEC6D569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472" y="1473584"/>
                <a:ext cx="1363899" cy="215444"/>
              </a:xfrm>
              <a:prstGeom prst="rect">
                <a:avLst/>
              </a:prstGeom>
              <a:blipFill>
                <a:blip r:embed="rId2"/>
                <a:stretch>
                  <a:fillRect l="-1786" r="-1786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2C400F46-CF63-865F-D66D-48199A1600F8}"/>
              </a:ext>
            </a:extLst>
          </p:cNvPr>
          <p:cNvSpPr txBox="1"/>
          <p:nvPr/>
        </p:nvSpPr>
        <p:spPr>
          <a:xfrm>
            <a:off x="5433765" y="1449830"/>
            <a:ext cx="2571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Reduce to Separable Variables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C7320D-A1E6-E598-1CF9-8481BB1FD80B}"/>
              </a:ext>
            </a:extLst>
          </p:cNvPr>
          <p:cNvCxnSpPr>
            <a:cxnSpLocks/>
          </p:cNvCxnSpPr>
          <p:nvPr/>
        </p:nvCxnSpPr>
        <p:spPr>
          <a:xfrm>
            <a:off x="5043992" y="1589219"/>
            <a:ext cx="330935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0152809-31ED-69A2-C1A9-085BA7C89F2E}"/>
              </a:ext>
            </a:extLst>
          </p:cNvPr>
          <p:cNvSpPr txBox="1"/>
          <p:nvPr/>
        </p:nvSpPr>
        <p:spPr>
          <a:xfrm>
            <a:off x="795242" y="411553"/>
            <a:ext cx="1162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CDD4A7-8D0E-4F54-5368-9F156B1A78F0}"/>
                  </a:ext>
                </a:extLst>
              </p:cNvPr>
              <p:cNvSpPr txBox="1"/>
              <p:nvPr/>
            </p:nvSpPr>
            <p:spPr>
              <a:xfrm>
                <a:off x="1074852" y="994958"/>
                <a:ext cx="1821524" cy="573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CDD4A7-8D0E-4F54-5368-9F156B1A7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852" y="994958"/>
                <a:ext cx="1821524" cy="5732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188856-B394-2B1C-A530-D55DA4107AEB}"/>
                  </a:ext>
                </a:extLst>
              </p:cNvPr>
              <p:cNvSpPr txBox="1"/>
              <p:nvPr/>
            </p:nvSpPr>
            <p:spPr>
              <a:xfrm>
                <a:off x="3863658" y="862239"/>
                <a:ext cx="1960152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𝐵𝑦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188856-B394-2B1C-A530-D55DA4107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658" y="862239"/>
                <a:ext cx="1960152" cy="467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CCBEE412-8108-D0A4-BB10-6ACF8C944F58}"/>
              </a:ext>
            </a:extLst>
          </p:cNvPr>
          <p:cNvSpPr/>
          <p:nvPr/>
        </p:nvSpPr>
        <p:spPr>
          <a:xfrm>
            <a:off x="1610636" y="1329967"/>
            <a:ext cx="1285740" cy="2382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FF9499-44E1-04C9-4007-BFAB0D628988}"/>
                  </a:ext>
                </a:extLst>
              </p:cNvPr>
              <p:cNvSpPr txBox="1"/>
              <p:nvPr/>
            </p:nvSpPr>
            <p:spPr>
              <a:xfrm>
                <a:off x="1556858" y="1550266"/>
                <a:ext cx="139329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𝐵𝑦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FF9499-44E1-04C9-4007-BFAB0D628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858" y="1550266"/>
                <a:ext cx="1393296" cy="307777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5D499B-A1EE-C34E-B422-0BACC2EE0665}"/>
                  </a:ext>
                </a:extLst>
              </p:cNvPr>
              <p:cNvSpPr txBox="1"/>
              <p:nvPr/>
            </p:nvSpPr>
            <p:spPr>
              <a:xfrm>
                <a:off x="785951" y="1852540"/>
                <a:ext cx="163316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5D499B-A1EE-C34E-B422-0BACC2EE0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51" y="1852540"/>
                <a:ext cx="1633168" cy="307777"/>
              </a:xfrm>
              <a:prstGeom prst="rect">
                <a:avLst/>
              </a:prstGeom>
              <a:blipFill>
                <a:blip r:embed="rId6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097F57-614A-04D3-4C3A-9E22121938EA}"/>
                  </a:ext>
                </a:extLst>
              </p:cNvPr>
              <p:cNvSpPr txBox="1"/>
              <p:nvPr/>
            </p:nvSpPr>
            <p:spPr>
              <a:xfrm>
                <a:off x="794052" y="2198719"/>
                <a:ext cx="1633168" cy="5013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097F57-614A-04D3-4C3A-9E2212193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52" y="2198719"/>
                <a:ext cx="1633168" cy="501356"/>
              </a:xfrm>
              <a:prstGeom prst="rect">
                <a:avLst/>
              </a:prstGeom>
              <a:blipFill>
                <a:blip r:embed="rId7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B4801142-F517-F04F-CC4E-61127529DB14}"/>
              </a:ext>
            </a:extLst>
          </p:cNvPr>
          <p:cNvSpPr/>
          <p:nvPr/>
        </p:nvSpPr>
        <p:spPr>
          <a:xfrm>
            <a:off x="1701738" y="989865"/>
            <a:ext cx="1076036" cy="27261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D902A1-72BA-849F-DBD4-4D6CB484A9A7}"/>
                  </a:ext>
                </a:extLst>
              </p:cNvPr>
              <p:cNvSpPr txBox="1"/>
              <p:nvPr/>
            </p:nvSpPr>
            <p:spPr>
              <a:xfrm>
                <a:off x="2351063" y="1852393"/>
                <a:ext cx="191354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−5=3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D902A1-72BA-849F-DBD4-4D6CB484A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063" y="1852393"/>
                <a:ext cx="1913545" cy="307777"/>
              </a:xfrm>
              <a:prstGeom prst="rect">
                <a:avLst/>
              </a:prstGeom>
              <a:blipFill>
                <a:blip r:embed="rId8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CAEA0C-A154-998A-9978-ED2C325FE428}"/>
                  </a:ext>
                </a:extLst>
              </p:cNvPr>
              <p:cNvSpPr txBox="1"/>
              <p:nvPr/>
            </p:nvSpPr>
            <p:spPr>
              <a:xfrm>
                <a:off x="2503320" y="2383965"/>
                <a:ext cx="1393297" cy="5013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CAEA0C-A154-998A-9978-ED2C325FE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320" y="2383965"/>
                <a:ext cx="1393297" cy="501356"/>
              </a:xfrm>
              <a:prstGeom prst="rect">
                <a:avLst/>
              </a:prstGeom>
              <a:blipFill>
                <a:blip r:embed="rId9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420A8C-C5B2-A3C6-DEF2-C4CE7AAE97E2}"/>
              </a:ext>
            </a:extLst>
          </p:cNvPr>
          <p:cNvCxnSpPr>
            <a:cxnSpLocks/>
          </p:cNvCxnSpPr>
          <p:nvPr/>
        </p:nvCxnSpPr>
        <p:spPr>
          <a:xfrm flipV="1">
            <a:off x="1519096" y="2524275"/>
            <a:ext cx="197958" cy="1521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94DB73C-7F1E-2304-26B1-9427B63A4EDA}"/>
              </a:ext>
            </a:extLst>
          </p:cNvPr>
          <p:cNvCxnSpPr>
            <a:cxnSpLocks/>
          </p:cNvCxnSpPr>
          <p:nvPr/>
        </p:nvCxnSpPr>
        <p:spPr>
          <a:xfrm flipV="1">
            <a:off x="1519798" y="2259506"/>
            <a:ext cx="197958" cy="1521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B769E33-AC0C-C325-ADFC-97C408CBE5EA}"/>
                  </a:ext>
                </a:extLst>
              </p:cNvPr>
              <p:cNvSpPr txBox="1"/>
              <p:nvPr/>
            </p:nvSpPr>
            <p:spPr>
              <a:xfrm>
                <a:off x="666354" y="2728313"/>
                <a:ext cx="1633168" cy="5013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=3+2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B769E33-AC0C-C325-ADFC-97C408CBE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54" y="2728313"/>
                <a:ext cx="1633168" cy="501356"/>
              </a:xfrm>
              <a:prstGeom prst="rect">
                <a:avLst/>
              </a:prstGeom>
              <a:blipFill>
                <a:blip r:embed="rId10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4BC14A3F-C90F-A06C-AE00-CC2E25C2793F}"/>
              </a:ext>
            </a:extLst>
          </p:cNvPr>
          <p:cNvSpPr/>
          <p:nvPr/>
        </p:nvSpPr>
        <p:spPr>
          <a:xfrm>
            <a:off x="1021074" y="1009737"/>
            <a:ext cx="420917" cy="56791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65C5AF6-9B8C-C2CC-8BFC-003D76E7D2AB}"/>
                  </a:ext>
                </a:extLst>
              </p:cNvPr>
              <p:cNvSpPr txBox="1"/>
              <p:nvPr/>
            </p:nvSpPr>
            <p:spPr>
              <a:xfrm>
                <a:off x="911475" y="3440404"/>
                <a:ext cx="1543178" cy="467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600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6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65C5AF6-9B8C-C2CC-8BFC-003D76E7D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75" y="3440404"/>
                <a:ext cx="1543178" cy="4676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33FBC36-6E29-7A1A-333E-C1A711FCF3E6}"/>
                  </a:ext>
                </a:extLst>
              </p:cNvPr>
              <p:cNvSpPr txBox="1"/>
              <p:nvPr/>
            </p:nvSpPr>
            <p:spPr>
              <a:xfrm>
                <a:off x="911475" y="4118768"/>
                <a:ext cx="1565621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−10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33FBC36-6E29-7A1A-333E-C1A711FCF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75" y="4118768"/>
                <a:ext cx="1565621" cy="46102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9F7A28-DE01-CA04-72D2-61CCD293AE69}"/>
                  </a:ext>
                </a:extLst>
              </p:cNvPr>
              <p:cNvSpPr txBox="1"/>
              <p:nvPr/>
            </p:nvSpPr>
            <p:spPr>
              <a:xfrm>
                <a:off x="911475" y="4720763"/>
                <a:ext cx="1443407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3=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2−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9F7A28-DE01-CA04-72D2-61CCD293A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75" y="4720763"/>
                <a:ext cx="1443407" cy="46262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88A1CB7-66A3-1D40-ECEE-30984129C6C2}"/>
                  </a:ext>
                </a:extLst>
              </p:cNvPr>
              <p:cNvSpPr txBox="1"/>
              <p:nvPr/>
            </p:nvSpPr>
            <p:spPr>
              <a:xfrm>
                <a:off x="911475" y="5304950"/>
                <a:ext cx="1084528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88A1CB7-66A3-1D40-ECEE-30984129C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75" y="5304950"/>
                <a:ext cx="1084528" cy="46262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F55E2F5-4C68-9953-1969-061953F751A1}"/>
                  </a:ext>
                </a:extLst>
              </p:cNvPr>
              <p:cNvSpPr txBox="1"/>
              <p:nvPr/>
            </p:nvSpPr>
            <p:spPr>
              <a:xfrm>
                <a:off x="915725" y="5922565"/>
                <a:ext cx="1206741" cy="466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−10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F55E2F5-4C68-9953-1969-061953F75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25" y="5922565"/>
                <a:ext cx="1206741" cy="46602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7D2B15A-124F-2053-694E-426C63BC7E86}"/>
                  </a:ext>
                </a:extLst>
              </p:cNvPr>
              <p:cNvSpPr txBox="1"/>
              <p:nvPr/>
            </p:nvSpPr>
            <p:spPr>
              <a:xfrm>
                <a:off x="3089740" y="3440404"/>
                <a:ext cx="1263936" cy="467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−10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7D2B15A-124F-2053-694E-426C63BC7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740" y="3440404"/>
                <a:ext cx="1263936" cy="46762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B8838EEA-D7EC-CFEF-6734-E5138019D2C2}"/>
              </a:ext>
            </a:extLst>
          </p:cNvPr>
          <p:cNvSpPr txBox="1"/>
          <p:nvPr/>
        </p:nvSpPr>
        <p:spPr>
          <a:xfrm>
            <a:off x="4487938" y="3463508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*Separable </a:t>
            </a:r>
          </a:p>
          <a:p>
            <a:pPr algn="ctr"/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873424-99CB-1244-CFF2-1D130E9C1AD1}"/>
                  </a:ext>
                </a:extLst>
              </p:cNvPr>
              <p:cNvSpPr txBox="1"/>
              <p:nvPr/>
            </p:nvSpPr>
            <p:spPr>
              <a:xfrm>
                <a:off x="3206146" y="4120292"/>
                <a:ext cx="1621726" cy="42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−10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873424-99CB-1244-CFF2-1D130E9C1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146" y="4120292"/>
                <a:ext cx="1621726" cy="421719"/>
              </a:xfrm>
              <a:prstGeom prst="rect">
                <a:avLst/>
              </a:prstGeom>
              <a:blipFill>
                <a:blip r:embed="rId17"/>
                <a:stretch>
                  <a:fillRect l="-2632" r="-2256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817EE17-6C20-0662-F40B-715E76CF0D42}"/>
                  </a:ext>
                </a:extLst>
              </p:cNvPr>
              <p:cNvSpPr txBox="1"/>
              <p:nvPr/>
            </p:nvSpPr>
            <p:spPr>
              <a:xfrm>
                <a:off x="3041710" y="4010282"/>
                <a:ext cx="328872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817EE17-6C20-0662-F40B-715E76CF0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710" y="4010282"/>
                <a:ext cx="328872" cy="72654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946C630-060A-092B-1495-28C6A1002538}"/>
                  </a:ext>
                </a:extLst>
              </p:cNvPr>
              <p:cNvSpPr txBox="1"/>
              <p:nvPr/>
            </p:nvSpPr>
            <p:spPr>
              <a:xfrm>
                <a:off x="4388337" y="4010282"/>
                <a:ext cx="328872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946C630-060A-092B-1495-28C6A1002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337" y="4010282"/>
                <a:ext cx="328872" cy="72654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7197802-BE0D-622A-31BE-B3AB5D4BD7FD}"/>
                  </a:ext>
                </a:extLst>
              </p:cNvPr>
              <p:cNvSpPr txBox="1"/>
              <p:nvPr/>
            </p:nvSpPr>
            <p:spPr>
              <a:xfrm>
                <a:off x="3041710" y="4669063"/>
                <a:ext cx="1851661" cy="6458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7197802-BE0D-622A-31BE-B3AB5D4BD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710" y="4669063"/>
                <a:ext cx="1851661" cy="64588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8019D5-EE1A-A8A6-8BF3-D82EE1E60C13}"/>
                  </a:ext>
                </a:extLst>
              </p:cNvPr>
              <p:cNvSpPr txBox="1"/>
              <p:nvPr/>
            </p:nvSpPr>
            <p:spPr>
              <a:xfrm>
                <a:off x="4388337" y="1835953"/>
                <a:ext cx="116292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8019D5-EE1A-A8A6-8BF3-D82EE1E60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337" y="1835953"/>
                <a:ext cx="1162929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BA99569-9484-0AD3-5318-D66E4AF86F05}"/>
                  </a:ext>
                </a:extLst>
              </p:cNvPr>
              <p:cNvSpPr txBox="1"/>
              <p:nvPr/>
            </p:nvSpPr>
            <p:spPr>
              <a:xfrm>
                <a:off x="4053769" y="2530947"/>
                <a:ext cx="191354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+2 </m:t>
                      </m:r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BA99569-9484-0AD3-5318-D66E4AF86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769" y="2530947"/>
                <a:ext cx="1913545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BD6008C-950E-8AF6-5ADB-5952F6DDB84A}"/>
                  </a:ext>
                </a:extLst>
              </p:cNvPr>
              <p:cNvSpPr txBox="1"/>
              <p:nvPr/>
            </p:nvSpPr>
            <p:spPr>
              <a:xfrm>
                <a:off x="3041710" y="5277688"/>
                <a:ext cx="1867178" cy="6458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den>
                          </m:f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BD6008C-950E-8AF6-5ADB-5952F6DDB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710" y="5277688"/>
                <a:ext cx="1867178" cy="64588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461E9CB-C2A0-F166-12C8-E7C6A8F3210E}"/>
                  </a:ext>
                </a:extLst>
              </p:cNvPr>
              <p:cNvSpPr txBox="1"/>
              <p:nvPr/>
            </p:nvSpPr>
            <p:spPr>
              <a:xfrm>
                <a:off x="4265660" y="2185024"/>
                <a:ext cx="130649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𝑑𝑢</m:t>
                      </m:r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461E9CB-C2A0-F166-12C8-E7C6A8F32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660" y="2185024"/>
                <a:ext cx="1306493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8B2FF59-4719-B94F-818B-B80DDE68C3EF}"/>
                  </a:ext>
                </a:extLst>
              </p:cNvPr>
              <p:cNvSpPr txBox="1"/>
              <p:nvPr/>
            </p:nvSpPr>
            <p:spPr>
              <a:xfrm>
                <a:off x="3017064" y="5886499"/>
                <a:ext cx="2192395" cy="6458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8B2FF59-4719-B94F-818B-B80DDE68C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064" y="5886499"/>
                <a:ext cx="2192395" cy="64588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320760C-3C63-6BDB-8147-45B35C1D9C9C}"/>
                  </a:ext>
                </a:extLst>
              </p:cNvPr>
              <p:cNvSpPr txBox="1"/>
              <p:nvPr/>
            </p:nvSpPr>
            <p:spPr>
              <a:xfrm>
                <a:off x="6083057" y="2189310"/>
                <a:ext cx="18502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320760C-3C63-6BDB-8147-45B35C1D9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057" y="2189310"/>
                <a:ext cx="1850250" cy="246221"/>
              </a:xfrm>
              <a:prstGeom prst="rect">
                <a:avLst/>
              </a:prstGeom>
              <a:blipFill>
                <a:blip r:embed="rId26"/>
                <a:stretch>
                  <a:fillRect l="-1320" r="-1650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4ACA79E-E499-B684-3D8B-1AC2E91BD0B0}"/>
                  </a:ext>
                </a:extLst>
              </p:cNvPr>
              <p:cNvSpPr txBox="1"/>
              <p:nvPr/>
            </p:nvSpPr>
            <p:spPr>
              <a:xfrm>
                <a:off x="6125696" y="2620998"/>
                <a:ext cx="211153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=    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4ACA79E-E499-B684-3D8B-1AC2E91BD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696" y="2620998"/>
                <a:ext cx="2111539" cy="246221"/>
              </a:xfrm>
              <a:prstGeom prst="rect">
                <a:avLst/>
              </a:prstGeom>
              <a:blipFill>
                <a:blip r:embed="rId27"/>
                <a:stretch>
                  <a:fillRect l="-1156" r="-1445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36C4253-920B-7A88-5710-E03B5B2DFD07}"/>
                  </a:ext>
                </a:extLst>
              </p:cNvPr>
              <p:cNvSpPr txBox="1"/>
              <p:nvPr/>
            </p:nvSpPr>
            <p:spPr>
              <a:xfrm>
                <a:off x="5898759" y="2650013"/>
                <a:ext cx="1279581" cy="320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                      )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36C4253-920B-7A88-5710-E03B5B2DF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759" y="2650013"/>
                <a:ext cx="1279581" cy="320601"/>
              </a:xfrm>
              <a:prstGeom prst="rect">
                <a:avLst/>
              </a:prstGeom>
              <a:blipFill>
                <a:blip r:embed="rId28"/>
                <a:stretch>
                  <a:fillRect l="-2381" t="-7692" r="-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E822A18-A4BD-9668-3D47-13292121F88F}"/>
                  </a:ext>
                </a:extLst>
              </p:cNvPr>
              <p:cNvSpPr txBox="1"/>
              <p:nvPr/>
            </p:nvSpPr>
            <p:spPr>
              <a:xfrm>
                <a:off x="7349278" y="2638705"/>
                <a:ext cx="987835" cy="320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               )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E822A18-A4BD-9668-3D47-13292121F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278" y="2638705"/>
                <a:ext cx="987835" cy="320601"/>
              </a:xfrm>
              <a:prstGeom prst="rect">
                <a:avLst/>
              </a:prstGeom>
              <a:blipFill>
                <a:blip r:embed="rId29"/>
                <a:stretch>
                  <a:fillRect l="-3704" t="-7692" r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C07585-D8F4-ED10-24A4-23A7EE017740}"/>
                  </a:ext>
                </a:extLst>
              </p:cNvPr>
              <p:cNvSpPr txBox="1"/>
              <p:nvPr/>
            </p:nvSpPr>
            <p:spPr>
              <a:xfrm>
                <a:off x="6020411" y="3131145"/>
                <a:ext cx="1528046" cy="2839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C07585-D8F4-ED10-24A4-23A7EE017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411" y="3131145"/>
                <a:ext cx="1528046" cy="283989"/>
              </a:xfrm>
              <a:prstGeom prst="rect">
                <a:avLst/>
              </a:prstGeom>
              <a:blipFill>
                <a:blip r:embed="rId30"/>
                <a:stretch>
                  <a:fillRect l="-1600" r="-4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B2E90B1-56AA-6CBB-D441-15AA406C08B1}"/>
                  </a:ext>
                </a:extLst>
              </p:cNvPr>
              <p:cNvSpPr txBox="1"/>
              <p:nvPr/>
            </p:nvSpPr>
            <p:spPr>
              <a:xfrm>
                <a:off x="6125696" y="3644182"/>
                <a:ext cx="1176411" cy="24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B2E90B1-56AA-6CBB-D441-15AA406C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696" y="3644182"/>
                <a:ext cx="1176411" cy="249043"/>
              </a:xfrm>
              <a:prstGeom prst="rect">
                <a:avLst/>
              </a:prstGeom>
              <a:blipFill>
                <a:blip r:embed="rId31"/>
                <a:stretch>
                  <a:fillRect l="-2073" t="-2439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5EA2C77-A2B0-D133-2FB2-C70A37FE21E7}"/>
                  </a:ext>
                </a:extLst>
              </p:cNvPr>
              <p:cNvSpPr txBox="1"/>
              <p:nvPr/>
            </p:nvSpPr>
            <p:spPr>
              <a:xfrm>
                <a:off x="5898759" y="4221800"/>
                <a:ext cx="2035109" cy="262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5EA2C77-A2B0-D133-2FB2-C70A37FE2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759" y="4221800"/>
                <a:ext cx="2035109" cy="262892"/>
              </a:xfrm>
              <a:prstGeom prst="rect">
                <a:avLst/>
              </a:prstGeom>
              <a:blipFill>
                <a:blip r:embed="rId3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CB6FA66-0673-ADAF-118B-17FBC67651D0}"/>
                  </a:ext>
                </a:extLst>
              </p:cNvPr>
              <p:cNvSpPr txBox="1"/>
              <p:nvPr/>
            </p:nvSpPr>
            <p:spPr>
              <a:xfrm>
                <a:off x="5428846" y="4866508"/>
                <a:ext cx="3546420" cy="262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+5−2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+5−2</m:t>
                              </m:r>
                            </m:e>
                          </m:d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CB6FA66-0673-ADAF-118B-17FBC6765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846" y="4866508"/>
                <a:ext cx="3546420" cy="262892"/>
              </a:xfrm>
              <a:prstGeom prst="rect">
                <a:avLst/>
              </a:prstGeom>
              <a:blipFill>
                <a:blip r:embed="rId33"/>
                <a:stretch>
                  <a:fillRect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CAA1C25-471F-1312-F99E-85060BFDED4D}"/>
                  </a:ext>
                </a:extLst>
              </p:cNvPr>
              <p:cNvSpPr txBox="1"/>
              <p:nvPr/>
            </p:nvSpPr>
            <p:spPr>
              <a:xfrm>
                <a:off x="5428846" y="5457975"/>
                <a:ext cx="3105786" cy="262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CAA1C25-471F-1312-F99E-85060BFDE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846" y="5457975"/>
                <a:ext cx="3105786" cy="262892"/>
              </a:xfrm>
              <a:prstGeom prst="rect">
                <a:avLst/>
              </a:prstGeom>
              <a:blipFill>
                <a:blip r:embed="rId34"/>
                <a:stretch>
                  <a:fillRect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29EA834-C436-5BFB-D64D-744C07F7701F}"/>
                  </a:ext>
                </a:extLst>
              </p:cNvPr>
              <p:cNvSpPr txBox="1"/>
              <p:nvPr/>
            </p:nvSpPr>
            <p:spPr>
              <a:xfrm>
                <a:off x="5480885" y="6031979"/>
                <a:ext cx="2893869" cy="24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29EA834-C436-5BFB-D64D-744C07F77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885" y="6031979"/>
                <a:ext cx="2893869" cy="249043"/>
              </a:xfrm>
              <a:prstGeom prst="rect">
                <a:avLst/>
              </a:prstGeom>
              <a:blipFill>
                <a:blip r:embed="rId35"/>
                <a:stretch>
                  <a:fillRect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894E632-23AD-9ADE-98CD-984EBC52E1C7}"/>
                  </a:ext>
                </a:extLst>
              </p:cNvPr>
              <p:cNvSpPr txBox="1"/>
              <p:nvPr/>
            </p:nvSpPr>
            <p:spPr>
              <a:xfrm>
                <a:off x="9066606" y="2035481"/>
                <a:ext cx="2384242" cy="497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894E632-23AD-9ADE-98CD-984EBC52E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6606" y="2035481"/>
                <a:ext cx="2384242" cy="497637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2D6982D-98F1-50D8-BC66-EB30A6FC8E6A}"/>
                  </a:ext>
                </a:extLst>
              </p:cNvPr>
              <p:cNvSpPr txBox="1"/>
              <p:nvPr/>
            </p:nvSpPr>
            <p:spPr>
              <a:xfrm>
                <a:off x="9258013" y="3334315"/>
                <a:ext cx="2117503" cy="494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2D6982D-98F1-50D8-BC66-EB30A6FC8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013" y="3334315"/>
                <a:ext cx="2117503" cy="49411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702D5DD-297B-7860-32B4-003F3AAD4D67}"/>
                  </a:ext>
                </a:extLst>
              </p:cNvPr>
              <p:cNvSpPr txBox="1"/>
              <p:nvPr/>
            </p:nvSpPr>
            <p:spPr>
              <a:xfrm>
                <a:off x="9213532" y="4031057"/>
                <a:ext cx="2281009" cy="684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den>
                              </m:f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702D5DD-297B-7860-32B4-003F3AAD4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532" y="4031057"/>
                <a:ext cx="2281009" cy="684996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06345FA-8753-EAB3-E818-4E26BF3DC2A4}"/>
                  </a:ext>
                </a:extLst>
              </p:cNvPr>
              <p:cNvSpPr txBox="1"/>
              <p:nvPr/>
            </p:nvSpPr>
            <p:spPr>
              <a:xfrm>
                <a:off x="9066606" y="2787954"/>
                <a:ext cx="23842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06345FA-8753-EAB3-E818-4E26BF3DC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6606" y="2787954"/>
                <a:ext cx="2384242" cy="246221"/>
              </a:xfrm>
              <a:prstGeom prst="rect">
                <a:avLst/>
              </a:prstGeom>
              <a:blipFill>
                <a:blip r:embed="rId39"/>
                <a:stretch>
                  <a:fillRect t="-2439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54DF270-E2E5-E664-DF18-11BD65DC9FB6}"/>
                  </a:ext>
                </a:extLst>
              </p:cNvPr>
              <p:cNvSpPr txBox="1"/>
              <p:nvPr/>
            </p:nvSpPr>
            <p:spPr>
              <a:xfrm>
                <a:off x="9337655" y="5610276"/>
                <a:ext cx="2227276" cy="262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54DF270-E2E5-E664-DF18-11BD65DC9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7655" y="5610276"/>
                <a:ext cx="2227276" cy="262892"/>
              </a:xfrm>
              <a:prstGeom prst="rect">
                <a:avLst/>
              </a:prstGeom>
              <a:blipFill>
                <a:blip r:embed="rId40"/>
                <a:stretch>
                  <a:fillRect l="-822" r="-1370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E8DA8C-69B2-2B42-711E-5664FEC2FF9C}"/>
              </a:ext>
            </a:extLst>
          </p:cNvPr>
          <p:cNvCxnSpPr>
            <a:cxnSpLocks/>
          </p:cNvCxnSpPr>
          <p:nvPr/>
        </p:nvCxnSpPr>
        <p:spPr>
          <a:xfrm flipV="1">
            <a:off x="6270172" y="3200473"/>
            <a:ext cx="217567" cy="1495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0E7C51D-44F8-B086-12D8-300AD6395C13}"/>
              </a:ext>
            </a:extLst>
          </p:cNvPr>
          <p:cNvSpPr/>
          <p:nvPr/>
        </p:nvSpPr>
        <p:spPr>
          <a:xfrm>
            <a:off x="9213532" y="5376023"/>
            <a:ext cx="2504041" cy="68968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1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5" grpId="0"/>
      <p:bldP spid="6" grpId="0" animBg="1"/>
      <p:bldP spid="8" grpId="0"/>
      <p:bldP spid="9" grpId="0"/>
      <p:bldP spid="10" grpId="0"/>
      <p:bldP spid="11" grpId="0" animBg="1"/>
      <p:bldP spid="11" grpId="1" animBg="1"/>
      <p:bldP spid="12" grpId="0"/>
      <p:bldP spid="13" grpId="0"/>
      <p:bldP spid="18" grpId="0"/>
      <p:bldP spid="21" grpId="0" animBg="1"/>
      <p:bldP spid="21" grpId="1" animBg="1"/>
      <p:bldP spid="27" grpId="0"/>
      <p:bldP spid="28" grpId="0"/>
      <p:bldP spid="29" grpId="0"/>
      <p:bldP spid="30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2263D1-5B4C-B8EF-5C45-9AEC6D56935C}"/>
                  </a:ext>
                </a:extLst>
              </p:cNvPr>
              <p:cNvSpPr txBox="1"/>
              <p:nvPr/>
            </p:nvSpPr>
            <p:spPr>
              <a:xfrm>
                <a:off x="3529472" y="1473584"/>
                <a:ext cx="13638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𝐵𝑦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2263D1-5B4C-B8EF-5C45-9AEC6D569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472" y="1473584"/>
                <a:ext cx="1363899" cy="215444"/>
              </a:xfrm>
              <a:prstGeom prst="rect">
                <a:avLst/>
              </a:prstGeom>
              <a:blipFill>
                <a:blip r:embed="rId2"/>
                <a:stretch>
                  <a:fillRect l="-1786" r="-1786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2C400F46-CF63-865F-D66D-48199A1600F8}"/>
              </a:ext>
            </a:extLst>
          </p:cNvPr>
          <p:cNvSpPr txBox="1"/>
          <p:nvPr/>
        </p:nvSpPr>
        <p:spPr>
          <a:xfrm>
            <a:off x="5433765" y="1449830"/>
            <a:ext cx="2571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Reduce to Separable Variables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C7320D-A1E6-E598-1CF9-8481BB1FD80B}"/>
              </a:ext>
            </a:extLst>
          </p:cNvPr>
          <p:cNvCxnSpPr>
            <a:cxnSpLocks/>
          </p:cNvCxnSpPr>
          <p:nvPr/>
        </p:nvCxnSpPr>
        <p:spPr>
          <a:xfrm>
            <a:off x="5043992" y="1589219"/>
            <a:ext cx="330935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0152809-31ED-69A2-C1A9-085BA7C89F2E}"/>
              </a:ext>
            </a:extLst>
          </p:cNvPr>
          <p:cNvSpPr txBox="1"/>
          <p:nvPr/>
        </p:nvSpPr>
        <p:spPr>
          <a:xfrm>
            <a:off x="795242" y="411553"/>
            <a:ext cx="1162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CDD4A7-8D0E-4F54-5368-9F156B1A78F0}"/>
                  </a:ext>
                </a:extLst>
              </p:cNvPr>
              <p:cNvSpPr txBox="1"/>
              <p:nvPr/>
            </p:nvSpPr>
            <p:spPr>
              <a:xfrm>
                <a:off x="1074852" y="994958"/>
                <a:ext cx="1821524" cy="573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CDD4A7-8D0E-4F54-5368-9F156B1A7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852" y="994958"/>
                <a:ext cx="1821524" cy="5732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188856-B394-2B1C-A530-D55DA4107AEB}"/>
                  </a:ext>
                </a:extLst>
              </p:cNvPr>
              <p:cNvSpPr txBox="1"/>
              <p:nvPr/>
            </p:nvSpPr>
            <p:spPr>
              <a:xfrm>
                <a:off x="3863658" y="862239"/>
                <a:ext cx="1960152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𝐵𝑦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188856-B394-2B1C-A530-D55DA4107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658" y="862239"/>
                <a:ext cx="1960152" cy="467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CCBEE412-8108-D0A4-BB10-6ACF8C944F58}"/>
              </a:ext>
            </a:extLst>
          </p:cNvPr>
          <p:cNvSpPr/>
          <p:nvPr/>
        </p:nvSpPr>
        <p:spPr>
          <a:xfrm>
            <a:off x="1610636" y="1329967"/>
            <a:ext cx="1285740" cy="2382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FF9499-44E1-04C9-4007-BFAB0D628988}"/>
                  </a:ext>
                </a:extLst>
              </p:cNvPr>
              <p:cNvSpPr txBox="1"/>
              <p:nvPr/>
            </p:nvSpPr>
            <p:spPr>
              <a:xfrm>
                <a:off x="1556858" y="1550266"/>
                <a:ext cx="139329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𝐵𝑦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FF9499-44E1-04C9-4007-BFAB0D628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858" y="1550266"/>
                <a:ext cx="1393296" cy="307777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54DF270-E2E5-E664-DF18-11BD65DC9FB6}"/>
                  </a:ext>
                </a:extLst>
              </p:cNvPr>
              <p:cNvSpPr txBox="1"/>
              <p:nvPr/>
            </p:nvSpPr>
            <p:spPr>
              <a:xfrm>
                <a:off x="1022375" y="2179053"/>
                <a:ext cx="2507097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54DF270-E2E5-E664-DF18-11BD65DC9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375" y="2179053"/>
                <a:ext cx="2507097" cy="295594"/>
              </a:xfrm>
              <a:prstGeom prst="rect">
                <a:avLst/>
              </a:prstGeom>
              <a:blipFill>
                <a:blip r:embed="rId6"/>
                <a:stretch>
                  <a:fillRect l="-973" r="-1460" b="-3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636E74-218B-B59C-1CF7-6539466CEAC3}"/>
              </a:ext>
            </a:extLst>
          </p:cNvPr>
          <p:cNvCxnSpPr>
            <a:cxnSpLocks/>
          </p:cNvCxnSpPr>
          <p:nvPr/>
        </p:nvCxnSpPr>
        <p:spPr>
          <a:xfrm flipH="1">
            <a:off x="1005112" y="1910230"/>
            <a:ext cx="9237350" cy="9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3E98D3-729D-573F-9D33-426D701800BE}"/>
                  </a:ext>
                </a:extLst>
              </p:cNvPr>
              <p:cNvSpPr txBox="1"/>
              <p:nvPr/>
            </p:nvSpPr>
            <p:spPr>
              <a:xfrm>
                <a:off x="1022375" y="2833499"/>
                <a:ext cx="14939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+5≠0</m:t>
                      </m:r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3E98D3-729D-573F-9D33-426D70180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375" y="2833499"/>
                <a:ext cx="1493935" cy="246221"/>
              </a:xfrm>
              <a:prstGeom prst="rect">
                <a:avLst/>
              </a:prstGeom>
              <a:blipFill>
                <a:blip r:embed="rId7"/>
                <a:stretch>
                  <a:fillRect l="-2857" r="-2449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DA5D6C-5C50-D48A-63CB-FB44F07DBC5E}"/>
                  </a:ext>
                </a:extLst>
              </p:cNvPr>
              <p:cNvSpPr txBox="1"/>
              <p:nvPr/>
            </p:nvSpPr>
            <p:spPr>
              <a:xfrm>
                <a:off x="1097582" y="3367119"/>
                <a:ext cx="128894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≠−3</m:t>
                      </m:r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DA5D6C-5C50-D48A-63CB-FB44F07DB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582" y="3367119"/>
                <a:ext cx="1288943" cy="246221"/>
              </a:xfrm>
              <a:prstGeom prst="rect">
                <a:avLst/>
              </a:prstGeom>
              <a:blipFill>
                <a:blip r:embed="rId8"/>
                <a:stretch>
                  <a:fillRect l="-4739" r="-3318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D93BEDD-3014-3551-0A81-8BA71823A422}"/>
                  </a:ext>
                </a:extLst>
              </p:cNvPr>
              <p:cNvSpPr txBox="1"/>
              <p:nvPr/>
            </p:nvSpPr>
            <p:spPr>
              <a:xfrm>
                <a:off x="1097582" y="3900740"/>
                <a:ext cx="1243481" cy="466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≠−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D93BEDD-3014-3551-0A81-8BA71823A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582" y="3900740"/>
                <a:ext cx="1243481" cy="4660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1596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5310BBA-4688-A995-7EDB-AE64B7895317}"/>
                  </a:ext>
                </a:extLst>
              </p:cNvPr>
              <p:cNvSpPr txBox="1"/>
              <p:nvPr/>
            </p:nvSpPr>
            <p:spPr>
              <a:xfrm>
                <a:off x="830102" y="2288661"/>
                <a:ext cx="27508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5310BBA-4688-A995-7EDB-AE64B7895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02" y="2288661"/>
                <a:ext cx="2750881" cy="276999"/>
              </a:xfrm>
              <a:prstGeom prst="rect">
                <a:avLst/>
              </a:prstGeom>
              <a:blipFill>
                <a:blip r:embed="rId2"/>
                <a:stretch>
                  <a:fillRect l="-1552" t="-2174" r="-17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CD4EFA77-9708-EDD4-1A55-F7F9FDCCFFBF}"/>
              </a:ext>
            </a:extLst>
          </p:cNvPr>
          <p:cNvSpPr txBox="1"/>
          <p:nvPr/>
        </p:nvSpPr>
        <p:spPr>
          <a:xfrm>
            <a:off x="743444" y="450457"/>
            <a:ext cx="2924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Homogeneous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779C9D-61A6-681A-4D19-7294E48EC410}"/>
                  </a:ext>
                </a:extLst>
              </p:cNvPr>
              <p:cNvSpPr txBox="1"/>
              <p:nvPr/>
            </p:nvSpPr>
            <p:spPr>
              <a:xfrm>
                <a:off x="980019" y="982845"/>
                <a:ext cx="2120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779C9D-61A6-681A-4D19-7294E48EC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019" y="982845"/>
                <a:ext cx="2120452" cy="276999"/>
              </a:xfrm>
              <a:prstGeom prst="rect">
                <a:avLst/>
              </a:prstGeom>
              <a:blipFill>
                <a:blip r:embed="rId3"/>
                <a:stretch>
                  <a:fillRect l="-3448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9FB883-6A38-7388-0489-A392770A37E6}"/>
                  </a:ext>
                </a:extLst>
              </p:cNvPr>
              <p:cNvSpPr txBox="1"/>
              <p:nvPr/>
            </p:nvSpPr>
            <p:spPr>
              <a:xfrm>
                <a:off x="980019" y="1565935"/>
                <a:ext cx="46123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𝑡𝑥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𝑡𝑦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9FB883-6A38-7388-0489-A392770A3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019" y="1565935"/>
                <a:ext cx="4612353" cy="246221"/>
              </a:xfrm>
              <a:prstGeom prst="rect">
                <a:avLst/>
              </a:prstGeom>
              <a:blipFill>
                <a:blip r:embed="rId4"/>
                <a:stretch>
                  <a:fillRect l="-1190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7E1BDB-40EB-3E0A-87CD-6E25DA84D5C7}"/>
                  </a:ext>
                </a:extLst>
              </p:cNvPr>
              <p:cNvSpPr txBox="1"/>
              <p:nvPr/>
            </p:nvSpPr>
            <p:spPr>
              <a:xfrm>
                <a:off x="3502690" y="970230"/>
                <a:ext cx="32574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homogeneous</a:t>
                </a:r>
                <a:r>
                  <a:rPr lang="en-US" sz="1600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 function of degree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1600" dirty="0">
                  <a:solidFill>
                    <a:srgbClr val="00B0F0"/>
                  </a:solidFill>
                  <a:latin typeface="Euclid" panose="02020503060505020303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7E1BDB-40EB-3E0A-87CD-6E25DA84D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690" y="970230"/>
                <a:ext cx="3257430" cy="338554"/>
              </a:xfrm>
              <a:prstGeom prst="rect">
                <a:avLst/>
              </a:prstGeom>
              <a:blipFill>
                <a:blip r:embed="rId5"/>
                <a:stretch>
                  <a:fillRect l="-1124" t="-5357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5615C4-BDA1-2F18-C38A-89794722D374}"/>
                  </a:ext>
                </a:extLst>
              </p:cNvPr>
              <p:cNvSpPr txBox="1"/>
              <p:nvPr/>
            </p:nvSpPr>
            <p:spPr>
              <a:xfrm>
                <a:off x="5715002" y="1530230"/>
                <a:ext cx="32319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Euclid" panose="02020503060505020303" pitchFamily="18" charset="0"/>
                  </a:rPr>
                  <a:t>homogeneous</a:t>
                </a:r>
                <a:r>
                  <a:rPr lang="en-US" sz="16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Euclid" panose="02020503060505020303" pitchFamily="18" charset="0"/>
                  </a:rPr>
                  <a:t> function of degree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Euclid" panose="02020503060505020303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5615C4-BDA1-2F18-C38A-89794722D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2" y="1530230"/>
                <a:ext cx="3231975" cy="338554"/>
              </a:xfrm>
              <a:prstGeom prst="rect">
                <a:avLst/>
              </a:prstGeom>
              <a:blipFill>
                <a:blip r:embed="rId6"/>
                <a:stretch>
                  <a:fillRect l="-1132" t="-5357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8309828-12CC-A4D6-6569-28DB1E41EDF3}"/>
                  </a:ext>
                </a:extLst>
              </p:cNvPr>
              <p:cNvSpPr txBox="1"/>
              <p:nvPr/>
            </p:nvSpPr>
            <p:spPr>
              <a:xfrm>
                <a:off x="887264" y="3155539"/>
                <a:ext cx="6385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=1/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8309828-12CC-A4D6-6569-28DB1E41E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264" y="3155539"/>
                <a:ext cx="638572" cy="215444"/>
              </a:xfrm>
              <a:prstGeom prst="rect">
                <a:avLst/>
              </a:prstGeom>
              <a:blipFill>
                <a:blip r:embed="rId7"/>
                <a:stretch>
                  <a:fillRect l="-5769" r="-1923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C4D51A5-95DD-D1C1-5F6B-2AC32A3AC7F2}"/>
                  </a:ext>
                </a:extLst>
              </p:cNvPr>
              <p:cNvSpPr txBox="1"/>
              <p:nvPr/>
            </p:nvSpPr>
            <p:spPr>
              <a:xfrm>
                <a:off x="830102" y="2749133"/>
                <a:ext cx="17504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𝑡𝑥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𝑡𝑦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C4D51A5-95DD-D1C1-5F6B-2AC32A3AC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02" y="2749133"/>
                <a:ext cx="1750479" cy="215444"/>
              </a:xfrm>
              <a:prstGeom prst="rect">
                <a:avLst/>
              </a:prstGeom>
              <a:blipFill>
                <a:blip r:embed="rId8"/>
                <a:stretch>
                  <a:fillRect l="-1742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3AA0907-C4A2-7AAD-ACC2-C2C7EF9782F6}"/>
              </a:ext>
            </a:extLst>
          </p:cNvPr>
          <p:cNvSpPr txBox="1"/>
          <p:nvPr/>
        </p:nvSpPr>
        <p:spPr>
          <a:xfrm>
            <a:off x="5701013" y="2393084"/>
            <a:ext cx="2518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Reduce to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separable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3A42BC-0501-3EBB-7684-AC9939B78B4B}"/>
                  </a:ext>
                </a:extLst>
              </p:cNvPr>
              <p:cNvSpPr txBox="1"/>
              <p:nvPr/>
            </p:nvSpPr>
            <p:spPr>
              <a:xfrm>
                <a:off x="2960203" y="2746888"/>
                <a:ext cx="17088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𝑡𝑥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𝑡𝑦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3A42BC-0501-3EBB-7684-AC9939B78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203" y="2746888"/>
                <a:ext cx="1708801" cy="215444"/>
              </a:xfrm>
              <a:prstGeom prst="rect">
                <a:avLst/>
              </a:prstGeom>
              <a:blipFill>
                <a:blip r:embed="rId9"/>
                <a:stretch>
                  <a:fillRect l="-17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FA60C6-80BF-26AD-7271-77BD84CAA8A6}"/>
                  </a:ext>
                </a:extLst>
              </p:cNvPr>
              <p:cNvSpPr txBox="1"/>
              <p:nvPr/>
            </p:nvSpPr>
            <p:spPr>
              <a:xfrm>
                <a:off x="830102" y="3460186"/>
                <a:ext cx="191693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FA60C6-80BF-26AD-7271-77BD84CAA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02" y="3460186"/>
                <a:ext cx="1916935" cy="215444"/>
              </a:xfrm>
              <a:prstGeom prst="rect">
                <a:avLst/>
              </a:prstGeom>
              <a:blipFill>
                <a:blip r:embed="rId10"/>
                <a:stretch>
                  <a:fillRect l="-158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A5DC947-34D0-9B75-64BC-023F36E604CF}"/>
                  </a:ext>
                </a:extLst>
              </p:cNvPr>
              <p:cNvSpPr txBox="1"/>
              <p:nvPr/>
            </p:nvSpPr>
            <p:spPr>
              <a:xfrm>
                <a:off x="830102" y="3816440"/>
                <a:ext cx="182235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A5DC947-34D0-9B75-64BC-023F36E60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02" y="3816440"/>
                <a:ext cx="1822357" cy="215444"/>
              </a:xfrm>
              <a:prstGeom prst="rect">
                <a:avLst/>
              </a:prstGeom>
              <a:blipFill>
                <a:blip r:embed="rId11"/>
                <a:stretch>
                  <a:fillRect l="-1672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40B890D-F7E2-F86E-7AC0-D02DCA6DD62B}"/>
                  </a:ext>
                </a:extLst>
              </p:cNvPr>
              <p:cNvSpPr txBox="1"/>
              <p:nvPr/>
            </p:nvSpPr>
            <p:spPr>
              <a:xfrm>
                <a:off x="2313458" y="4056792"/>
                <a:ext cx="1687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40B890D-F7E2-F86E-7AC0-D02DCA6DD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458" y="4056792"/>
                <a:ext cx="168700" cy="246221"/>
              </a:xfrm>
              <a:prstGeom prst="rect">
                <a:avLst/>
              </a:prstGeom>
              <a:blipFill>
                <a:blip r:embed="rId12"/>
                <a:stretch>
                  <a:fillRect l="-18519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001AAD0-165C-1A4D-A813-C5CFA3E038A9}"/>
                  </a:ext>
                </a:extLst>
              </p:cNvPr>
              <p:cNvSpPr txBox="1"/>
              <p:nvPr/>
            </p:nvSpPr>
            <p:spPr>
              <a:xfrm>
                <a:off x="2960203" y="3460186"/>
                <a:ext cx="187525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1400" i="1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001AAD0-165C-1A4D-A813-C5CFA3E03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203" y="3460186"/>
                <a:ext cx="1875257" cy="215444"/>
              </a:xfrm>
              <a:prstGeom prst="rect">
                <a:avLst/>
              </a:prstGeom>
              <a:blipFill>
                <a:blip r:embed="rId13"/>
                <a:stretch>
                  <a:fillRect l="-1629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91108B6-B5E8-D442-35D6-A738F990E733}"/>
                  </a:ext>
                </a:extLst>
              </p:cNvPr>
              <p:cNvSpPr txBox="1"/>
              <p:nvPr/>
            </p:nvSpPr>
            <p:spPr>
              <a:xfrm>
                <a:off x="2960203" y="3829564"/>
                <a:ext cx="17806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1400" i="1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91108B6-B5E8-D442-35D6-A738F990E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203" y="3829564"/>
                <a:ext cx="1780679" cy="215444"/>
              </a:xfrm>
              <a:prstGeom prst="rect">
                <a:avLst/>
              </a:prstGeom>
              <a:blipFill>
                <a:blip r:embed="rId14"/>
                <a:stretch>
                  <a:fillRect l="-1712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6BCDB-7000-0BC4-8D94-B39F95E0AD2D}"/>
                  </a:ext>
                </a:extLst>
              </p:cNvPr>
              <p:cNvSpPr txBox="1"/>
              <p:nvPr/>
            </p:nvSpPr>
            <p:spPr>
              <a:xfrm>
                <a:off x="825506" y="4713768"/>
                <a:ext cx="32816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6BCDB-7000-0BC4-8D94-B39F95E0A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6" y="4713768"/>
                <a:ext cx="3281668" cy="276999"/>
              </a:xfrm>
              <a:prstGeom prst="rect">
                <a:avLst/>
              </a:prstGeom>
              <a:blipFill>
                <a:blip r:embed="rId15"/>
                <a:stretch>
                  <a:fillRect l="-557" t="-2174" r="-129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9E6F240-C840-5E54-67C9-6A5DD0D8F87B}"/>
              </a:ext>
            </a:extLst>
          </p:cNvPr>
          <p:cNvCxnSpPr>
            <a:cxnSpLocks/>
          </p:cNvCxnSpPr>
          <p:nvPr/>
        </p:nvCxnSpPr>
        <p:spPr>
          <a:xfrm flipV="1">
            <a:off x="867117" y="4753701"/>
            <a:ext cx="229543" cy="1944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254FF30-07AC-C01F-93EA-9C5DFD7F419C}"/>
              </a:ext>
            </a:extLst>
          </p:cNvPr>
          <p:cNvCxnSpPr>
            <a:cxnSpLocks/>
          </p:cNvCxnSpPr>
          <p:nvPr/>
        </p:nvCxnSpPr>
        <p:spPr>
          <a:xfrm flipV="1">
            <a:off x="2395351" y="4757934"/>
            <a:ext cx="229543" cy="1944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C59325C-8A25-207D-1380-26E359F5BFB7}"/>
                  </a:ext>
                </a:extLst>
              </p:cNvPr>
              <p:cNvSpPr txBox="1"/>
              <p:nvPr/>
            </p:nvSpPr>
            <p:spPr>
              <a:xfrm>
                <a:off x="887264" y="5097415"/>
                <a:ext cx="5827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𝑢𝑥</m:t>
                      </m:r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C59325C-8A25-207D-1380-26E359F5B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264" y="5097415"/>
                <a:ext cx="582787" cy="215444"/>
              </a:xfrm>
              <a:prstGeom prst="rect">
                <a:avLst/>
              </a:prstGeom>
              <a:blipFill>
                <a:blip r:embed="rId16"/>
                <a:stretch>
                  <a:fillRect l="-7368" r="-315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C6023BC-4111-100C-4367-400F125C08C1}"/>
                  </a:ext>
                </a:extLst>
              </p:cNvPr>
              <p:cNvSpPr txBox="1"/>
              <p:nvPr/>
            </p:nvSpPr>
            <p:spPr>
              <a:xfrm>
                <a:off x="1647922" y="5099299"/>
                <a:ext cx="131311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𝑢𝑑𝑥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𝑥𝑑𝑢</m:t>
                      </m:r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C6023BC-4111-100C-4367-400F125C0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922" y="5099299"/>
                <a:ext cx="1313116" cy="215444"/>
              </a:xfrm>
              <a:prstGeom prst="rect">
                <a:avLst/>
              </a:prstGeom>
              <a:blipFill>
                <a:blip r:embed="rId17"/>
                <a:stretch>
                  <a:fillRect l="-4167" r="-2315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737DF06-7821-1E9E-C787-3DCF456F91B3}"/>
                  </a:ext>
                </a:extLst>
              </p:cNvPr>
              <p:cNvSpPr txBox="1"/>
              <p:nvPr/>
            </p:nvSpPr>
            <p:spPr>
              <a:xfrm>
                <a:off x="872588" y="5495971"/>
                <a:ext cx="3259482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𝑢𝑁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737DF06-7821-1E9E-C787-3DCF456F9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88" y="5495971"/>
                <a:ext cx="3259482" cy="57676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4018D82-ED65-A6C5-C934-BED0D5E776D3}"/>
                  </a:ext>
                </a:extLst>
              </p:cNvPr>
              <p:cNvSpPr txBox="1"/>
              <p:nvPr/>
            </p:nvSpPr>
            <p:spPr>
              <a:xfrm>
                <a:off x="6375719" y="2732229"/>
                <a:ext cx="20674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4018D82-ED65-A6C5-C934-BED0D5E77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719" y="2732229"/>
                <a:ext cx="2067424" cy="246221"/>
              </a:xfrm>
              <a:prstGeom prst="rect">
                <a:avLst/>
              </a:prstGeom>
              <a:blipFill>
                <a:blip r:embed="rId19"/>
                <a:stretch>
                  <a:fillRect l="-2065" r="-1475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Left Brace 66">
            <a:extLst>
              <a:ext uri="{FF2B5EF4-FFF2-40B4-BE49-F238E27FC236}">
                <a16:creationId xmlns:a16="http://schemas.microsoft.com/office/drawing/2014/main" id="{C298F1D1-626A-5A2C-254F-A31A4C7CD6DC}"/>
              </a:ext>
            </a:extLst>
          </p:cNvPr>
          <p:cNvSpPr/>
          <p:nvPr/>
        </p:nvSpPr>
        <p:spPr>
          <a:xfrm rot="16200000">
            <a:off x="1005845" y="6067236"/>
            <a:ext cx="117735" cy="31636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Left Brace 67">
            <a:extLst>
              <a:ext uri="{FF2B5EF4-FFF2-40B4-BE49-F238E27FC236}">
                <a16:creationId xmlns:a16="http://schemas.microsoft.com/office/drawing/2014/main" id="{9A058B32-4943-61F1-FCF1-9FE0539AC74A}"/>
              </a:ext>
            </a:extLst>
          </p:cNvPr>
          <p:cNvSpPr/>
          <p:nvPr/>
        </p:nvSpPr>
        <p:spPr>
          <a:xfrm rot="16200000">
            <a:off x="2323716" y="5279607"/>
            <a:ext cx="117735" cy="189162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0B120E-7A97-35C4-1DFA-406D342D6BD8}"/>
                  </a:ext>
                </a:extLst>
              </p:cNvPr>
              <p:cNvSpPr txBox="1"/>
              <p:nvPr/>
            </p:nvSpPr>
            <p:spPr>
              <a:xfrm>
                <a:off x="756283" y="6310531"/>
                <a:ext cx="5693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  <a:latin typeface="Euclid" panose="02020503060505020303" pitchFamily="18" charset="0"/>
                  </a:rPr>
                  <a:t>just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200" dirty="0">
                  <a:solidFill>
                    <a:srgbClr val="00B050"/>
                  </a:solidFill>
                  <a:latin typeface="Euclid" panose="02020503060505020303" pitchFamily="18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0B120E-7A97-35C4-1DFA-406D342D6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83" y="6310531"/>
                <a:ext cx="569387" cy="276999"/>
              </a:xfrm>
              <a:prstGeom prst="rect">
                <a:avLst/>
              </a:prstGeom>
              <a:blipFill>
                <a:blip r:embed="rId20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A1A6532-741E-01C5-AFF1-0CA10B93EB54}"/>
                  </a:ext>
                </a:extLst>
              </p:cNvPr>
              <p:cNvSpPr txBox="1"/>
              <p:nvPr/>
            </p:nvSpPr>
            <p:spPr>
              <a:xfrm>
                <a:off x="2127883" y="6284286"/>
                <a:ext cx="5797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  <a:latin typeface="Euclid" panose="02020503060505020303" pitchFamily="18" charset="0"/>
                  </a:rPr>
                  <a:t>just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1200" dirty="0">
                  <a:solidFill>
                    <a:srgbClr val="00B050"/>
                  </a:solidFill>
                  <a:latin typeface="Euclid" panose="02020503060505020303" pitchFamily="18" charset="0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A1A6532-741E-01C5-AFF1-0CA10B93E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883" y="6284286"/>
                <a:ext cx="579710" cy="276999"/>
              </a:xfrm>
              <a:prstGeom prst="rect">
                <a:avLst/>
              </a:prstGeom>
              <a:blipFill>
                <a:blip r:embed="rId2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1D24756-B2A6-C7D5-A2FB-0685802E4A5E}"/>
              </a:ext>
            </a:extLst>
          </p:cNvPr>
          <p:cNvCxnSpPr>
            <a:cxnSpLocks/>
          </p:cNvCxnSpPr>
          <p:nvPr/>
        </p:nvCxnSpPr>
        <p:spPr>
          <a:xfrm flipH="1">
            <a:off x="756283" y="2039408"/>
            <a:ext cx="9237350" cy="9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344B977B-3673-0137-DC5D-FAAC66F69DF7}"/>
              </a:ext>
            </a:extLst>
          </p:cNvPr>
          <p:cNvSpPr/>
          <p:nvPr/>
        </p:nvSpPr>
        <p:spPr>
          <a:xfrm>
            <a:off x="2255617" y="3791078"/>
            <a:ext cx="284383" cy="29919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E6FE6CD-49A1-2B5D-7C0B-14007D5F8237}"/>
              </a:ext>
            </a:extLst>
          </p:cNvPr>
          <p:cNvSpPr/>
          <p:nvPr/>
        </p:nvSpPr>
        <p:spPr>
          <a:xfrm>
            <a:off x="4346883" y="3791078"/>
            <a:ext cx="284383" cy="29919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6A86BA1-A423-FB54-D4EF-30E9D87A2655}"/>
                  </a:ext>
                </a:extLst>
              </p:cNvPr>
              <p:cNvSpPr txBox="1"/>
              <p:nvPr/>
            </p:nvSpPr>
            <p:spPr>
              <a:xfrm>
                <a:off x="4416090" y="4056792"/>
                <a:ext cx="1687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6A86BA1-A423-FB54-D4EF-30E9D87A2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090" y="4056792"/>
                <a:ext cx="168700" cy="246221"/>
              </a:xfrm>
              <a:prstGeom prst="rect">
                <a:avLst/>
              </a:prstGeom>
              <a:blipFill>
                <a:blip r:embed="rId22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9F56AC5-AC4E-2C98-760F-C7690A8277E8}"/>
                  </a:ext>
                </a:extLst>
              </p:cNvPr>
              <p:cNvSpPr txBox="1"/>
              <p:nvPr/>
            </p:nvSpPr>
            <p:spPr>
              <a:xfrm>
                <a:off x="830102" y="4305468"/>
                <a:ext cx="163564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9F56AC5-AC4E-2C98-760F-C7690A827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02" y="4305468"/>
                <a:ext cx="1635641" cy="215444"/>
              </a:xfrm>
              <a:prstGeom prst="rect">
                <a:avLst/>
              </a:prstGeom>
              <a:blipFill>
                <a:blip r:embed="rId23"/>
                <a:stretch>
                  <a:fillRect l="-1866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A830FD9-1A5C-55EA-7583-5A4FB047044D}"/>
                  </a:ext>
                </a:extLst>
              </p:cNvPr>
              <p:cNvSpPr txBox="1"/>
              <p:nvPr/>
            </p:nvSpPr>
            <p:spPr>
              <a:xfrm>
                <a:off x="2960203" y="4305468"/>
                <a:ext cx="15939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1400" i="1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A830FD9-1A5C-55EA-7583-5A4FB0470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203" y="4305468"/>
                <a:ext cx="1593962" cy="215444"/>
              </a:xfrm>
              <a:prstGeom prst="rect">
                <a:avLst/>
              </a:prstGeom>
              <a:blipFill>
                <a:blip r:embed="rId24"/>
                <a:stretch>
                  <a:fillRect l="-1916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DD5723E-AC4C-5131-E203-29BAE4641C11}"/>
              </a:ext>
            </a:extLst>
          </p:cNvPr>
          <p:cNvCxnSpPr>
            <a:cxnSpLocks/>
          </p:cNvCxnSpPr>
          <p:nvPr/>
        </p:nvCxnSpPr>
        <p:spPr>
          <a:xfrm>
            <a:off x="4960001" y="2874563"/>
            <a:ext cx="471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78E944B-2D2B-82E8-7ED2-8E1C3AD45CBA}"/>
              </a:ext>
            </a:extLst>
          </p:cNvPr>
          <p:cNvSpPr/>
          <p:nvPr/>
        </p:nvSpPr>
        <p:spPr>
          <a:xfrm>
            <a:off x="3367799" y="4726907"/>
            <a:ext cx="284383" cy="29919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133C19E-EBF5-1C31-9E39-F2D58C52F57B}"/>
                  </a:ext>
                </a:extLst>
              </p:cNvPr>
              <p:cNvSpPr txBox="1"/>
              <p:nvPr/>
            </p:nvSpPr>
            <p:spPr>
              <a:xfrm>
                <a:off x="6110676" y="3155539"/>
                <a:ext cx="64100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=1/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133C19E-EBF5-1C31-9E39-F2D58C52F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676" y="3155539"/>
                <a:ext cx="641009" cy="215444"/>
              </a:xfrm>
              <a:prstGeom prst="rect">
                <a:avLst/>
              </a:prstGeom>
              <a:blipFill>
                <a:blip r:embed="rId25"/>
                <a:stretch>
                  <a:fillRect l="-4717" r="-471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41A4C48-DFD1-62F6-DDB9-96E7ABD05097}"/>
                  </a:ext>
                </a:extLst>
              </p:cNvPr>
              <p:cNvSpPr txBox="1"/>
              <p:nvPr/>
            </p:nvSpPr>
            <p:spPr>
              <a:xfrm>
                <a:off x="6053514" y="3460186"/>
                <a:ext cx="192071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41A4C48-DFD1-62F6-DDB9-96E7ABD05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514" y="3460186"/>
                <a:ext cx="1920718" cy="215444"/>
              </a:xfrm>
              <a:prstGeom prst="rect">
                <a:avLst/>
              </a:prstGeom>
              <a:blipFill>
                <a:blip r:embed="rId26"/>
                <a:stretch>
                  <a:fillRect l="-158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BC18115-A385-98F7-8072-4E7BE476CEE3}"/>
                  </a:ext>
                </a:extLst>
              </p:cNvPr>
              <p:cNvSpPr txBox="1"/>
              <p:nvPr/>
            </p:nvSpPr>
            <p:spPr>
              <a:xfrm>
                <a:off x="6053514" y="3816440"/>
                <a:ext cx="182614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BC18115-A385-98F7-8072-4E7BE476C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514" y="3816440"/>
                <a:ext cx="1826141" cy="215444"/>
              </a:xfrm>
              <a:prstGeom prst="rect">
                <a:avLst/>
              </a:prstGeom>
              <a:blipFill>
                <a:blip r:embed="rId27"/>
                <a:stretch>
                  <a:fillRect l="-1667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BB21EA1-F4C1-CABC-2AC9-38897A18FF6B}"/>
                  </a:ext>
                </a:extLst>
              </p:cNvPr>
              <p:cNvSpPr txBox="1"/>
              <p:nvPr/>
            </p:nvSpPr>
            <p:spPr>
              <a:xfrm>
                <a:off x="7368756" y="4048308"/>
                <a:ext cx="1647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BB21EA1-F4C1-CABC-2AC9-38897A18F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756" y="4048308"/>
                <a:ext cx="164725" cy="246221"/>
              </a:xfrm>
              <a:prstGeom prst="rect">
                <a:avLst/>
              </a:prstGeom>
              <a:blipFill>
                <a:blip r:embed="rId28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B379D35-33CA-B9D5-793B-C591C48681CF}"/>
                  </a:ext>
                </a:extLst>
              </p:cNvPr>
              <p:cNvSpPr txBox="1"/>
              <p:nvPr/>
            </p:nvSpPr>
            <p:spPr>
              <a:xfrm>
                <a:off x="8183615" y="3460186"/>
                <a:ext cx="18790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1400" i="1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B379D35-33CA-B9D5-793B-C591C4868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615" y="3460186"/>
                <a:ext cx="1879040" cy="215444"/>
              </a:xfrm>
              <a:prstGeom prst="rect">
                <a:avLst/>
              </a:prstGeom>
              <a:blipFill>
                <a:blip r:embed="rId29"/>
                <a:stretch>
                  <a:fillRect l="-1618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6967882-9C5D-10F4-C000-4B2866C7AD40}"/>
                  </a:ext>
                </a:extLst>
              </p:cNvPr>
              <p:cNvSpPr txBox="1"/>
              <p:nvPr/>
            </p:nvSpPr>
            <p:spPr>
              <a:xfrm>
                <a:off x="8183615" y="3829564"/>
                <a:ext cx="17844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1400" i="1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6967882-9C5D-10F4-C000-4B2866C7A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615" y="3829564"/>
                <a:ext cx="1784463" cy="215444"/>
              </a:xfrm>
              <a:prstGeom prst="rect">
                <a:avLst/>
              </a:prstGeom>
              <a:blipFill>
                <a:blip r:embed="rId30"/>
                <a:stretch>
                  <a:fillRect l="-1706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50934A3-CA17-C845-0FE6-7B93DC548B62}"/>
                  </a:ext>
                </a:extLst>
              </p:cNvPr>
              <p:cNvSpPr txBox="1"/>
              <p:nvPr/>
            </p:nvSpPr>
            <p:spPr>
              <a:xfrm>
                <a:off x="6048918" y="4713768"/>
                <a:ext cx="32775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50934A3-CA17-C845-0FE6-7B93DC548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918" y="4713768"/>
                <a:ext cx="3277564" cy="276999"/>
              </a:xfrm>
              <a:prstGeom prst="rect">
                <a:avLst/>
              </a:prstGeom>
              <a:blipFill>
                <a:blip r:embed="rId31"/>
                <a:stretch>
                  <a:fillRect l="-1301" t="-2174" r="-130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104A591-160F-4CFB-8396-BC322FA173AD}"/>
              </a:ext>
            </a:extLst>
          </p:cNvPr>
          <p:cNvCxnSpPr>
            <a:cxnSpLocks/>
          </p:cNvCxnSpPr>
          <p:nvPr/>
        </p:nvCxnSpPr>
        <p:spPr>
          <a:xfrm flipV="1">
            <a:off x="6090529" y="4753701"/>
            <a:ext cx="229543" cy="1944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93DE878-E70D-4CFA-F895-388B81728A29}"/>
              </a:ext>
            </a:extLst>
          </p:cNvPr>
          <p:cNvCxnSpPr>
            <a:cxnSpLocks/>
          </p:cNvCxnSpPr>
          <p:nvPr/>
        </p:nvCxnSpPr>
        <p:spPr>
          <a:xfrm flipV="1">
            <a:off x="7618763" y="4757934"/>
            <a:ext cx="229543" cy="1944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10E08FC-07E6-035B-D0BE-A768106F0A65}"/>
                  </a:ext>
                </a:extLst>
              </p:cNvPr>
              <p:cNvSpPr txBox="1"/>
              <p:nvPr/>
            </p:nvSpPr>
            <p:spPr>
              <a:xfrm>
                <a:off x="6110676" y="5097415"/>
                <a:ext cx="5779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𝑣𝑦</m:t>
                      </m:r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10E08FC-07E6-035B-D0BE-A768106F0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676" y="5097415"/>
                <a:ext cx="577979" cy="215444"/>
              </a:xfrm>
              <a:prstGeom prst="rect">
                <a:avLst/>
              </a:prstGeom>
              <a:blipFill>
                <a:blip r:embed="rId32"/>
                <a:stretch>
                  <a:fillRect l="-3158" r="-6316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7B29DE4-2C4D-85C1-8E6D-E3E805A0EE64}"/>
                  </a:ext>
                </a:extLst>
              </p:cNvPr>
              <p:cNvSpPr txBox="1"/>
              <p:nvPr/>
            </p:nvSpPr>
            <p:spPr>
              <a:xfrm>
                <a:off x="6887732" y="5100927"/>
                <a:ext cx="13090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𝑣𝑑𝑦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𝑦𝑑𝑣</m:t>
                      </m:r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7B29DE4-2C4D-85C1-8E6D-E3E805A0E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732" y="5100927"/>
                <a:ext cx="1309013" cy="215444"/>
              </a:xfrm>
              <a:prstGeom prst="rect">
                <a:avLst/>
              </a:prstGeom>
              <a:blipFill>
                <a:blip r:embed="rId33"/>
                <a:stretch>
                  <a:fillRect l="-3256" r="-3256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A37BAE6-F3DA-73F7-AACC-78151E5FC88A}"/>
                  </a:ext>
                </a:extLst>
              </p:cNvPr>
              <p:cNvSpPr txBox="1"/>
              <p:nvPr/>
            </p:nvSpPr>
            <p:spPr>
              <a:xfrm>
                <a:off x="6096000" y="5495971"/>
                <a:ext cx="3233513" cy="584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A37BAE6-F3DA-73F7-AACC-78151E5FC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495971"/>
                <a:ext cx="3233513" cy="58484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Left Brace 96">
            <a:extLst>
              <a:ext uri="{FF2B5EF4-FFF2-40B4-BE49-F238E27FC236}">
                <a16:creationId xmlns:a16="http://schemas.microsoft.com/office/drawing/2014/main" id="{F6533A45-5EDD-8C66-4227-671ED4154747}"/>
              </a:ext>
            </a:extLst>
          </p:cNvPr>
          <p:cNvSpPr/>
          <p:nvPr/>
        </p:nvSpPr>
        <p:spPr>
          <a:xfrm rot="16200000">
            <a:off x="6229257" y="6067236"/>
            <a:ext cx="117735" cy="31636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Left Brace 97">
            <a:extLst>
              <a:ext uri="{FF2B5EF4-FFF2-40B4-BE49-F238E27FC236}">
                <a16:creationId xmlns:a16="http://schemas.microsoft.com/office/drawing/2014/main" id="{D4232381-983B-85E8-6CAC-B8D17D8511C5}"/>
              </a:ext>
            </a:extLst>
          </p:cNvPr>
          <p:cNvSpPr/>
          <p:nvPr/>
        </p:nvSpPr>
        <p:spPr>
          <a:xfrm rot="16200000">
            <a:off x="7547128" y="5279607"/>
            <a:ext cx="117735" cy="189162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B6CA655-6FC1-2DEA-7354-5C5AB31A00CE}"/>
                  </a:ext>
                </a:extLst>
              </p:cNvPr>
              <p:cNvSpPr txBox="1"/>
              <p:nvPr/>
            </p:nvSpPr>
            <p:spPr>
              <a:xfrm>
                <a:off x="5979695" y="6310531"/>
                <a:ext cx="5768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  <a:latin typeface="Euclid" panose="02020503060505020303" pitchFamily="18" charset="0"/>
                  </a:rPr>
                  <a:t>just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1200" dirty="0">
                  <a:solidFill>
                    <a:srgbClr val="00B050"/>
                  </a:solidFill>
                  <a:latin typeface="Euclid" panose="02020503060505020303" pitchFamily="18" charset="0"/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B6CA655-6FC1-2DEA-7354-5C5AB31A0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695" y="6310531"/>
                <a:ext cx="576825" cy="276999"/>
              </a:xfrm>
              <a:prstGeom prst="rect">
                <a:avLst/>
              </a:prstGeom>
              <a:blipFill>
                <a:blip r:embed="rId35"/>
                <a:stretch>
                  <a:fillRect l="-105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1471D68-B442-AB3D-6286-E0CDCF2F03B7}"/>
                  </a:ext>
                </a:extLst>
              </p:cNvPr>
              <p:cNvSpPr txBox="1"/>
              <p:nvPr/>
            </p:nvSpPr>
            <p:spPr>
              <a:xfrm>
                <a:off x="7351295" y="6284286"/>
                <a:ext cx="5754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  <a:latin typeface="Euclid" panose="02020503060505020303" pitchFamily="18" charset="0"/>
                  </a:rPr>
                  <a:t>just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1200" dirty="0">
                  <a:solidFill>
                    <a:srgbClr val="00B050"/>
                  </a:solidFill>
                  <a:latin typeface="Euclid" panose="02020503060505020303" pitchFamily="18" charset="0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1471D68-B442-AB3D-6286-E0CDCF2F0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295" y="6284286"/>
                <a:ext cx="575479" cy="276999"/>
              </a:xfrm>
              <a:prstGeom prst="rect">
                <a:avLst/>
              </a:prstGeom>
              <a:blipFill>
                <a:blip r:embed="rId36"/>
                <a:stretch>
                  <a:fillRect l="-106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 100">
            <a:extLst>
              <a:ext uri="{FF2B5EF4-FFF2-40B4-BE49-F238E27FC236}">
                <a16:creationId xmlns:a16="http://schemas.microsoft.com/office/drawing/2014/main" id="{58BBA828-EE93-769C-3AAB-F193D75B2C8D}"/>
              </a:ext>
            </a:extLst>
          </p:cNvPr>
          <p:cNvSpPr/>
          <p:nvPr/>
        </p:nvSpPr>
        <p:spPr>
          <a:xfrm>
            <a:off x="7308928" y="3791078"/>
            <a:ext cx="284383" cy="29919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B48FAF7-565C-87A4-A5D6-3E8F712A19CA}"/>
              </a:ext>
            </a:extLst>
          </p:cNvPr>
          <p:cNvSpPr/>
          <p:nvPr/>
        </p:nvSpPr>
        <p:spPr>
          <a:xfrm>
            <a:off x="9394503" y="3791078"/>
            <a:ext cx="284383" cy="29919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3D55AB1-90E2-8221-C816-8D91540442EB}"/>
                  </a:ext>
                </a:extLst>
              </p:cNvPr>
              <p:cNvSpPr txBox="1"/>
              <p:nvPr/>
            </p:nvSpPr>
            <p:spPr>
              <a:xfrm>
                <a:off x="9454331" y="4045705"/>
                <a:ext cx="1647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3D55AB1-90E2-8221-C816-8D9154044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331" y="4045705"/>
                <a:ext cx="164725" cy="246221"/>
              </a:xfrm>
              <a:prstGeom prst="rect">
                <a:avLst/>
              </a:prstGeom>
              <a:blipFill>
                <a:blip r:embed="rId3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3DC643F-820B-7493-3B91-340A6CBBD286}"/>
                  </a:ext>
                </a:extLst>
              </p:cNvPr>
              <p:cNvSpPr txBox="1"/>
              <p:nvPr/>
            </p:nvSpPr>
            <p:spPr>
              <a:xfrm>
                <a:off x="6053514" y="4305468"/>
                <a:ext cx="163531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3DC643F-820B-7493-3B91-340A6CBBD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514" y="4305468"/>
                <a:ext cx="1635319" cy="215444"/>
              </a:xfrm>
              <a:prstGeom prst="rect">
                <a:avLst/>
              </a:prstGeom>
              <a:blipFill>
                <a:blip r:embed="rId38"/>
                <a:stretch>
                  <a:fillRect l="-1866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7ACA9E6D-1D84-D0A6-BA30-0852602FA3F5}"/>
                  </a:ext>
                </a:extLst>
              </p:cNvPr>
              <p:cNvSpPr txBox="1"/>
              <p:nvPr/>
            </p:nvSpPr>
            <p:spPr>
              <a:xfrm>
                <a:off x="8183615" y="4305468"/>
                <a:ext cx="159364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1400" i="1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7ACA9E6D-1D84-D0A6-BA30-0852602FA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615" y="4305468"/>
                <a:ext cx="1593641" cy="215444"/>
              </a:xfrm>
              <a:prstGeom prst="rect">
                <a:avLst/>
              </a:prstGeom>
              <a:blipFill>
                <a:blip r:embed="rId39"/>
                <a:stretch>
                  <a:fillRect l="-229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>
            <a:extLst>
              <a:ext uri="{FF2B5EF4-FFF2-40B4-BE49-F238E27FC236}">
                <a16:creationId xmlns:a16="http://schemas.microsoft.com/office/drawing/2014/main" id="{B5CF875C-BC53-82A3-C3EE-5C8EF92297A2}"/>
              </a:ext>
            </a:extLst>
          </p:cNvPr>
          <p:cNvSpPr/>
          <p:nvPr/>
        </p:nvSpPr>
        <p:spPr>
          <a:xfrm>
            <a:off x="7084373" y="4704024"/>
            <a:ext cx="284383" cy="29919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BEAD00A-DC70-0F85-CAEA-D94743CD5182}"/>
              </a:ext>
            </a:extLst>
          </p:cNvPr>
          <p:cNvSpPr txBox="1"/>
          <p:nvPr/>
        </p:nvSpPr>
        <p:spPr>
          <a:xfrm>
            <a:off x="3869696" y="6028905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*separable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A0B4F9-9B08-0F45-C73A-B55655F634F6}"/>
              </a:ext>
            </a:extLst>
          </p:cNvPr>
          <p:cNvSpPr txBox="1"/>
          <p:nvPr/>
        </p:nvSpPr>
        <p:spPr>
          <a:xfrm>
            <a:off x="9314177" y="5903554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*separable</a:t>
            </a:r>
          </a:p>
        </p:txBody>
      </p:sp>
    </p:spTree>
    <p:extLst>
      <p:ext uri="{BB962C8B-B14F-4D97-AF65-F5344CB8AC3E}">
        <p14:creationId xmlns:p14="http://schemas.microsoft.com/office/powerpoint/2010/main" val="15896091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3" grpId="0"/>
      <p:bldP spid="4" grpId="0"/>
      <p:bldP spid="6" grpId="0"/>
      <p:bldP spid="7" grpId="0"/>
      <p:bldP spid="26" grpId="0"/>
      <p:bldP spid="42" grpId="0"/>
      <p:bldP spid="43" grpId="0"/>
      <p:bldP spid="45" grpId="0"/>
      <p:bldP spid="46" grpId="0"/>
      <p:bldP spid="47" grpId="0"/>
      <p:bldP spid="50" grpId="0"/>
      <p:bldP spid="54" grpId="0"/>
      <p:bldP spid="55" grpId="0"/>
      <p:bldP spid="57" grpId="0"/>
      <p:bldP spid="62" grpId="0"/>
      <p:bldP spid="63" grpId="0"/>
      <p:bldP spid="65" grpId="0"/>
      <p:bldP spid="66" grpId="0"/>
      <p:bldP spid="67" grpId="0" animBg="1"/>
      <p:bldP spid="68" grpId="0" animBg="1"/>
      <p:bldP spid="69" grpId="0"/>
      <p:bldP spid="71" grpId="0"/>
      <p:bldP spid="73" grpId="0" animBg="1"/>
      <p:bldP spid="76" grpId="0" animBg="1"/>
      <p:bldP spid="77" grpId="0"/>
      <p:bldP spid="78" grpId="0"/>
      <p:bldP spid="79" grpId="0"/>
      <p:bldP spid="84" grpId="0" animBg="1"/>
      <p:bldP spid="84" grpId="1" animBg="1"/>
      <p:bldP spid="85" grpId="0"/>
      <p:bldP spid="86" grpId="0"/>
      <p:bldP spid="87" grpId="0"/>
      <p:bldP spid="88" grpId="0"/>
      <p:bldP spid="89" grpId="0"/>
      <p:bldP spid="90" grpId="0"/>
      <p:bldP spid="91" grpId="0"/>
      <p:bldP spid="94" grpId="0"/>
      <p:bldP spid="95" grpId="0"/>
      <p:bldP spid="96" grpId="0"/>
      <p:bldP spid="97" grpId="0" animBg="1"/>
      <p:bldP spid="98" grpId="0" animBg="1"/>
      <p:bldP spid="99" grpId="0"/>
      <p:bldP spid="100" grpId="0"/>
      <p:bldP spid="101" grpId="0" animBg="1"/>
      <p:bldP spid="102" grpId="0" animBg="1"/>
      <p:bldP spid="103" grpId="0"/>
      <p:bldP spid="104" grpId="0"/>
      <p:bldP spid="105" grpId="0"/>
      <p:bldP spid="106" grpId="0" animBg="1"/>
      <p:bldP spid="108" grpId="0"/>
      <p:bldP spid="10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C3EF82E5-3535-41D2-F6CD-DEE31383FDE6}"/>
              </a:ext>
            </a:extLst>
          </p:cNvPr>
          <p:cNvSpPr txBox="1"/>
          <p:nvPr/>
        </p:nvSpPr>
        <p:spPr>
          <a:xfrm>
            <a:off x="4344041" y="362395"/>
            <a:ext cx="3355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Homogeneous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5310BBA-4688-A995-7EDB-AE64B7895317}"/>
                  </a:ext>
                </a:extLst>
              </p:cNvPr>
              <p:cNvSpPr txBox="1"/>
              <p:nvPr/>
            </p:nvSpPr>
            <p:spPr>
              <a:xfrm>
                <a:off x="1678878" y="1605282"/>
                <a:ext cx="24407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5310BBA-4688-A995-7EDB-AE64B7895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878" y="1605282"/>
                <a:ext cx="2440733" cy="246221"/>
              </a:xfrm>
              <a:prstGeom prst="rect">
                <a:avLst/>
              </a:prstGeom>
              <a:blipFill>
                <a:blip r:embed="rId2"/>
                <a:stretch>
                  <a:fillRect l="-1247" r="-1247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9D2CE38-BD27-FE75-912B-22F2599299EA}"/>
                  </a:ext>
                </a:extLst>
              </p:cNvPr>
              <p:cNvSpPr txBox="1"/>
              <p:nvPr/>
            </p:nvSpPr>
            <p:spPr>
              <a:xfrm>
                <a:off x="12766944" y="4675670"/>
                <a:ext cx="7552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9D2CE38-BD27-FE75-912B-22F259929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6944" y="4675670"/>
                <a:ext cx="75528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DFA7C0-E1A5-9486-4F5D-EEA0D78F2FAC}"/>
                  </a:ext>
                </a:extLst>
              </p:cNvPr>
              <p:cNvSpPr txBox="1"/>
              <p:nvPr/>
            </p:nvSpPr>
            <p:spPr>
              <a:xfrm>
                <a:off x="945325" y="1096642"/>
                <a:ext cx="50027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1. Check if “Homogeneous”;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 same degree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DFA7C0-E1A5-9486-4F5D-EEA0D78F2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25" y="1096642"/>
                <a:ext cx="5002780" cy="338554"/>
              </a:xfrm>
              <a:prstGeom prst="rect">
                <a:avLst/>
              </a:prstGeom>
              <a:blipFill>
                <a:blip r:embed="rId4"/>
                <a:stretch>
                  <a:fillRect l="-609" t="-3636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5A1D8A-05C3-BF28-DD18-36971FD01E32}"/>
                  </a:ext>
                </a:extLst>
              </p:cNvPr>
              <p:cNvSpPr txBox="1"/>
              <p:nvPr/>
            </p:nvSpPr>
            <p:spPr>
              <a:xfrm>
                <a:off x="945325" y="2255015"/>
                <a:ext cx="69494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2. Substitute either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6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6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6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, whichever makes equation simpler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5A1D8A-05C3-BF28-DD18-36971FD01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25" y="2255015"/>
                <a:ext cx="6949467" cy="338554"/>
              </a:xfrm>
              <a:prstGeom prst="rect">
                <a:avLst/>
              </a:prstGeom>
              <a:blipFill>
                <a:blip r:embed="rId5"/>
                <a:stretch>
                  <a:fillRect l="-439" t="-3636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3F2E5EB-8557-619A-528D-57E996F86759}"/>
                  </a:ext>
                </a:extLst>
              </p:cNvPr>
              <p:cNvSpPr txBox="1"/>
              <p:nvPr/>
            </p:nvSpPr>
            <p:spPr>
              <a:xfrm>
                <a:off x="945325" y="3363752"/>
                <a:ext cx="50054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3. If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600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, substitute for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𝑑𝑦</m:t>
                    </m:r>
                  </m:oMath>
                </a14:m>
                <a:r>
                  <a:rPr lang="en-US" sz="1600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, and if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600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, substitute for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sz="1600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3F2E5EB-8557-619A-528D-57E996F86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25" y="3363752"/>
                <a:ext cx="5005473" cy="338554"/>
              </a:xfrm>
              <a:prstGeom prst="rect">
                <a:avLst/>
              </a:prstGeom>
              <a:blipFill>
                <a:blip r:embed="rId6"/>
                <a:stretch>
                  <a:fillRect l="-609" t="-3636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EC3698B9-B38F-9F6B-387C-9BB70E796BC9}"/>
              </a:ext>
            </a:extLst>
          </p:cNvPr>
          <p:cNvSpPr txBox="1"/>
          <p:nvPr/>
        </p:nvSpPr>
        <p:spPr>
          <a:xfrm>
            <a:off x="964255" y="6034679"/>
            <a:ext cx="2643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Euclid" panose="02020503060505020303" pitchFamily="18" charset="0"/>
              </a:rPr>
              <a:t>5. Solve separable variables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AF8B34-9DF5-101E-4639-874C60698D10}"/>
              </a:ext>
            </a:extLst>
          </p:cNvPr>
          <p:cNvSpPr txBox="1"/>
          <p:nvPr/>
        </p:nvSpPr>
        <p:spPr>
          <a:xfrm>
            <a:off x="964255" y="4313665"/>
            <a:ext cx="2963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Euclid" panose="02020503060505020303" pitchFamily="18" charset="0"/>
              </a:rPr>
              <a:t>4. Simplify into separable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7BF2B0-E8C9-E1D6-C0B0-A1DA4E422D74}"/>
                  </a:ext>
                </a:extLst>
              </p:cNvPr>
              <p:cNvSpPr txBox="1"/>
              <p:nvPr/>
            </p:nvSpPr>
            <p:spPr>
              <a:xfrm>
                <a:off x="4958503" y="1642251"/>
                <a:ext cx="17504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𝑡𝑥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𝑡𝑦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7BF2B0-E8C9-E1D6-C0B0-A1DA4E422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503" y="1642251"/>
                <a:ext cx="1750479" cy="215444"/>
              </a:xfrm>
              <a:prstGeom prst="rect">
                <a:avLst/>
              </a:prstGeom>
              <a:blipFill>
                <a:blip r:embed="rId7"/>
                <a:stretch>
                  <a:fillRect l="-1736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362A73-8635-8B6D-5211-3E577793F283}"/>
                  </a:ext>
                </a:extLst>
              </p:cNvPr>
              <p:cNvSpPr txBox="1"/>
              <p:nvPr/>
            </p:nvSpPr>
            <p:spPr>
              <a:xfrm>
                <a:off x="7088604" y="1655612"/>
                <a:ext cx="17088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𝑡𝑥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𝑡𝑦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362A73-8635-8B6D-5211-3E577793F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604" y="1655612"/>
                <a:ext cx="1708801" cy="215444"/>
              </a:xfrm>
              <a:prstGeom prst="rect">
                <a:avLst/>
              </a:prstGeom>
              <a:blipFill>
                <a:blip r:embed="rId8"/>
                <a:stretch>
                  <a:fillRect l="-17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9CAAC4-FE97-FA7F-EB1F-B1B16DF52AB6}"/>
                  </a:ext>
                </a:extLst>
              </p:cNvPr>
              <p:cNvSpPr txBox="1"/>
              <p:nvPr/>
            </p:nvSpPr>
            <p:spPr>
              <a:xfrm>
                <a:off x="1664175" y="2718424"/>
                <a:ext cx="27558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9CAAC4-FE97-FA7F-EB1F-B1B16DF52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175" y="2718424"/>
                <a:ext cx="2755883" cy="276999"/>
              </a:xfrm>
              <a:prstGeom prst="rect">
                <a:avLst/>
              </a:prstGeom>
              <a:blipFill>
                <a:blip r:embed="rId9"/>
                <a:stretch>
                  <a:fillRect l="-1770" t="-2222" r="-154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A555FA-B923-A395-6D24-9D6990F9368D}"/>
                  </a:ext>
                </a:extLst>
              </p:cNvPr>
              <p:cNvSpPr txBox="1"/>
              <p:nvPr/>
            </p:nvSpPr>
            <p:spPr>
              <a:xfrm>
                <a:off x="5320306" y="2718423"/>
                <a:ext cx="27416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A555FA-B923-A395-6D24-9D6990F93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306" y="2718423"/>
                <a:ext cx="2741648" cy="276999"/>
              </a:xfrm>
              <a:prstGeom prst="rect">
                <a:avLst/>
              </a:prstGeom>
              <a:blipFill>
                <a:blip r:embed="rId10"/>
                <a:stretch>
                  <a:fillRect l="-1782" t="-2222" r="-155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BF706BB-3B96-300F-4D38-B95A505543BD}"/>
                  </a:ext>
                </a:extLst>
              </p:cNvPr>
              <p:cNvSpPr txBox="1"/>
              <p:nvPr/>
            </p:nvSpPr>
            <p:spPr>
              <a:xfrm>
                <a:off x="1664175" y="3796221"/>
                <a:ext cx="5827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𝑢𝑥</m:t>
                      </m:r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BF706BB-3B96-300F-4D38-B95A50554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175" y="3796221"/>
                <a:ext cx="582787" cy="215444"/>
              </a:xfrm>
              <a:prstGeom prst="rect">
                <a:avLst/>
              </a:prstGeom>
              <a:blipFill>
                <a:blip r:embed="rId11"/>
                <a:stretch>
                  <a:fillRect l="-7292" r="-2083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0648CB0-04E8-2341-B978-AD2F2741C9CD}"/>
                  </a:ext>
                </a:extLst>
              </p:cNvPr>
              <p:cNvSpPr txBox="1"/>
              <p:nvPr/>
            </p:nvSpPr>
            <p:spPr>
              <a:xfrm>
                <a:off x="2446039" y="3796221"/>
                <a:ext cx="131311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𝑢𝑑𝑥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𝑥𝑑𝑢</m:t>
                      </m:r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0648CB0-04E8-2341-B978-AD2F2741C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039" y="3796221"/>
                <a:ext cx="1313116" cy="215444"/>
              </a:xfrm>
              <a:prstGeom prst="rect">
                <a:avLst/>
              </a:prstGeom>
              <a:blipFill>
                <a:blip r:embed="rId12"/>
                <a:stretch>
                  <a:fillRect l="-4167" r="-2315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824E4FB-EA6B-7AFB-5827-F661206DA05B}"/>
                  </a:ext>
                </a:extLst>
              </p:cNvPr>
              <p:cNvSpPr txBox="1"/>
              <p:nvPr/>
            </p:nvSpPr>
            <p:spPr>
              <a:xfrm>
                <a:off x="4805250" y="3792709"/>
                <a:ext cx="5779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𝑣𝑦</m:t>
                      </m:r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824E4FB-EA6B-7AFB-5827-F661206DA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250" y="3792709"/>
                <a:ext cx="577979" cy="215444"/>
              </a:xfrm>
              <a:prstGeom prst="rect">
                <a:avLst/>
              </a:prstGeom>
              <a:blipFill>
                <a:blip r:embed="rId13"/>
                <a:stretch>
                  <a:fillRect l="-3158" r="-6316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B205D8A-7CC7-A78F-4F4C-44C367408C4F}"/>
                  </a:ext>
                </a:extLst>
              </p:cNvPr>
              <p:cNvSpPr txBox="1"/>
              <p:nvPr/>
            </p:nvSpPr>
            <p:spPr>
              <a:xfrm>
                <a:off x="5582306" y="3796221"/>
                <a:ext cx="13090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𝑣𝑑𝑦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𝑦𝑑𝑣</m:t>
                      </m:r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B205D8A-7CC7-A78F-4F4C-44C367408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306" y="3796221"/>
                <a:ext cx="1309013" cy="215444"/>
              </a:xfrm>
              <a:prstGeom prst="rect">
                <a:avLst/>
              </a:prstGeom>
              <a:blipFill>
                <a:blip r:embed="rId14"/>
                <a:stretch>
                  <a:fillRect l="-3271" r="-3738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19ECEAA-13FB-EE44-9646-5B57CE9CBE86}"/>
                  </a:ext>
                </a:extLst>
              </p:cNvPr>
              <p:cNvSpPr txBox="1"/>
              <p:nvPr/>
            </p:nvSpPr>
            <p:spPr>
              <a:xfrm>
                <a:off x="1566831" y="4705321"/>
                <a:ext cx="3259482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𝑢𝑁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19ECEAA-13FB-EE44-9646-5B57CE9CB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831" y="4705321"/>
                <a:ext cx="3259482" cy="576761"/>
              </a:xfrm>
              <a:prstGeom prst="rect">
                <a:avLst/>
              </a:prstGeom>
              <a:blipFill>
                <a:blip r:embed="rId15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Left Brace 53">
            <a:extLst>
              <a:ext uri="{FF2B5EF4-FFF2-40B4-BE49-F238E27FC236}">
                <a16:creationId xmlns:a16="http://schemas.microsoft.com/office/drawing/2014/main" id="{C30B4831-7F9F-A346-B9C7-DD374F7BED56}"/>
              </a:ext>
            </a:extLst>
          </p:cNvPr>
          <p:cNvSpPr/>
          <p:nvPr/>
        </p:nvSpPr>
        <p:spPr>
          <a:xfrm rot="16200000">
            <a:off x="1700088" y="5276586"/>
            <a:ext cx="117735" cy="31636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0BE17D22-DF39-F1E8-A247-321DA7CF8256}"/>
              </a:ext>
            </a:extLst>
          </p:cNvPr>
          <p:cNvSpPr/>
          <p:nvPr/>
        </p:nvSpPr>
        <p:spPr>
          <a:xfrm rot="16200000">
            <a:off x="3017959" y="4488957"/>
            <a:ext cx="117735" cy="189162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0D886E1-78DD-45DE-9ACB-A537160656E8}"/>
                  </a:ext>
                </a:extLst>
              </p:cNvPr>
              <p:cNvSpPr txBox="1"/>
              <p:nvPr/>
            </p:nvSpPr>
            <p:spPr>
              <a:xfrm>
                <a:off x="1450526" y="5519881"/>
                <a:ext cx="5693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  <a:latin typeface="Euclid" panose="02020503060505020303" pitchFamily="18" charset="0"/>
                  </a:rPr>
                  <a:t>just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200" dirty="0">
                  <a:solidFill>
                    <a:srgbClr val="00B050"/>
                  </a:solidFill>
                  <a:latin typeface="Euclid" panose="02020503060505020303" pitchFamily="18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0D886E1-78DD-45DE-9ACB-A53716065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526" y="5519881"/>
                <a:ext cx="569387" cy="276999"/>
              </a:xfrm>
              <a:prstGeom prst="rect">
                <a:avLst/>
              </a:prstGeom>
              <a:blipFill>
                <a:blip r:embed="rId16"/>
                <a:stretch>
                  <a:fillRect l="-107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B5C6D39-DFED-1D4E-CB77-330878E9D686}"/>
                  </a:ext>
                </a:extLst>
              </p:cNvPr>
              <p:cNvSpPr txBox="1"/>
              <p:nvPr/>
            </p:nvSpPr>
            <p:spPr>
              <a:xfrm>
                <a:off x="2822126" y="5493636"/>
                <a:ext cx="5797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  <a:latin typeface="Euclid" panose="02020503060505020303" pitchFamily="18" charset="0"/>
                  </a:rPr>
                  <a:t>just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1200" dirty="0">
                  <a:solidFill>
                    <a:srgbClr val="00B050"/>
                  </a:solidFill>
                  <a:latin typeface="Euclid" panose="02020503060505020303" pitchFamily="18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B5C6D39-DFED-1D4E-CB77-330878E9D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26" y="5493636"/>
                <a:ext cx="579710" cy="276999"/>
              </a:xfrm>
              <a:prstGeom prst="rect">
                <a:avLst/>
              </a:prstGeom>
              <a:blipFill>
                <a:blip r:embed="rId17"/>
                <a:stretch>
                  <a:fillRect l="-105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07FFDA7-DA24-97FC-F40F-6749506E2015}"/>
                  </a:ext>
                </a:extLst>
              </p:cNvPr>
              <p:cNvSpPr txBox="1"/>
              <p:nvPr/>
            </p:nvSpPr>
            <p:spPr>
              <a:xfrm>
                <a:off x="5472199" y="4705321"/>
                <a:ext cx="3233513" cy="584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07FFDA7-DA24-97FC-F40F-6749506E2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199" y="4705321"/>
                <a:ext cx="3233513" cy="58484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Left Brace 58">
            <a:extLst>
              <a:ext uri="{FF2B5EF4-FFF2-40B4-BE49-F238E27FC236}">
                <a16:creationId xmlns:a16="http://schemas.microsoft.com/office/drawing/2014/main" id="{8F234968-EE4F-A88C-1CBE-F6F1F580E1A8}"/>
              </a:ext>
            </a:extLst>
          </p:cNvPr>
          <p:cNvSpPr/>
          <p:nvPr/>
        </p:nvSpPr>
        <p:spPr>
          <a:xfrm rot="16200000">
            <a:off x="5605456" y="5276586"/>
            <a:ext cx="117735" cy="31636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>
            <a:extLst>
              <a:ext uri="{FF2B5EF4-FFF2-40B4-BE49-F238E27FC236}">
                <a16:creationId xmlns:a16="http://schemas.microsoft.com/office/drawing/2014/main" id="{7C34E881-F406-860B-478A-75227B0976C1}"/>
              </a:ext>
            </a:extLst>
          </p:cNvPr>
          <p:cNvSpPr/>
          <p:nvPr/>
        </p:nvSpPr>
        <p:spPr>
          <a:xfrm rot="16200000">
            <a:off x="6923327" y="4488957"/>
            <a:ext cx="117735" cy="189162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216BA45-B7BC-EFE8-ED7D-17994E896D50}"/>
                  </a:ext>
                </a:extLst>
              </p:cNvPr>
              <p:cNvSpPr txBox="1"/>
              <p:nvPr/>
            </p:nvSpPr>
            <p:spPr>
              <a:xfrm>
                <a:off x="5355894" y="5519881"/>
                <a:ext cx="5768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  <a:latin typeface="Euclid" panose="02020503060505020303" pitchFamily="18" charset="0"/>
                  </a:rPr>
                  <a:t>just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1200" dirty="0">
                  <a:solidFill>
                    <a:srgbClr val="00B050"/>
                  </a:solidFill>
                  <a:latin typeface="Euclid" panose="02020503060505020303" pitchFamily="18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216BA45-B7BC-EFE8-ED7D-17994E896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894" y="5519881"/>
                <a:ext cx="576825" cy="276999"/>
              </a:xfrm>
              <a:prstGeom prst="rect">
                <a:avLst/>
              </a:prstGeom>
              <a:blipFill>
                <a:blip r:embed="rId19"/>
                <a:stretch>
                  <a:fillRect l="-106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3C8A847-E070-0A0C-0D5F-E62EB04AEF0C}"/>
                  </a:ext>
                </a:extLst>
              </p:cNvPr>
              <p:cNvSpPr txBox="1"/>
              <p:nvPr/>
            </p:nvSpPr>
            <p:spPr>
              <a:xfrm>
                <a:off x="6727494" y="5493636"/>
                <a:ext cx="5754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  <a:latin typeface="Euclid" panose="02020503060505020303" pitchFamily="18" charset="0"/>
                  </a:rPr>
                  <a:t>just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1200" dirty="0">
                  <a:solidFill>
                    <a:srgbClr val="00B050"/>
                  </a:solidFill>
                  <a:latin typeface="Euclid" panose="02020503060505020303" pitchFamily="18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3C8A847-E070-0A0C-0D5F-E62EB04AE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494" y="5493636"/>
                <a:ext cx="575479" cy="276999"/>
              </a:xfrm>
              <a:prstGeom prst="rect">
                <a:avLst/>
              </a:prstGeom>
              <a:blipFill>
                <a:blip r:embed="rId20"/>
                <a:stretch>
                  <a:fillRect l="-106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4715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4" grpId="0"/>
      <p:bldP spid="10" grpId="0"/>
      <p:bldP spid="21" grpId="0"/>
      <p:bldP spid="25" grpId="0"/>
      <p:bldP spid="28" grpId="0"/>
      <p:bldP spid="5" grpId="0"/>
      <p:bldP spid="6" grpId="0"/>
      <p:bldP spid="7" grpId="0"/>
      <p:bldP spid="26" grpId="0"/>
      <p:bldP spid="30" grpId="0"/>
      <p:bldP spid="31" grpId="0"/>
      <p:bldP spid="32" grpId="0"/>
      <p:bldP spid="33" grpId="0"/>
      <p:bldP spid="53" grpId="0"/>
      <p:bldP spid="54" grpId="0" animBg="1"/>
      <p:bldP spid="55" grpId="0" animBg="1"/>
      <p:bldP spid="56" grpId="0"/>
      <p:bldP spid="57" grpId="0"/>
      <p:bldP spid="58" grpId="0"/>
      <p:bldP spid="59" grpId="0" animBg="1"/>
      <p:bldP spid="60" grpId="0" animBg="1"/>
      <p:bldP spid="61" grpId="0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8FCADC-FCBE-4127-28FE-3E27F0EAE31E}"/>
              </a:ext>
            </a:extLst>
          </p:cNvPr>
          <p:cNvSpPr txBox="1"/>
          <p:nvPr/>
        </p:nvSpPr>
        <p:spPr>
          <a:xfrm>
            <a:off x="475988" y="353559"/>
            <a:ext cx="1162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BEB528E-FEC6-1E3B-E188-F9C01C679C43}"/>
                  </a:ext>
                </a:extLst>
              </p:cNvPr>
              <p:cNvSpPr txBox="1"/>
              <p:nvPr/>
            </p:nvSpPr>
            <p:spPr>
              <a:xfrm>
                <a:off x="693820" y="998622"/>
                <a:ext cx="27516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BEB528E-FEC6-1E3B-E188-F9C01C679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20" y="998622"/>
                <a:ext cx="2751651" cy="276999"/>
              </a:xfrm>
              <a:prstGeom prst="rect">
                <a:avLst/>
              </a:prstGeom>
              <a:blipFill>
                <a:blip r:embed="rId2"/>
                <a:stretch>
                  <a:fillRect t="-2222" r="-155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4FEA14-DC45-DDB7-C4BA-90AAA7E2C9B0}"/>
                  </a:ext>
                </a:extLst>
              </p:cNvPr>
              <p:cNvSpPr txBox="1"/>
              <p:nvPr/>
            </p:nvSpPr>
            <p:spPr>
              <a:xfrm>
                <a:off x="6732515" y="568646"/>
                <a:ext cx="37962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1. Check if “Homogeneous”;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200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200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 same degree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200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4FEA14-DC45-DDB7-C4BA-90AAA7E2C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515" y="568646"/>
                <a:ext cx="3796296" cy="276999"/>
              </a:xfrm>
              <a:prstGeom prst="rect">
                <a:avLst/>
              </a:prstGeom>
              <a:blipFill>
                <a:blip r:embed="rId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B1F079-6D6F-6F9A-84B1-7ABF8A6DFCB4}"/>
                  </a:ext>
                </a:extLst>
              </p:cNvPr>
              <p:cNvSpPr txBox="1"/>
              <p:nvPr/>
            </p:nvSpPr>
            <p:spPr>
              <a:xfrm>
                <a:off x="7410296" y="940341"/>
                <a:ext cx="24407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B1F079-6D6F-6F9A-84B1-7ABF8A6DF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296" y="940341"/>
                <a:ext cx="2440733" cy="246221"/>
              </a:xfrm>
              <a:prstGeom prst="rect">
                <a:avLst/>
              </a:prstGeom>
              <a:blipFill>
                <a:blip r:embed="rId4"/>
                <a:stretch>
                  <a:fillRect l="-1500" r="-1250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B3134B-9783-46DD-F596-D3BC13E5B3B6}"/>
                  </a:ext>
                </a:extLst>
              </p:cNvPr>
              <p:cNvSpPr txBox="1"/>
              <p:nvPr/>
            </p:nvSpPr>
            <p:spPr>
              <a:xfrm>
                <a:off x="6640721" y="1325401"/>
                <a:ext cx="17504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𝑡𝑥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𝑡𝑦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B3134B-9783-46DD-F596-D3BC13E5B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721" y="1325401"/>
                <a:ext cx="1750479" cy="215444"/>
              </a:xfrm>
              <a:prstGeom prst="rect">
                <a:avLst/>
              </a:prstGeom>
              <a:blipFill>
                <a:blip r:embed="rId5"/>
                <a:stretch>
                  <a:fillRect l="-1736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758707-5F95-CAA1-A8DF-35728045C9E1}"/>
                  </a:ext>
                </a:extLst>
              </p:cNvPr>
              <p:cNvSpPr txBox="1"/>
              <p:nvPr/>
            </p:nvSpPr>
            <p:spPr>
              <a:xfrm>
                <a:off x="9107707" y="1325401"/>
                <a:ext cx="17088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𝑡𝑥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𝑡𝑦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758707-5F95-CAA1-A8DF-35728045C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7707" y="1325401"/>
                <a:ext cx="1708801" cy="215444"/>
              </a:xfrm>
              <a:prstGeom prst="rect">
                <a:avLst/>
              </a:prstGeom>
              <a:blipFill>
                <a:blip r:embed="rId6"/>
                <a:stretch>
                  <a:fillRect l="-1786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e 12">
            <a:extLst>
              <a:ext uri="{FF2B5EF4-FFF2-40B4-BE49-F238E27FC236}">
                <a16:creationId xmlns:a16="http://schemas.microsoft.com/office/drawing/2014/main" id="{2F411BC6-DDE5-C5CE-DEDA-E7603D240534}"/>
              </a:ext>
            </a:extLst>
          </p:cNvPr>
          <p:cNvSpPr/>
          <p:nvPr/>
        </p:nvSpPr>
        <p:spPr>
          <a:xfrm rot="16200000">
            <a:off x="1033073" y="1065152"/>
            <a:ext cx="114507" cy="69891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B4A925F-D463-1E86-2229-42339B916300}"/>
              </a:ext>
            </a:extLst>
          </p:cNvPr>
          <p:cNvSpPr/>
          <p:nvPr/>
        </p:nvSpPr>
        <p:spPr>
          <a:xfrm rot="16200000">
            <a:off x="2288369" y="1065153"/>
            <a:ext cx="114507" cy="69891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23C9F3-2571-C8F7-4869-CC9E753F9347}"/>
                  </a:ext>
                </a:extLst>
              </p:cNvPr>
              <p:cNvSpPr txBox="1"/>
              <p:nvPr/>
            </p:nvSpPr>
            <p:spPr>
              <a:xfrm>
                <a:off x="781203" y="1520574"/>
                <a:ext cx="6182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23C9F3-2571-C8F7-4869-CC9E753F9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03" y="1520574"/>
                <a:ext cx="618246" cy="215444"/>
              </a:xfrm>
              <a:prstGeom prst="rect">
                <a:avLst/>
              </a:prstGeom>
              <a:blipFill>
                <a:blip r:embed="rId7"/>
                <a:stretch>
                  <a:fillRect l="-588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92B5E5-4B22-978B-BFFD-D6B505E311E8}"/>
                  </a:ext>
                </a:extLst>
              </p:cNvPr>
              <p:cNvSpPr txBox="1"/>
              <p:nvPr/>
            </p:nvSpPr>
            <p:spPr>
              <a:xfrm>
                <a:off x="2045046" y="1532066"/>
                <a:ext cx="5974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92B5E5-4B22-978B-BFFD-D6B505E31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046" y="1532066"/>
                <a:ext cx="597408" cy="215444"/>
              </a:xfrm>
              <a:prstGeom prst="rect">
                <a:avLst/>
              </a:prstGeom>
              <a:blipFill>
                <a:blip r:embed="rId8"/>
                <a:stretch>
                  <a:fillRect l="-612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469B63-9CB7-F489-2717-E0BB243A570E}"/>
                  </a:ext>
                </a:extLst>
              </p:cNvPr>
              <p:cNvSpPr txBox="1"/>
              <p:nvPr/>
            </p:nvSpPr>
            <p:spPr>
              <a:xfrm>
                <a:off x="6679386" y="1753535"/>
                <a:ext cx="171181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𝑡𝑥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𝑡𝑦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469B63-9CB7-F489-2717-E0BB243A5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386" y="1753535"/>
                <a:ext cx="1711814" cy="215444"/>
              </a:xfrm>
              <a:prstGeom prst="rect">
                <a:avLst/>
              </a:prstGeom>
              <a:blipFill>
                <a:blip r:embed="rId9"/>
                <a:stretch>
                  <a:fillRect r="-2847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0C725CE-7D34-2F19-9B70-C8F1215788B8}"/>
                  </a:ext>
                </a:extLst>
              </p:cNvPr>
              <p:cNvSpPr txBox="1"/>
              <p:nvPr/>
            </p:nvSpPr>
            <p:spPr>
              <a:xfrm>
                <a:off x="9104693" y="1753535"/>
                <a:ext cx="171181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𝑡𝑥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𝑡𝑦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0C725CE-7D34-2F19-9B70-C8F121578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693" y="1753535"/>
                <a:ext cx="1711815" cy="215444"/>
              </a:xfrm>
              <a:prstGeom prst="rect">
                <a:avLst/>
              </a:prstGeom>
              <a:blipFill>
                <a:blip r:embed="rId10"/>
                <a:stretch>
                  <a:fillRect r="-3214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FE7301A-DF8E-A809-AC33-6422BFCE20CD}"/>
                  </a:ext>
                </a:extLst>
              </p:cNvPr>
              <p:cNvSpPr txBox="1"/>
              <p:nvPr/>
            </p:nvSpPr>
            <p:spPr>
              <a:xfrm>
                <a:off x="8496811" y="2016069"/>
                <a:ext cx="4867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FE7301A-DF8E-A809-AC33-6422BFCE2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811" y="2016069"/>
                <a:ext cx="486736" cy="215444"/>
              </a:xfrm>
              <a:prstGeom prst="rect">
                <a:avLst/>
              </a:prstGeom>
              <a:blipFill>
                <a:blip r:embed="rId11"/>
                <a:stretch>
                  <a:fillRect l="-5000" r="-75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3A2C8F8-418A-5B88-AB78-18046566CDC6}"/>
                  </a:ext>
                </a:extLst>
              </p:cNvPr>
              <p:cNvSpPr txBox="1"/>
              <p:nvPr/>
            </p:nvSpPr>
            <p:spPr>
              <a:xfrm>
                <a:off x="593557" y="1946741"/>
                <a:ext cx="52538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2. Substitute either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2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2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2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2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200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, whichever makes equation simpler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3A2C8F8-418A-5B88-AB78-18046566C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7" y="1946741"/>
                <a:ext cx="5253811" cy="276999"/>
              </a:xfrm>
              <a:prstGeom prst="rect">
                <a:avLst/>
              </a:prstGeom>
              <a:blipFill>
                <a:blip r:embed="rId12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B975E28-D986-D8FA-C6B9-37F1AAD6F442}"/>
                  </a:ext>
                </a:extLst>
              </p:cNvPr>
              <p:cNvSpPr txBox="1"/>
              <p:nvPr/>
            </p:nvSpPr>
            <p:spPr>
              <a:xfrm>
                <a:off x="919600" y="2223740"/>
                <a:ext cx="58278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𝑢𝑥</m:t>
                      </m:r>
                    </m:oMath>
                  </m:oMathPara>
                </a14:m>
                <a:endParaRPr lang="en-US" sz="14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B975E28-D986-D8FA-C6B9-37F1AAD6F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00" y="2223740"/>
                <a:ext cx="582788" cy="215444"/>
              </a:xfrm>
              <a:prstGeom prst="rect">
                <a:avLst/>
              </a:prstGeom>
              <a:blipFill>
                <a:blip r:embed="rId13"/>
                <a:stretch>
                  <a:fillRect l="-7368" r="-3158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CE9E585A-468A-0280-80D8-8650F79A2EA4}"/>
              </a:ext>
            </a:extLst>
          </p:cNvPr>
          <p:cNvSpPr/>
          <p:nvPr/>
        </p:nvSpPr>
        <p:spPr>
          <a:xfrm>
            <a:off x="1996167" y="1923199"/>
            <a:ext cx="597408" cy="29919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C1DDA34-3F8D-DB21-9EA5-E66278BC281D}"/>
                  </a:ext>
                </a:extLst>
              </p:cNvPr>
              <p:cNvSpPr txBox="1"/>
              <p:nvPr/>
            </p:nvSpPr>
            <p:spPr>
              <a:xfrm>
                <a:off x="781203" y="2509451"/>
                <a:ext cx="26703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C1DDA34-3F8D-DB21-9EA5-E66278BC2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03" y="2509451"/>
                <a:ext cx="2670346" cy="246221"/>
              </a:xfrm>
              <a:prstGeom prst="rect">
                <a:avLst/>
              </a:prstGeom>
              <a:blipFill>
                <a:blip r:embed="rId14"/>
                <a:stretch>
                  <a:fillRect r="-1370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0875164-247A-DCD6-BBBE-DB0D2A21B9EA}"/>
                  </a:ext>
                </a:extLst>
              </p:cNvPr>
              <p:cNvSpPr txBox="1"/>
              <p:nvPr/>
            </p:nvSpPr>
            <p:spPr>
              <a:xfrm>
                <a:off x="593557" y="2940582"/>
                <a:ext cx="37269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3. If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200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, substitute for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𝑑𝑦</m:t>
                    </m:r>
                  </m:oMath>
                </a14:m>
                <a:r>
                  <a:rPr lang="en-US" sz="1200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, and if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200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, substitute for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sz="1200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0875164-247A-DCD6-BBBE-DB0D2A21B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7" y="2940582"/>
                <a:ext cx="3726982" cy="276999"/>
              </a:xfrm>
              <a:prstGeom prst="rect">
                <a:avLst/>
              </a:prstGeom>
              <a:blipFill>
                <a:blip r:embed="rId15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82E548D-52E6-41B0-883D-E07363C3B4B9}"/>
                  </a:ext>
                </a:extLst>
              </p:cNvPr>
              <p:cNvSpPr txBox="1"/>
              <p:nvPr/>
            </p:nvSpPr>
            <p:spPr>
              <a:xfrm>
                <a:off x="845830" y="3259353"/>
                <a:ext cx="131311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𝑢𝑑𝑥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𝑥𝑑𝑢</m:t>
                      </m:r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82E548D-52E6-41B0-883D-E07363C3B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30" y="3259353"/>
                <a:ext cx="1313116" cy="215444"/>
              </a:xfrm>
              <a:prstGeom prst="rect">
                <a:avLst/>
              </a:prstGeom>
              <a:blipFill>
                <a:blip r:embed="rId16"/>
                <a:stretch>
                  <a:fillRect l="-4651" r="-2326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7E46E33C-E58A-9AA8-E008-F30BEAAED77A}"/>
              </a:ext>
            </a:extLst>
          </p:cNvPr>
          <p:cNvSpPr/>
          <p:nvPr/>
        </p:nvSpPr>
        <p:spPr>
          <a:xfrm>
            <a:off x="833116" y="2902085"/>
            <a:ext cx="1484967" cy="29919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B9C3AF4-458F-6435-A1F6-FB1BC8F626C9}"/>
                  </a:ext>
                </a:extLst>
              </p:cNvPr>
              <p:cNvSpPr txBox="1"/>
              <p:nvPr/>
            </p:nvSpPr>
            <p:spPr>
              <a:xfrm>
                <a:off x="781203" y="3607162"/>
                <a:ext cx="354885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𝑢𝑥</m:t>
                          </m:r>
                        </m:e>
                      </m:d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𝑢𝑑𝑥</m:t>
                          </m:r>
                          <m:r>
                            <a:rPr lang="en-US" sz="16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𝑥𝑑𝑢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B9C3AF4-458F-6435-A1F6-FB1BC8F62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03" y="3607162"/>
                <a:ext cx="3548857" cy="246221"/>
              </a:xfrm>
              <a:prstGeom prst="rect">
                <a:avLst/>
              </a:prstGeom>
              <a:blipFill>
                <a:blip r:embed="rId17"/>
                <a:stretch>
                  <a:fillRect r="-859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302B8680-E3EE-3E17-01A6-5A37B322FB6E}"/>
              </a:ext>
            </a:extLst>
          </p:cNvPr>
          <p:cNvSpPr txBox="1"/>
          <p:nvPr/>
        </p:nvSpPr>
        <p:spPr>
          <a:xfrm>
            <a:off x="593557" y="3985748"/>
            <a:ext cx="2266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Euclid" panose="02020503060505020303" pitchFamily="18" charset="0"/>
              </a:rPr>
              <a:t>4. Simplify into separable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739DA15-6951-D068-4465-94FEC036E6B1}"/>
                  </a:ext>
                </a:extLst>
              </p:cNvPr>
              <p:cNvSpPr txBox="1"/>
              <p:nvPr/>
            </p:nvSpPr>
            <p:spPr>
              <a:xfrm>
                <a:off x="781203" y="4329162"/>
                <a:ext cx="451078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𝑥𝑑𝑥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𝑢𝑥𝑑𝑥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𝑥𝑢𝑑𝑥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𝑥𝑑𝑥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739DA15-6951-D068-4465-94FEC036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03" y="4329162"/>
                <a:ext cx="4510787" cy="246221"/>
              </a:xfrm>
              <a:prstGeom prst="rect">
                <a:avLst/>
              </a:prstGeom>
              <a:blipFill>
                <a:blip r:embed="rId18"/>
                <a:stretch>
                  <a:fillRect l="-676" r="-54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D5BAEA6-DBC0-E57E-1401-2CBA32509E34}"/>
                  </a:ext>
                </a:extLst>
              </p:cNvPr>
              <p:cNvSpPr txBox="1"/>
              <p:nvPr/>
            </p:nvSpPr>
            <p:spPr>
              <a:xfrm>
                <a:off x="845830" y="4726975"/>
                <a:ext cx="39338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𝑢𝑥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𝑢𝑥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D5BAEA6-DBC0-E57E-1401-2CBA32509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30" y="4726975"/>
                <a:ext cx="3933897" cy="246221"/>
              </a:xfrm>
              <a:prstGeom prst="rect">
                <a:avLst/>
              </a:prstGeom>
              <a:blipFill>
                <a:blip r:embed="rId19"/>
                <a:stretch>
                  <a:fillRect r="-930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FB7FB09-F68D-2C88-C916-65C7B07355FB}"/>
                  </a:ext>
                </a:extLst>
              </p:cNvPr>
              <p:cNvSpPr txBox="1"/>
              <p:nvPr/>
            </p:nvSpPr>
            <p:spPr>
              <a:xfrm>
                <a:off x="843551" y="5100062"/>
                <a:ext cx="287636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FB7FB09-F68D-2C88-C916-65C7B0735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51" y="5100062"/>
                <a:ext cx="2876364" cy="246221"/>
              </a:xfrm>
              <a:prstGeom prst="rect">
                <a:avLst/>
              </a:prstGeom>
              <a:blipFill>
                <a:blip r:embed="rId20"/>
                <a:stretch>
                  <a:fillRect l="-636" r="-1271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580F5E4-F5DE-76E8-E4B6-B037FB4D9209}"/>
              </a:ext>
            </a:extLst>
          </p:cNvPr>
          <p:cNvCxnSpPr>
            <a:cxnSpLocks/>
          </p:cNvCxnSpPr>
          <p:nvPr/>
        </p:nvCxnSpPr>
        <p:spPr>
          <a:xfrm>
            <a:off x="1187700" y="4856766"/>
            <a:ext cx="86135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7BC56F0-ED68-3C2F-CD6F-4FC7AAE8A164}"/>
                  </a:ext>
                </a:extLst>
              </p:cNvPr>
              <p:cNvSpPr txBox="1"/>
              <p:nvPr/>
            </p:nvSpPr>
            <p:spPr>
              <a:xfrm>
                <a:off x="901033" y="5473149"/>
                <a:ext cx="267137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1600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𝑑𝑢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7BC56F0-ED68-3C2F-CD6F-4FC7AAE8A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33" y="5473149"/>
                <a:ext cx="2671372" cy="246221"/>
              </a:xfrm>
              <a:prstGeom prst="rect">
                <a:avLst/>
              </a:prstGeom>
              <a:blipFill>
                <a:blip r:embed="rId21"/>
                <a:stretch>
                  <a:fillRect l="-913" r="-1598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84FE276-024D-825F-C6DE-D7A916B9B3A4}"/>
                  </a:ext>
                </a:extLst>
              </p:cNvPr>
              <p:cNvSpPr txBox="1"/>
              <p:nvPr/>
            </p:nvSpPr>
            <p:spPr>
              <a:xfrm>
                <a:off x="901033" y="5846236"/>
                <a:ext cx="1781513" cy="512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𝑥𝑑𝑥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84FE276-024D-825F-C6DE-D7A916B9B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33" y="5846236"/>
                <a:ext cx="1781513" cy="51270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9F68ECE-D623-D70A-3CE6-6ACA297A1122}"/>
              </a:ext>
            </a:extLst>
          </p:cNvPr>
          <p:cNvCxnSpPr>
            <a:cxnSpLocks/>
          </p:cNvCxnSpPr>
          <p:nvPr/>
        </p:nvCxnSpPr>
        <p:spPr>
          <a:xfrm flipV="1">
            <a:off x="1129780" y="6170630"/>
            <a:ext cx="98926" cy="100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9A7107A-3AB8-69D0-69BD-6F2CCFD3CD69}"/>
              </a:ext>
            </a:extLst>
          </p:cNvPr>
          <p:cNvCxnSpPr>
            <a:cxnSpLocks/>
          </p:cNvCxnSpPr>
          <p:nvPr/>
        </p:nvCxnSpPr>
        <p:spPr>
          <a:xfrm flipV="1">
            <a:off x="943109" y="5914467"/>
            <a:ext cx="114965" cy="1264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AA5FD0-D3AD-AAFB-639E-5FD67B88B455}"/>
                  </a:ext>
                </a:extLst>
              </p:cNvPr>
              <p:cNvSpPr txBox="1"/>
              <p:nvPr/>
            </p:nvSpPr>
            <p:spPr>
              <a:xfrm>
                <a:off x="3114842" y="5865548"/>
                <a:ext cx="1628523" cy="512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AA5FD0-D3AD-AAFB-639E-5FD67B88B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842" y="5865548"/>
                <a:ext cx="1628523" cy="51270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A999F09E-B083-A560-7561-93BC903BDF74}"/>
              </a:ext>
            </a:extLst>
          </p:cNvPr>
          <p:cNvSpPr txBox="1"/>
          <p:nvPr/>
        </p:nvSpPr>
        <p:spPr>
          <a:xfrm>
            <a:off x="6732515" y="2422971"/>
            <a:ext cx="2031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Euclid" panose="02020503060505020303" pitchFamily="18" charset="0"/>
              </a:rPr>
              <a:t>5. Solve separable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BA644B6-464A-BB58-2D20-454F75F33418}"/>
                  </a:ext>
                </a:extLst>
              </p:cNvPr>
              <p:cNvSpPr txBox="1"/>
              <p:nvPr/>
            </p:nvSpPr>
            <p:spPr>
              <a:xfrm>
                <a:off x="6822603" y="2889447"/>
                <a:ext cx="1808059" cy="512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   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BA644B6-464A-BB58-2D20-454F75F33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603" y="2889447"/>
                <a:ext cx="1808059" cy="51270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982A28A-BC6A-5357-6D8C-D34D4D97E213}"/>
                  </a:ext>
                </a:extLst>
              </p:cNvPr>
              <p:cNvSpPr txBox="1"/>
              <p:nvPr/>
            </p:nvSpPr>
            <p:spPr>
              <a:xfrm>
                <a:off x="6640721" y="2835532"/>
                <a:ext cx="328872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982A28A-BC6A-5357-6D8C-D34D4D97E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721" y="2835532"/>
                <a:ext cx="328872" cy="72654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71878FC-CB84-6826-3381-1018E9BB4928}"/>
                  </a:ext>
                </a:extLst>
              </p:cNvPr>
              <p:cNvSpPr txBox="1"/>
              <p:nvPr/>
            </p:nvSpPr>
            <p:spPr>
              <a:xfrm>
                <a:off x="7334543" y="2827511"/>
                <a:ext cx="328872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71878FC-CB84-6826-3381-1018E9BB4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543" y="2827511"/>
                <a:ext cx="328872" cy="72654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26185A4-5CD5-AF43-C237-33745F12436F}"/>
                  </a:ext>
                </a:extLst>
              </p:cNvPr>
              <p:cNvSpPr txBox="1"/>
              <p:nvPr/>
            </p:nvSpPr>
            <p:spPr>
              <a:xfrm>
                <a:off x="6027444" y="3591628"/>
                <a:ext cx="2977032" cy="5650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26185A4-5CD5-AF43-C237-33745F124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444" y="3591628"/>
                <a:ext cx="2977032" cy="56509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D41EDC8-926D-0935-FBF5-EC1FEDC97300}"/>
                  </a:ext>
                </a:extLst>
              </p:cNvPr>
              <p:cNvSpPr txBox="1"/>
              <p:nvPr/>
            </p:nvSpPr>
            <p:spPr>
              <a:xfrm>
                <a:off x="9272861" y="2452745"/>
                <a:ext cx="8812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D41EDC8-926D-0935-FBF5-EC1FEDC97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861" y="2452745"/>
                <a:ext cx="881267" cy="215444"/>
              </a:xfrm>
              <a:prstGeom prst="rect">
                <a:avLst/>
              </a:prstGeom>
              <a:blipFill>
                <a:blip r:embed="rId28"/>
                <a:stretch>
                  <a:fillRect l="-2069" r="-1379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D88D8DA-8D29-D04E-085C-D5034705B286}"/>
                  </a:ext>
                </a:extLst>
              </p:cNvPr>
              <p:cNvSpPr txBox="1"/>
              <p:nvPr/>
            </p:nvSpPr>
            <p:spPr>
              <a:xfrm>
                <a:off x="5948486" y="4206354"/>
                <a:ext cx="3599062" cy="5650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D88D8DA-8D29-D04E-085C-D5034705B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486" y="4206354"/>
                <a:ext cx="3599062" cy="56509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8678EFF-48CF-5970-A6FF-77329C0405CE}"/>
                  </a:ext>
                </a:extLst>
              </p:cNvPr>
              <p:cNvSpPr txBox="1"/>
              <p:nvPr/>
            </p:nvSpPr>
            <p:spPr>
              <a:xfrm>
                <a:off x="9272861" y="2744352"/>
                <a:ext cx="8950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𝑢𝑑𝑢</m:t>
                      </m:r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8678EFF-48CF-5970-A6FF-77329C040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861" y="2744352"/>
                <a:ext cx="895053" cy="215444"/>
              </a:xfrm>
              <a:prstGeom prst="rect">
                <a:avLst/>
              </a:prstGeom>
              <a:blipFill>
                <a:blip r:embed="rId30"/>
                <a:stretch>
                  <a:fillRect l="-4082" r="-4762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6643D12-85B7-4EC2-BEF3-8CFF4F2464D7}"/>
                  </a:ext>
                </a:extLst>
              </p:cNvPr>
              <p:cNvSpPr txBox="1"/>
              <p:nvPr/>
            </p:nvSpPr>
            <p:spPr>
              <a:xfrm>
                <a:off x="9267049" y="3016923"/>
                <a:ext cx="795666" cy="407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𝑢𝑑𝑢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6643D12-85B7-4EC2-BEF3-8CFF4F246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049" y="3016923"/>
                <a:ext cx="795666" cy="407612"/>
              </a:xfrm>
              <a:prstGeom prst="rect">
                <a:avLst/>
              </a:prstGeom>
              <a:blipFill>
                <a:blip r:embed="rId31"/>
                <a:stretch>
                  <a:fillRect l="-4580" t="-1493" r="-4580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A87969FB-8C3A-A5A0-25BC-6CAD98448AF3}"/>
              </a:ext>
            </a:extLst>
          </p:cNvPr>
          <p:cNvSpPr/>
          <p:nvPr/>
        </p:nvSpPr>
        <p:spPr>
          <a:xfrm rot="1092282">
            <a:off x="8769310" y="4327828"/>
            <a:ext cx="827435" cy="16963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8ED5920-83B1-63F6-D890-9CB97D34707B}"/>
              </a:ext>
            </a:extLst>
          </p:cNvPr>
          <p:cNvSpPr/>
          <p:nvPr/>
        </p:nvSpPr>
        <p:spPr>
          <a:xfrm>
            <a:off x="8660642" y="4492472"/>
            <a:ext cx="515442" cy="20421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4C8E95B-EA95-A039-C58B-12FE9294A600}"/>
                  </a:ext>
                </a:extLst>
              </p:cNvPr>
              <p:cNvSpPr txBox="1"/>
              <p:nvPr/>
            </p:nvSpPr>
            <p:spPr>
              <a:xfrm>
                <a:off x="5137980" y="4765916"/>
                <a:ext cx="3457485" cy="5650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4C8E95B-EA95-A039-C58B-12FE9294A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980" y="4765916"/>
                <a:ext cx="3457485" cy="56509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>
            <a:extLst>
              <a:ext uri="{FF2B5EF4-FFF2-40B4-BE49-F238E27FC236}">
                <a16:creationId xmlns:a16="http://schemas.microsoft.com/office/drawing/2014/main" id="{6851D3C7-7066-1FDE-34FD-DCFA8BAE75B4}"/>
              </a:ext>
            </a:extLst>
          </p:cNvPr>
          <p:cNvSpPr/>
          <p:nvPr/>
        </p:nvSpPr>
        <p:spPr>
          <a:xfrm>
            <a:off x="8377231" y="4180880"/>
            <a:ext cx="1336264" cy="56509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A03A6DF-D596-1266-17F4-0BDEA386097A}"/>
                  </a:ext>
                </a:extLst>
              </p:cNvPr>
              <p:cNvSpPr txBox="1"/>
              <p:nvPr/>
            </p:nvSpPr>
            <p:spPr>
              <a:xfrm>
                <a:off x="9512555" y="4152503"/>
                <a:ext cx="1151776" cy="657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den>
                          </m:f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nary>
                    </m:oMath>
                  </m:oMathPara>
                </a14:m>
                <a:endParaRPr 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A03A6DF-D596-1266-17F4-0BDEA3860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555" y="4152503"/>
                <a:ext cx="1151776" cy="65742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1B7DD51-8C6D-FF88-C930-16D13402F10E}"/>
                  </a:ext>
                </a:extLst>
              </p:cNvPr>
              <p:cNvSpPr txBox="1"/>
              <p:nvPr/>
            </p:nvSpPr>
            <p:spPr>
              <a:xfrm>
                <a:off x="5216709" y="5348013"/>
                <a:ext cx="2925353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1B7DD51-8C6D-FF88-C930-16D13402F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709" y="5348013"/>
                <a:ext cx="2925353" cy="403316"/>
              </a:xfrm>
              <a:prstGeom prst="rect">
                <a:avLst/>
              </a:prstGeom>
              <a:blipFill>
                <a:blip r:embed="rId3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ectangle 94">
            <a:extLst>
              <a:ext uri="{FF2B5EF4-FFF2-40B4-BE49-F238E27FC236}">
                <a16:creationId xmlns:a16="http://schemas.microsoft.com/office/drawing/2014/main" id="{D9A4B1B9-F07F-C1FF-C26B-4CE32FA88688}"/>
              </a:ext>
            </a:extLst>
          </p:cNvPr>
          <p:cNvSpPr/>
          <p:nvPr/>
        </p:nvSpPr>
        <p:spPr>
          <a:xfrm>
            <a:off x="8657245" y="5662977"/>
            <a:ext cx="3136222" cy="68968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2C59666-A3C6-AF00-DFC3-C98136CC04CC}"/>
                  </a:ext>
                </a:extLst>
              </p:cNvPr>
              <p:cNvSpPr txBox="1"/>
              <p:nvPr/>
            </p:nvSpPr>
            <p:spPr>
              <a:xfrm>
                <a:off x="8939619" y="5796641"/>
                <a:ext cx="2571473" cy="435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2C59666-A3C6-AF00-DFC3-C98136CC0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619" y="5796641"/>
                <a:ext cx="2571473" cy="435440"/>
              </a:xfrm>
              <a:prstGeom prst="rect">
                <a:avLst/>
              </a:prstGeom>
              <a:blipFill>
                <a:blip r:embed="rId35"/>
                <a:stretch>
                  <a:fillRect l="-948" r="-1185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26A8677-6509-BB64-CE57-1A78840D6C1A}"/>
                  </a:ext>
                </a:extLst>
              </p:cNvPr>
              <p:cNvSpPr txBox="1"/>
              <p:nvPr/>
            </p:nvSpPr>
            <p:spPr>
              <a:xfrm>
                <a:off x="5258548" y="5815820"/>
                <a:ext cx="3080908" cy="636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US" sz="1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solidFill>
                                                <a:schemeClr val="accent1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b="0" i="1" smtClean="0">
                                              <a:solidFill>
                                                <a:schemeClr val="accent1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num>
                                        <m:den>
                                          <m:r>
                                            <a:rPr lang="en-US" sz="1400" b="0" i="1" smtClean="0">
                                              <a:solidFill>
                                                <a:schemeClr val="accent1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26A8677-6509-BB64-CE57-1A78840D6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548" y="5815820"/>
                <a:ext cx="3080908" cy="63652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142A841-EF5B-DA2E-CBBD-F6EC873BC39E}"/>
                  </a:ext>
                </a:extLst>
              </p:cNvPr>
              <p:cNvSpPr txBox="1"/>
              <p:nvPr/>
            </p:nvSpPr>
            <p:spPr>
              <a:xfrm>
                <a:off x="8802250" y="4814006"/>
                <a:ext cx="2957156" cy="636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num>
                                        <m:den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func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142A841-EF5B-DA2E-CBBD-F6EC873BC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250" y="4814006"/>
                <a:ext cx="2957156" cy="636521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FCE3735-98FF-A726-5AF0-D1DDCF50A5A5}"/>
              </a:ext>
            </a:extLst>
          </p:cNvPr>
          <p:cNvSpPr/>
          <p:nvPr/>
        </p:nvSpPr>
        <p:spPr>
          <a:xfrm>
            <a:off x="6269443" y="4745971"/>
            <a:ext cx="1151776" cy="56509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8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 animBg="1"/>
      <p:bldP spid="14" grpId="0" animBg="1"/>
      <p:bldP spid="15" grpId="0"/>
      <p:bldP spid="16" grpId="0"/>
      <p:bldP spid="18" grpId="0"/>
      <p:bldP spid="19" grpId="0"/>
      <p:bldP spid="23" grpId="0"/>
      <p:bldP spid="24" grpId="0"/>
      <p:bldP spid="27" grpId="0"/>
      <p:bldP spid="29" grpId="0" animBg="1"/>
      <p:bldP spid="34" grpId="0"/>
      <p:bldP spid="35" grpId="0"/>
      <p:bldP spid="37" grpId="0"/>
      <p:bldP spid="40" grpId="0" animBg="1"/>
      <p:bldP spid="41" grpId="0"/>
      <p:bldP spid="42" grpId="0"/>
      <p:bldP spid="43" grpId="0"/>
      <p:bldP spid="44" grpId="0"/>
      <p:bldP spid="45" grpId="0"/>
      <p:bldP spid="52" grpId="0"/>
      <p:bldP spid="63" grpId="0"/>
      <p:bldP spid="72" grpId="0"/>
      <p:bldP spid="73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 animBg="1"/>
      <p:bldP spid="83" grpId="1" animBg="1"/>
      <p:bldP spid="84" grpId="0" animBg="1"/>
      <p:bldP spid="84" grpId="1" animBg="1"/>
      <p:bldP spid="87" grpId="0"/>
      <p:bldP spid="88" grpId="0" animBg="1"/>
      <p:bldP spid="90" grpId="0"/>
      <p:bldP spid="93" grpId="0"/>
      <p:bldP spid="95" grpId="0" animBg="1"/>
      <p:bldP spid="97" grpId="0"/>
      <p:bldP spid="98" grpId="0"/>
      <p:bldP spid="99" grpId="0"/>
      <p:bldP spid="4" grpId="0" animBg="1"/>
      <p:bldP spid="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B806BD0-EB66-C1D7-2A60-3E4D6D2DAC7B}"/>
                  </a:ext>
                </a:extLst>
              </p:cNvPr>
              <p:cNvSpPr txBox="1"/>
              <p:nvPr/>
            </p:nvSpPr>
            <p:spPr>
              <a:xfrm>
                <a:off x="591557" y="4329880"/>
                <a:ext cx="415209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B806BD0-EB66-C1D7-2A60-3E4D6D2DA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57" y="4329880"/>
                <a:ext cx="4152099" cy="246221"/>
              </a:xfrm>
              <a:prstGeom prst="rect">
                <a:avLst/>
              </a:prstGeom>
              <a:blipFill>
                <a:blip r:embed="rId2"/>
                <a:stretch>
                  <a:fillRect l="-587" r="-587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B8FCADC-FCBE-4127-28FE-3E27F0EAE31E}"/>
              </a:ext>
            </a:extLst>
          </p:cNvPr>
          <p:cNvSpPr txBox="1"/>
          <p:nvPr/>
        </p:nvSpPr>
        <p:spPr>
          <a:xfrm>
            <a:off x="475988" y="353559"/>
            <a:ext cx="1162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BEB528E-FEC6-1E3B-E188-F9C01C679C43}"/>
                  </a:ext>
                </a:extLst>
              </p:cNvPr>
              <p:cNvSpPr txBox="1"/>
              <p:nvPr/>
            </p:nvSpPr>
            <p:spPr>
              <a:xfrm>
                <a:off x="693820" y="998622"/>
                <a:ext cx="31331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𝑥𝑦𝑑𝑥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BEB528E-FEC6-1E3B-E188-F9C01C679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20" y="998622"/>
                <a:ext cx="3133165" cy="276999"/>
              </a:xfrm>
              <a:prstGeom prst="rect">
                <a:avLst/>
              </a:prstGeom>
              <a:blipFill>
                <a:blip r:embed="rId3"/>
                <a:stretch>
                  <a:fillRect l="-2140" t="-2222" r="-116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4FEA14-DC45-DDB7-C4BA-90AAA7E2C9B0}"/>
                  </a:ext>
                </a:extLst>
              </p:cNvPr>
              <p:cNvSpPr txBox="1"/>
              <p:nvPr/>
            </p:nvSpPr>
            <p:spPr>
              <a:xfrm>
                <a:off x="6732515" y="568646"/>
                <a:ext cx="37962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1. Check if “Homogeneous”;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200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200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 same degree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200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4FEA14-DC45-DDB7-C4BA-90AAA7E2C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515" y="568646"/>
                <a:ext cx="3796296" cy="276999"/>
              </a:xfrm>
              <a:prstGeom prst="rect">
                <a:avLst/>
              </a:prstGeom>
              <a:blipFill>
                <a:blip r:embed="rId4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B1F079-6D6F-6F9A-84B1-7ABF8A6DFCB4}"/>
                  </a:ext>
                </a:extLst>
              </p:cNvPr>
              <p:cNvSpPr txBox="1"/>
              <p:nvPr/>
            </p:nvSpPr>
            <p:spPr>
              <a:xfrm>
                <a:off x="7410296" y="940341"/>
                <a:ext cx="24407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B1F079-6D6F-6F9A-84B1-7ABF8A6DF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296" y="940341"/>
                <a:ext cx="2440733" cy="246221"/>
              </a:xfrm>
              <a:prstGeom prst="rect">
                <a:avLst/>
              </a:prstGeom>
              <a:blipFill>
                <a:blip r:embed="rId5"/>
                <a:stretch>
                  <a:fillRect l="-1500" r="-1250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B3134B-9783-46DD-F596-D3BC13E5B3B6}"/>
                  </a:ext>
                </a:extLst>
              </p:cNvPr>
              <p:cNvSpPr txBox="1"/>
              <p:nvPr/>
            </p:nvSpPr>
            <p:spPr>
              <a:xfrm>
                <a:off x="6640721" y="1325401"/>
                <a:ext cx="17504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𝑡𝑥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𝑡𝑦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B3134B-9783-46DD-F596-D3BC13E5B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721" y="1325401"/>
                <a:ext cx="1750479" cy="215444"/>
              </a:xfrm>
              <a:prstGeom prst="rect">
                <a:avLst/>
              </a:prstGeom>
              <a:blipFill>
                <a:blip r:embed="rId6"/>
                <a:stretch>
                  <a:fillRect l="-1736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758707-5F95-CAA1-A8DF-35728045C9E1}"/>
                  </a:ext>
                </a:extLst>
              </p:cNvPr>
              <p:cNvSpPr txBox="1"/>
              <p:nvPr/>
            </p:nvSpPr>
            <p:spPr>
              <a:xfrm>
                <a:off x="9103326" y="1349415"/>
                <a:ext cx="17088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𝑡𝑥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𝑡𝑦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758707-5F95-CAA1-A8DF-35728045C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326" y="1349415"/>
                <a:ext cx="1708801" cy="215444"/>
              </a:xfrm>
              <a:prstGeom prst="rect">
                <a:avLst/>
              </a:prstGeom>
              <a:blipFill>
                <a:blip r:embed="rId7"/>
                <a:stretch>
                  <a:fillRect l="-1779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e 12">
            <a:extLst>
              <a:ext uri="{FF2B5EF4-FFF2-40B4-BE49-F238E27FC236}">
                <a16:creationId xmlns:a16="http://schemas.microsoft.com/office/drawing/2014/main" id="{2F411BC6-DDE5-C5CE-DEDA-E7603D240534}"/>
              </a:ext>
            </a:extLst>
          </p:cNvPr>
          <p:cNvSpPr/>
          <p:nvPr/>
        </p:nvSpPr>
        <p:spPr>
          <a:xfrm rot="16200000">
            <a:off x="953687" y="1118283"/>
            <a:ext cx="113157" cy="53879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B4A925F-D463-1E86-2229-42339B916300}"/>
              </a:ext>
            </a:extLst>
          </p:cNvPr>
          <p:cNvSpPr/>
          <p:nvPr/>
        </p:nvSpPr>
        <p:spPr>
          <a:xfrm rot="16200000">
            <a:off x="2758768" y="484835"/>
            <a:ext cx="140561" cy="182643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23C9F3-2571-C8F7-4869-CC9E753F9347}"/>
                  </a:ext>
                </a:extLst>
              </p:cNvPr>
              <p:cNvSpPr txBox="1"/>
              <p:nvPr/>
            </p:nvSpPr>
            <p:spPr>
              <a:xfrm>
                <a:off x="701142" y="1470189"/>
                <a:ext cx="6182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23C9F3-2571-C8F7-4869-CC9E753F9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42" y="1470189"/>
                <a:ext cx="618246" cy="215444"/>
              </a:xfrm>
              <a:prstGeom prst="rect">
                <a:avLst/>
              </a:prstGeom>
              <a:blipFill>
                <a:blip r:embed="rId8"/>
                <a:stretch>
                  <a:fillRect l="-5941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92B5E5-4B22-978B-BFFD-D6B505E311E8}"/>
                  </a:ext>
                </a:extLst>
              </p:cNvPr>
              <p:cNvSpPr txBox="1"/>
              <p:nvPr/>
            </p:nvSpPr>
            <p:spPr>
              <a:xfrm>
                <a:off x="2493117" y="1487326"/>
                <a:ext cx="5974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92B5E5-4B22-978B-BFFD-D6B505E31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117" y="1487326"/>
                <a:ext cx="597408" cy="215444"/>
              </a:xfrm>
              <a:prstGeom prst="rect">
                <a:avLst/>
              </a:prstGeom>
              <a:blipFill>
                <a:blip r:embed="rId9"/>
                <a:stretch>
                  <a:fillRect l="-6122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469B63-9CB7-F489-2717-E0BB243A570E}"/>
                  </a:ext>
                </a:extLst>
              </p:cNvPr>
              <p:cNvSpPr txBox="1"/>
              <p:nvPr/>
            </p:nvSpPr>
            <p:spPr>
              <a:xfrm>
                <a:off x="6663853" y="1613649"/>
                <a:ext cx="16307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𝑡𝑥</m:t>
                          </m:r>
                        </m:e>
                      </m:d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𝑡𝑦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469B63-9CB7-F489-2717-E0BB243A5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853" y="1613649"/>
                <a:ext cx="1630703" cy="215444"/>
              </a:xfrm>
              <a:prstGeom prst="rect">
                <a:avLst/>
              </a:prstGeom>
              <a:blipFill>
                <a:blip r:embed="rId10"/>
                <a:stretch>
                  <a:fillRect l="-1866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0C725CE-7D34-2F19-9B70-C8F1215788B8}"/>
                  </a:ext>
                </a:extLst>
              </p:cNvPr>
              <p:cNvSpPr txBox="1"/>
              <p:nvPr/>
            </p:nvSpPr>
            <p:spPr>
              <a:xfrm>
                <a:off x="8314235" y="1612426"/>
                <a:ext cx="3358477" cy="208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e>
                          </m:d>
                          <m:r>
                            <a:rPr lang="en-US" sz="12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𝑡𝑦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sz="12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e>
                          </m:d>
                          <m:r>
                            <a:rPr lang="en-US" sz="12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𝑡𝑦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2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ctrlPr>
                            <a:rPr lang="en-US" sz="12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0C725CE-7D34-2F19-9B70-C8F121578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235" y="1612426"/>
                <a:ext cx="3358477" cy="208455"/>
              </a:xfrm>
              <a:prstGeom prst="rect">
                <a:avLst/>
              </a:prstGeom>
              <a:blipFill>
                <a:blip r:embed="rId11"/>
                <a:stretch>
                  <a:fillRect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FE7301A-DF8E-A809-AC33-6422BFCE20CD}"/>
                  </a:ext>
                </a:extLst>
              </p:cNvPr>
              <p:cNvSpPr txBox="1"/>
              <p:nvPr/>
            </p:nvSpPr>
            <p:spPr>
              <a:xfrm>
                <a:off x="8488651" y="1907109"/>
                <a:ext cx="4867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4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FE7301A-DF8E-A809-AC33-6422BFCE2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651" y="1907109"/>
                <a:ext cx="486736" cy="215444"/>
              </a:xfrm>
              <a:prstGeom prst="rect">
                <a:avLst/>
              </a:prstGeom>
              <a:blipFill>
                <a:blip r:embed="rId12"/>
                <a:stretch>
                  <a:fillRect l="-3750" r="-75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3A2C8F8-418A-5B88-AB78-18046566CDC6}"/>
                  </a:ext>
                </a:extLst>
              </p:cNvPr>
              <p:cNvSpPr txBox="1"/>
              <p:nvPr/>
            </p:nvSpPr>
            <p:spPr>
              <a:xfrm>
                <a:off x="542756" y="1967472"/>
                <a:ext cx="52538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2. Substitute either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2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2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2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2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200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, whichever makes equation simpler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3A2C8F8-418A-5B88-AB78-18046566C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56" y="1967472"/>
                <a:ext cx="5253811" cy="276999"/>
              </a:xfrm>
              <a:prstGeom prst="rect">
                <a:avLst/>
              </a:prstGeom>
              <a:blipFill>
                <a:blip r:embed="rId1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B975E28-D986-D8FA-C6B9-37F1AAD6F442}"/>
                  </a:ext>
                </a:extLst>
              </p:cNvPr>
              <p:cNvSpPr txBox="1"/>
              <p:nvPr/>
            </p:nvSpPr>
            <p:spPr>
              <a:xfrm>
                <a:off x="875424" y="2236401"/>
                <a:ext cx="5779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𝑣𝑦</m:t>
                      </m:r>
                    </m:oMath>
                  </m:oMathPara>
                </a14:m>
                <a:endParaRPr lang="en-US" sz="14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B975E28-D986-D8FA-C6B9-37F1AAD6F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24" y="2236401"/>
                <a:ext cx="577979" cy="215444"/>
              </a:xfrm>
              <a:prstGeom prst="rect">
                <a:avLst/>
              </a:prstGeom>
              <a:blipFill>
                <a:blip r:embed="rId14"/>
                <a:stretch>
                  <a:fillRect l="-4255" r="-6383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CE9E585A-468A-0280-80D8-8650F79A2EA4}"/>
              </a:ext>
            </a:extLst>
          </p:cNvPr>
          <p:cNvSpPr/>
          <p:nvPr/>
        </p:nvSpPr>
        <p:spPr>
          <a:xfrm>
            <a:off x="2720066" y="1951883"/>
            <a:ext cx="597408" cy="29919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0875164-247A-DCD6-BBBE-DB0D2A21B9EA}"/>
                  </a:ext>
                </a:extLst>
              </p:cNvPr>
              <p:cNvSpPr txBox="1"/>
              <p:nvPr/>
            </p:nvSpPr>
            <p:spPr>
              <a:xfrm>
                <a:off x="542756" y="2971362"/>
                <a:ext cx="37269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3. If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200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, substitute for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𝑑𝑦</m:t>
                    </m:r>
                  </m:oMath>
                </a14:m>
                <a:r>
                  <a:rPr lang="en-US" sz="1200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, and if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200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, substitute for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sz="1200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0875164-247A-DCD6-BBBE-DB0D2A21B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56" y="2971362"/>
                <a:ext cx="3726982" cy="276999"/>
              </a:xfrm>
              <a:prstGeom prst="rect">
                <a:avLst/>
              </a:prstGeom>
              <a:blipFill>
                <a:blip r:embed="rId15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82E548D-52E6-41B0-883D-E07363C3B4B9}"/>
                  </a:ext>
                </a:extLst>
              </p:cNvPr>
              <p:cNvSpPr txBox="1"/>
              <p:nvPr/>
            </p:nvSpPr>
            <p:spPr>
              <a:xfrm>
                <a:off x="875424" y="3273021"/>
                <a:ext cx="13090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𝑣𝑑𝑦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𝑦𝑑𝑣</m:t>
                      </m:r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82E548D-52E6-41B0-883D-E07363C3B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24" y="3273021"/>
                <a:ext cx="1309013" cy="215444"/>
              </a:xfrm>
              <a:prstGeom prst="rect">
                <a:avLst/>
              </a:prstGeom>
              <a:blipFill>
                <a:blip r:embed="rId16"/>
                <a:stretch>
                  <a:fillRect l="-3271" r="-3738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7E46E33C-E58A-9AA8-E008-F30BEAAED77A}"/>
              </a:ext>
            </a:extLst>
          </p:cNvPr>
          <p:cNvSpPr/>
          <p:nvPr/>
        </p:nvSpPr>
        <p:spPr>
          <a:xfrm>
            <a:off x="2771398" y="2960266"/>
            <a:ext cx="1407434" cy="29919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2B8680-E3EE-3E17-01A6-5A37B322FB6E}"/>
              </a:ext>
            </a:extLst>
          </p:cNvPr>
          <p:cNvSpPr txBox="1"/>
          <p:nvPr/>
        </p:nvSpPr>
        <p:spPr>
          <a:xfrm>
            <a:off x="542756" y="3983695"/>
            <a:ext cx="2266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Euclid" panose="02020503060505020303" pitchFamily="18" charset="0"/>
              </a:rPr>
              <a:t>4. Simplify into separable form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999F09E-B083-A560-7561-93BC903BDF74}"/>
              </a:ext>
            </a:extLst>
          </p:cNvPr>
          <p:cNvSpPr txBox="1"/>
          <p:nvPr/>
        </p:nvSpPr>
        <p:spPr>
          <a:xfrm>
            <a:off x="6263551" y="2157187"/>
            <a:ext cx="2031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Euclid" panose="02020503060505020303" pitchFamily="18" charset="0"/>
              </a:rPr>
              <a:t>5. Solve separable variables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9A4B1B9-F07F-C1FF-C26B-4CE32FA88688}"/>
              </a:ext>
            </a:extLst>
          </p:cNvPr>
          <p:cNvSpPr/>
          <p:nvPr/>
        </p:nvSpPr>
        <p:spPr>
          <a:xfrm>
            <a:off x="9069005" y="5477136"/>
            <a:ext cx="2224046" cy="68968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627769-B728-EB54-5299-431AB4DA8C09}"/>
                  </a:ext>
                </a:extLst>
              </p:cNvPr>
              <p:cNvSpPr txBox="1"/>
              <p:nvPr/>
            </p:nvSpPr>
            <p:spPr>
              <a:xfrm>
                <a:off x="594095" y="2519079"/>
                <a:ext cx="3675109" cy="277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𝑣𝑦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𝑦𝑑𝑥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𝑣𝑦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𝑣𝑦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627769-B728-EB54-5299-431AB4DA8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95" y="2519079"/>
                <a:ext cx="3675109" cy="277961"/>
              </a:xfrm>
              <a:prstGeom prst="rect">
                <a:avLst/>
              </a:prstGeom>
              <a:blipFill>
                <a:blip r:embed="rId17"/>
                <a:stretch>
                  <a:fillRect l="-663" r="-829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109404-DE7F-AB87-BDB8-49CAB4FA67DF}"/>
              </a:ext>
            </a:extLst>
          </p:cNvPr>
          <p:cNvCxnSpPr>
            <a:cxnSpLocks/>
          </p:cNvCxnSpPr>
          <p:nvPr/>
        </p:nvCxnSpPr>
        <p:spPr>
          <a:xfrm flipV="1">
            <a:off x="982731" y="4354540"/>
            <a:ext cx="179561" cy="1976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388504-9B45-49D0-91F6-39B99DB1C109}"/>
              </a:ext>
            </a:extLst>
          </p:cNvPr>
          <p:cNvCxnSpPr>
            <a:cxnSpLocks/>
          </p:cNvCxnSpPr>
          <p:nvPr/>
        </p:nvCxnSpPr>
        <p:spPr>
          <a:xfrm flipV="1">
            <a:off x="2589306" y="4354188"/>
            <a:ext cx="179561" cy="1976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3B96F9-CC58-783B-D1DD-6B7BC65B8D7C}"/>
              </a:ext>
            </a:extLst>
          </p:cNvPr>
          <p:cNvCxnSpPr>
            <a:cxnSpLocks/>
          </p:cNvCxnSpPr>
          <p:nvPr/>
        </p:nvCxnSpPr>
        <p:spPr>
          <a:xfrm flipV="1">
            <a:off x="1994787" y="4339329"/>
            <a:ext cx="95440" cy="1123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FCFEE4-B3C8-56F2-7192-F03E646110E5}"/>
                  </a:ext>
                </a:extLst>
              </p:cNvPr>
              <p:cNvSpPr txBox="1"/>
              <p:nvPr/>
            </p:nvSpPr>
            <p:spPr>
              <a:xfrm>
                <a:off x="607956" y="4671310"/>
                <a:ext cx="359976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𝑣𝑦𝑑𝑣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FCFEE4-B3C8-56F2-7192-F03E64611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56" y="4671310"/>
                <a:ext cx="3599767" cy="246221"/>
              </a:xfrm>
              <a:prstGeom prst="rect">
                <a:avLst/>
              </a:prstGeom>
              <a:blipFill>
                <a:blip r:embed="rId18"/>
                <a:stretch>
                  <a:fillRect l="-847" r="-678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82D6144-E6D7-43A4-11C3-37161E5E0731}"/>
                  </a:ext>
                </a:extLst>
              </p:cNvPr>
              <p:cNvSpPr txBox="1"/>
              <p:nvPr/>
            </p:nvSpPr>
            <p:spPr>
              <a:xfrm>
                <a:off x="7856769" y="2525959"/>
                <a:ext cx="98591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82D6144-E6D7-43A4-11C3-37161E5E0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769" y="2525959"/>
                <a:ext cx="985911" cy="215444"/>
              </a:xfrm>
              <a:prstGeom prst="rect">
                <a:avLst/>
              </a:prstGeom>
              <a:blipFill>
                <a:blip r:embed="rId19"/>
                <a:stretch>
                  <a:fillRect l="-2469" r="-370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4B001FA-F1F5-922C-0119-50EFCA52B2E1}"/>
                  </a:ext>
                </a:extLst>
              </p:cNvPr>
              <p:cNvSpPr txBox="1"/>
              <p:nvPr/>
            </p:nvSpPr>
            <p:spPr>
              <a:xfrm>
                <a:off x="602797" y="3549304"/>
                <a:ext cx="4562211" cy="277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𝑣𝑑𝑦</m:t>
                          </m:r>
                          <m:r>
                            <a:rPr lang="en-US" sz="16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𝑦𝑑𝑣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𝑣𝑦</m:t>
                              </m:r>
                            </m:e>
                          </m:d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𝑣𝑦</m:t>
                              </m:r>
                            </m:e>
                          </m:d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4B001FA-F1F5-922C-0119-50EFCA52B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97" y="3549304"/>
                <a:ext cx="4562211" cy="277961"/>
              </a:xfrm>
              <a:prstGeom prst="rect">
                <a:avLst/>
              </a:prstGeom>
              <a:blipFill>
                <a:blip r:embed="rId20"/>
                <a:stretch>
                  <a:fillRect l="-668" r="-401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A810BA5-683C-E9E3-DF0F-02513967AB1F}"/>
                  </a:ext>
                </a:extLst>
              </p:cNvPr>
              <p:cNvSpPr txBox="1"/>
              <p:nvPr/>
            </p:nvSpPr>
            <p:spPr>
              <a:xfrm>
                <a:off x="591557" y="5014743"/>
                <a:ext cx="377968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𝑣𝑦𝑑𝑣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A810BA5-683C-E9E3-DF0F-02513967A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57" y="5014743"/>
                <a:ext cx="3779689" cy="246221"/>
              </a:xfrm>
              <a:prstGeom prst="rect">
                <a:avLst/>
              </a:prstGeom>
              <a:blipFill>
                <a:blip r:embed="rId21"/>
                <a:stretch>
                  <a:fillRect l="-645" t="-2500" r="-806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2222DDC-E04D-AF4B-BE15-8C8B362A1A8C}"/>
              </a:ext>
            </a:extLst>
          </p:cNvPr>
          <p:cNvCxnSpPr>
            <a:cxnSpLocks/>
          </p:cNvCxnSpPr>
          <p:nvPr/>
        </p:nvCxnSpPr>
        <p:spPr>
          <a:xfrm>
            <a:off x="2736862" y="5144697"/>
            <a:ext cx="5633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1E8B0A9-BE02-96F4-5CC2-DF46EBB87C7F}"/>
                  </a:ext>
                </a:extLst>
              </p:cNvPr>
              <p:cNvSpPr txBox="1"/>
              <p:nvPr/>
            </p:nvSpPr>
            <p:spPr>
              <a:xfrm>
                <a:off x="591557" y="5390165"/>
                <a:ext cx="235147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𝑣𝑦𝑑𝑣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1E8B0A9-BE02-96F4-5CC2-DF46EBB87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57" y="5390165"/>
                <a:ext cx="2351477" cy="246221"/>
              </a:xfrm>
              <a:prstGeom prst="rect">
                <a:avLst/>
              </a:prstGeom>
              <a:blipFill>
                <a:blip r:embed="rId22"/>
                <a:stretch>
                  <a:fillRect r="-1554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2FAB61-CD20-B8A0-A5BA-C92E195D6C93}"/>
                  </a:ext>
                </a:extLst>
              </p:cNvPr>
              <p:cNvSpPr txBox="1"/>
              <p:nvPr/>
            </p:nvSpPr>
            <p:spPr>
              <a:xfrm>
                <a:off x="6006540" y="2542415"/>
                <a:ext cx="1566711" cy="5095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𝑣𝑑𝑣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2FAB61-CD20-B8A0-A5BA-C92E195D6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540" y="2542415"/>
                <a:ext cx="1566711" cy="50956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627337-CA28-08D9-6260-404D1D22D08D}"/>
                  </a:ext>
                </a:extLst>
              </p:cNvPr>
              <p:cNvSpPr txBox="1"/>
              <p:nvPr/>
            </p:nvSpPr>
            <p:spPr>
              <a:xfrm>
                <a:off x="5796737" y="2476711"/>
                <a:ext cx="328872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627337-CA28-08D9-6260-404D1D22D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37" y="2476711"/>
                <a:ext cx="328872" cy="72654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EC97250-0838-385D-77D6-DFC82B50ED1D}"/>
                  </a:ext>
                </a:extLst>
              </p:cNvPr>
              <p:cNvSpPr txBox="1"/>
              <p:nvPr/>
            </p:nvSpPr>
            <p:spPr>
              <a:xfrm>
                <a:off x="6443855" y="2476711"/>
                <a:ext cx="328872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EC97250-0838-385D-77D6-DFC82B50E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855" y="2476711"/>
                <a:ext cx="328872" cy="72654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56654FC-D4FE-E205-3FBB-E7BEDE4CA406}"/>
                  </a:ext>
                </a:extLst>
              </p:cNvPr>
              <p:cNvSpPr txBox="1"/>
              <p:nvPr/>
            </p:nvSpPr>
            <p:spPr>
              <a:xfrm>
                <a:off x="7887283" y="2860932"/>
                <a:ext cx="98963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𝑣𝑑𝑣</m:t>
                      </m:r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56654FC-D4FE-E205-3FBB-E7BEDE4CA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283" y="2860932"/>
                <a:ext cx="989630" cy="215444"/>
              </a:xfrm>
              <a:prstGeom prst="rect">
                <a:avLst/>
              </a:prstGeom>
              <a:blipFill>
                <a:blip r:embed="rId26"/>
                <a:stretch>
                  <a:fillRect l="-4321" r="-3086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AF1D270-71CA-7336-E6AA-145FC3410678}"/>
                  </a:ext>
                </a:extLst>
              </p:cNvPr>
              <p:cNvSpPr txBox="1"/>
              <p:nvPr/>
            </p:nvSpPr>
            <p:spPr>
              <a:xfrm>
                <a:off x="7954295" y="3147285"/>
                <a:ext cx="790858" cy="409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𝑣𝑑𝑣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AF1D270-71CA-7336-E6AA-145FC3410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295" y="3147285"/>
                <a:ext cx="790858" cy="409023"/>
              </a:xfrm>
              <a:prstGeom prst="rect">
                <a:avLst/>
              </a:prstGeom>
              <a:blipFill>
                <a:blip r:embed="rId27"/>
                <a:stretch>
                  <a:fillRect l="-5385" r="-3846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B0E4D68-5649-7609-5C6B-F392B8E773B1}"/>
                  </a:ext>
                </a:extLst>
              </p:cNvPr>
              <p:cNvSpPr txBox="1"/>
              <p:nvPr/>
            </p:nvSpPr>
            <p:spPr>
              <a:xfrm>
                <a:off x="5765513" y="3153213"/>
                <a:ext cx="1750416" cy="5650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B0E4D68-5649-7609-5C6B-F392B8E77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513" y="3153213"/>
                <a:ext cx="1750416" cy="56509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4BEAAC9-EE23-F67B-AC64-B390AB0DE488}"/>
                  </a:ext>
                </a:extLst>
              </p:cNvPr>
              <p:cNvSpPr txBox="1"/>
              <p:nvPr/>
            </p:nvSpPr>
            <p:spPr>
              <a:xfrm>
                <a:off x="5559528" y="3754861"/>
                <a:ext cx="1801169" cy="4047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400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4BEAAC9-EE23-F67B-AC64-B390AB0DE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528" y="3754861"/>
                <a:ext cx="1801169" cy="404726"/>
              </a:xfrm>
              <a:prstGeom prst="rect">
                <a:avLst/>
              </a:prstGeom>
              <a:blipFill>
                <a:blip r:embed="rId2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7360F3B-24C3-B915-80E5-955DC0F5A8D0}"/>
                  </a:ext>
                </a:extLst>
              </p:cNvPr>
              <p:cNvSpPr txBox="1"/>
              <p:nvPr/>
            </p:nvSpPr>
            <p:spPr>
              <a:xfrm>
                <a:off x="5314260" y="4383623"/>
                <a:ext cx="235147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7360F3B-24C3-B915-80E5-955DC0F5A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260" y="4383623"/>
                <a:ext cx="2351477" cy="215444"/>
              </a:xfrm>
              <a:prstGeom prst="rect">
                <a:avLst/>
              </a:prstGeom>
              <a:blipFill>
                <a:blip r:embed="rId30"/>
                <a:stretch>
                  <a:fillRect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BC495F4-B518-6514-D8C2-4495D4D3F83F}"/>
                  </a:ext>
                </a:extLst>
              </p:cNvPr>
              <p:cNvSpPr txBox="1"/>
              <p:nvPr/>
            </p:nvSpPr>
            <p:spPr>
              <a:xfrm>
                <a:off x="5456080" y="4891576"/>
                <a:ext cx="2471092" cy="243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    </m:t>
                      </m:r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BC495F4-B518-6514-D8C2-4495D4D3F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080" y="4891576"/>
                <a:ext cx="2471092" cy="243143"/>
              </a:xfrm>
              <a:prstGeom prst="rect">
                <a:avLst/>
              </a:prstGeom>
              <a:blipFill>
                <a:blip r:embed="rId31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344604C-1865-4063-DA4B-012A51B95507}"/>
                  </a:ext>
                </a:extLst>
              </p:cNvPr>
              <p:cNvSpPr txBox="1"/>
              <p:nvPr/>
            </p:nvSpPr>
            <p:spPr>
              <a:xfrm>
                <a:off x="4990754" y="5380449"/>
                <a:ext cx="1201890" cy="4415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344604C-1865-4063-DA4B-012A51B95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754" y="5380449"/>
                <a:ext cx="1201890" cy="441531"/>
              </a:xfrm>
              <a:prstGeom prst="rect">
                <a:avLst/>
              </a:prstGeom>
              <a:blipFill>
                <a:blip r:embed="rId32"/>
                <a:stretch>
                  <a:fillRect t="-1389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6D183D9-6A07-92F7-63F8-55EE5CBB9CA2}"/>
                  </a:ext>
                </a:extLst>
              </p:cNvPr>
              <p:cNvSpPr txBox="1"/>
              <p:nvPr/>
            </p:nvSpPr>
            <p:spPr>
              <a:xfrm>
                <a:off x="6009378" y="5485205"/>
                <a:ext cx="1391114" cy="243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6D183D9-6A07-92F7-63F8-55EE5CBB9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378" y="5485205"/>
                <a:ext cx="1391114" cy="243143"/>
              </a:xfrm>
              <a:prstGeom prst="rect">
                <a:avLst/>
              </a:prstGeom>
              <a:blipFill>
                <a:blip r:embed="rId3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660AEF7-FDB7-A8D0-7D0C-4863CD3FC305}"/>
                  </a:ext>
                </a:extLst>
              </p:cNvPr>
              <p:cNvSpPr txBox="1"/>
              <p:nvPr/>
            </p:nvSpPr>
            <p:spPr>
              <a:xfrm>
                <a:off x="5579354" y="4908069"/>
                <a:ext cx="1538885" cy="3206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                     )</m:t>
                        </m:r>
                      </m:sup>
                    </m:sSup>
                  </m:oMath>
                </a14:m>
                <a:r>
                  <a:rPr lang="en-US" sz="2000" i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660AEF7-FDB7-A8D0-7D0C-4863CD3FC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354" y="4908069"/>
                <a:ext cx="1538885" cy="320601"/>
              </a:xfrm>
              <a:prstGeom prst="rect">
                <a:avLst/>
              </a:prstGeom>
              <a:blipFill>
                <a:blip r:embed="rId34"/>
                <a:stretch>
                  <a:fillRect l="-3953" t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D92FADC-2D85-367A-1097-2C31C5E26117}"/>
                  </a:ext>
                </a:extLst>
              </p:cNvPr>
              <p:cNvSpPr txBox="1"/>
              <p:nvPr/>
            </p:nvSpPr>
            <p:spPr>
              <a:xfrm>
                <a:off x="6917797" y="4908069"/>
                <a:ext cx="996944" cy="3206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           )</m:t>
                        </m:r>
                      </m:sup>
                    </m:sSup>
                  </m:oMath>
                </a14:m>
                <a:r>
                  <a:rPr lang="en-US" sz="2000" i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D92FADC-2D85-367A-1097-2C31C5E26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797" y="4908069"/>
                <a:ext cx="996944" cy="320601"/>
              </a:xfrm>
              <a:prstGeom prst="rect">
                <a:avLst/>
              </a:prstGeom>
              <a:blipFill>
                <a:blip r:embed="rId35"/>
                <a:stretch>
                  <a:fillRect l="-6748" t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A8BF4DB-7344-0F32-54F9-E369C82275C0}"/>
                  </a:ext>
                </a:extLst>
              </p:cNvPr>
              <p:cNvSpPr txBox="1"/>
              <p:nvPr/>
            </p:nvSpPr>
            <p:spPr>
              <a:xfrm>
                <a:off x="5609413" y="6007820"/>
                <a:ext cx="1751284" cy="243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A8BF4DB-7344-0F32-54F9-E369C8227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413" y="6007820"/>
                <a:ext cx="1751284" cy="243143"/>
              </a:xfrm>
              <a:prstGeom prst="rect">
                <a:avLst/>
              </a:prstGeom>
              <a:blipFill>
                <a:blip r:embed="rId36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6B418A2-C034-BE21-C896-AAB84382657D}"/>
                  </a:ext>
                </a:extLst>
              </p:cNvPr>
              <p:cNvSpPr txBox="1"/>
              <p:nvPr/>
            </p:nvSpPr>
            <p:spPr>
              <a:xfrm>
                <a:off x="9133834" y="2741403"/>
                <a:ext cx="2224046" cy="6847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400" b="0" i="1" smtClean="0">
                                              <a:solidFill>
                                                <a:schemeClr val="accent1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1400" b="0" i="1" smtClean="0">
                                                  <a:solidFill>
                                                    <a:schemeClr val="accent1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b="0" i="1" smtClean="0">
                                                  <a:solidFill>
                                                    <a:schemeClr val="accent1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400" b="0" i="1" smtClean="0">
                                                  <a:solidFill>
                                                    <a:schemeClr val="accent1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6B418A2-C034-BE21-C896-AAB843826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834" y="2741403"/>
                <a:ext cx="2224046" cy="684739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58283F7-23D7-6B03-7DAA-E1AFA83D2A7C}"/>
                  </a:ext>
                </a:extLst>
              </p:cNvPr>
              <p:cNvSpPr txBox="1"/>
              <p:nvPr/>
            </p:nvSpPr>
            <p:spPr>
              <a:xfrm>
                <a:off x="9213784" y="3701494"/>
                <a:ext cx="2224046" cy="5681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solidFill>
                                                <a:schemeClr val="accent1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chemeClr val="accent1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solidFill>
                                                <a:schemeClr val="accent1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58283F7-23D7-6B03-7DAA-E1AFA83D2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784" y="3701494"/>
                <a:ext cx="2224046" cy="568169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5512764-C78C-675E-E750-2A4664F55A9A}"/>
                  </a:ext>
                </a:extLst>
              </p:cNvPr>
              <p:cNvSpPr txBox="1"/>
              <p:nvPr/>
            </p:nvSpPr>
            <p:spPr>
              <a:xfrm>
                <a:off x="9454601" y="4522294"/>
                <a:ext cx="1838450" cy="4890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1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5512764-C78C-675E-E750-2A4664F55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601" y="4522294"/>
                <a:ext cx="1838450" cy="489045"/>
              </a:xfrm>
              <a:prstGeom prst="rect">
                <a:avLst/>
              </a:prstGeom>
              <a:blipFill>
                <a:blip r:embed="rId39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3BE2C3C-F6C1-6E81-ACFA-E645688B4601}"/>
              </a:ext>
            </a:extLst>
          </p:cNvPr>
          <p:cNvCxnSpPr>
            <a:cxnSpLocks/>
          </p:cNvCxnSpPr>
          <p:nvPr/>
        </p:nvCxnSpPr>
        <p:spPr>
          <a:xfrm flipV="1">
            <a:off x="10441590" y="4821614"/>
            <a:ext cx="179561" cy="1976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0F8EE1B-600C-D5D8-45D2-EF228604D5FE}"/>
              </a:ext>
            </a:extLst>
          </p:cNvPr>
          <p:cNvCxnSpPr>
            <a:cxnSpLocks/>
          </p:cNvCxnSpPr>
          <p:nvPr/>
        </p:nvCxnSpPr>
        <p:spPr>
          <a:xfrm flipV="1">
            <a:off x="11013653" y="4538289"/>
            <a:ext cx="89775" cy="1012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E95CBA-63B7-B0E1-74EF-4E74ABC1B24B}"/>
                  </a:ext>
                </a:extLst>
              </p:cNvPr>
              <p:cNvSpPr txBox="1"/>
              <p:nvPr/>
            </p:nvSpPr>
            <p:spPr>
              <a:xfrm>
                <a:off x="7208936" y="5485205"/>
                <a:ext cx="1182264" cy="243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E95CBA-63B7-B0E1-74EF-4E74ABC1B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936" y="5485205"/>
                <a:ext cx="1182264" cy="243143"/>
              </a:xfrm>
              <a:prstGeom prst="rect">
                <a:avLst/>
              </a:prstGeom>
              <a:blipFill>
                <a:blip r:embed="rId40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C7E7311-1F09-548D-8F73-A13FB666624C}"/>
                  </a:ext>
                </a:extLst>
              </p:cNvPr>
              <p:cNvSpPr txBox="1"/>
              <p:nvPr/>
            </p:nvSpPr>
            <p:spPr>
              <a:xfrm>
                <a:off x="9329522" y="5689576"/>
                <a:ext cx="171351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C7E7311-1F09-548D-8F73-A13FB6666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522" y="5689576"/>
                <a:ext cx="1713513" cy="246221"/>
              </a:xfrm>
              <a:prstGeom prst="rect">
                <a:avLst/>
              </a:prstGeom>
              <a:blipFill>
                <a:blip r:embed="rId41"/>
                <a:stretch>
                  <a:fillRect l="-3191"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C3E86E0-796F-E623-4172-6D0DB7B22C1F}"/>
                  </a:ext>
                </a:extLst>
              </p:cNvPr>
              <p:cNvSpPr txBox="1"/>
              <p:nvPr/>
            </p:nvSpPr>
            <p:spPr>
              <a:xfrm>
                <a:off x="605813" y="5768322"/>
                <a:ext cx="1773178" cy="5095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𝑣𝑑𝑣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C3E86E0-796F-E623-4172-6D0DB7B22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13" y="5768322"/>
                <a:ext cx="1773178" cy="509563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E0757F4B-82F1-BC03-9049-898AD67811FC}"/>
              </a:ext>
            </a:extLst>
          </p:cNvPr>
          <p:cNvSpPr txBox="1"/>
          <p:nvPr/>
        </p:nvSpPr>
        <p:spPr>
          <a:xfrm>
            <a:off x="2488500" y="5869214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*separable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5A67669-F15B-14B3-E8B2-BEFF313229D2}"/>
              </a:ext>
            </a:extLst>
          </p:cNvPr>
          <p:cNvSpPr/>
          <p:nvPr/>
        </p:nvSpPr>
        <p:spPr>
          <a:xfrm>
            <a:off x="7154247" y="2542414"/>
            <a:ext cx="361682" cy="217055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F5E99B0-DE26-0178-AED5-616B663A4AA4}"/>
              </a:ext>
            </a:extLst>
          </p:cNvPr>
          <p:cNvSpPr/>
          <p:nvPr/>
        </p:nvSpPr>
        <p:spPr>
          <a:xfrm>
            <a:off x="6837474" y="2825172"/>
            <a:ext cx="735777" cy="222143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8" grpId="0"/>
      <p:bldP spid="9" grpId="0"/>
      <p:bldP spid="11" grpId="0"/>
      <p:bldP spid="12" grpId="0"/>
      <p:bldP spid="13" grpId="0" animBg="1"/>
      <p:bldP spid="14" grpId="0" animBg="1"/>
      <p:bldP spid="15" grpId="0"/>
      <p:bldP spid="16" grpId="0"/>
      <p:bldP spid="18" grpId="0"/>
      <p:bldP spid="19" grpId="0"/>
      <p:bldP spid="23" grpId="0"/>
      <p:bldP spid="24" grpId="0"/>
      <p:bldP spid="27" grpId="0"/>
      <p:bldP spid="29" grpId="0" animBg="1"/>
      <p:bldP spid="35" grpId="0"/>
      <p:bldP spid="37" grpId="0"/>
      <p:bldP spid="40" grpId="0" animBg="1"/>
      <p:bldP spid="42" grpId="0"/>
      <p:bldP spid="73" grpId="0"/>
      <p:bldP spid="95" grpId="0" animBg="1"/>
      <p:bldP spid="5" grpId="0"/>
      <p:bldP spid="26" grpId="0"/>
      <p:bldP spid="32" grpId="0"/>
      <p:bldP spid="59" grpId="0"/>
      <p:bldP spid="61" grpId="0"/>
      <p:bldP spid="66" grpId="0"/>
      <p:bldP spid="69" grpId="0"/>
      <p:bldP spid="70" grpId="0"/>
      <p:bldP spid="71" grpId="0"/>
      <p:bldP spid="74" grpId="0"/>
      <p:bldP spid="85" grpId="0"/>
      <p:bldP spid="86" grpId="0"/>
      <p:bldP spid="89" grpId="0"/>
      <p:bldP spid="91" grpId="0"/>
      <p:bldP spid="92" grpId="0"/>
      <p:bldP spid="94" grpId="0"/>
      <p:bldP spid="96" grpId="0"/>
      <p:bldP spid="100" grpId="0"/>
      <p:bldP spid="101" grpId="0"/>
      <p:bldP spid="102" grpId="0"/>
      <p:bldP spid="103" grpId="0"/>
      <p:bldP spid="105" grpId="0"/>
      <p:bldP spid="106" grpId="0"/>
      <p:bldP spid="10" grpId="0"/>
      <p:bldP spid="30" grpId="0"/>
      <p:bldP spid="34" grpId="0"/>
      <p:bldP spid="36" grpId="0"/>
      <p:bldP spid="38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8FCADC-FCBE-4127-28FE-3E27F0EAE31E}"/>
              </a:ext>
            </a:extLst>
          </p:cNvPr>
          <p:cNvSpPr txBox="1"/>
          <p:nvPr/>
        </p:nvSpPr>
        <p:spPr>
          <a:xfrm>
            <a:off x="475988" y="353559"/>
            <a:ext cx="1162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BEB528E-FEC6-1E3B-E188-F9C01C679C43}"/>
                  </a:ext>
                </a:extLst>
              </p:cNvPr>
              <p:cNvSpPr txBox="1"/>
              <p:nvPr/>
            </p:nvSpPr>
            <p:spPr>
              <a:xfrm>
                <a:off x="693820" y="998622"/>
                <a:ext cx="31331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𝑥𝑦𝑑𝑥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BEB528E-FEC6-1E3B-E188-F9C01C679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20" y="998622"/>
                <a:ext cx="3133165" cy="276999"/>
              </a:xfrm>
              <a:prstGeom prst="rect">
                <a:avLst/>
              </a:prstGeom>
              <a:blipFill>
                <a:blip r:embed="rId2"/>
                <a:stretch>
                  <a:fillRect l="-2140" t="-2222" r="-116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e 12">
            <a:extLst>
              <a:ext uri="{FF2B5EF4-FFF2-40B4-BE49-F238E27FC236}">
                <a16:creationId xmlns:a16="http://schemas.microsoft.com/office/drawing/2014/main" id="{2F411BC6-DDE5-C5CE-DEDA-E7603D240534}"/>
              </a:ext>
            </a:extLst>
          </p:cNvPr>
          <p:cNvSpPr/>
          <p:nvPr/>
        </p:nvSpPr>
        <p:spPr>
          <a:xfrm rot="16200000">
            <a:off x="953687" y="1118283"/>
            <a:ext cx="113157" cy="53879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B4A925F-D463-1E86-2229-42339B916300}"/>
              </a:ext>
            </a:extLst>
          </p:cNvPr>
          <p:cNvSpPr/>
          <p:nvPr/>
        </p:nvSpPr>
        <p:spPr>
          <a:xfrm rot="16200000">
            <a:off x="2758768" y="484835"/>
            <a:ext cx="140561" cy="182643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23C9F3-2571-C8F7-4869-CC9E753F9347}"/>
                  </a:ext>
                </a:extLst>
              </p:cNvPr>
              <p:cNvSpPr txBox="1"/>
              <p:nvPr/>
            </p:nvSpPr>
            <p:spPr>
              <a:xfrm>
                <a:off x="701142" y="1470189"/>
                <a:ext cx="6182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23C9F3-2571-C8F7-4869-CC9E753F9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42" y="1470189"/>
                <a:ext cx="618246" cy="215444"/>
              </a:xfrm>
              <a:prstGeom prst="rect">
                <a:avLst/>
              </a:prstGeom>
              <a:blipFill>
                <a:blip r:embed="rId3"/>
                <a:stretch>
                  <a:fillRect l="-5941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92B5E5-4B22-978B-BFFD-D6B505E311E8}"/>
                  </a:ext>
                </a:extLst>
              </p:cNvPr>
              <p:cNvSpPr txBox="1"/>
              <p:nvPr/>
            </p:nvSpPr>
            <p:spPr>
              <a:xfrm>
                <a:off x="2493117" y="1487326"/>
                <a:ext cx="5974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92B5E5-4B22-978B-BFFD-D6B505E31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117" y="1487326"/>
                <a:ext cx="597408" cy="215444"/>
              </a:xfrm>
              <a:prstGeom prst="rect">
                <a:avLst/>
              </a:prstGeom>
              <a:blipFill>
                <a:blip r:embed="rId4"/>
                <a:stretch>
                  <a:fillRect l="-6122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C7E7311-1F09-548D-8F73-A13FB666624C}"/>
                  </a:ext>
                </a:extLst>
              </p:cNvPr>
              <p:cNvSpPr txBox="1"/>
              <p:nvPr/>
            </p:nvSpPr>
            <p:spPr>
              <a:xfrm>
                <a:off x="781729" y="2022548"/>
                <a:ext cx="171351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C7E7311-1F09-548D-8F73-A13FB6666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29" y="2022548"/>
                <a:ext cx="1713513" cy="246221"/>
              </a:xfrm>
              <a:prstGeom prst="rect">
                <a:avLst/>
              </a:prstGeom>
              <a:blipFill>
                <a:blip r:embed="rId5"/>
                <a:stretch>
                  <a:fillRect l="-320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5E1C81-4680-4CF9-1D28-2920748E511E}"/>
              </a:ext>
            </a:extLst>
          </p:cNvPr>
          <p:cNvCxnSpPr>
            <a:cxnSpLocks/>
          </p:cNvCxnSpPr>
          <p:nvPr/>
        </p:nvCxnSpPr>
        <p:spPr>
          <a:xfrm flipH="1">
            <a:off x="606028" y="1860964"/>
            <a:ext cx="10215075" cy="151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952C61-2535-92D7-4FA3-3F75789DEBEC}"/>
                  </a:ext>
                </a:extLst>
              </p:cNvPr>
              <p:cNvSpPr txBox="1"/>
              <p:nvPr/>
            </p:nvSpPr>
            <p:spPr>
              <a:xfrm>
                <a:off x="771457" y="2599024"/>
                <a:ext cx="171351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952C61-2535-92D7-4FA3-3F75789DE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57" y="2599024"/>
                <a:ext cx="1713513" cy="215444"/>
              </a:xfrm>
              <a:prstGeom prst="rect">
                <a:avLst/>
              </a:prstGeom>
              <a:blipFill>
                <a:blip r:embed="rId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1401611-8CAB-D1E3-F3BC-4EF55621CDDE}"/>
                  </a:ext>
                </a:extLst>
              </p:cNvPr>
              <p:cNvSpPr txBox="1"/>
              <p:nvPr/>
            </p:nvSpPr>
            <p:spPr>
              <a:xfrm>
                <a:off x="742479" y="2975699"/>
                <a:ext cx="171351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1401611-8CAB-D1E3-F3BC-4EF55621C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79" y="2975699"/>
                <a:ext cx="1713513" cy="215444"/>
              </a:xfrm>
              <a:prstGeom prst="rect">
                <a:avLst/>
              </a:prstGeom>
              <a:blipFill>
                <a:blip r:embed="rId7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27C1458-CAB7-D8E7-E721-142EC6405DF7}"/>
                  </a:ext>
                </a:extLst>
              </p:cNvPr>
              <p:cNvSpPr txBox="1"/>
              <p:nvPr/>
            </p:nvSpPr>
            <p:spPr>
              <a:xfrm>
                <a:off x="771456" y="3283826"/>
                <a:ext cx="1713513" cy="2707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=±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ad>
                        <m:radPr>
                          <m:deg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27C1458-CAB7-D8E7-E721-142EC6405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56" y="3283826"/>
                <a:ext cx="1713513" cy="270780"/>
              </a:xfrm>
              <a:prstGeom prst="rect">
                <a:avLst/>
              </a:prstGeom>
              <a:blipFill>
                <a:blip r:embed="rId8"/>
                <a:stretch>
                  <a:fillRect l="-1068"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80783E3-8E53-689B-E4A9-34FDCB666044}"/>
                  </a:ext>
                </a:extLst>
              </p:cNvPr>
              <p:cNvSpPr txBox="1"/>
              <p:nvPr/>
            </p:nvSpPr>
            <p:spPr>
              <a:xfrm>
                <a:off x="3255239" y="2232786"/>
                <a:ext cx="1078500" cy="445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80783E3-8E53-689B-E4A9-34FDCB666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239" y="2232786"/>
                <a:ext cx="1078500" cy="445828"/>
              </a:xfrm>
              <a:prstGeom prst="rect">
                <a:avLst/>
              </a:prstGeom>
              <a:blipFill>
                <a:blip r:embed="rId9"/>
                <a:stretch>
                  <a:fillRect l="-5650" t="-2740" r="-565" b="-1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55178A5-0A55-1527-5BBD-5C0196984B5C}"/>
                  </a:ext>
                </a:extLst>
              </p:cNvPr>
              <p:cNvSpPr txBox="1"/>
              <p:nvPr/>
            </p:nvSpPr>
            <p:spPr>
              <a:xfrm>
                <a:off x="3325838" y="2800627"/>
                <a:ext cx="96962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55178A5-0A55-1527-5BBD-5C0196984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838" y="2800627"/>
                <a:ext cx="969624" cy="215444"/>
              </a:xfrm>
              <a:prstGeom prst="rect">
                <a:avLst/>
              </a:prstGeom>
              <a:blipFill>
                <a:blip r:embed="rId10"/>
                <a:stretch>
                  <a:fillRect l="-4403" r="-377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0954CF0-169F-8E84-A134-37C206BA5507}"/>
                  </a:ext>
                </a:extLst>
              </p:cNvPr>
              <p:cNvSpPr txBox="1"/>
              <p:nvPr/>
            </p:nvSpPr>
            <p:spPr>
              <a:xfrm>
                <a:off x="3081129" y="3125923"/>
                <a:ext cx="151214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0954CF0-169F-8E84-A134-37C206BA5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29" y="3125923"/>
                <a:ext cx="1512145" cy="215444"/>
              </a:xfrm>
              <a:prstGeom prst="rect">
                <a:avLst/>
              </a:prstGeom>
              <a:blipFill>
                <a:blip r:embed="rId11"/>
                <a:stretch>
                  <a:fillRect r="-2016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6424499-07B8-80E2-F964-8FFC9F9E8D2E}"/>
                  </a:ext>
                </a:extLst>
              </p:cNvPr>
              <p:cNvSpPr txBox="1"/>
              <p:nvPr/>
            </p:nvSpPr>
            <p:spPr>
              <a:xfrm>
                <a:off x="3160821" y="3438007"/>
                <a:ext cx="61484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400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i="1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6424499-07B8-80E2-F964-8FFC9F9E8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821" y="3438007"/>
                <a:ext cx="614847" cy="215444"/>
              </a:xfrm>
              <a:prstGeom prst="rect">
                <a:avLst/>
              </a:prstGeom>
              <a:blipFill>
                <a:blip r:embed="rId12"/>
                <a:stretch>
                  <a:fillRect l="-7000" r="-3000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B25AAD6-3887-361B-A93C-0DF0F2A4F4FA}"/>
                  </a:ext>
                </a:extLst>
              </p:cNvPr>
              <p:cNvSpPr txBox="1"/>
              <p:nvPr/>
            </p:nvSpPr>
            <p:spPr>
              <a:xfrm>
                <a:off x="4016144" y="3438007"/>
                <a:ext cx="48019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400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i="1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B25AAD6-3887-361B-A93C-0DF0F2A4F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144" y="3438007"/>
                <a:ext cx="480196" cy="215444"/>
              </a:xfrm>
              <a:prstGeom prst="rect">
                <a:avLst/>
              </a:prstGeom>
              <a:blipFill>
                <a:blip r:embed="rId13"/>
                <a:stretch>
                  <a:fillRect l="-8861" r="-2532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CAEFC1C7-ACC7-6EC8-3C1C-CD93F4FDC5A9}"/>
              </a:ext>
            </a:extLst>
          </p:cNvPr>
          <p:cNvSpPr txBox="1"/>
          <p:nvPr/>
        </p:nvSpPr>
        <p:spPr>
          <a:xfrm>
            <a:off x="3160821" y="3682960"/>
            <a:ext cx="1267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*singular curves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6D653CA-4A64-7249-6E02-3005FE2190DF}"/>
                  </a:ext>
                </a:extLst>
              </p:cNvPr>
              <p:cNvSpPr txBox="1"/>
              <p:nvPr/>
            </p:nvSpPr>
            <p:spPr>
              <a:xfrm>
                <a:off x="756724" y="3726288"/>
                <a:ext cx="1713513" cy="2707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ad>
                        <m:radPr>
                          <m:deg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6D653CA-4A64-7249-6E02-3005FE219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24" y="3726288"/>
                <a:ext cx="1713513" cy="270780"/>
              </a:xfrm>
              <a:prstGeom prst="rect">
                <a:avLst/>
              </a:prstGeom>
              <a:blipFill>
                <a:blip r:embed="rId14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72801E2-9CCE-B4D7-D91E-A8824DF0CD52}"/>
                  </a:ext>
                </a:extLst>
              </p:cNvPr>
              <p:cNvSpPr txBox="1"/>
              <p:nvPr/>
            </p:nvSpPr>
            <p:spPr>
              <a:xfrm>
                <a:off x="1760303" y="5073228"/>
                <a:ext cx="122577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1400" i="1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72801E2-9CCE-B4D7-D91E-A8824DF0C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303" y="5073228"/>
                <a:ext cx="1225774" cy="215444"/>
              </a:xfrm>
              <a:prstGeom prst="rect">
                <a:avLst/>
              </a:prstGeom>
              <a:blipFill>
                <a:blip r:embed="rId15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706214B-69D9-FEF5-59D9-9E9F5F008445}"/>
                  </a:ext>
                </a:extLst>
              </p:cNvPr>
              <p:cNvSpPr txBox="1"/>
              <p:nvPr/>
            </p:nvSpPr>
            <p:spPr>
              <a:xfrm>
                <a:off x="3520722" y="5073228"/>
                <a:ext cx="122577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1400" i="1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706214B-69D9-FEF5-59D9-9E9F5F008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722" y="5073228"/>
                <a:ext cx="1225774" cy="215444"/>
              </a:xfrm>
              <a:prstGeom prst="rect">
                <a:avLst/>
              </a:prstGeom>
              <a:blipFill>
                <a:blip r:embed="rId1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9B44617-C16A-F296-A60A-1F63B697E0B0}"/>
                  </a:ext>
                </a:extLst>
              </p:cNvPr>
              <p:cNvSpPr txBox="1"/>
              <p:nvPr/>
            </p:nvSpPr>
            <p:spPr>
              <a:xfrm>
                <a:off x="1502173" y="5944951"/>
                <a:ext cx="1713513" cy="2210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99FF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solidFill>
                            <a:srgbClr val="FF99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ad>
                        <m:radPr>
                          <m:degHide m:val="on"/>
                          <m:ctrlPr>
                            <a:rPr lang="en-US" sz="1400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rad>
                    </m:oMath>
                  </m:oMathPara>
                </a14:m>
                <a:endParaRPr lang="en-US" sz="1400" i="1" dirty="0">
                  <a:solidFill>
                    <a:srgbClr val="FF99FF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9B44617-C16A-F296-A60A-1F63B697E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173" y="5944951"/>
                <a:ext cx="1713513" cy="221023"/>
              </a:xfrm>
              <a:prstGeom prst="rect">
                <a:avLst/>
              </a:prstGeom>
              <a:blipFill>
                <a:blip r:embed="rId17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D806BD1-A5AA-5584-3AA7-2523A82C5095}"/>
                  </a:ext>
                </a:extLst>
              </p:cNvPr>
              <p:cNvSpPr txBox="1"/>
              <p:nvPr/>
            </p:nvSpPr>
            <p:spPr>
              <a:xfrm>
                <a:off x="1447308" y="5460986"/>
                <a:ext cx="1713513" cy="2210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ad>
                        <m:radPr>
                          <m:degHide m:val="on"/>
                          <m:ctrlPr>
                            <a:rPr lang="en-US" sz="1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rad>
                    </m:oMath>
                  </m:oMathPara>
                </a14:m>
                <a:endParaRPr lang="en-US" sz="1400" i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D806BD1-A5AA-5584-3AA7-2523A82C5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308" y="5460986"/>
                <a:ext cx="1713513" cy="221023"/>
              </a:xfrm>
              <a:prstGeom prst="rect">
                <a:avLst/>
              </a:prstGeom>
              <a:blipFill>
                <a:blip r:embed="rId18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5319729-4720-E85D-BAF8-47781A1D0B74}"/>
                  </a:ext>
                </a:extLst>
              </p:cNvPr>
              <p:cNvSpPr txBox="1"/>
              <p:nvPr/>
            </p:nvSpPr>
            <p:spPr>
              <a:xfrm>
                <a:off x="3311890" y="5469461"/>
                <a:ext cx="1713513" cy="220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ad>
                        <m:radPr>
                          <m:deg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rad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5319729-4720-E85D-BAF8-47781A1D0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890" y="5469461"/>
                <a:ext cx="1713513" cy="220510"/>
              </a:xfrm>
              <a:prstGeom prst="rect">
                <a:avLst/>
              </a:prstGeom>
              <a:blipFill>
                <a:blip r:embed="rId19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959E4A5-E44E-FCA8-DE3C-617156DC804C}"/>
                  </a:ext>
                </a:extLst>
              </p:cNvPr>
              <p:cNvSpPr txBox="1"/>
              <p:nvPr/>
            </p:nvSpPr>
            <p:spPr>
              <a:xfrm>
                <a:off x="3380108" y="5946313"/>
                <a:ext cx="1713513" cy="220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ad>
                        <m:radPr>
                          <m:degHide m:val="on"/>
                          <m:ctrlPr>
                            <a:rPr lang="en-US" sz="14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rad>
                    </m:oMath>
                  </m:oMathPara>
                </a14:m>
                <a:endParaRPr lang="en-US" sz="1400" i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959E4A5-E44E-FCA8-DE3C-617156DC8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108" y="5946313"/>
                <a:ext cx="1713513" cy="220510"/>
              </a:xfrm>
              <a:prstGeom prst="rect">
                <a:avLst/>
              </a:prstGeom>
              <a:blipFill>
                <a:blip r:embed="rId20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49D929A-35AF-4AB4-50F0-6CCB3D1C2717}"/>
                  </a:ext>
                </a:extLst>
              </p:cNvPr>
              <p:cNvSpPr txBox="1"/>
              <p:nvPr/>
            </p:nvSpPr>
            <p:spPr>
              <a:xfrm>
                <a:off x="439482" y="5471994"/>
                <a:ext cx="122577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1400" i="1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49D929A-35AF-4AB4-50F0-6CCB3D1C2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82" y="5471994"/>
                <a:ext cx="1225774" cy="215444"/>
              </a:xfrm>
              <a:prstGeom prst="rect">
                <a:avLst/>
              </a:prstGeom>
              <a:blipFill>
                <a:blip r:embed="rId21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FA03E34-E15D-3777-4EE9-23C91788E796}"/>
                  </a:ext>
                </a:extLst>
              </p:cNvPr>
              <p:cNvSpPr txBox="1"/>
              <p:nvPr/>
            </p:nvSpPr>
            <p:spPr>
              <a:xfrm>
                <a:off x="439482" y="5957936"/>
                <a:ext cx="122577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1400" i="1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FA03E34-E15D-3777-4EE9-23C91788E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82" y="5957936"/>
                <a:ext cx="1225774" cy="215444"/>
              </a:xfrm>
              <a:prstGeom prst="rect">
                <a:avLst/>
              </a:prstGeom>
              <a:blipFill>
                <a:blip r:embed="rId22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E18105A-48DA-1E97-AC81-9DA3585BDECB}"/>
              </a:ext>
            </a:extLst>
          </p:cNvPr>
          <p:cNvCxnSpPr>
            <a:cxnSpLocks/>
          </p:cNvCxnSpPr>
          <p:nvPr/>
        </p:nvCxnSpPr>
        <p:spPr>
          <a:xfrm flipV="1">
            <a:off x="1414108" y="5018842"/>
            <a:ext cx="1790" cy="1287383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646D62D-C3E5-B23E-40A7-9715930D41CD}"/>
              </a:ext>
            </a:extLst>
          </p:cNvPr>
          <p:cNvCxnSpPr>
            <a:cxnSpLocks/>
          </p:cNvCxnSpPr>
          <p:nvPr/>
        </p:nvCxnSpPr>
        <p:spPr>
          <a:xfrm flipV="1">
            <a:off x="3298792" y="5046279"/>
            <a:ext cx="0" cy="1232511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53D88F4-A7FA-D783-F152-2A3CC082A510}"/>
              </a:ext>
            </a:extLst>
          </p:cNvPr>
          <p:cNvCxnSpPr>
            <a:cxnSpLocks/>
          </p:cNvCxnSpPr>
          <p:nvPr/>
        </p:nvCxnSpPr>
        <p:spPr>
          <a:xfrm>
            <a:off x="792097" y="5371065"/>
            <a:ext cx="4301524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9DC7F4C-487C-DF4D-4680-E723B0A2CB25}"/>
              </a:ext>
            </a:extLst>
          </p:cNvPr>
          <p:cNvCxnSpPr>
            <a:cxnSpLocks/>
          </p:cNvCxnSpPr>
          <p:nvPr/>
        </p:nvCxnSpPr>
        <p:spPr>
          <a:xfrm>
            <a:off x="792097" y="5830237"/>
            <a:ext cx="4301524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3637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31" grpId="0"/>
      <p:bldP spid="33" grpId="0"/>
      <p:bldP spid="41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2" grpId="0"/>
      <p:bldP spid="53" grpId="0"/>
      <p:bldP spid="54" grpId="0"/>
      <p:bldP spid="55" grpId="0"/>
      <p:bldP spid="57" grpId="0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9D2CE38-BD27-FE75-912B-22F2599299EA}"/>
                  </a:ext>
                </a:extLst>
              </p:cNvPr>
              <p:cNvSpPr txBox="1"/>
              <p:nvPr/>
            </p:nvSpPr>
            <p:spPr>
              <a:xfrm>
                <a:off x="12766944" y="4675670"/>
                <a:ext cx="7552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9D2CE38-BD27-FE75-912B-22F259929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6944" y="4675670"/>
                <a:ext cx="75528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D57B92-A1C9-591E-7312-6C7BC7751667}"/>
                  </a:ext>
                </a:extLst>
              </p:cNvPr>
              <p:cNvSpPr txBox="1"/>
              <p:nvPr/>
            </p:nvSpPr>
            <p:spPr>
              <a:xfrm>
                <a:off x="1647057" y="929550"/>
                <a:ext cx="2261937" cy="818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D57B92-A1C9-591E-7312-6C7BC7751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057" y="929550"/>
                <a:ext cx="2261937" cy="8188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EF3764-CAD4-BEA2-96EC-48F6A8E3D522}"/>
                  </a:ext>
                </a:extLst>
              </p:cNvPr>
              <p:cNvSpPr txBox="1"/>
              <p:nvPr/>
            </p:nvSpPr>
            <p:spPr>
              <a:xfrm>
                <a:off x="5850329" y="936182"/>
                <a:ext cx="22619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EF3764-CAD4-BEA2-96EC-48F6A8E3D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329" y="936182"/>
                <a:ext cx="2261937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0ADC3B-6D25-5757-5592-B2D9AB2A7016}"/>
                  </a:ext>
                </a:extLst>
              </p:cNvPr>
              <p:cNvSpPr txBox="1"/>
              <p:nvPr/>
            </p:nvSpPr>
            <p:spPr>
              <a:xfrm>
                <a:off x="5822418" y="1358476"/>
                <a:ext cx="2261937" cy="636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0ADC3B-6D25-5757-5592-B2D9AB2A7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418" y="1358476"/>
                <a:ext cx="2261937" cy="6368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15FC9695-1B64-C8CA-5B8D-514AB2EA78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4783" y="910389"/>
            <a:ext cx="2833343" cy="3071994"/>
          </a:xfrm>
          <a:prstGeom prst="rect">
            <a:avLst/>
          </a:prstGeom>
        </p:spPr>
      </p:pic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13AF494E-0319-E55C-C5E3-873010C36C98}"/>
              </a:ext>
            </a:extLst>
          </p:cNvPr>
          <p:cNvSpPr/>
          <p:nvPr/>
        </p:nvSpPr>
        <p:spPr>
          <a:xfrm flipH="1">
            <a:off x="10102515" y="2021305"/>
            <a:ext cx="1062790" cy="425081"/>
          </a:xfrm>
          <a:prstGeom prst="rtTriangl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34CE45A-986A-9386-BCF4-1BF300E56945}"/>
                  </a:ext>
                </a:extLst>
              </p:cNvPr>
              <p:cNvSpPr txBox="1"/>
              <p:nvPr/>
            </p:nvSpPr>
            <p:spPr>
              <a:xfrm>
                <a:off x="10407315" y="2377875"/>
                <a:ext cx="4531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34CE45A-986A-9386-BCF4-1BF300E56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315" y="2377875"/>
                <a:ext cx="4531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383380A-3B91-D797-FB5E-A500F6C4BFC6}"/>
                  </a:ext>
                </a:extLst>
              </p:cNvPr>
              <p:cNvSpPr txBox="1"/>
              <p:nvPr/>
            </p:nvSpPr>
            <p:spPr>
              <a:xfrm>
                <a:off x="11177337" y="2021305"/>
                <a:ext cx="4531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383380A-3B91-D797-FB5E-A500F6C4B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7337" y="2021305"/>
                <a:ext cx="453189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F6253C1-627F-A11D-7803-3033E05466B4}"/>
                  </a:ext>
                </a:extLst>
              </p:cNvPr>
              <p:cNvSpPr txBox="1"/>
              <p:nvPr/>
            </p:nvSpPr>
            <p:spPr>
              <a:xfrm>
                <a:off x="10407314" y="1864513"/>
                <a:ext cx="4531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F6253C1-627F-A11D-7803-3033E0546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314" y="1864513"/>
                <a:ext cx="45318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CCDD284-4075-9CFB-EDC4-AFAEE3F483CB}"/>
                  </a:ext>
                </a:extLst>
              </p:cNvPr>
              <p:cNvSpPr txBox="1"/>
              <p:nvPr/>
            </p:nvSpPr>
            <p:spPr>
              <a:xfrm>
                <a:off x="10455440" y="2155450"/>
                <a:ext cx="4531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CCDD284-4075-9CFB-EDC4-AFAEE3F48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440" y="2155450"/>
                <a:ext cx="45318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D267736-F140-BFF9-8BF6-2B3493F66DD0}"/>
                  </a:ext>
                </a:extLst>
              </p:cNvPr>
              <p:cNvSpPr txBox="1"/>
              <p:nvPr/>
            </p:nvSpPr>
            <p:spPr>
              <a:xfrm>
                <a:off x="5861778" y="2188794"/>
                <a:ext cx="22504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D267736-F140-BFF9-8BF6-2B3493F66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778" y="2188794"/>
                <a:ext cx="2250488" cy="276999"/>
              </a:xfrm>
              <a:prstGeom prst="rect">
                <a:avLst/>
              </a:prstGeom>
              <a:blipFill>
                <a:blip r:embed="rId11"/>
                <a:stretch>
                  <a:fillRect l="-2168" t="-4444" r="-189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39C859-91E5-8601-CE76-16EF7417D664}"/>
                  </a:ext>
                </a:extLst>
              </p:cNvPr>
              <p:cNvSpPr txBox="1"/>
              <p:nvPr/>
            </p:nvSpPr>
            <p:spPr>
              <a:xfrm>
                <a:off x="6057434" y="2878597"/>
                <a:ext cx="1693412" cy="5445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39C859-91E5-8601-CE76-16EF7417D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434" y="2878597"/>
                <a:ext cx="1693412" cy="5445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8690BEA-9C82-FCAD-0A19-273E9F6EE56B}"/>
                  </a:ext>
                </a:extLst>
              </p:cNvPr>
              <p:cNvSpPr txBox="1"/>
              <p:nvPr/>
            </p:nvSpPr>
            <p:spPr>
              <a:xfrm>
                <a:off x="5768829" y="3778948"/>
                <a:ext cx="22706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8690BEA-9C82-FCAD-0A19-273E9F6EE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829" y="3778948"/>
                <a:ext cx="2270622" cy="276999"/>
              </a:xfrm>
              <a:prstGeom prst="rect">
                <a:avLst/>
              </a:prstGeom>
              <a:blipFill>
                <a:blip r:embed="rId13"/>
                <a:stretch>
                  <a:fillRect l="-1877" t="-444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1D4EB53-1252-B807-34DC-9E6C43D1D9CA}"/>
                  </a:ext>
                </a:extLst>
              </p:cNvPr>
              <p:cNvSpPr txBox="1"/>
              <p:nvPr/>
            </p:nvSpPr>
            <p:spPr>
              <a:xfrm>
                <a:off x="2207484" y="1834186"/>
                <a:ext cx="101207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1D4EB53-1252-B807-34DC-9E6C43D1D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484" y="1834186"/>
                <a:ext cx="1012072" cy="246221"/>
              </a:xfrm>
              <a:prstGeom prst="rect">
                <a:avLst/>
              </a:prstGeom>
              <a:blipFill>
                <a:blip r:embed="rId14"/>
                <a:stretch>
                  <a:fillRect l="-1807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C08D1A2-D04A-268D-66C4-B48AF7D9B8D3}"/>
                  </a:ext>
                </a:extLst>
              </p:cNvPr>
              <p:cNvSpPr txBox="1"/>
              <p:nvPr/>
            </p:nvSpPr>
            <p:spPr>
              <a:xfrm>
                <a:off x="2179989" y="2170158"/>
                <a:ext cx="150162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C08D1A2-D04A-268D-66C4-B48AF7D9B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989" y="2170158"/>
                <a:ext cx="1501629" cy="246221"/>
              </a:xfrm>
              <a:prstGeom prst="rect">
                <a:avLst/>
              </a:prstGeom>
              <a:blipFill>
                <a:blip r:embed="rId15"/>
                <a:stretch>
                  <a:fillRect l="-2846" r="-2439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674610A2-3FFA-D2A1-F99D-316AC4351953}"/>
              </a:ext>
            </a:extLst>
          </p:cNvPr>
          <p:cNvSpPr/>
          <p:nvPr/>
        </p:nvSpPr>
        <p:spPr>
          <a:xfrm>
            <a:off x="2782950" y="1379903"/>
            <a:ext cx="182008" cy="19724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F0EC39-2A7E-E9FF-9ABE-80F145F49B10}"/>
              </a:ext>
            </a:extLst>
          </p:cNvPr>
          <p:cNvSpPr/>
          <p:nvPr/>
        </p:nvSpPr>
        <p:spPr>
          <a:xfrm>
            <a:off x="3189078" y="1178252"/>
            <a:ext cx="305558" cy="2600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2FF905-1D6A-5F48-82C2-9F8169623EFD}"/>
                  </a:ext>
                </a:extLst>
              </p:cNvPr>
              <p:cNvSpPr txBox="1"/>
              <p:nvPr/>
            </p:nvSpPr>
            <p:spPr>
              <a:xfrm>
                <a:off x="1647057" y="2790530"/>
                <a:ext cx="2261937" cy="818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18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800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sec</m:t>
                                      </m:r>
                                    </m:e>
                                    <m:sup>
                                      <m:r>
                                        <a:rPr lang="en-US" sz="1800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sz="18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800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sz="1800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  <m:r>
                            <a:rPr lang="en-US" sz="1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2FF905-1D6A-5F48-82C2-9F8169623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057" y="2790530"/>
                <a:ext cx="2261937" cy="81887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6D71DC67-CE55-57A9-50F2-E197B75BCA39}"/>
              </a:ext>
            </a:extLst>
          </p:cNvPr>
          <p:cNvSpPr/>
          <p:nvPr/>
        </p:nvSpPr>
        <p:spPr>
          <a:xfrm>
            <a:off x="2148372" y="3189424"/>
            <a:ext cx="1200194" cy="2600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6225EDB-238B-9F58-1078-FF2A22543B6A}"/>
                  </a:ext>
                </a:extLst>
              </p:cNvPr>
              <p:cNvSpPr txBox="1"/>
              <p:nvPr/>
            </p:nvSpPr>
            <p:spPr>
              <a:xfrm>
                <a:off x="1647056" y="3598863"/>
                <a:ext cx="2261937" cy="818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latin typeface="Cambria Math" panose="02040503050406030204" pitchFamily="18" charset="0"/>
                                        </a:rPr>
                                        <m:t>sec</m:t>
                                      </m:r>
                                    </m:e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sec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6225EDB-238B-9F58-1078-FF2A22543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056" y="3598863"/>
                <a:ext cx="2261937" cy="81887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BE5AB7-37DA-A9A0-137A-46A85F1EBCCF}"/>
              </a:ext>
            </a:extLst>
          </p:cNvPr>
          <p:cNvCxnSpPr>
            <a:cxnSpLocks/>
          </p:cNvCxnSpPr>
          <p:nvPr/>
        </p:nvCxnSpPr>
        <p:spPr>
          <a:xfrm>
            <a:off x="2301357" y="3822271"/>
            <a:ext cx="86135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C920172-31E9-4C89-D238-B892E46FAD96}"/>
              </a:ext>
            </a:extLst>
          </p:cNvPr>
          <p:cNvCxnSpPr>
            <a:cxnSpLocks/>
          </p:cNvCxnSpPr>
          <p:nvPr/>
        </p:nvCxnSpPr>
        <p:spPr>
          <a:xfrm>
            <a:off x="2301357" y="4139103"/>
            <a:ext cx="86135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A190F9D-E559-AFF6-E497-ECECAFB2A393}"/>
                  </a:ext>
                </a:extLst>
              </p:cNvPr>
              <p:cNvSpPr txBox="1"/>
              <p:nvPr/>
            </p:nvSpPr>
            <p:spPr>
              <a:xfrm>
                <a:off x="1866589" y="4566492"/>
                <a:ext cx="6817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A190F9D-E559-AFF6-E497-ECECAFB2A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589" y="4566492"/>
                <a:ext cx="68179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3F49053-A673-E525-EA49-465012DCA95A}"/>
                  </a:ext>
                </a:extLst>
              </p:cNvPr>
              <p:cNvSpPr txBox="1"/>
              <p:nvPr/>
            </p:nvSpPr>
            <p:spPr>
              <a:xfrm>
                <a:off x="2301357" y="4534327"/>
                <a:ext cx="133044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3F49053-A673-E525-EA49-465012DCA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57" y="4534327"/>
                <a:ext cx="133044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67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0" grpId="0" animBg="1"/>
      <p:bldP spid="21" grpId="0"/>
      <p:bldP spid="22" grpId="0"/>
      <p:bldP spid="25" grpId="0"/>
      <p:bldP spid="26" grpId="0"/>
      <p:bldP spid="28" grpId="0"/>
      <p:bldP spid="30" grpId="0"/>
      <p:bldP spid="31" grpId="0"/>
      <p:bldP spid="32" grpId="0"/>
      <p:bldP spid="33" grpId="0"/>
      <p:bldP spid="36" grpId="0" animBg="1"/>
      <p:bldP spid="36" grpId="1" animBg="1"/>
      <p:bldP spid="38" grpId="0" animBg="1"/>
      <p:bldP spid="38" grpId="1" animBg="1"/>
      <p:bldP spid="39" grpId="0"/>
      <p:bldP spid="46" grpId="0" animBg="1"/>
      <p:bldP spid="46" grpId="1" animBg="1"/>
      <p:bldP spid="48" grpId="0"/>
      <p:bldP spid="51" grpId="0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9D2CE38-BD27-FE75-912B-22F2599299EA}"/>
                  </a:ext>
                </a:extLst>
              </p:cNvPr>
              <p:cNvSpPr txBox="1"/>
              <p:nvPr/>
            </p:nvSpPr>
            <p:spPr>
              <a:xfrm>
                <a:off x="12766944" y="4675670"/>
                <a:ext cx="7552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9D2CE38-BD27-FE75-912B-22F259929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6944" y="4675670"/>
                <a:ext cx="75528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B8FCADC-FCBE-4127-28FE-3E27F0EAE31E}"/>
              </a:ext>
            </a:extLst>
          </p:cNvPr>
          <p:cNvSpPr txBox="1"/>
          <p:nvPr/>
        </p:nvSpPr>
        <p:spPr>
          <a:xfrm>
            <a:off x="475988" y="353559"/>
            <a:ext cx="1162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BEB528E-FEC6-1E3B-E188-F9C01C679C43}"/>
                  </a:ext>
                </a:extLst>
              </p:cNvPr>
              <p:cNvSpPr txBox="1"/>
              <p:nvPr/>
            </p:nvSpPr>
            <p:spPr>
              <a:xfrm>
                <a:off x="693820" y="998622"/>
                <a:ext cx="27516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BEB528E-FEC6-1E3B-E188-F9C01C679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20" y="998622"/>
                <a:ext cx="2751651" cy="276999"/>
              </a:xfrm>
              <a:prstGeom prst="rect">
                <a:avLst/>
              </a:prstGeom>
              <a:blipFill>
                <a:blip r:embed="rId3"/>
                <a:stretch>
                  <a:fillRect t="-2222" r="-155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e 12">
            <a:extLst>
              <a:ext uri="{FF2B5EF4-FFF2-40B4-BE49-F238E27FC236}">
                <a16:creationId xmlns:a16="http://schemas.microsoft.com/office/drawing/2014/main" id="{2F411BC6-DDE5-C5CE-DEDA-E7603D240534}"/>
              </a:ext>
            </a:extLst>
          </p:cNvPr>
          <p:cNvSpPr/>
          <p:nvPr/>
        </p:nvSpPr>
        <p:spPr>
          <a:xfrm rot="16200000">
            <a:off x="1033073" y="1065152"/>
            <a:ext cx="114507" cy="69891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B4A925F-D463-1E86-2229-42339B916300}"/>
              </a:ext>
            </a:extLst>
          </p:cNvPr>
          <p:cNvSpPr/>
          <p:nvPr/>
        </p:nvSpPr>
        <p:spPr>
          <a:xfrm rot="16200000">
            <a:off x="2288369" y="1065153"/>
            <a:ext cx="114507" cy="69891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23C9F3-2571-C8F7-4869-CC9E753F9347}"/>
                  </a:ext>
                </a:extLst>
              </p:cNvPr>
              <p:cNvSpPr txBox="1"/>
              <p:nvPr/>
            </p:nvSpPr>
            <p:spPr>
              <a:xfrm>
                <a:off x="781203" y="1520574"/>
                <a:ext cx="6182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23C9F3-2571-C8F7-4869-CC9E753F9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03" y="1520574"/>
                <a:ext cx="618246" cy="215444"/>
              </a:xfrm>
              <a:prstGeom prst="rect">
                <a:avLst/>
              </a:prstGeom>
              <a:blipFill>
                <a:blip r:embed="rId4"/>
                <a:stretch>
                  <a:fillRect l="-588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92B5E5-4B22-978B-BFFD-D6B505E311E8}"/>
                  </a:ext>
                </a:extLst>
              </p:cNvPr>
              <p:cNvSpPr txBox="1"/>
              <p:nvPr/>
            </p:nvSpPr>
            <p:spPr>
              <a:xfrm>
                <a:off x="2045046" y="1532066"/>
                <a:ext cx="5974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92B5E5-4B22-978B-BFFD-D6B505E31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046" y="1532066"/>
                <a:ext cx="597408" cy="215444"/>
              </a:xfrm>
              <a:prstGeom prst="rect">
                <a:avLst/>
              </a:prstGeom>
              <a:blipFill>
                <a:blip r:embed="rId5"/>
                <a:stretch>
                  <a:fillRect l="-612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2C59666-A3C6-AF00-DFC3-C98136CC04CC}"/>
                  </a:ext>
                </a:extLst>
              </p:cNvPr>
              <p:cNvSpPr txBox="1"/>
              <p:nvPr/>
            </p:nvSpPr>
            <p:spPr>
              <a:xfrm>
                <a:off x="740871" y="2270907"/>
                <a:ext cx="2571473" cy="435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2C59666-A3C6-AF00-DFC3-C98136CC0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71" y="2270907"/>
                <a:ext cx="2571473" cy="435440"/>
              </a:xfrm>
              <a:prstGeom prst="rect">
                <a:avLst/>
              </a:prstGeom>
              <a:blipFill>
                <a:blip r:embed="rId6"/>
                <a:stretch>
                  <a:fillRect l="-1188" t="-1408" r="-118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E1DDA1-43E1-C9A7-BFFA-E7BD0433CA0F}"/>
                  </a:ext>
                </a:extLst>
              </p:cNvPr>
              <p:cNvSpPr txBox="1"/>
              <p:nvPr/>
            </p:nvSpPr>
            <p:spPr>
              <a:xfrm>
                <a:off x="1511017" y="3137423"/>
                <a:ext cx="1031180" cy="5095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E1DDA1-43E1-C9A7-BFFA-E7BD0433C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017" y="3137423"/>
                <a:ext cx="1031180" cy="5095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B1B1E1-E9FB-515E-9C23-E7207002002F}"/>
                  </a:ext>
                </a:extLst>
              </p:cNvPr>
              <p:cNvSpPr txBox="1"/>
              <p:nvPr/>
            </p:nvSpPr>
            <p:spPr>
              <a:xfrm>
                <a:off x="867218" y="3952990"/>
                <a:ext cx="9074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B1B1E1-E9FB-515E-9C23-E72070020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18" y="3952990"/>
                <a:ext cx="907428" cy="246221"/>
              </a:xfrm>
              <a:prstGeom prst="rect">
                <a:avLst/>
              </a:prstGeom>
              <a:blipFill>
                <a:blip r:embed="rId8"/>
                <a:stretch>
                  <a:fillRect l="-5369" r="-4698"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780086-B6EF-AFE5-975C-E8AB98B18C83}"/>
                  </a:ext>
                </a:extLst>
              </p:cNvPr>
              <p:cNvSpPr txBox="1"/>
              <p:nvPr/>
            </p:nvSpPr>
            <p:spPr>
              <a:xfrm>
                <a:off x="2175340" y="3952990"/>
                <a:ext cx="7024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≠−</m:t>
                      </m:r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i="1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780086-B6EF-AFE5-975C-E8AB98B18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340" y="3952990"/>
                <a:ext cx="702435" cy="246221"/>
              </a:xfrm>
              <a:prstGeom prst="rect">
                <a:avLst/>
              </a:prstGeom>
              <a:blipFill>
                <a:blip r:embed="rId9"/>
                <a:stretch>
                  <a:fillRect l="-6957" r="-2609"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83B1735-80AF-39A7-329A-0A65D231976E}"/>
              </a:ext>
            </a:extLst>
          </p:cNvPr>
          <p:cNvSpPr txBox="1"/>
          <p:nvPr/>
        </p:nvSpPr>
        <p:spPr>
          <a:xfrm>
            <a:off x="1909489" y="4228216"/>
            <a:ext cx="1206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*singular curve</a:t>
            </a:r>
          </a:p>
        </p:txBody>
      </p:sp>
    </p:spTree>
    <p:extLst>
      <p:ext uri="{BB962C8B-B14F-4D97-AF65-F5344CB8AC3E}">
        <p14:creationId xmlns:p14="http://schemas.microsoft.com/office/powerpoint/2010/main" val="19282419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5744</TotalTime>
  <Words>2411</Words>
  <Application>Microsoft Office PowerPoint</Application>
  <PresentationFormat>Widescreen</PresentationFormat>
  <Paragraphs>538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Euclid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Saleem</dc:creator>
  <cp:lastModifiedBy>Ahmed Saleem</cp:lastModifiedBy>
  <cp:revision>49</cp:revision>
  <dcterms:created xsi:type="dcterms:W3CDTF">2022-12-22T06:42:33Z</dcterms:created>
  <dcterms:modified xsi:type="dcterms:W3CDTF">2023-01-24T22:48:05Z</dcterms:modified>
</cp:coreProperties>
</file>