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2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9900"/>
    <a:srgbClr val="FF99CC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4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3306262" y="2828835"/>
            <a:ext cx="395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7081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03D5367-B1B9-2308-D532-90B8CF932E58}"/>
              </a:ext>
            </a:extLst>
          </p:cNvPr>
          <p:cNvCxnSpPr>
            <a:cxnSpLocks/>
          </p:cNvCxnSpPr>
          <p:nvPr/>
        </p:nvCxnSpPr>
        <p:spPr>
          <a:xfrm flipH="1" flipV="1">
            <a:off x="4814582" y="1478430"/>
            <a:ext cx="1413430" cy="36897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6110BD-5DB1-4F67-B386-278702D02975}"/>
              </a:ext>
            </a:extLst>
          </p:cNvPr>
          <p:cNvCxnSpPr>
            <a:cxnSpLocks/>
          </p:cNvCxnSpPr>
          <p:nvPr/>
        </p:nvCxnSpPr>
        <p:spPr>
          <a:xfrm flipH="1" flipV="1">
            <a:off x="4830533" y="1467837"/>
            <a:ext cx="1406105" cy="12249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95A5E74-9C8D-1DC2-A454-51B8374D6BFC}"/>
              </a:ext>
            </a:extLst>
          </p:cNvPr>
          <p:cNvCxnSpPr>
            <a:cxnSpLocks/>
          </p:cNvCxnSpPr>
          <p:nvPr/>
        </p:nvCxnSpPr>
        <p:spPr>
          <a:xfrm flipH="1" flipV="1">
            <a:off x="4813280" y="1476464"/>
            <a:ext cx="1423358" cy="206171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814124-1200-9927-1C4D-03487146E54B}"/>
              </a:ext>
            </a:extLst>
          </p:cNvPr>
          <p:cNvCxnSpPr>
            <a:cxnSpLocks/>
          </p:cNvCxnSpPr>
          <p:nvPr/>
        </p:nvCxnSpPr>
        <p:spPr>
          <a:xfrm flipH="1" flipV="1">
            <a:off x="4821906" y="1485090"/>
            <a:ext cx="1423359" cy="291572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DF5D57-A8F6-51AE-B519-3CEAD865CFF6}"/>
              </a:ext>
            </a:extLst>
          </p:cNvPr>
          <p:cNvCxnSpPr>
            <a:cxnSpLocks/>
          </p:cNvCxnSpPr>
          <p:nvPr/>
        </p:nvCxnSpPr>
        <p:spPr>
          <a:xfrm flipH="1" flipV="1">
            <a:off x="4821906" y="1493717"/>
            <a:ext cx="1414732" cy="376111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399475-C3CA-775E-7652-DD81EA0CC690}"/>
              </a:ext>
            </a:extLst>
          </p:cNvPr>
          <p:cNvCxnSpPr>
            <a:cxnSpLocks/>
          </p:cNvCxnSpPr>
          <p:nvPr/>
        </p:nvCxnSpPr>
        <p:spPr>
          <a:xfrm flipH="1">
            <a:off x="4813280" y="1856026"/>
            <a:ext cx="1414732" cy="46582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34334-C9FC-5505-235C-F52679C4F290}"/>
              </a:ext>
            </a:extLst>
          </p:cNvPr>
          <p:cNvCxnSpPr>
            <a:cxnSpLocks/>
          </p:cNvCxnSpPr>
          <p:nvPr/>
        </p:nvCxnSpPr>
        <p:spPr>
          <a:xfrm flipH="1" flipV="1">
            <a:off x="4821906" y="2330479"/>
            <a:ext cx="1414732" cy="3709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9E0922-384D-D580-39AA-C077F872A9BA}"/>
              </a:ext>
            </a:extLst>
          </p:cNvPr>
          <p:cNvCxnSpPr>
            <a:cxnSpLocks/>
          </p:cNvCxnSpPr>
          <p:nvPr/>
        </p:nvCxnSpPr>
        <p:spPr>
          <a:xfrm flipH="1" flipV="1">
            <a:off x="4821906" y="2339105"/>
            <a:ext cx="1406106" cy="12076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DE0AA1-58CB-3BE8-DD34-7EDD83C9E6E5}"/>
              </a:ext>
            </a:extLst>
          </p:cNvPr>
          <p:cNvCxnSpPr>
            <a:cxnSpLocks/>
          </p:cNvCxnSpPr>
          <p:nvPr/>
        </p:nvCxnSpPr>
        <p:spPr>
          <a:xfrm flipH="1" flipV="1">
            <a:off x="4813280" y="2330479"/>
            <a:ext cx="1423358" cy="207896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FE51CDF-612E-7B18-5F66-9C57E3839B69}"/>
              </a:ext>
            </a:extLst>
          </p:cNvPr>
          <p:cNvCxnSpPr>
            <a:cxnSpLocks/>
          </p:cNvCxnSpPr>
          <p:nvPr/>
        </p:nvCxnSpPr>
        <p:spPr>
          <a:xfrm flipH="1" flipV="1">
            <a:off x="4821906" y="2339105"/>
            <a:ext cx="1414732" cy="292435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F0770B-67A5-DF8A-55FD-13545E854119}"/>
              </a:ext>
            </a:extLst>
          </p:cNvPr>
          <p:cNvCxnSpPr>
            <a:cxnSpLocks/>
          </p:cNvCxnSpPr>
          <p:nvPr/>
        </p:nvCxnSpPr>
        <p:spPr>
          <a:xfrm flipH="1">
            <a:off x="4821906" y="1847400"/>
            <a:ext cx="1423359" cy="30364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2855B9-92DA-7910-1289-AF5E28E2F595}"/>
              </a:ext>
            </a:extLst>
          </p:cNvPr>
          <p:cNvCxnSpPr>
            <a:cxnSpLocks/>
          </p:cNvCxnSpPr>
          <p:nvPr/>
        </p:nvCxnSpPr>
        <p:spPr>
          <a:xfrm flipH="1">
            <a:off x="4821906" y="2692788"/>
            <a:ext cx="1423359" cy="219111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20590DF-9454-512B-57B8-7681A0608DFF}"/>
              </a:ext>
            </a:extLst>
          </p:cNvPr>
          <p:cNvCxnSpPr>
            <a:cxnSpLocks/>
          </p:cNvCxnSpPr>
          <p:nvPr/>
        </p:nvCxnSpPr>
        <p:spPr>
          <a:xfrm flipH="1">
            <a:off x="4847786" y="3581309"/>
            <a:ext cx="1397479" cy="12853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65A30A9-E83C-B85D-C80C-70504D54DBB2}"/>
              </a:ext>
            </a:extLst>
          </p:cNvPr>
          <p:cNvCxnSpPr>
            <a:cxnSpLocks/>
          </p:cNvCxnSpPr>
          <p:nvPr/>
        </p:nvCxnSpPr>
        <p:spPr>
          <a:xfrm flipH="1">
            <a:off x="4813280" y="4400818"/>
            <a:ext cx="1431985" cy="50895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4D92D75-91D1-5B95-30F7-D7C5DDE01C69}"/>
              </a:ext>
            </a:extLst>
          </p:cNvPr>
          <p:cNvCxnSpPr>
            <a:cxnSpLocks/>
          </p:cNvCxnSpPr>
          <p:nvPr/>
        </p:nvCxnSpPr>
        <p:spPr>
          <a:xfrm flipH="1" flipV="1">
            <a:off x="4830533" y="4892524"/>
            <a:ext cx="1414732" cy="36231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6621B32-B7A0-A636-0F9B-5732731B9802}"/>
              </a:ext>
            </a:extLst>
          </p:cNvPr>
          <p:cNvCxnSpPr>
            <a:cxnSpLocks/>
          </p:cNvCxnSpPr>
          <p:nvPr/>
        </p:nvCxnSpPr>
        <p:spPr>
          <a:xfrm flipH="1">
            <a:off x="4821906" y="1856026"/>
            <a:ext cx="1431985" cy="389051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8F24E36-E5E4-C93D-4495-0B953CFA41B2}"/>
              </a:ext>
            </a:extLst>
          </p:cNvPr>
          <p:cNvCxnSpPr>
            <a:cxnSpLocks/>
          </p:cNvCxnSpPr>
          <p:nvPr/>
        </p:nvCxnSpPr>
        <p:spPr>
          <a:xfrm flipH="1">
            <a:off x="4821906" y="2701415"/>
            <a:ext cx="1414732" cy="301924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F3E86EA-E948-7A16-C7D6-0B14732AB507}"/>
              </a:ext>
            </a:extLst>
          </p:cNvPr>
          <p:cNvCxnSpPr>
            <a:cxnSpLocks/>
          </p:cNvCxnSpPr>
          <p:nvPr/>
        </p:nvCxnSpPr>
        <p:spPr>
          <a:xfrm flipH="1">
            <a:off x="4804654" y="2701415"/>
            <a:ext cx="1414732" cy="304512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DAED21-B695-6790-F210-6FD7A59B0352}"/>
              </a:ext>
            </a:extLst>
          </p:cNvPr>
          <p:cNvCxnSpPr>
            <a:cxnSpLocks/>
          </p:cNvCxnSpPr>
          <p:nvPr/>
        </p:nvCxnSpPr>
        <p:spPr>
          <a:xfrm flipH="1">
            <a:off x="4813280" y="3555430"/>
            <a:ext cx="1431985" cy="218248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4D5E7A-7ED6-91DF-D713-8840FF7DABD4}"/>
              </a:ext>
            </a:extLst>
          </p:cNvPr>
          <p:cNvCxnSpPr>
            <a:cxnSpLocks/>
          </p:cNvCxnSpPr>
          <p:nvPr/>
        </p:nvCxnSpPr>
        <p:spPr>
          <a:xfrm flipH="1">
            <a:off x="4830533" y="3546803"/>
            <a:ext cx="1406105" cy="21997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26185E9-4245-ED68-90C4-6897B5B237EB}"/>
              </a:ext>
            </a:extLst>
          </p:cNvPr>
          <p:cNvCxnSpPr>
            <a:cxnSpLocks/>
          </p:cNvCxnSpPr>
          <p:nvPr/>
        </p:nvCxnSpPr>
        <p:spPr>
          <a:xfrm flipH="1">
            <a:off x="4821906" y="4400818"/>
            <a:ext cx="1414732" cy="135434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8FCC75D1-B60C-C837-C81E-E7CF6740DDF0}"/>
              </a:ext>
            </a:extLst>
          </p:cNvPr>
          <p:cNvCxnSpPr>
            <a:cxnSpLocks/>
          </p:cNvCxnSpPr>
          <p:nvPr/>
        </p:nvCxnSpPr>
        <p:spPr>
          <a:xfrm flipH="1">
            <a:off x="4821906" y="5254834"/>
            <a:ext cx="1414732" cy="49170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579391DA-F85B-6F4E-0F05-10768E0733F4}"/>
              </a:ext>
            </a:extLst>
          </p:cNvPr>
          <p:cNvCxnSpPr>
            <a:cxnSpLocks/>
          </p:cNvCxnSpPr>
          <p:nvPr/>
        </p:nvCxnSpPr>
        <p:spPr>
          <a:xfrm flipV="1">
            <a:off x="6236638" y="1838773"/>
            <a:ext cx="1414733" cy="341606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022054A-1CD0-5037-1A93-7E8E7BB181BC}"/>
              </a:ext>
            </a:extLst>
          </p:cNvPr>
          <p:cNvCxnSpPr>
            <a:cxnSpLocks/>
          </p:cNvCxnSpPr>
          <p:nvPr/>
        </p:nvCxnSpPr>
        <p:spPr>
          <a:xfrm flipH="1">
            <a:off x="6228012" y="1838773"/>
            <a:ext cx="1406106" cy="25534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EAB11EA-4165-189B-6439-33B721D1421E}"/>
              </a:ext>
            </a:extLst>
          </p:cNvPr>
          <p:cNvCxnSpPr>
            <a:cxnSpLocks/>
          </p:cNvCxnSpPr>
          <p:nvPr/>
        </p:nvCxnSpPr>
        <p:spPr>
          <a:xfrm flipH="1">
            <a:off x="6245265" y="1856026"/>
            <a:ext cx="1406106" cy="169077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203E24B-CD8E-6D4B-FFA0-DFC8ABB8DC04}"/>
              </a:ext>
            </a:extLst>
          </p:cNvPr>
          <p:cNvCxnSpPr>
            <a:cxnSpLocks/>
          </p:cNvCxnSpPr>
          <p:nvPr/>
        </p:nvCxnSpPr>
        <p:spPr>
          <a:xfrm flipH="1">
            <a:off x="6236638" y="1838773"/>
            <a:ext cx="1423359" cy="87126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BEA3672-87A3-AA9C-E268-AAE6C4122B0B}"/>
              </a:ext>
            </a:extLst>
          </p:cNvPr>
          <p:cNvCxnSpPr>
            <a:cxnSpLocks/>
          </p:cNvCxnSpPr>
          <p:nvPr/>
        </p:nvCxnSpPr>
        <p:spPr>
          <a:xfrm flipH="1" flipV="1">
            <a:off x="6236638" y="1847400"/>
            <a:ext cx="1406106" cy="862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7089F07A-DB13-9CE8-A095-FA74EEB398AD}"/>
              </a:ext>
            </a:extLst>
          </p:cNvPr>
          <p:cNvCxnSpPr>
            <a:cxnSpLocks/>
          </p:cNvCxnSpPr>
          <p:nvPr/>
        </p:nvCxnSpPr>
        <p:spPr>
          <a:xfrm flipH="1" flipV="1">
            <a:off x="6253891" y="1856026"/>
            <a:ext cx="1380227" cy="83662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8A8974B0-3596-9C4E-C0F2-D1A8321CF9D3}"/>
              </a:ext>
            </a:extLst>
          </p:cNvPr>
          <p:cNvCxnSpPr>
            <a:cxnSpLocks/>
          </p:cNvCxnSpPr>
          <p:nvPr/>
        </p:nvCxnSpPr>
        <p:spPr>
          <a:xfrm flipH="1" flipV="1">
            <a:off x="6236638" y="2701415"/>
            <a:ext cx="1406106" cy="862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49BFF18B-E1DF-294F-28FD-237148BDDBA1}"/>
              </a:ext>
            </a:extLst>
          </p:cNvPr>
          <p:cNvCxnSpPr>
            <a:cxnSpLocks/>
          </p:cNvCxnSpPr>
          <p:nvPr/>
        </p:nvCxnSpPr>
        <p:spPr>
          <a:xfrm flipH="1">
            <a:off x="6228012" y="2692655"/>
            <a:ext cx="1406106" cy="88002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FBFA820D-AAD6-09B0-5D95-A95CBD17773B}"/>
              </a:ext>
            </a:extLst>
          </p:cNvPr>
          <p:cNvCxnSpPr>
            <a:cxnSpLocks/>
          </p:cNvCxnSpPr>
          <p:nvPr/>
        </p:nvCxnSpPr>
        <p:spPr>
          <a:xfrm flipH="1">
            <a:off x="6236638" y="2692655"/>
            <a:ext cx="1397480" cy="172541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A7DA57A8-9C37-076E-1CAE-25D28333EE1E}"/>
              </a:ext>
            </a:extLst>
          </p:cNvPr>
          <p:cNvCxnSpPr>
            <a:cxnSpLocks/>
          </p:cNvCxnSpPr>
          <p:nvPr/>
        </p:nvCxnSpPr>
        <p:spPr>
          <a:xfrm flipH="1">
            <a:off x="6236638" y="2692655"/>
            <a:ext cx="1397480" cy="256217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6508FAE3-3A9E-0AFE-A565-672CCCBBC33E}"/>
              </a:ext>
            </a:extLst>
          </p:cNvPr>
          <p:cNvCxnSpPr>
            <a:cxnSpLocks/>
          </p:cNvCxnSpPr>
          <p:nvPr/>
        </p:nvCxnSpPr>
        <p:spPr>
          <a:xfrm flipH="1" flipV="1">
            <a:off x="6228012" y="1847400"/>
            <a:ext cx="1423359" cy="169940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FFA38207-9563-723C-7C03-A9A0C343A46B}"/>
              </a:ext>
            </a:extLst>
          </p:cNvPr>
          <p:cNvCxnSpPr>
            <a:cxnSpLocks/>
          </p:cNvCxnSpPr>
          <p:nvPr/>
        </p:nvCxnSpPr>
        <p:spPr>
          <a:xfrm flipH="1" flipV="1">
            <a:off x="6228012" y="2692788"/>
            <a:ext cx="1431985" cy="8281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E0494B06-4A40-8E48-E261-6EA9512B5C63}"/>
              </a:ext>
            </a:extLst>
          </p:cNvPr>
          <p:cNvCxnSpPr>
            <a:cxnSpLocks/>
          </p:cNvCxnSpPr>
          <p:nvPr/>
        </p:nvCxnSpPr>
        <p:spPr>
          <a:xfrm flipH="1">
            <a:off x="6245265" y="3546803"/>
            <a:ext cx="142335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4C658DF4-57F7-D2F6-CB52-3EC4075E0C12}"/>
              </a:ext>
            </a:extLst>
          </p:cNvPr>
          <p:cNvCxnSpPr>
            <a:cxnSpLocks/>
          </p:cNvCxnSpPr>
          <p:nvPr/>
        </p:nvCxnSpPr>
        <p:spPr>
          <a:xfrm flipH="1">
            <a:off x="6228012" y="3546803"/>
            <a:ext cx="1406106" cy="87989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CC22C49D-9160-EA52-0294-D6A4308D53C2}"/>
              </a:ext>
            </a:extLst>
          </p:cNvPr>
          <p:cNvCxnSpPr>
            <a:cxnSpLocks/>
          </p:cNvCxnSpPr>
          <p:nvPr/>
        </p:nvCxnSpPr>
        <p:spPr>
          <a:xfrm flipH="1">
            <a:off x="6236638" y="3555430"/>
            <a:ext cx="1431985" cy="1708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D0FF79AB-7AE2-91E5-BB6A-91F229B30169}"/>
              </a:ext>
            </a:extLst>
          </p:cNvPr>
          <p:cNvCxnSpPr>
            <a:cxnSpLocks/>
          </p:cNvCxnSpPr>
          <p:nvPr/>
        </p:nvCxnSpPr>
        <p:spPr>
          <a:xfrm flipH="1" flipV="1">
            <a:off x="6228012" y="1873279"/>
            <a:ext cx="1423359" cy="251891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F9B6261-EF31-A0B3-D48D-30B99B5B55F3}"/>
              </a:ext>
            </a:extLst>
          </p:cNvPr>
          <p:cNvCxnSpPr>
            <a:cxnSpLocks/>
          </p:cNvCxnSpPr>
          <p:nvPr/>
        </p:nvCxnSpPr>
        <p:spPr>
          <a:xfrm flipH="1" flipV="1">
            <a:off x="6245265" y="2692788"/>
            <a:ext cx="1406106" cy="171665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2893B431-6626-43F1-9CC9-C5C736A8543B}"/>
              </a:ext>
            </a:extLst>
          </p:cNvPr>
          <p:cNvCxnSpPr>
            <a:cxnSpLocks/>
          </p:cNvCxnSpPr>
          <p:nvPr/>
        </p:nvCxnSpPr>
        <p:spPr>
          <a:xfrm flipH="1" flipV="1">
            <a:off x="6236638" y="3564056"/>
            <a:ext cx="1414733" cy="83676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B1B80CF0-9271-1A57-3857-D1E97209E2B5}"/>
              </a:ext>
            </a:extLst>
          </p:cNvPr>
          <p:cNvCxnSpPr>
            <a:cxnSpLocks/>
          </p:cNvCxnSpPr>
          <p:nvPr/>
        </p:nvCxnSpPr>
        <p:spPr>
          <a:xfrm flipH="1" flipV="1">
            <a:off x="6236638" y="4400818"/>
            <a:ext cx="1414733" cy="862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05B6B91A-E134-69E9-39E2-6267914E0C3A}"/>
              </a:ext>
            </a:extLst>
          </p:cNvPr>
          <p:cNvCxnSpPr>
            <a:cxnSpLocks/>
          </p:cNvCxnSpPr>
          <p:nvPr/>
        </p:nvCxnSpPr>
        <p:spPr>
          <a:xfrm flipH="1">
            <a:off x="6236638" y="4418071"/>
            <a:ext cx="1406106" cy="84538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B5760E84-0575-9959-2DEB-C4AEB4429D73}"/>
              </a:ext>
            </a:extLst>
          </p:cNvPr>
          <p:cNvCxnSpPr>
            <a:cxnSpLocks/>
          </p:cNvCxnSpPr>
          <p:nvPr/>
        </p:nvCxnSpPr>
        <p:spPr>
          <a:xfrm flipH="1" flipV="1">
            <a:off x="6236638" y="1838773"/>
            <a:ext cx="1414733" cy="343331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A41539D4-ECB1-E334-52D4-8EC34FB557F0}"/>
              </a:ext>
            </a:extLst>
          </p:cNvPr>
          <p:cNvCxnSpPr>
            <a:cxnSpLocks/>
          </p:cNvCxnSpPr>
          <p:nvPr/>
        </p:nvCxnSpPr>
        <p:spPr>
          <a:xfrm flipH="1" flipV="1">
            <a:off x="6253891" y="2675535"/>
            <a:ext cx="1397480" cy="25965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785697B0-6BA3-F887-947A-9785BDA520CE}"/>
              </a:ext>
            </a:extLst>
          </p:cNvPr>
          <p:cNvCxnSpPr>
            <a:cxnSpLocks/>
          </p:cNvCxnSpPr>
          <p:nvPr/>
        </p:nvCxnSpPr>
        <p:spPr>
          <a:xfrm flipH="1" flipV="1">
            <a:off x="6236638" y="3555430"/>
            <a:ext cx="1406106" cy="16821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F19FF408-EBD3-AF0E-8983-4F88B3EE86A2}"/>
              </a:ext>
            </a:extLst>
          </p:cNvPr>
          <p:cNvCxnSpPr>
            <a:cxnSpLocks/>
          </p:cNvCxnSpPr>
          <p:nvPr/>
        </p:nvCxnSpPr>
        <p:spPr>
          <a:xfrm flipH="1" flipV="1">
            <a:off x="6228012" y="4409445"/>
            <a:ext cx="1414732" cy="86264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9018CD4A-8E1F-AC79-A54C-E28940AEAE77}"/>
              </a:ext>
            </a:extLst>
          </p:cNvPr>
          <p:cNvCxnSpPr>
            <a:cxnSpLocks/>
          </p:cNvCxnSpPr>
          <p:nvPr/>
        </p:nvCxnSpPr>
        <p:spPr>
          <a:xfrm flipH="1">
            <a:off x="6236638" y="5272086"/>
            <a:ext cx="14147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6DB10C3E-6CA4-82A3-204E-342D77426A7A}"/>
              </a:ext>
            </a:extLst>
          </p:cNvPr>
          <p:cNvCxnSpPr>
            <a:cxnSpLocks/>
          </p:cNvCxnSpPr>
          <p:nvPr/>
        </p:nvCxnSpPr>
        <p:spPr>
          <a:xfrm flipH="1" flipV="1">
            <a:off x="7639868" y="1876780"/>
            <a:ext cx="1443487" cy="34155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495A4719-2103-C4D1-B268-9174FC36EAEB}"/>
              </a:ext>
            </a:extLst>
          </p:cNvPr>
          <p:cNvCxnSpPr>
            <a:cxnSpLocks/>
          </p:cNvCxnSpPr>
          <p:nvPr/>
        </p:nvCxnSpPr>
        <p:spPr>
          <a:xfrm flipH="1" flipV="1">
            <a:off x="7642744" y="1847400"/>
            <a:ext cx="1414732" cy="123357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B10DF16-15EC-A2AF-2B67-B1880D337E73}"/>
              </a:ext>
            </a:extLst>
          </p:cNvPr>
          <p:cNvCxnSpPr>
            <a:cxnSpLocks/>
          </p:cNvCxnSpPr>
          <p:nvPr/>
        </p:nvCxnSpPr>
        <p:spPr>
          <a:xfrm flipH="1" flipV="1">
            <a:off x="7651371" y="1847400"/>
            <a:ext cx="1406105" cy="208759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0B01497-7DD3-E249-B91F-393B65B5DC08}"/>
              </a:ext>
            </a:extLst>
          </p:cNvPr>
          <p:cNvCxnSpPr>
            <a:cxnSpLocks/>
          </p:cNvCxnSpPr>
          <p:nvPr/>
        </p:nvCxnSpPr>
        <p:spPr>
          <a:xfrm flipH="1" flipV="1">
            <a:off x="7634118" y="1847400"/>
            <a:ext cx="1414732" cy="294160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71DF1117-ABBF-6F40-AF92-75C0A8696375}"/>
              </a:ext>
            </a:extLst>
          </p:cNvPr>
          <p:cNvCxnSpPr>
            <a:cxnSpLocks/>
          </p:cNvCxnSpPr>
          <p:nvPr/>
        </p:nvCxnSpPr>
        <p:spPr>
          <a:xfrm flipH="1">
            <a:off x="7642744" y="2218335"/>
            <a:ext cx="1431985" cy="219111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C206E36F-8628-CD4A-4FE1-41A2A456EA27}"/>
              </a:ext>
            </a:extLst>
          </p:cNvPr>
          <p:cNvCxnSpPr>
            <a:cxnSpLocks/>
          </p:cNvCxnSpPr>
          <p:nvPr/>
        </p:nvCxnSpPr>
        <p:spPr>
          <a:xfrm flipH="1">
            <a:off x="7642744" y="3080977"/>
            <a:ext cx="1423359" cy="133709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3A5B2135-D8B4-91AB-97A3-C5BA31BE74A4}"/>
              </a:ext>
            </a:extLst>
          </p:cNvPr>
          <p:cNvCxnSpPr>
            <a:cxnSpLocks/>
          </p:cNvCxnSpPr>
          <p:nvPr/>
        </p:nvCxnSpPr>
        <p:spPr>
          <a:xfrm flipH="1">
            <a:off x="7625491" y="3934992"/>
            <a:ext cx="1431985" cy="49170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F94BC1AE-9554-30D0-A1C9-5ED0DD4EE342}"/>
              </a:ext>
            </a:extLst>
          </p:cNvPr>
          <p:cNvCxnSpPr>
            <a:cxnSpLocks/>
          </p:cNvCxnSpPr>
          <p:nvPr/>
        </p:nvCxnSpPr>
        <p:spPr>
          <a:xfrm flipH="1" flipV="1">
            <a:off x="7642744" y="4409445"/>
            <a:ext cx="1414732" cy="3709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FDF49A8-14EF-77AF-4BBC-B52B70E5F6B9}"/>
              </a:ext>
            </a:extLst>
          </p:cNvPr>
          <p:cNvCxnSpPr>
            <a:cxnSpLocks/>
          </p:cNvCxnSpPr>
          <p:nvPr/>
        </p:nvCxnSpPr>
        <p:spPr>
          <a:xfrm flipH="1">
            <a:off x="7642744" y="2218335"/>
            <a:ext cx="1423359" cy="3053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D532EEB4-F5DF-4D33-1F2B-FA005D7A3B95}"/>
              </a:ext>
            </a:extLst>
          </p:cNvPr>
          <p:cNvCxnSpPr>
            <a:cxnSpLocks/>
          </p:cNvCxnSpPr>
          <p:nvPr/>
        </p:nvCxnSpPr>
        <p:spPr>
          <a:xfrm flipH="1">
            <a:off x="7634118" y="3072351"/>
            <a:ext cx="1431985" cy="218248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C8189D1C-56A1-6AA1-D854-54DD3A90FD23}"/>
              </a:ext>
            </a:extLst>
          </p:cNvPr>
          <p:cNvCxnSpPr>
            <a:cxnSpLocks/>
          </p:cNvCxnSpPr>
          <p:nvPr/>
        </p:nvCxnSpPr>
        <p:spPr>
          <a:xfrm flipH="1">
            <a:off x="7677250" y="3926366"/>
            <a:ext cx="1388853" cy="13543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F5B23D4D-00E8-74B9-209C-EC54E7B629C7}"/>
              </a:ext>
            </a:extLst>
          </p:cNvPr>
          <p:cNvCxnSpPr>
            <a:cxnSpLocks/>
          </p:cNvCxnSpPr>
          <p:nvPr/>
        </p:nvCxnSpPr>
        <p:spPr>
          <a:xfrm flipH="1">
            <a:off x="7651371" y="4780381"/>
            <a:ext cx="1406105" cy="51758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A06DAA2-1148-46B7-C7E6-562872D3AEC1}"/>
              </a:ext>
            </a:extLst>
          </p:cNvPr>
          <p:cNvCxnSpPr>
            <a:cxnSpLocks/>
          </p:cNvCxnSpPr>
          <p:nvPr/>
        </p:nvCxnSpPr>
        <p:spPr>
          <a:xfrm flipH="1">
            <a:off x="7668623" y="2229837"/>
            <a:ext cx="1421921" cy="42844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936558C3-5C53-AAB3-72C5-223D2F495FFD}"/>
              </a:ext>
            </a:extLst>
          </p:cNvPr>
          <p:cNvCxnSpPr>
            <a:cxnSpLocks/>
          </p:cNvCxnSpPr>
          <p:nvPr/>
        </p:nvCxnSpPr>
        <p:spPr>
          <a:xfrm flipH="1" flipV="1">
            <a:off x="7668623" y="2649656"/>
            <a:ext cx="1396042" cy="44282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857C0A9A-10DE-65B4-6D6D-CFF4CA933F60}"/>
              </a:ext>
            </a:extLst>
          </p:cNvPr>
          <p:cNvCxnSpPr>
            <a:cxnSpLocks/>
          </p:cNvCxnSpPr>
          <p:nvPr/>
        </p:nvCxnSpPr>
        <p:spPr>
          <a:xfrm flipH="1" flipV="1">
            <a:off x="7651371" y="2666909"/>
            <a:ext cx="1413294" cy="127958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490BB909-D028-8D62-AEA0-D9383048BA04}"/>
              </a:ext>
            </a:extLst>
          </p:cNvPr>
          <p:cNvCxnSpPr>
            <a:cxnSpLocks/>
          </p:cNvCxnSpPr>
          <p:nvPr/>
        </p:nvCxnSpPr>
        <p:spPr>
          <a:xfrm flipH="1" flipV="1">
            <a:off x="7668623" y="2666909"/>
            <a:ext cx="1387416" cy="2133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46C324A2-D797-784B-CFEF-A08A3E87C9B9}"/>
              </a:ext>
            </a:extLst>
          </p:cNvPr>
          <p:cNvCxnSpPr>
            <a:cxnSpLocks/>
          </p:cNvCxnSpPr>
          <p:nvPr/>
        </p:nvCxnSpPr>
        <p:spPr>
          <a:xfrm flipH="1">
            <a:off x="7659997" y="2209709"/>
            <a:ext cx="1388853" cy="132846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CCEC0B23-05D2-5384-3B5F-7E55A792F9A7}"/>
              </a:ext>
            </a:extLst>
          </p:cNvPr>
          <p:cNvCxnSpPr>
            <a:cxnSpLocks/>
          </p:cNvCxnSpPr>
          <p:nvPr/>
        </p:nvCxnSpPr>
        <p:spPr>
          <a:xfrm flipH="1">
            <a:off x="7642744" y="3080977"/>
            <a:ext cx="1457864" cy="47445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49E0C1D-9656-6D06-9138-DD1E9D2EF59A}"/>
              </a:ext>
            </a:extLst>
          </p:cNvPr>
          <p:cNvCxnSpPr>
            <a:cxnSpLocks/>
          </p:cNvCxnSpPr>
          <p:nvPr/>
        </p:nvCxnSpPr>
        <p:spPr>
          <a:xfrm flipH="1" flipV="1">
            <a:off x="7651371" y="3555430"/>
            <a:ext cx="1414732" cy="38818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CE923B20-5403-9284-FD2A-A52F099518E7}"/>
              </a:ext>
            </a:extLst>
          </p:cNvPr>
          <p:cNvCxnSpPr>
            <a:cxnSpLocks/>
          </p:cNvCxnSpPr>
          <p:nvPr/>
        </p:nvCxnSpPr>
        <p:spPr>
          <a:xfrm flipH="1" flipV="1">
            <a:off x="7642744" y="3555430"/>
            <a:ext cx="1414732" cy="12249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6181D01F-9285-5740-5A4E-3CE060861C43}"/>
              </a:ext>
            </a:extLst>
          </p:cNvPr>
          <p:cNvCxnSpPr>
            <a:cxnSpLocks/>
          </p:cNvCxnSpPr>
          <p:nvPr/>
        </p:nvCxnSpPr>
        <p:spPr>
          <a:xfrm flipH="1" flipV="1">
            <a:off x="9066103" y="2218335"/>
            <a:ext cx="1268083" cy="12853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Straight Connector 1203">
            <a:extLst>
              <a:ext uri="{FF2B5EF4-FFF2-40B4-BE49-F238E27FC236}">
                <a16:creationId xmlns:a16="http://schemas.microsoft.com/office/drawing/2014/main" id="{9FC772CA-F45C-4E53-4E40-4FE9FE299A70}"/>
              </a:ext>
            </a:extLst>
          </p:cNvPr>
          <p:cNvCxnSpPr>
            <a:cxnSpLocks/>
          </p:cNvCxnSpPr>
          <p:nvPr/>
        </p:nvCxnSpPr>
        <p:spPr>
          <a:xfrm flipH="1" flipV="1">
            <a:off x="9066103" y="3089603"/>
            <a:ext cx="1276709" cy="41406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E0ECF3C3-174D-112E-6266-A48F436CE601}"/>
              </a:ext>
            </a:extLst>
          </p:cNvPr>
          <p:cNvCxnSpPr>
            <a:cxnSpLocks/>
          </p:cNvCxnSpPr>
          <p:nvPr/>
        </p:nvCxnSpPr>
        <p:spPr>
          <a:xfrm flipH="1">
            <a:off x="9083355" y="3503671"/>
            <a:ext cx="1259457" cy="42269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>
            <a:extLst>
              <a:ext uri="{FF2B5EF4-FFF2-40B4-BE49-F238E27FC236}">
                <a16:creationId xmlns:a16="http://schemas.microsoft.com/office/drawing/2014/main" id="{30EDC5A7-8E27-C559-2F15-565AB12285CF}"/>
              </a:ext>
            </a:extLst>
          </p:cNvPr>
          <p:cNvCxnSpPr>
            <a:cxnSpLocks/>
          </p:cNvCxnSpPr>
          <p:nvPr/>
        </p:nvCxnSpPr>
        <p:spPr>
          <a:xfrm flipH="1">
            <a:off x="9048850" y="3495045"/>
            <a:ext cx="1311215" cy="130258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4630761" y="1293066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BA5C16-5A7E-4106-30FF-C4976066407B}"/>
              </a:ext>
            </a:extLst>
          </p:cNvPr>
          <p:cNvSpPr/>
          <p:nvPr/>
        </p:nvSpPr>
        <p:spPr>
          <a:xfrm>
            <a:off x="4630761" y="2145151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E9179-A873-165C-1925-B3A9C0E39352}"/>
              </a:ext>
            </a:extLst>
          </p:cNvPr>
          <p:cNvSpPr/>
          <p:nvPr/>
        </p:nvSpPr>
        <p:spPr>
          <a:xfrm>
            <a:off x="4630760" y="4701406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5B1255-84DC-6F70-745D-DA1E992037E0}"/>
              </a:ext>
            </a:extLst>
          </p:cNvPr>
          <p:cNvSpPr/>
          <p:nvPr/>
        </p:nvSpPr>
        <p:spPr>
          <a:xfrm>
            <a:off x="4630759" y="5553491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95F53B-A32A-2A52-698F-33E220FF8745}"/>
              </a:ext>
            </a:extLst>
          </p:cNvPr>
          <p:cNvSpPr/>
          <p:nvPr/>
        </p:nvSpPr>
        <p:spPr>
          <a:xfrm>
            <a:off x="6042617" y="1663795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227361-5562-6791-BD19-78C7BDEAC2A2}"/>
              </a:ext>
            </a:extLst>
          </p:cNvPr>
          <p:cNvSpPr/>
          <p:nvPr/>
        </p:nvSpPr>
        <p:spPr>
          <a:xfrm>
            <a:off x="6042617" y="2515880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0DA9EC-B635-86EA-B004-09C8BA51B250}"/>
              </a:ext>
            </a:extLst>
          </p:cNvPr>
          <p:cNvSpPr/>
          <p:nvPr/>
        </p:nvSpPr>
        <p:spPr>
          <a:xfrm>
            <a:off x="6042616" y="3367965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C581B7-F6E1-C2C6-FD1A-A126AD9EEDC5}"/>
              </a:ext>
            </a:extLst>
          </p:cNvPr>
          <p:cNvSpPr/>
          <p:nvPr/>
        </p:nvSpPr>
        <p:spPr>
          <a:xfrm>
            <a:off x="6042616" y="4220050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6C4565-5EF0-5692-C216-981E1CE52C92}"/>
              </a:ext>
            </a:extLst>
          </p:cNvPr>
          <p:cNvSpPr/>
          <p:nvPr/>
        </p:nvSpPr>
        <p:spPr>
          <a:xfrm>
            <a:off x="6042616" y="5072135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3DF714-DFC7-88AF-4E3B-B4E2063D20DB}"/>
              </a:ext>
            </a:extLst>
          </p:cNvPr>
          <p:cNvSpPr/>
          <p:nvPr/>
        </p:nvSpPr>
        <p:spPr>
          <a:xfrm>
            <a:off x="7454473" y="1670671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31B26A-6E18-8C6A-253C-5190DCE0EF86}"/>
              </a:ext>
            </a:extLst>
          </p:cNvPr>
          <p:cNvSpPr/>
          <p:nvPr/>
        </p:nvSpPr>
        <p:spPr>
          <a:xfrm>
            <a:off x="7454473" y="2522756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3306DC-F105-7800-F558-1E46238CE0B8}"/>
              </a:ext>
            </a:extLst>
          </p:cNvPr>
          <p:cNvSpPr/>
          <p:nvPr/>
        </p:nvSpPr>
        <p:spPr>
          <a:xfrm>
            <a:off x="7454472" y="3374841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80905C-EAC9-15FD-0410-56E017D13D7F}"/>
              </a:ext>
            </a:extLst>
          </p:cNvPr>
          <p:cNvSpPr/>
          <p:nvPr/>
        </p:nvSpPr>
        <p:spPr>
          <a:xfrm>
            <a:off x="7454472" y="4226926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F488A1-06E7-6372-FE8C-65EA7603DDD1}"/>
              </a:ext>
            </a:extLst>
          </p:cNvPr>
          <p:cNvSpPr/>
          <p:nvPr/>
        </p:nvSpPr>
        <p:spPr>
          <a:xfrm>
            <a:off x="7454472" y="5079011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3538C5-1B81-4B0D-064A-6F4DD96E36A7}"/>
              </a:ext>
            </a:extLst>
          </p:cNvPr>
          <p:cNvSpPr/>
          <p:nvPr/>
        </p:nvSpPr>
        <p:spPr>
          <a:xfrm>
            <a:off x="8866329" y="2041400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2B45EE-CB6A-3267-1AF9-33E09B547991}"/>
              </a:ext>
            </a:extLst>
          </p:cNvPr>
          <p:cNvSpPr/>
          <p:nvPr/>
        </p:nvSpPr>
        <p:spPr>
          <a:xfrm>
            <a:off x="8866329" y="2893485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009BEA-8932-3042-0547-476BD5710CC1}"/>
              </a:ext>
            </a:extLst>
          </p:cNvPr>
          <p:cNvSpPr/>
          <p:nvPr/>
        </p:nvSpPr>
        <p:spPr>
          <a:xfrm>
            <a:off x="8866328" y="3745570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40CB44-E7A4-3D76-935D-67A5CB57FE5E}"/>
              </a:ext>
            </a:extLst>
          </p:cNvPr>
          <p:cNvSpPr/>
          <p:nvPr/>
        </p:nvSpPr>
        <p:spPr>
          <a:xfrm>
            <a:off x="8866328" y="4597655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1B5ADD-02E3-7230-8958-4550329C32F1}"/>
              </a:ext>
            </a:extLst>
          </p:cNvPr>
          <p:cNvSpPr/>
          <p:nvPr/>
        </p:nvSpPr>
        <p:spPr>
          <a:xfrm>
            <a:off x="10144405" y="3313617"/>
            <a:ext cx="367647" cy="3707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9" name="Picture 1218" descr="A blue sports car on a beach&#10;&#10;Description automatically generated with medium confidence">
            <a:extLst>
              <a:ext uri="{FF2B5EF4-FFF2-40B4-BE49-F238E27FC236}">
                <a16:creationId xmlns:a16="http://schemas.microsoft.com/office/drawing/2014/main" id="{D5F6F2E4-B79D-5232-94F5-F9DB5D067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0" y="1070569"/>
            <a:ext cx="1648364" cy="82418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1225" name="Picture 1224" descr="A red sports car&#10;&#10;Description automatically generated with low confidence">
            <a:extLst>
              <a:ext uri="{FF2B5EF4-FFF2-40B4-BE49-F238E27FC236}">
                <a16:creationId xmlns:a16="http://schemas.microsoft.com/office/drawing/2014/main" id="{EC167E02-F644-C559-D12C-F9C74D88B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3" y="2127691"/>
            <a:ext cx="1538210" cy="101066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1231" name="Picture 1230" descr="A green sports car&#10;&#10;Description automatically generated with medium confidence">
            <a:extLst>
              <a:ext uri="{FF2B5EF4-FFF2-40B4-BE49-F238E27FC236}">
                <a16:creationId xmlns:a16="http://schemas.microsoft.com/office/drawing/2014/main" id="{0F534032-5BE4-6551-5CB3-B6601320E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1" y="3966599"/>
            <a:ext cx="1403865" cy="1051544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1237" name="Picture 1236" descr="A picture containing car&#10;&#10;Description automatically generated">
            <a:extLst>
              <a:ext uri="{FF2B5EF4-FFF2-40B4-BE49-F238E27FC236}">
                <a16:creationId xmlns:a16="http://schemas.microsoft.com/office/drawing/2014/main" id="{568C07C2-C39C-8669-FC07-C763FD953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8" y="5257931"/>
            <a:ext cx="1493397" cy="993788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1240" name="Picture 1239" descr="A yellow sports car on a road&#10;&#10;Description automatically generated with medium confidence">
            <a:extLst>
              <a:ext uri="{FF2B5EF4-FFF2-40B4-BE49-F238E27FC236}">
                <a16:creationId xmlns:a16="http://schemas.microsoft.com/office/drawing/2014/main" id="{4BF793B6-67DF-68E9-D7F7-6AF997931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44" y="1070569"/>
            <a:ext cx="1236848" cy="994426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1243" name="Picture 1242" descr="A red sports car parked on a brick driveway&#10;&#10;Description automatically generated with low confidence">
            <a:extLst>
              <a:ext uri="{FF2B5EF4-FFF2-40B4-BE49-F238E27FC236}">
                <a16:creationId xmlns:a16="http://schemas.microsoft.com/office/drawing/2014/main" id="{5CCA1189-2538-1884-00FA-F6B80D79A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3" y="2272883"/>
            <a:ext cx="1669309" cy="90306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1246" name="Picture 1245" descr="A silver sports car&#10;&#10;Description automatically generated with low confidence">
            <a:extLst>
              <a:ext uri="{FF2B5EF4-FFF2-40B4-BE49-F238E27FC236}">
                <a16:creationId xmlns:a16="http://schemas.microsoft.com/office/drawing/2014/main" id="{7BE93DDA-5FA1-1692-5E9E-54747FB9B8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58" y="3924490"/>
            <a:ext cx="1465168" cy="109746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1255" name="Picture 1254" descr="A yellow sports car on a beach&#10;&#10;Description automatically generated with medium confidence">
            <a:extLst>
              <a:ext uri="{FF2B5EF4-FFF2-40B4-BE49-F238E27FC236}">
                <a16:creationId xmlns:a16="http://schemas.microsoft.com/office/drawing/2014/main" id="{88A87973-6D06-0493-BEEB-FFB61F234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55" y="5303091"/>
            <a:ext cx="1740384" cy="97461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398" name="TextBox 1397">
            <a:extLst>
              <a:ext uri="{FF2B5EF4-FFF2-40B4-BE49-F238E27FC236}">
                <a16:creationId xmlns:a16="http://schemas.microsoft.com/office/drawing/2014/main" id="{E7F74B92-67BB-6D59-31A7-763008673569}"/>
              </a:ext>
            </a:extLst>
          </p:cNvPr>
          <p:cNvSpPr txBox="1"/>
          <p:nvPr/>
        </p:nvSpPr>
        <p:spPr>
          <a:xfrm>
            <a:off x="975480" y="581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1000</a:t>
            </a:r>
          </a:p>
        </p:txBody>
      </p:sp>
      <p:sp>
        <p:nvSpPr>
          <p:cNvPr id="1399" name="TextBox 1398">
            <a:extLst>
              <a:ext uri="{FF2B5EF4-FFF2-40B4-BE49-F238E27FC236}">
                <a16:creationId xmlns:a16="http://schemas.microsoft.com/office/drawing/2014/main" id="{16389964-7880-F1B1-8639-8F21F34C65C4}"/>
              </a:ext>
            </a:extLst>
          </p:cNvPr>
          <p:cNvSpPr txBox="1"/>
          <p:nvPr/>
        </p:nvSpPr>
        <p:spPr>
          <a:xfrm>
            <a:off x="2935675" y="6122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1000</a:t>
            </a:r>
          </a:p>
        </p:txBody>
      </p:sp>
      <p:sp>
        <p:nvSpPr>
          <p:cNvPr id="1400" name="TextBox 1399">
            <a:extLst>
              <a:ext uri="{FF2B5EF4-FFF2-40B4-BE49-F238E27FC236}">
                <a16:creationId xmlns:a16="http://schemas.microsoft.com/office/drawing/2014/main" id="{79A46DCC-F84F-01B9-21FF-BBFF39AE870D}"/>
              </a:ext>
            </a:extLst>
          </p:cNvPr>
          <p:cNvSpPr txBox="1"/>
          <p:nvPr/>
        </p:nvSpPr>
        <p:spPr>
          <a:xfrm>
            <a:off x="753433" y="304344"/>
            <a:ext cx="12856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Lamborghini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BB61DF57-9FBB-EE15-2F86-8C57CF933B4C}"/>
              </a:ext>
            </a:extLst>
          </p:cNvPr>
          <p:cNvSpPr txBox="1"/>
          <p:nvPr/>
        </p:nvSpPr>
        <p:spPr>
          <a:xfrm>
            <a:off x="2920574" y="313579"/>
            <a:ext cx="682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Ferrari</a:t>
            </a:r>
          </a:p>
        </p:txBody>
      </p:sp>
      <p:sp>
        <p:nvSpPr>
          <p:cNvPr id="1402" name="TextBox 1401">
            <a:extLst>
              <a:ext uri="{FF2B5EF4-FFF2-40B4-BE49-F238E27FC236}">
                <a16:creationId xmlns:a16="http://schemas.microsoft.com/office/drawing/2014/main" id="{CCF97C34-957B-F57E-8AE0-53A6A4F2B53D}"/>
              </a:ext>
            </a:extLst>
          </p:cNvPr>
          <p:cNvSpPr txBox="1"/>
          <p:nvPr/>
        </p:nvSpPr>
        <p:spPr>
          <a:xfrm>
            <a:off x="10429077" y="1887471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>
                <a:solidFill>
                  <a:srgbClr val="FFC000"/>
                </a:solidFill>
                <a:latin typeface="Euclid" panose="02020503060505020303" pitchFamily="18" charset="0"/>
              </a:rPr>
              <a:t>942/1000</a:t>
            </a:r>
          </a:p>
        </p:txBody>
      </p:sp>
      <p:sp>
        <p:nvSpPr>
          <p:cNvPr id="1403" name="TextBox 1402">
            <a:extLst>
              <a:ext uri="{FF2B5EF4-FFF2-40B4-BE49-F238E27FC236}">
                <a16:creationId xmlns:a16="http://schemas.microsoft.com/office/drawing/2014/main" id="{5F9A49A3-330F-ACA4-A28B-1621D28786A2}"/>
              </a:ext>
            </a:extLst>
          </p:cNvPr>
          <p:cNvSpPr txBox="1"/>
          <p:nvPr/>
        </p:nvSpPr>
        <p:spPr>
          <a:xfrm>
            <a:off x="10429077" y="263437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uclid" panose="02020503060505020303" pitchFamily="18" charset="0"/>
              </a:rPr>
              <a:t>876/1000</a:t>
            </a:r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B801B35C-D666-F199-6575-B2E4AB248DFB}"/>
              </a:ext>
            </a:extLst>
          </p:cNvPr>
          <p:cNvSpPr txBox="1"/>
          <p:nvPr/>
        </p:nvSpPr>
        <p:spPr>
          <a:xfrm>
            <a:off x="10312083" y="4789007"/>
            <a:ext cx="1038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Euclid" panose="02020503060505020303" pitchFamily="18" charset="0"/>
              </a:rPr>
              <a:t>1818/2000</a:t>
            </a:r>
          </a:p>
        </p:txBody>
      </p:sp>
      <p:sp>
        <p:nvSpPr>
          <p:cNvPr id="1405" name="Rectangle 1404">
            <a:extLst>
              <a:ext uri="{FF2B5EF4-FFF2-40B4-BE49-F238E27FC236}">
                <a16:creationId xmlns:a16="http://schemas.microsoft.com/office/drawing/2014/main" id="{8B189E16-0BF8-82C7-E7B6-6AF69E555C0A}"/>
              </a:ext>
            </a:extLst>
          </p:cNvPr>
          <p:cNvSpPr/>
          <p:nvPr/>
        </p:nvSpPr>
        <p:spPr>
          <a:xfrm>
            <a:off x="9929004" y="4646671"/>
            <a:ext cx="1802661" cy="55640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TextBox 1405">
            <a:extLst>
              <a:ext uri="{FF2B5EF4-FFF2-40B4-BE49-F238E27FC236}">
                <a16:creationId xmlns:a16="http://schemas.microsoft.com/office/drawing/2014/main" id="{AEA88A97-705D-3197-1D76-0491ECBF53EE}"/>
              </a:ext>
            </a:extLst>
          </p:cNvPr>
          <p:cNvSpPr txBox="1"/>
          <p:nvPr/>
        </p:nvSpPr>
        <p:spPr>
          <a:xfrm>
            <a:off x="10414675" y="531124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Euclid" panose="02020503060505020303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6157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6527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Euclid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58</cp:revision>
  <dcterms:created xsi:type="dcterms:W3CDTF">2022-12-22T06:42:33Z</dcterms:created>
  <dcterms:modified xsi:type="dcterms:W3CDTF">2023-02-04T07:48:34Z</dcterms:modified>
</cp:coreProperties>
</file>