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1" r:id="rId2"/>
    <p:sldId id="326" r:id="rId3"/>
    <p:sldId id="339" r:id="rId4"/>
    <p:sldId id="340" r:id="rId5"/>
    <p:sldId id="325" r:id="rId6"/>
    <p:sldId id="324" r:id="rId7"/>
    <p:sldId id="304" r:id="rId8"/>
    <p:sldId id="334" r:id="rId9"/>
    <p:sldId id="341" r:id="rId10"/>
    <p:sldId id="342" r:id="rId11"/>
    <p:sldId id="343" r:id="rId12"/>
    <p:sldId id="344" r:id="rId13"/>
    <p:sldId id="337" r:id="rId14"/>
    <p:sldId id="331" r:id="rId15"/>
    <p:sldId id="338" r:id="rId16"/>
    <p:sldId id="332" r:id="rId17"/>
    <p:sldId id="333" r:id="rId18"/>
    <p:sldId id="328" r:id="rId19"/>
    <p:sldId id="335" r:id="rId20"/>
    <p:sldId id="336" r:id="rId21"/>
    <p:sldId id="330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FF99CC"/>
    <a:srgbClr val="FFCC99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32" autoAdjust="0"/>
    <p:restoredTop sz="94660"/>
  </p:normalViewPr>
  <p:slideViewPr>
    <p:cSldViewPr snapToGrid="0">
      <p:cViewPr varScale="1">
        <p:scale>
          <a:sx n="84" d="100"/>
          <a:sy n="84" d="100"/>
        </p:scale>
        <p:origin x="634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52908-C95B-44A0-A995-074A5C184163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CA0AA-6FEA-40B3-BD05-5877750ED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078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52908-C95B-44A0-A995-074A5C184163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CA0AA-6FEA-40B3-BD05-5877750ED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812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52908-C95B-44A0-A995-074A5C184163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CA0AA-6FEA-40B3-BD05-5877750ED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281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52908-C95B-44A0-A995-074A5C184163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CA0AA-6FEA-40B3-BD05-5877750ED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82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52908-C95B-44A0-A995-074A5C184163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CA0AA-6FEA-40B3-BD05-5877750ED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170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52908-C95B-44A0-A995-074A5C184163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CA0AA-6FEA-40B3-BD05-5877750ED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246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52908-C95B-44A0-A995-074A5C184163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CA0AA-6FEA-40B3-BD05-5877750ED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63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52908-C95B-44A0-A995-074A5C184163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CA0AA-6FEA-40B3-BD05-5877750ED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618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52908-C95B-44A0-A995-074A5C184163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CA0AA-6FEA-40B3-BD05-5877750ED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27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52908-C95B-44A0-A995-074A5C184163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CA0AA-6FEA-40B3-BD05-5877750ED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29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52908-C95B-44A0-A995-074A5C184163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CA0AA-6FEA-40B3-BD05-5877750ED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309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52908-C95B-44A0-A995-074A5C184163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CA0AA-6FEA-40B3-BD05-5877750ED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1529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4.png"/><Relationship Id="rId7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4.png"/><Relationship Id="rId7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9.png"/><Relationship Id="rId4" Type="http://schemas.openxmlformats.org/officeDocument/2006/relationships/image" Target="../media/image5.png"/><Relationship Id="rId9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4.png"/><Relationship Id="rId7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22.png"/><Relationship Id="rId5" Type="http://schemas.openxmlformats.org/officeDocument/2006/relationships/image" Target="../media/image6.png"/><Relationship Id="rId10" Type="http://schemas.openxmlformats.org/officeDocument/2006/relationships/image" Target="../media/image21.png"/><Relationship Id="rId4" Type="http://schemas.openxmlformats.org/officeDocument/2006/relationships/image" Target="../media/image5.png"/><Relationship Id="rId9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27.png"/><Relationship Id="rId3" Type="http://schemas.openxmlformats.org/officeDocument/2006/relationships/image" Target="../media/image4.png"/><Relationship Id="rId7" Type="http://schemas.openxmlformats.org/officeDocument/2006/relationships/image" Target="../media/image1.png"/><Relationship Id="rId12" Type="http://schemas.openxmlformats.org/officeDocument/2006/relationships/image" Target="../media/image2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25.png"/><Relationship Id="rId5" Type="http://schemas.openxmlformats.org/officeDocument/2006/relationships/image" Target="../media/image6.png"/><Relationship Id="rId10" Type="http://schemas.openxmlformats.org/officeDocument/2006/relationships/image" Target="../media/image24.png"/><Relationship Id="rId4" Type="http://schemas.openxmlformats.org/officeDocument/2006/relationships/image" Target="../media/image5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29.png"/><Relationship Id="rId3" Type="http://schemas.openxmlformats.org/officeDocument/2006/relationships/image" Target="../media/image4.png"/><Relationship Id="rId7" Type="http://schemas.openxmlformats.org/officeDocument/2006/relationships/image" Target="../media/image1.png"/><Relationship Id="rId12" Type="http://schemas.openxmlformats.org/officeDocument/2006/relationships/image" Target="../media/image2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25.png"/><Relationship Id="rId5" Type="http://schemas.openxmlformats.org/officeDocument/2006/relationships/image" Target="../media/image6.png"/><Relationship Id="rId10" Type="http://schemas.openxmlformats.org/officeDocument/2006/relationships/image" Target="../media/image24.png"/><Relationship Id="rId4" Type="http://schemas.openxmlformats.org/officeDocument/2006/relationships/image" Target="../media/image5.png"/><Relationship Id="rId9" Type="http://schemas.openxmlformats.org/officeDocument/2006/relationships/image" Target="../media/image23.png"/><Relationship Id="rId1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31.png"/><Relationship Id="rId3" Type="http://schemas.openxmlformats.org/officeDocument/2006/relationships/image" Target="../media/image4.png"/><Relationship Id="rId7" Type="http://schemas.openxmlformats.org/officeDocument/2006/relationships/image" Target="../media/image1.png"/><Relationship Id="rId12" Type="http://schemas.openxmlformats.org/officeDocument/2006/relationships/image" Target="../media/image2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25.png"/><Relationship Id="rId5" Type="http://schemas.openxmlformats.org/officeDocument/2006/relationships/image" Target="../media/image6.png"/><Relationship Id="rId10" Type="http://schemas.openxmlformats.org/officeDocument/2006/relationships/image" Target="../media/image24.png"/><Relationship Id="rId4" Type="http://schemas.openxmlformats.org/officeDocument/2006/relationships/image" Target="../media/image5.png"/><Relationship Id="rId9" Type="http://schemas.openxmlformats.org/officeDocument/2006/relationships/image" Target="../media/image23.png"/><Relationship Id="rId1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4.png"/><Relationship Id="rId7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30.png"/><Relationship Id="rId4" Type="http://schemas.openxmlformats.org/officeDocument/2006/relationships/image" Target="../media/image5.png"/><Relationship Id="rId9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4.png"/><Relationship Id="rId7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30.png"/><Relationship Id="rId4" Type="http://schemas.openxmlformats.org/officeDocument/2006/relationships/image" Target="../media/image5.png"/><Relationship Id="rId9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4.png"/><Relationship Id="rId7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30.png"/><Relationship Id="rId4" Type="http://schemas.openxmlformats.org/officeDocument/2006/relationships/image" Target="../media/image5.png"/><Relationship Id="rId9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4.png"/><Relationship Id="rId7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30.png"/><Relationship Id="rId4" Type="http://schemas.openxmlformats.org/officeDocument/2006/relationships/image" Target="../media/image5.png"/><Relationship Id="rId9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4.png"/><Relationship Id="rId7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30.png"/><Relationship Id="rId4" Type="http://schemas.openxmlformats.org/officeDocument/2006/relationships/image" Target="../media/image5.png"/><Relationship Id="rId9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34.png"/><Relationship Id="rId5" Type="http://schemas.openxmlformats.org/officeDocument/2006/relationships/image" Target="../media/image4.png"/><Relationship Id="rId10" Type="http://schemas.openxmlformats.org/officeDocument/2006/relationships/image" Target="../media/image33.png"/><Relationship Id="rId4" Type="http://schemas.openxmlformats.org/officeDocument/2006/relationships/image" Target="../media/image3.png"/><Relationship Id="rId9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4.png"/><Relationship Id="rId7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7BE6E9EA-7C80-D54B-A4F1-4C5D7F36EF0B}"/>
              </a:ext>
            </a:extLst>
          </p:cNvPr>
          <p:cNvSpPr txBox="1"/>
          <p:nvPr/>
        </p:nvSpPr>
        <p:spPr>
          <a:xfrm>
            <a:off x="3306262" y="2828835"/>
            <a:ext cx="48301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chemeClr val="tx1">
                    <a:lumMod val="95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latin typeface="Euclid" panose="02020503060505020303" pitchFamily="18" charset="0"/>
              </a:rPr>
              <a:t>Arc Length</a:t>
            </a:r>
          </a:p>
        </p:txBody>
      </p:sp>
    </p:spTree>
    <p:extLst>
      <p:ext uri="{BB962C8B-B14F-4D97-AF65-F5344CB8AC3E}">
        <p14:creationId xmlns:p14="http://schemas.microsoft.com/office/powerpoint/2010/main" val="1708147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A72668-3C46-0074-2E06-E30F707C325A}"/>
              </a:ext>
            </a:extLst>
          </p:cNvPr>
          <p:cNvCxnSpPr/>
          <p:nvPr/>
        </p:nvCxnSpPr>
        <p:spPr>
          <a:xfrm>
            <a:off x="2234242" y="2576915"/>
            <a:ext cx="0" cy="3851847"/>
          </a:xfrm>
          <a:prstGeom prst="line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2114ED1-99A1-68C1-1AAB-92BC4F569D7F}"/>
                  </a:ext>
                </a:extLst>
              </p:cNvPr>
              <p:cNvSpPr txBox="1"/>
              <p:nvPr/>
            </p:nvSpPr>
            <p:spPr>
              <a:xfrm>
                <a:off x="10054771" y="5223375"/>
                <a:ext cx="87544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2114ED1-99A1-68C1-1AAB-92BC4F569D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4771" y="5223375"/>
                <a:ext cx="875440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77028D75-C55D-9F01-110D-0802D6CD98DE}"/>
                  </a:ext>
                </a:extLst>
              </p:cNvPr>
              <p:cNvSpPr txBox="1"/>
              <p:nvPr/>
            </p:nvSpPr>
            <p:spPr>
              <a:xfrm>
                <a:off x="1796522" y="2033557"/>
                <a:ext cx="87544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77028D75-C55D-9F01-110D-0802D6CD98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6522" y="2033557"/>
                <a:ext cx="8754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FE5FAB9-F508-DEA8-FC72-1C6B61A4AA78}"/>
                  </a:ext>
                </a:extLst>
              </p:cNvPr>
              <p:cNvSpPr txBox="1"/>
              <p:nvPr/>
            </p:nvSpPr>
            <p:spPr>
              <a:xfrm>
                <a:off x="3954190" y="883574"/>
                <a:ext cx="100835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dirty="0" smtClean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dirty="0" smtClean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dirty="0" smtClean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40000"/>
                        <a:lumOff val="60000"/>
                      </a:schemeClr>
                    </a:solidFill>
                    <a:effectLst/>
                    <a:latin typeface="Euclid" panose="02020503060505020303" pitchFamily="18" charset="0"/>
                  </a:rPr>
                  <a:t> </a:t>
                </a:r>
                <a:endParaRPr lang="en-US" sz="2400" dirty="0">
                  <a:solidFill>
                    <a:schemeClr val="accent1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FE5FAB9-F508-DEA8-FC72-1C6B61A4AA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4190" y="883574"/>
                <a:ext cx="1008354" cy="461665"/>
              </a:xfrm>
              <a:prstGeom prst="rect">
                <a:avLst/>
              </a:prstGeom>
              <a:blipFill>
                <a:blip r:embed="rId4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>
            <a:extLst>
              <a:ext uri="{FF2B5EF4-FFF2-40B4-BE49-F238E27FC236}">
                <a16:creationId xmlns:a16="http://schemas.microsoft.com/office/drawing/2014/main" id="{1EADD306-43A5-2774-5DD3-E7F047D528C1}"/>
              </a:ext>
            </a:extLst>
          </p:cNvPr>
          <p:cNvSpPr txBox="1"/>
          <p:nvPr/>
        </p:nvSpPr>
        <p:spPr>
          <a:xfrm>
            <a:off x="5009679" y="737041"/>
            <a:ext cx="16377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95000"/>
                  </a:schemeClr>
                </a:solidFill>
                <a:effectLst/>
                <a:latin typeface="Euclid" panose="02020503060505020303" pitchFamily="18" charset="0"/>
              </a:rPr>
              <a:t>continuous</a:t>
            </a:r>
            <a:endParaRPr lang="en-US" sz="1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6E80855-AA08-B176-DC90-FB64DCFA92A1}"/>
                  </a:ext>
                </a:extLst>
              </p:cNvPr>
              <p:cNvSpPr txBox="1"/>
              <p:nvPr/>
            </p:nvSpPr>
            <p:spPr>
              <a:xfrm>
                <a:off x="6639471" y="751427"/>
                <a:ext cx="7721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6E80855-AA08-B176-DC90-FB64DCFA92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9471" y="751427"/>
                <a:ext cx="772134" cy="276999"/>
              </a:xfrm>
              <a:prstGeom prst="rect">
                <a:avLst/>
              </a:prstGeom>
              <a:blipFill>
                <a:blip r:embed="rId5"/>
                <a:stretch>
                  <a:fillRect l="-8661" t="-2174" r="-7087" b="-36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>
            <a:extLst>
              <a:ext uri="{FF2B5EF4-FFF2-40B4-BE49-F238E27FC236}">
                <a16:creationId xmlns:a16="http://schemas.microsoft.com/office/drawing/2014/main" id="{8B2D74E8-51AB-94DA-3088-38EFF2952FE7}"/>
              </a:ext>
            </a:extLst>
          </p:cNvPr>
          <p:cNvSpPr txBox="1"/>
          <p:nvPr/>
        </p:nvSpPr>
        <p:spPr>
          <a:xfrm>
            <a:off x="5001703" y="1165282"/>
            <a:ext cx="16377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tx1">
                    <a:lumMod val="95000"/>
                  </a:schemeClr>
                </a:solidFill>
                <a:effectLst/>
                <a:latin typeface="Euclid" panose="02020503060505020303" pitchFamily="18" charset="0"/>
              </a:rPr>
              <a:t>differentiable</a:t>
            </a:r>
            <a:endParaRPr lang="en-US" sz="1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8AA2580-122E-82D3-DCF2-9C50C0DDFFF2}"/>
                  </a:ext>
                </a:extLst>
              </p:cNvPr>
              <p:cNvSpPr txBox="1"/>
              <p:nvPr/>
            </p:nvSpPr>
            <p:spPr>
              <a:xfrm>
                <a:off x="6639471" y="1165282"/>
                <a:ext cx="8215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8AA2580-122E-82D3-DCF2-9C50C0DDFF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9471" y="1165282"/>
                <a:ext cx="821571" cy="276999"/>
              </a:xfrm>
              <a:prstGeom prst="rect">
                <a:avLst/>
              </a:prstGeom>
              <a:blipFill>
                <a:blip r:embed="rId6"/>
                <a:stretch>
                  <a:fillRect l="-8148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Rectangle 51">
            <a:extLst>
              <a:ext uri="{FF2B5EF4-FFF2-40B4-BE49-F238E27FC236}">
                <a16:creationId xmlns:a16="http://schemas.microsoft.com/office/drawing/2014/main" id="{259CEFC6-0DAD-1CAC-D6CC-555BE894E8C0}"/>
              </a:ext>
            </a:extLst>
          </p:cNvPr>
          <p:cNvSpPr/>
          <p:nvPr/>
        </p:nvSpPr>
        <p:spPr>
          <a:xfrm>
            <a:off x="4915409" y="625457"/>
            <a:ext cx="2927800" cy="977900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013CBB0-F4DB-9B7E-21AD-32A0D3BEEA98}"/>
              </a:ext>
            </a:extLst>
          </p:cNvPr>
          <p:cNvCxnSpPr/>
          <p:nvPr/>
        </p:nvCxnSpPr>
        <p:spPr>
          <a:xfrm>
            <a:off x="1613140" y="5479856"/>
            <a:ext cx="868680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4C6A0D9-2660-C9CC-4584-83B2F350D8C9}"/>
              </a:ext>
            </a:extLst>
          </p:cNvPr>
          <p:cNvCxnSpPr>
            <a:cxnSpLocks/>
          </p:cNvCxnSpPr>
          <p:nvPr/>
        </p:nvCxnSpPr>
        <p:spPr>
          <a:xfrm>
            <a:off x="2855344" y="4955575"/>
            <a:ext cx="0" cy="714062"/>
          </a:xfrm>
          <a:prstGeom prst="line">
            <a:avLst/>
          </a:prstGeom>
          <a:ln w="38100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42EBB46-16B9-651C-1244-BD0FC42CAF80}"/>
              </a:ext>
            </a:extLst>
          </p:cNvPr>
          <p:cNvCxnSpPr>
            <a:cxnSpLocks/>
          </p:cNvCxnSpPr>
          <p:nvPr/>
        </p:nvCxnSpPr>
        <p:spPr>
          <a:xfrm>
            <a:off x="9294760" y="3292244"/>
            <a:ext cx="0" cy="2377393"/>
          </a:xfrm>
          <a:prstGeom prst="line">
            <a:avLst/>
          </a:prstGeom>
          <a:ln w="38100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E39FCC3-039A-6797-0D8E-9BC5157E2CF4}"/>
                  </a:ext>
                </a:extLst>
              </p:cNvPr>
              <p:cNvSpPr txBox="1"/>
              <p:nvPr/>
            </p:nvSpPr>
            <p:spPr>
              <a:xfrm>
                <a:off x="2540020" y="5638786"/>
                <a:ext cx="63064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00B0F0"/>
                          </a:solidFill>
                          <a:effectLst/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E39FCC3-039A-6797-0D8E-9BC5157E2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0020" y="5638786"/>
                <a:ext cx="630648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4AF2AE7-CE79-AC5B-8B23-8517311451ED}"/>
                  </a:ext>
                </a:extLst>
              </p:cNvPr>
              <p:cNvSpPr txBox="1"/>
              <p:nvPr/>
            </p:nvSpPr>
            <p:spPr>
              <a:xfrm>
                <a:off x="8979436" y="5669637"/>
                <a:ext cx="63064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00B0F0"/>
                          </a:solidFill>
                          <a:effectLst/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4AF2AE7-CE79-AC5B-8B23-8517311451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9436" y="5669637"/>
                <a:ext cx="630648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4373F8C-81BC-1A13-041B-976CA0D5C9FD}"/>
              </a:ext>
            </a:extLst>
          </p:cNvPr>
          <p:cNvSpPr/>
          <p:nvPr/>
        </p:nvSpPr>
        <p:spPr>
          <a:xfrm>
            <a:off x="2881223" y="2994436"/>
            <a:ext cx="6400801" cy="1770809"/>
          </a:xfrm>
          <a:custGeom>
            <a:avLst/>
            <a:gdLst>
              <a:gd name="connsiteX0" fmla="*/ 0 w 7263442"/>
              <a:gd name="connsiteY0" fmla="*/ 813775 h 1645496"/>
              <a:gd name="connsiteX1" fmla="*/ 577970 w 7263442"/>
              <a:gd name="connsiteY1" fmla="*/ 123662 h 1645496"/>
              <a:gd name="connsiteX2" fmla="*/ 1233578 w 7263442"/>
              <a:gd name="connsiteY2" fmla="*/ 28772 h 1645496"/>
              <a:gd name="connsiteX3" fmla="*/ 1880559 w 7263442"/>
              <a:gd name="connsiteY3" fmla="*/ 451466 h 1645496"/>
              <a:gd name="connsiteX4" fmla="*/ 2544793 w 7263442"/>
              <a:gd name="connsiteY4" fmla="*/ 1331360 h 1645496"/>
              <a:gd name="connsiteX5" fmla="*/ 3381555 w 7263442"/>
              <a:gd name="connsiteY5" fmla="*/ 1616032 h 1645496"/>
              <a:gd name="connsiteX6" fmla="*/ 4675517 w 7263442"/>
              <a:gd name="connsiteY6" fmla="*/ 1616032 h 1645496"/>
              <a:gd name="connsiteX7" fmla="*/ 5158597 w 7263442"/>
              <a:gd name="connsiteY7" fmla="*/ 1434877 h 1645496"/>
              <a:gd name="connsiteX8" fmla="*/ 5598544 w 7263442"/>
              <a:gd name="connsiteY8" fmla="*/ 865534 h 1645496"/>
              <a:gd name="connsiteX9" fmla="*/ 6047117 w 7263442"/>
              <a:gd name="connsiteY9" fmla="*/ 494598 h 1645496"/>
              <a:gd name="connsiteX10" fmla="*/ 6581955 w 7263442"/>
              <a:gd name="connsiteY10" fmla="*/ 477345 h 1645496"/>
              <a:gd name="connsiteX11" fmla="*/ 7263442 w 7263442"/>
              <a:gd name="connsiteY11" fmla="*/ 874160 h 1645496"/>
              <a:gd name="connsiteX0" fmla="*/ 0 w 7147382"/>
              <a:gd name="connsiteY0" fmla="*/ 1632082 h 1687426"/>
              <a:gd name="connsiteX1" fmla="*/ 461910 w 7147382"/>
              <a:gd name="connsiteY1" fmla="*/ 165592 h 1687426"/>
              <a:gd name="connsiteX2" fmla="*/ 1117518 w 7147382"/>
              <a:gd name="connsiteY2" fmla="*/ 70702 h 1687426"/>
              <a:gd name="connsiteX3" fmla="*/ 1764499 w 7147382"/>
              <a:gd name="connsiteY3" fmla="*/ 493396 h 1687426"/>
              <a:gd name="connsiteX4" fmla="*/ 2428733 w 7147382"/>
              <a:gd name="connsiteY4" fmla="*/ 1373290 h 1687426"/>
              <a:gd name="connsiteX5" fmla="*/ 3265495 w 7147382"/>
              <a:gd name="connsiteY5" fmla="*/ 1657962 h 1687426"/>
              <a:gd name="connsiteX6" fmla="*/ 4559457 w 7147382"/>
              <a:gd name="connsiteY6" fmla="*/ 1657962 h 1687426"/>
              <a:gd name="connsiteX7" fmla="*/ 5042537 w 7147382"/>
              <a:gd name="connsiteY7" fmla="*/ 1476807 h 1687426"/>
              <a:gd name="connsiteX8" fmla="*/ 5482484 w 7147382"/>
              <a:gd name="connsiteY8" fmla="*/ 907464 h 1687426"/>
              <a:gd name="connsiteX9" fmla="*/ 5931057 w 7147382"/>
              <a:gd name="connsiteY9" fmla="*/ 536528 h 1687426"/>
              <a:gd name="connsiteX10" fmla="*/ 6465895 w 7147382"/>
              <a:gd name="connsiteY10" fmla="*/ 519275 h 1687426"/>
              <a:gd name="connsiteX11" fmla="*/ 7147382 w 7147382"/>
              <a:gd name="connsiteY11" fmla="*/ 916090 h 1687426"/>
              <a:gd name="connsiteX0" fmla="*/ 0 w 7147382"/>
              <a:gd name="connsiteY0" fmla="*/ 1561446 h 1616790"/>
              <a:gd name="connsiteX1" fmla="*/ 587643 w 7147382"/>
              <a:gd name="connsiteY1" fmla="*/ 448639 h 1616790"/>
              <a:gd name="connsiteX2" fmla="*/ 1117518 w 7147382"/>
              <a:gd name="connsiteY2" fmla="*/ 66 h 1616790"/>
              <a:gd name="connsiteX3" fmla="*/ 1764499 w 7147382"/>
              <a:gd name="connsiteY3" fmla="*/ 422760 h 1616790"/>
              <a:gd name="connsiteX4" fmla="*/ 2428733 w 7147382"/>
              <a:gd name="connsiteY4" fmla="*/ 1302654 h 1616790"/>
              <a:gd name="connsiteX5" fmla="*/ 3265495 w 7147382"/>
              <a:gd name="connsiteY5" fmla="*/ 1587326 h 1616790"/>
              <a:gd name="connsiteX6" fmla="*/ 4559457 w 7147382"/>
              <a:gd name="connsiteY6" fmla="*/ 1587326 h 1616790"/>
              <a:gd name="connsiteX7" fmla="*/ 5042537 w 7147382"/>
              <a:gd name="connsiteY7" fmla="*/ 1406171 h 1616790"/>
              <a:gd name="connsiteX8" fmla="*/ 5482484 w 7147382"/>
              <a:gd name="connsiteY8" fmla="*/ 836828 h 1616790"/>
              <a:gd name="connsiteX9" fmla="*/ 5931057 w 7147382"/>
              <a:gd name="connsiteY9" fmla="*/ 465892 h 1616790"/>
              <a:gd name="connsiteX10" fmla="*/ 6465895 w 7147382"/>
              <a:gd name="connsiteY10" fmla="*/ 448639 h 1616790"/>
              <a:gd name="connsiteX11" fmla="*/ 7147382 w 7147382"/>
              <a:gd name="connsiteY11" fmla="*/ 845454 h 1616790"/>
              <a:gd name="connsiteX0" fmla="*/ 0 w 7147382"/>
              <a:gd name="connsiteY0" fmla="*/ 1569421 h 1624765"/>
              <a:gd name="connsiteX1" fmla="*/ 587643 w 7147382"/>
              <a:gd name="connsiteY1" fmla="*/ 456614 h 1624765"/>
              <a:gd name="connsiteX2" fmla="*/ 1117518 w 7147382"/>
              <a:gd name="connsiteY2" fmla="*/ 8041 h 1624765"/>
              <a:gd name="connsiteX3" fmla="*/ 1919247 w 7147382"/>
              <a:gd name="connsiteY3" fmla="*/ 258206 h 1624765"/>
              <a:gd name="connsiteX4" fmla="*/ 2428733 w 7147382"/>
              <a:gd name="connsiteY4" fmla="*/ 1310629 h 1624765"/>
              <a:gd name="connsiteX5" fmla="*/ 3265495 w 7147382"/>
              <a:gd name="connsiteY5" fmla="*/ 1595301 h 1624765"/>
              <a:gd name="connsiteX6" fmla="*/ 4559457 w 7147382"/>
              <a:gd name="connsiteY6" fmla="*/ 1595301 h 1624765"/>
              <a:gd name="connsiteX7" fmla="*/ 5042537 w 7147382"/>
              <a:gd name="connsiteY7" fmla="*/ 1414146 h 1624765"/>
              <a:gd name="connsiteX8" fmla="*/ 5482484 w 7147382"/>
              <a:gd name="connsiteY8" fmla="*/ 844803 h 1624765"/>
              <a:gd name="connsiteX9" fmla="*/ 5931057 w 7147382"/>
              <a:gd name="connsiteY9" fmla="*/ 473867 h 1624765"/>
              <a:gd name="connsiteX10" fmla="*/ 6465895 w 7147382"/>
              <a:gd name="connsiteY10" fmla="*/ 456614 h 1624765"/>
              <a:gd name="connsiteX11" fmla="*/ 7147382 w 7147382"/>
              <a:gd name="connsiteY11" fmla="*/ 853429 h 1624765"/>
              <a:gd name="connsiteX0" fmla="*/ 0 w 7147382"/>
              <a:gd name="connsiteY0" fmla="*/ 1565827 h 1660959"/>
              <a:gd name="connsiteX1" fmla="*/ 587643 w 7147382"/>
              <a:gd name="connsiteY1" fmla="*/ 453020 h 1660959"/>
              <a:gd name="connsiteX2" fmla="*/ 1117518 w 7147382"/>
              <a:gd name="connsiteY2" fmla="*/ 4447 h 1660959"/>
              <a:gd name="connsiteX3" fmla="*/ 1919247 w 7147382"/>
              <a:gd name="connsiteY3" fmla="*/ 254612 h 1660959"/>
              <a:gd name="connsiteX4" fmla="*/ 3028377 w 7147382"/>
              <a:gd name="connsiteY4" fmla="*/ 754944 h 1660959"/>
              <a:gd name="connsiteX5" fmla="*/ 3265495 w 7147382"/>
              <a:gd name="connsiteY5" fmla="*/ 1591707 h 1660959"/>
              <a:gd name="connsiteX6" fmla="*/ 4559457 w 7147382"/>
              <a:gd name="connsiteY6" fmla="*/ 1591707 h 1660959"/>
              <a:gd name="connsiteX7" fmla="*/ 5042537 w 7147382"/>
              <a:gd name="connsiteY7" fmla="*/ 1410552 h 1660959"/>
              <a:gd name="connsiteX8" fmla="*/ 5482484 w 7147382"/>
              <a:gd name="connsiteY8" fmla="*/ 841209 h 1660959"/>
              <a:gd name="connsiteX9" fmla="*/ 5931057 w 7147382"/>
              <a:gd name="connsiteY9" fmla="*/ 470273 h 1660959"/>
              <a:gd name="connsiteX10" fmla="*/ 6465895 w 7147382"/>
              <a:gd name="connsiteY10" fmla="*/ 453020 h 1660959"/>
              <a:gd name="connsiteX11" fmla="*/ 7147382 w 7147382"/>
              <a:gd name="connsiteY11" fmla="*/ 849835 h 1660959"/>
              <a:gd name="connsiteX0" fmla="*/ 0 w 7147382"/>
              <a:gd name="connsiteY0" fmla="*/ 1565827 h 1591733"/>
              <a:gd name="connsiteX1" fmla="*/ 587643 w 7147382"/>
              <a:gd name="connsiteY1" fmla="*/ 453020 h 1591733"/>
              <a:gd name="connsiteX2" fmla="*/ 1117518 w 7147382"/>
              <a:gd name="connsiteY2" fmla="*/ 4447 h 1591733"/>
              <a:gd name="connsiteX3" fmla="*/ 1919247 w 7147382"/>
              <a:gd name="connsiteY3" fmla="*/ 254612 h 1591733"/>
              <a:gd name="connsiteX4" fmla="*/ 3028377 w 7147382"/>
              <a:gd name="connsiteY4" fmla="*/ 754944 h 1591733"/>
              <a:gd name="connsiteX5" fmla="*/ 3923170 w 7147382"/>
              <a:gd name="connsiteY5" fmla="*/ 1401926 h 1591733"/>
              <a:gd name="connsiteX6" fmla="*/ 4559457 w 7147382"/>
              <a:gd name="connsiteY6" fmla="*/ 1591707 h 1591733"/>
              <a:gd name="connsiteX7" fmla="*/ 5042537 w 7147382"/>
              <a:gd name="connsiteY7" fmla="*/ 1410552 h 1591733"/>
              <a:gd name="connsiteX8" fmla="*/ 5482484 w 7147382"/>
              <a:gd name="connsiteY8" fmla="*/ 841209 h 1591733"/>
              <a:gd name="connsiteX9" fmla="*/ 5931057 w 7147382"/>
              <a:gd name="connsiteY9" fmla="*/ 470273 h 1591733"/>
              <a:gd name="connsiteX10" fmla="*/ 6465895 w 7147382"/>
              <a:gd name="connsiteY10" fmla="*/ 453020 h 1591733"/>
              <a:gd name="connsiteX11" fmla="*/ 7147382 w 7147382"/>
              <a:gd name="connsiteY11" fmla="*/ 849835 h 1591733"/>
              <a:gd name="connsiteX0" fmla="*/ 0 w 7147382"/>
              <a:gd name="connsiteY0" fmla="*/ 1565827 h 1592303"/>
              <a:gd name="connsiteX1" fmla="*/ 587643 w 7147382"/>
              <a:gd name="connsiteY1" fmla="*/ 453020 h 1592303"/>
              <a:gd name="connsiteX2" fmla="*/ 1117518 w 7147382"/>
              <a:gd name="connsiteY2" fmla="*/ 4447 h 1592303"/>
              <a:gd name="connsiteX3" fmla="*/ 1919247 w 7147382"/>
              <a:gd name="connsiteY3" fmla="*/ 254612 h 1592303"/>
              <a:gd name="connsiteX4" fmla="*/ 3028377 w 7147382"/>
              <a:gd name="connsiteY4" fmla="*/ 754944 h 1592303"/>
              <a:gd name="connsiteX5" fmla="*/ 3923170 w 7147382"/>
              <a:gd name="connsiteY5" fmla="*/ 1401926 h 1592303"/>
              <a:gd name="connsiteX6" fmla="*/ 4559457 w 7147382"/>
              <a:gd name="connsiteY6" fmla="*/ 1591707 h 1592303"/>
              <a:gd name="connsiteX7" fmla="*/ 5042538 w 7147382"/>
              <a:gd name="connsiteY7" fmla="*/ 1358793 h 1592303"/>
              <a:gd name="connsiteX8" fmla="*/ 5482484 w 7147382"/>
              <a:gd name="connsiteY8" fmla="*/ 841209 h 1592303"/>
              <a:gd name="connsiteX9" fmla="*/ 5931057 w 7147382"/>
              <a:gd name="connsiteY9" fmla="*/ 470273 h 1592303"/>
              <a:gd name="connsiteX10" fmla="*/ 6465895 w 7147382"/>
              <a:gd name="connsiteY10" fmla="*/ 453020 h 1592303"/>
              <a:gd name="connsiteX11" fmla="*/ 7147382 w 7147382"/>
              <a:gd name="connsiteY11" fmla="*/ 849835 h 1592303"/>
              <a:gd name="connsiteX0" fmla="*/ 0 w 7147382"/>
              <a:gd name="connsiteY0" fmla="*/ 1565827 h 1592303"/>
              <a:gd name="connsiteX1" fmla="*/ 587643 w 7147382"/>
              <a:gd name="connsiteY1" fmla="*/ 453020 h 1592303"/>
              <a:gd name="connsiteX2" fmla="*/ 1117518 w 7147382"/>
              <a:gd name="connsiteY2" fmla="*/ 4447 h 1592303"/>
              <a:gd name="connsiteX3" fmla="*/ 1919247 w 7147382"/>
              <a:gd name="connsiteY3" fmla="*/ 254612 h 1592303"/>
              <a:gd name="connsiteX4" fmla="*/ 3028377 w 7147382"/>
              <a:gd name="connsiteY4" fmla="*/ 754944 h 1592303"/>
              <a:gd name="connsiteX5" fmla="*/ 3923170 w 7147382"/>
              <a:gd name="connsiteY5" fmla="*/ 1401926 h 1592303"/>
              <a:gd name="connsiteX6" fmla="*/ 4559457 w 7147382"/>
              <a:gd name="connsiteY6" fmla="*/ 1591707 h 1592303"/>
              <a:gd name="connsiteX7" fmla="*/ 5042538 w 7147382"/>
              <a:gd name="connsiteY7" fmla="*/ 1358793 h 1592303"/>
              <a:gd name="connsiteX8" fmla="*/ 5482484 w 7147382"/>
              <a:gd name="connsiteY8" fmla="*/ 841209 h 1592303"/>
              <a:gd name="connsiteX9" fmla="*/ 6047118 w 7147382"/>
              <a:gd name="connsiteY9" fmla="*/ 168348 h 1592303"/>
              <a:gd name="connsiteX10" fmla="*/ 6465895 w 7147382"/>
              <a:gd name="connsiteY10" fmla="*/ 453020 h 1592303"/>
              <a:gd name="connsiteX11" fmla="*/ 7147382 w 7147382"/>
              <a:gd name="connsiteY11" fmla="*/ 849835 h 1592303"/>
              <a:gd name="connsiteX0" fmla="*/ 0 w 7147382"/>
              <a:gd name="connsiteY0" fmla="*/ 1752949 h 1779425"/>
              <a:gd name="connsiteX1" fmla="*/ 587643 w 7147382"/>
              <a:gd name="connsiteY1" fmla="*/ 640142 h 1779425"/>
              <a:gd name="connsiteX2" fmla="*/ 1117518 w 7147382"/>
              <a:gd name="connsiteY2" fmla="*/ 191569 h 1779425"/>
              <a:gd name="connsiteX3" fmla="*/ 1919247 w 7147382"/>
              <a:gd name="connsiteY3" fmla="*/ 441734 h 1779425"/>
              <a:gd name="connsiteX4" fmla="*/ 3028377 w 7147382"/>
              <a:gd name="connsiteY4" fmla="*/ 942066 h 1779425"/>
              <a:gd name="connsiteX5" fmla="*/ 3923170 w 7147382"/>
              <a:gd name="connsiteY5" fmla="*/ 1589048 h 1779425"/>
              <a:gd name="connsiteX6" fmla="*/ 4559457 w 7147382"/>
              <a:gd name="connsiteY6" fmla="*/ 1778829 h 1779425"/>
              <a:gd name="connsiteX7" fmla="*/ 5042538 w 7147382"/>
              <a:gd name="connsiteY7" fmla="*/ 1545915 h 1779425"/>
              <a:gd name="connsiteX8" fmla="*/ 5482484 w 7147382"/>
              <a:gd name="connsiteY8" fmla="*/ 1028331 h 1779425"/>
              <a:gd name="connsiteX9" fmla="*/ 6047118 w 7147382"/>
              <a:gd name="connsiteY9" fmla="*/ 355470 h 1779425"/>
              <a:gd name="connsiteX10" fmla="*/ 6456224 w 7147382"/>
              <a:gd name="connsiteY10" fmla="*/ 10414 h 1779425"/>
              <a:gd name="connsiteX11" fmla="*/ 7147382 w 7147382"/>
              <a:gd name="connsiteY11" fmla="*/ 1036957 h 1779425"/>
              <a:gd name="connsiteX0" fmla="*/ 0 w 7089352"/>
              <a:gd name="connsiteY0" fmla="*/ 1752949 h 1779425"/>
              <a:gd name="connsiteX1" fmla="*/ 587643 w 7089352"/>
              <a:gd name="connsiteY1" fmla="*/ 640142 h 1779425"/>
              <a:gd name="connsiteX2" fmla="*/ 1117518 w 7089352"/>
              <a:gd name="connsiteY2" fmla="*/ 191569 h 1779425"/>
              <a:gd name="connsiteX3" fmla="*/ 1919247 w 7089352"/>
              <a:gd name="connsiteY3" fmla="*/ 441734 h 1779425"/>
              <a:gd name="connsiteX4" fmla="*/ 3028377 w 7089352"/>
              <a:gd name="connsiteY4" fmla="*/ 942066 h 1779425"/>
              <a:gd name="connsiteX5" fmla="*/ 3923170 w 7089352"/>
              <a:gd name="connsiteY5" fmla="*/ 1589048 h 1779425"/>
              <a:gd name="connsiteX6" fmla="*/ 4559457 w 7089352"/>
              <a:gd name="connsiteY6" fmla="*/ 1778829 h 1779425"/>
              <a:gd name="connsiteX7" fmla="*/ 5042538 w 7089352"/>
              <a:gd name="connsiteY7" fmla="*/ 1545915 h 1779425"/>
              <a:gd name="connsiteX8" fmla="*/ 5482484 w 7089352"/>
              <a:gd name="connsiteY8" fmla="*/ 1028331 h 1779425"/>
              <a:gd name="connsiteX9" fmla="*/ 6047118 w 7089352"/>
              <a:gd name="connsiteY9" fmla="*/ 355470 h 1779425"/>
              <a:gd name="connsiteX10" fmla="*/ 6456224 w 7089352"/>
              <a:gd name="connsiteY10" fmla="*/ 10414 h 1779425"/>
              <a:gd name="connsiteX11" fmla="*/ 7089352 w 7089352"/>
              <a:gd name="connsiteY11" fmla="*/ 200195 h 1779425"/>
              <a:gd name="connsiteX0" fmla="*/ 0 w 7089352"/>
              <a:gd name="connsiteY0" fmla="*/ 1755589 h 1782065"/>
              <a:gd name="connsiteX1" fmla="*/ 587643 w 7089352"/>
              <a:gd name="connsiteY1" fmla="*/ 642782 h 1782065"/>
              <a:gd name="connsiteX2" fmla="*/ 1117518 w 7089352"/>
              <a:gd name="connsiteY2" fmla="*/ 194209 h 1782065"/>
              <a:gd name="connsiteX3" fmla="*/ 1919247 w 7089352"/>
              <a:gd name="connsiteY3" fmla="*/ 444374 h 1782065"/>
              <a:gd name="connsiteX4" fmla="*/ 3028377 w 7089352"/>
              <a:gd name="connsiteY4" fmla="*/ 944706 h 1782065"/>
              <a:gd name="connsiteX5" fmla="*/ 3923170 w 7089352"/>
              <a:gd name="connsiteY5" fmla="*/ 1591688 h 1782065"/>
              <a:gd name="connsiteX6" fmla="*/ 4559457 w 7089352"/>
              <a:gd name="connsiteY6" fmla="*/ 1781469 h 1782065"/>
              <a:gd name="connsiteX7" fmla="*/ 5042538 w 7089352"/>
              <a:gd name="connsiteY7" fmla="*/ 1548555 h 1782065"/>
              <a:gd name="connsiteX8" fmla="*/ 5482484 w 7089352"/>
              <a:gd name="connsiteY8" fmla="*/ 1030971 h 1782065"/>
              <a:gd name="connsiteX9" fmla="*/ 5969745 w 7089352"/>
              <a:gd name="connsiteY9" fmla="*/ 297725 h 1782065"/>
              <a:gd name="connsiteX10" fmla="*/ 6456224 w 7089352"/>
              <a:gd name="connsiteY10" fmla="*/ 13054 h 1782065"/>
              <a:gd name="connsiteX11" fmla="*/ 7089352 w 7089352"/>
              <a:gd name="connsiteY11" fmla="*/ 202835 h 1782065"/>
              <a:gd name="connsiteX0" fmla="*/ 0 w 7089352"/>
              <a:gd name="connsiteY0" fmla="*/ 1755589 h 1782065"/>
              <a:gd name="connsiteX1" fmla="*/ 587643 w 7089352"/>
              <a:gd name="connsiteY1" fmla="*/ 642782 h 1782065"/>
              <a:gd name="connsiteX2" fmla="*/ 1117518 w 7089352"/>
              <a:gd name="connsiteY2" fmla="*/ 194209 h 1782065"/>
              <a:gd name="connsiteX3" fmla="*/ 1919247 w 7089352"/>
              <a:gd name="connsiteY3" fmla="*/ 444374 h 1782065"/>
              <a:gd name="connsiteX4" fmla="*/ 3028377 w 7089352"/>
              <a:gd name="connsiteY4" fmla="*/ 944706 h 1782065"/>
              <a:gd name="connsiteX5" fmla="*/ 3923170 w 7089352"/>
              <a:gd name="connsiteY5" fmla="*/ 1591688 h 1782065"/>
              <a:gd name="connsiteX6" fmla="*/ 4559457 w 7089352"/>
              <a:gd name="connsiteY6" fmla="*/ 1781469 h 1782065"/>
              <a:gd name="connsiteX7" fmla="*/ 5042538 w 7089352"/>
              <a:gd name="connsiteY7" fmla="*/ 1548555 h 1782065"/>
              <a:gd name="connsiteX8" fmla="*/ 5482484 w 7089352"/>
              <a:gd name="connsiteY8" fmla="*/ 1030971 h 1782065"/>
              <a:gd name="connsiteX9" fmla="*/ 5931058 w 7089352"/>
              <a:gd name="connsiteY9" fmla="*/ 297725 h 1782065"/>
              <a:gd name="connsiteX10" fmla="*/ 6456224 w 7089352"/>
              <a:gd name="connsiteY10" fmla="*/ 13054 h 1782065"/>
              <a:gd name="connsiteX11" fmla="*/ 7089352 w 7089352"/>
              <a:gd name="connsiteY11" fmla="*/ 202835 h 1782065"/>
              <a:gd name="connsiteX0" fmla="*/ 0 w 7089352"/>
              <a:gd name="connsiteY0" fmla="*/ 1754753 h 1781229"/>
              <a:gd name="connsiteX1" fmla="*/ 587643 w 7089352"/>
              <a:gd name="connsiteY1" fmla="*/ 641946 h 1781229"/>
              <a:gd name="connsiteX2" fmla="*/ 1117518 w 7089352"/>
              <a:gd name="connsiteY2" fmla="*/ 193373 h 1781229"/>
              <a:gd name="connsiteX3" fmla="*/ 1919247 w 7089352"/>
              <a:gd name="connsiteY3" fmla="*/ 443538 h 1781229"/>
              <a:gd name="connsiteX4" fmla="*/ 3028377 w 7089352"/>
              <a:gd name="connsiteY4" fmla="*/ 943870 h 1781229"/>
              <a:gd name="connsiteX5" fmla="*/ 3923170 w 7089352"/>
              <a:gd name="connsiteY5" fmla="*/ 1590852 h 1781229"/>
              <a:gd name="connsiteX6" fmla="*/ 4559457 w 7089352"/>
              <a:gd name="connsiteY6" fmla="*/ 1780633 h 1781229"/>
              <a:gd name="connsiteX7" fmla="*/ 5042538 w 7089352"/>
              <a:gd name="connsiteY7" fmla="*/ 1547719 h 1781229"/>
              <a:gd name="connsiteX8" fmla="*/ 5482484 w 7089352"/>
              <a:gd name="connsiteY8" fmla="*/ 1030135 h 1781229"/>
              <a:gd name="connsiteX9" fmla="*/ 5931058 w 7089352"/>
              <a:gd name="connsiteY9" fmla="*/ 296889 h 1781229"/>
              <a:gd name="connsiteX10" fmla="*/ 6456224 w 7089352"/>
              <a:gd name="connsiteY10" fmla="*/ 12218 h 1781229"/>
              <a:gd name="connsiteX11" fmla="*/ 7089352 w 7089352"/>
              <a:gd name="connsiteY11" fmla="*/ 201999 h 1781229"/>
              <a:gd name="connsiteX0" fmla="*/ 0 w 7089352"/>
              <a:gd name="connsiteY0" fmla="*/ 1744333 h 1770809"/>
              <a:gd name="connsiteX1" fmla="*/ 587643 w 7089352"/>
              <a:gd name="connsiteY1" fmla="*/ 631526 h 1770809"/>
              <a:gd name="connsiteX2" fmla="*/ 1117518 w 7089352"/>
              <a:gd name="connsiteY2" fmla="*/ 182953 h 1770809"/>
              <a:gd name="connsiteX3" fmla="*/ 1919247 w 7089352"/>
              <a:gd name="connsiteY3" fmla="*/ 433118 h 1770809"/>
              <a:gd name="connsiteX4" fmla="*/ 3028377 w 7089352"/>
              <a:gd name="connsiteY4" fmla="*/ 933450 h 1770809"/>
              <a:gd name="connsiteX5" fmla="*/ 3923170 w 7089352"/>
              <a:gd name="connsiteY5" fmla="*/ 1580432 h 1770809"/>
              <a:gd name="connsiteX6" fmla="*/ 4559457 w 7089352"/>
              <a:gd name="connsiteY6" fmla="*/ 1770213 h 1770809"/>
              <a:gd name="connsiteX7" fmla="*/ 5042538 w 7089352"/>
              <a:gd name="connsiteY7" fmla="*/ 1537299 h 1770809"/>
              <a:gd name="connsiteX8" fmla="*/ 5482484 w 7089352"/>
              <a:gd name="connsiteY8" fmla="*/ 1019715 h 1770809"/>
              <a:gd name="connsiteX9" fmla="*/ 5931058 w 7089352"/>
              <a:gd name="connsiteY9" fmla="*/ 286469 h 1770809"/>
              <a:gd name="connsiteX10" fmla="*/ 6456224 w 7089352"/>
              <a:gd name="connsiteY10" fmla="*/ 1798 h 1770809"/>
              <a:gd name="connsiteX11" fmla="*/ 7089352 w 7089352"/>
              <a:gd name="connsiteY11" fmla="*/ 191579 h 1770809"/>
              <a:gd name="connsiteX0" fmla="*/ 0 w 7089352"/>
              <a:gd name="connsiteY0" fmla="*/ 1744333 h 1770809"/>
              <a:gd name="connsiteX1" fmla="*/ 587643 w 7089352"/>
              <a:gd name="connsiteY1" fmla="*/ 631526 h 1770809"/>
              <a:gd name="connsiteX2" fmla="*/ 1117518 w 7089352"/>
              <a:gd name="connsiteY2" fmla="*/ 182953 h 1770809"/>
              <a:gd name="connsiteX3" fmla="*/ 1919247 w 7089352"/>
              <a:gd name="connsiteY3" fmla="*/ 433118 h 1770809"/>
              <a:gd name="connsiteX4" fmla="*/ 3028377 w 7089352"/>
              <a:gd name="connsiteY4" fmla="*/ 933450 h 1770809"/>
              <a:gd name="connsiteX5" fmla="*/ 3923170 w 7089352"/>
              <a:gd name="connsiteY5" fmla="*/ 1580432 h 1770809"/>
              <a:gd name="connsiteX6" fmla="*/ 4559457 w 7089352"/>
              <a:gd name="connsiteY6" fmla="*/ 1770213 h 1770809"/>
              <a:gd name="connsiteX7" fmla="*/ 5042538 w 7089352"/>
              <a:gd name="connsiteY7" fmla="*/ 1537299 h 1770809"/>
              <a:gd name="connsiteX8" fmla="*/ 5482484 w 7089352"/>
              <a:gd name="connsiteY8" fmla="*/ 1019715 h 1770809"/>
              <a:gd name="connsiteX9" fmla="*/ 5931058 w 7089352"/>
              <a:gd name="connsiteY9" fmla="*/ 286469 h 1770809"/>
              <a:gd name="connsiteX10" fmla="*/ 6456224 w 7089352"/>
              <a:gd name="connsiteY10" fmla="*/ 1798 h 1770809"/>
              <a:gd name="connsiteX11" fmla="*/ 7089352 w 7089352"/>
              <a:gd name="connsiteY11" fmla="*/ 191579 h 1770809"/>
              <a:gd name="connsiteX0" fmla="*/ 0 w 7089352"/>
              <a:gd name="connsiteY0" fmla="*/ 1744333 h 1770809"/>
              <a:gd name="connsiteX1" fmla="*/ 587643 w 7089352"/>
              <a:gd name="connsiteY1" fmla="*/ 631526 h 1770809"/>
              <a:gd name="connsiteX2" fmla="*/ 1117518 w 7089352"/>
              <a:gd name="connsiteY2" fmla="*/ 182953 h 1770809"/>
              <a:gd name="connsiteX3" fmla="*/ 1919247 w 7089352"/>
              <a:gd name="connsiteY3" fmla="*/ 433118 h 1770809"/>
              <a:gd name="connsiteX4" fmla="*/ 3028377 w 7089352"/>
              <a:gd name="connsiteY4" fmla="*/ 933450 h 1770809"/>
              <a:gd name="connsiteX5" fmla="*/ 3923170 w 7089352"/>
              <a:gd name="connsiteY5" fmla="*/ 1580432 h 1770809"/>
              <a:gd name="connsiteX6" fmla="*/ 4559457 w 7089352"/>
              <a:gd name="connsiteY6" fmla="*/ 1770213 h 1770809"/>
              <a:gd name="connsiteX7" fmla="*/ 5042538 w 7089352"/>
              <a:gd name="connsiteY7" fmla="*/ 1537299 h 1770809"/>
              <a:gd name="connsiteX8" fmla="*/ 5482484 w 7089352"/>
              <a:gd name="connsiteY8" fmla="*/ 1019715 h 1770809"/>
              <a:gd name="connsiteX9" fmla="*/ 5931058 w 7089352"/>
              <a:gd name="connsiteY9" fmla="*/ 286469 h 1770809"/>
              <a:gd name="connsiteX10" fmla="*/ 6456224 w 7089352"/>
              <a:gd name="connsiteY10" fmla="*/ 1798 h 1770809"/>
              <a:gd name="connsiteX11" fmla="*/ 7089352 w 7089352"/>
              <a:gd name="connsiteY11" fmla="*/ 191579 h 1770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089352" h="1770809">
                <a:moveTo>
                  <a:pt x="0" y="1744333"/>
                </a:moveTo>
                <a:cubicBezTo>
                  <a:pt x="186187" y="1464693"/>
                  <a:pt x="401390" y="891756"/>
                  <a:pt x="587643" y="631526"/>
                </a:cubicBezTo>
                <a:cubicBezTo>
                  <a:pt x="773896" y="371296"/>
                  <a:pt x="895584" y="216021"/>
                  <a:pt x="1117518" y="182953"/>
                </a:cubicBezTo>
                <a:cubicBezTo>
                  <a:pt x="1339452" y="149885"/>
                  <a:pt x="1600771" y="308035"/>
                  <a:pt x="1919247" y="433118"/>
                </a:cubicBezTo>
                <a:cubicBezTo>
                  <a:pt x="2237723" y="558201"/>
                  <a:pt x="2694390" y="742231"/>
                  <a:pt x="3028377" y="933450"/>
                </a:cubicBezTo>
                <a:cubicBezTo>
                  <a:pt x="3362364" y="1124669"/>
                  <a:pt x="3667990" y="1440972"/>
                  <a:pt x="3923170" y="1580432"/>
                </a:cubicBezTo>
                <a:cubicBezTo>
                  <a:pt x="4178350" y="1719892"/>
                  <a:pt x="4372896" y="1777402"/>
                  <a:pt x="4559457" y="1770213"/>
                </a:cubicBezTo>
                <a:cubicBezTo>
                  <a:pt x="4746018" y="1763024"/>
                  <a:pt x="4888700" y="1662382"/>
                  <a:pt x="5042538" y="1537299"/>
                </a:cubicBezTo>
                <a:cubicBezTo>
                  <a:pt x="5196376" y="1412216"/>
                  <a:pt x="5334397" y="1228187"/>
                  <a:pt x="5482484" y="1019715"/>
                </a:cubicBezTo>
                <a:cubicBezTo>
                  <a:pt x="5630571" y="811243"/>
                  <a:pt x="5797783" y="438869"/>
                  <a:pt x="5931058" y="286469"/>
                </a:cubicBezTo>
                <a:cubicBezTo>
                  <a:pt x="6064333" y="134069"/>
                  <a:pt x="6243832" y="-18330"/>
                  <a:pt x="6456224" y="1798"/>
                </a:cubicBezTo>
                <a:cubicBezTo>
                  <a:pt x="6697634" y="13298"/>
                  <a:pt x="6916824" y="82311"/>
                  <a:pt x="7089352" y="191579"/>
                </a:cubicBezTo>
              </a:path>
            </a:pathLst>
          </a:custGeom>
          <a:noFill/>
          <a:ln w="762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C0DEED9-626D-BC0C-5F1E-341E58C019B1}"/>
              </a:ext>
            </a:extLst>
          </p:cNvPr>
          <p:cNvSpPr/>
          <p:nvPr/>
        </p:nvSpPr>
        <p:spPr>
          <a:xfrm>
            <a:off x="2750592" y="4696205"/>
            <a:ext cx="189780" cy="19581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35C23FB-8C62-706A-42FC-759E75782DCF}"/>
              </a:ext>
            </a:extLst>
          </p:cNvPr>
          <p:cNvSpPr/>
          <p:nvPr/>
        </p:nvSpPr>
        <p:spPr>
          <a:xfrm>
            <a:off x="9187134" y="3096426"/>
            <a:ext cx="189780" cy="19581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13C363D-460F-4548-9E6A-E614C2758157}"/>
                  </a:ext>
                </a:extLst>
              </p:cNvPr>
              <p:cNvSpPr txBox="1"/>
              <p:nvPr/>
            </p:nvSpPr>
            <p:spPr>
              <a:xfrm>
                <a:off x="5101165" y="2323346"/>
                <a:ext cx="3076611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ad>
                                <m:radPr>
                                  <m:degHide m:val="on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∆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∆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e>
                          </m:nary>
                        </m:e>
                      </m:func>
                    </m:oMath>
                  </m:oMathPara>
                </a14:m>
                <a:endPara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13C363D-460F-4548-9E6A-E614C27581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165" y="2323346"/>
                <a:ext cx="3076611" cy="75623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22562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A72668-3C46-0074-2E06-E30F707C325A}"/>
              </a:ext>
            </a:extLst>
          </p:cNvPr>
          <p:cNvCxnSpPr/>
          <p:nvPr/>
        </p:nvCxnSpPr>
        <p:spPr>
          <a:xfrm>
            <a:off x="2234242" y="2576915"/>
            <a:ext cx="0" cy="3851847"/>
          </a:xfrm>
          <a:prstGeom prst="line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2114ED1-99A1-68C1-1AAB-92BC4F569D7F}"/>
                  </a:ext>
                </a:extLst>
              </p:cNvPr>
              <p:cNvSpPr txBox="1"/>
              <p:nvPr/>
            </p:nvSpPr>
            <p:spPr>
              <a:xfrm>
                <a:off x="10054771" y="5223375"/>
                <a:ext cx="87544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2114ED1-99A1-68C1-1AAB-92BC4F569D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4771" y="5223375"/>
                <a:ext cx="875440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77028D75-C55D-9F01-110D-0802D6CD98DE}"/>
                  </a:ext>
                </a:extLst>
              </p:cNvPr>
              <p:cNvSpPr txBox="1"/>
              <p:nvPr/>
            </p:nvSpPr>
            <p:spPr>
              <a:xfrm>
                <a:off x="1796522" y="2033557"/>
                <a:ext cx="87544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77028D75-C55D-9F01-110D-0802D6CD98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6522" y="2033557"/>
                <a:ext cx="8754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FE5FAB9-F508-DEA8-FC72-1C6B61A4AA78}"/>
                  </a:ext>
                </a:extLst>
              </p:cNvPr>
              <p:cNvSpPr txBox="1"/>
              <p:nvPr/>
            </p:nvSpPr>
            <p:spPr>
              <a:xfrm>
                <a:off x="3954190" y="883574"/>
                <a:ext cx="100835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dirty="0" smtClean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dirty="0" smtClean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dirty="0" smtClean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40000"/>
                        <a:lumOff val="60000"/>
                      </a:schemeClr>
                    </a:solidFill>
                    <a:effectLst/>
                    <a:latin typeface="Euclid" panose="02020503060505020303" pitchFamily="18" charset="0"/>
                  </a:rPr>
                  <a:t> </a:t>
                </a:r>
                <a:endParaRPr lang="en-US" sz="2400" dirty="0">
                  <a:solidFill>
                    <a:schemeClr val="accent1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FE5FAB9-F508-DEA8-FC72-1C6B61A4AA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4190" y="883574"/>
                <a:ext cx="1008354" cy="461665"/>
              </a:xfrm>
              <a:prstGeom prst="rect">
                <a:avLst/>
              </a:prstGeom>
              <a:blipFill>
                <a:blip r:embed="rId4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>
            <a:extLst>
              <a:ext uri="{FF2B5EF4-FFF2-40B4-BE49-F238E27FC236}">
                <a16:creationId xmlns:a16="http://schemas.microsoft.com/office/drawing/2014/main" id="{1EADD306-43A5-2774-5DD3-E7F047D528C1}"/>
              </a:ext>
            </a:extLst>
          </p:cNvPr>
          <p:cNvSpPr txBox="1"/>
          <p:nvPr/>
        </p:nvSpPr>
        <p:spPr>
          <a:xfrm>
            <a:off x="5009679" y="737041"/>
            <a:ext cx="16377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95000"/>
                  </a:schemeClr>
                </a:solidFill>
                <a:effectLst/>
                <a:latin typeface="Euclid" panose="02020503060505020303" pitchFamily="18" charset="0"/>
              </a:rPr>
              <a:t>continuous</a:t>
            </a:r>
            <a:endParaRPr lang="en-US" sz="1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6E80855-AA08-B176-DC90-FB64DCFA92A1}"/>
                  </a:ext>
                </a:extLst>
              </p:cNvPr>
              <p:cNvSpPr txBox="1"/>
              <p:nvPr/>
            </p:nvSpPr>
            <p:spPr>
              <a:xfrm>
                <a:off x="6639471" y="751427"/>
                <a:ext cx="7721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6E80855-AA08-B176-DC90-FB64DCFA92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9471" y="751427"/>
                <a:ext cx="772134" cy="276999"/>
              </a:xfrm>
              <a:prstGeom prst="rect">
                <a:avLst/>
              </a:prstGeom>
              <a:blipFill>
                <a:blip r:embed="rId5"/>
                <a:stretch>
                  <a:fillRect l="-8661" t="-2174" r="-7087" b="-36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>
            <a:extLst>
              <a:ext uri="{FF2B5EF4-FFF2-40B4-BE49-F238E27FC236}">
                <a16:creationId xmlns:a16="http://schemas.microsoft.com/office/drawing/2014/main" id="{8B2D74E8-51AB-94DA-3088-38EFF2952FE7}"/>
              </a:ext>
            </a:extLst>
          </p:cNvPr>
          <p:cNvSpPr txBox="1"/>
          <p:nvPr/>
        </p:nvSpPr>
        <p:spPr>
          <a:xfrm>
            <a:off x="5001703" y="1165282"/>
            <a:ext cx="16377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tx1">
                    <a:lumMod val="95000"/>
                  </a:schemeClr>
                </a:solidFill>
                <a:effectLst/>
                <a:latin typeface="Euclid" panose="02020503060505020303" pitchFamily="18" charset="0"/>
              </a:rPr>
              <a:t>differentiable</a:t>
            </a:r>
            <a:endParaRPr lang="en-US" sz="1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8AA2580-122E-82D3-DCF2-9C50C0DDFFF2}"/>
                  </a:ext>
                </a:extLst>
              </p:cNvPr>
              <p:cNvSpPr txBox="1"/>
              <p:nvPr/>
            </p:nvSpPr>
            <p:spPr>
              <a:xfrm>
                <a:off x="6639471" y="1165282"/>
                <a:ext cx="8215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8AA2580-122E-82D3-DCF2-9C50C0DDFF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9471" y="1165282"/>
                <a:ext cx="821571" cy="276999"/>
              </a:xfrm>
              <a:prstGeom prst="rect">
                <a:avLst/>
              </a:prstGeom>
              <a:blipFill>
                <a:blip r:embed="rId6"/>
                <a:stretch>
                  <a:fillRect l="-8148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Rectangle 51">
            <a:extLst>
              <a:ext uri="{FF2B5EF4-FFF2-40B4-BE49-F238E27FC236}">
                <a16:creationId xmlns:a16="http://schemas.microsoft.com/office/drawing/2014/main" id="{259CEFC6-0DAD-1CAC-D6CC-555BE894E8C0}"/>
              </a:ext>
            </a:extLst>
          </p:cNvPr>
          <p:cNvSpPr/>
          <p:nvPr/>
        </p:nvSpPr>
        <p:spPr>
          <a:xfrm>
            <a:off x="4915409" y="625457"/>
            <a:ext cx="2927800" cy="977900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013CBB0-F4DB-9B7E-21AD-32A0D3BEEA98}"/>
              </a:ext>
            </a:extLst>
          </p:cNvPr>
          <p:cNvCxnSpPr/>
          <p:nvPr/>
        </p:nvCxnSpPr>
        <p:spPr>
          <a:xfrm>
            <a:off x="1613140" y="5479856"/>
            <a:ext cx="868680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4C6A0D9-2660-C9CC-4584-83B2F350D8C9}"/>
              </a:ext>
            </a:extLst>
          </p:cNvPr>
          <p:cNvCxnSpPr>
            <a:cxnSpLocks/>
          </p:cNvCxnSpPr>
          <p:nvPr/>
        </p:nvCxnSpPr>
        <p:spPr>
          <a:xfrm>
            <a:off x="2855344" y="4955575"/>
            <a:ext cx="0" cy="714062"/>
          </a:xfrm>
          <a:prstGeom prst="line">
            <a:avLst/>
          </a:prstGeom>
          <a:ln w="38100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42EBB46-16B9-651C-1244-BD0FC42CAF80}"/>
              </a:ext>
            </a:extLst>
          </p:cNvPr>
          <p:cNvCxnSpPr>
            <a:cxnSpLocks/>
          </p:cNvCxnSpPr>
          <p:nvPr/>
        </p:nvCxnSpPr>
        <p:spPr>
          <a:xfrm>
            <a:off x="9294760" y="3292244"/>
            <a:ext cx="0" cy="2377393"/>
          </a:xfrm>
          <a:prstGeom prst="line">
            <a:avLst/>
          </a:prstGeom>
          <a:ln w="38100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E39FCC3-039A-6797-0D8E-9BC5157E2CF4}"/>
                  </a:ext>
                </a:extLst>
              </p:cNvPr>
              <p:cNvSpPr txBox="1"/>
              <p:nvPr/>
            </p:nvSpPr>
            <p:spPr>
              <a:xfrm>
                <a:off x="2540020" y="5638786"/>
                <a:ext cx="63064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00B0F0"/>
                          </a:solidFill>
                          <a:effectLst/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E39FCC3-039A-6797-0D8E-9BC5157E2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0020" y="5638786"/>
                <a:ext cx="630648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4AF2AE7-CE79-AC5B-8B23-8517311451ED}"/>
                  </a:ext>
                </a:extLst>
              </p:cNvPr>
              <p:cNvSpPr txBox="1"/>
              <p:nvPr/>
            </p:nvSpPr>
            <p:spPr>
              <a:xfrm>
                <a:off x="8979436" y="5669637"/>
                <a:ext cx="63064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00B0F0"/>
                          </a:solidFill>
                          <a:effectLst/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4AF2AE7-CE79-AC5B-8B23-8517311451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9436" y="5669637"/>
                <a:ext cx="630648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4373F8C-81BC-1A13-041B-976CA0D5C9FD}"/>
              </a:ext>
            </a:extLst>
          </p:cNvPr>
          <p:cNvSpPr/>
          <p:nvPr/>
        </p:nvSpPr>
        <p:spPr>
          <a:xfrm>
            <a:off x="2881223" y="2994436"/>
            <a:ext cx="6400801" cy="1770809"/>
          </a:xfrm>
          <a:custGeom>
            <a:avLst/>
            <a:gdLst>
              <a:gd name="connsiteX0" fmla="*/ 0 w 7263442"/>
              <a:gd name="connsiteY0" fmla="*/ 813775 h 1645496"/>
              <a:gd name="connsiteX1" fmla="*/ 577970 w 7263442"/>
              <a:gd name="connsiteY1" fmla="*/ 123662 h 1645496"/>
              <a:gd name="connsiteX2" fmla="*/ 1233578 w 7263442"/>
              <a:gd name="connsiteY2" fmla="*/ 28772 h 1645496"/>
              <a:gd name="connsiteX3" fmla="*/ 1880559 w 7263442"/>
              <a:gd name="connsiteY3" fmla="*/ 451466 h 1645496"/>
              <a:gd name="connsiteX4" fmla="*/ 2544793 w 7263442"/>
              <a:gd name="connsiteY4" fmla="*/ 1331360 h 1645496"/>
              <a:gd name="connsiteX5" fmla="*/ 3381555 w 7263442"/>
              <a:gd name="connsiteY5" fmla="*/ 1616032 h 1645496"/>
              <a:gd name="connsiteX6" fmla="*/ 4675517 w 7263442"/>
              <a:gd name="connsiteY6" fmla="*/ 1616032 h 1645496"/>
              <a:gd name="connsiteX7" fmla="*/ 5158597 w 7263442"/>
              <a:gd name="connsiteY7" fmla="*/ 1434877 h 1645496"/>
              <a:gd name="connsiteX8" fmla="*/ 5598544 w 7263442"/>
              <a:gd name="connsiteY8" fmla="*/ 865534 h 1645496"/>
              <a:gd name="connsiteX9" fmla="*/ 6047117 w 7263442"/>
              <a:gd name="connsiteY9" fmla="*/ 494598 h 1645496"/>
              <a:gd name="connsiteX10" fmla="*/ 6581955 w 7263442"/>
              <a:gd name="connsiteY10" fmla="*/ 477345 h 1645496"/>
              <a:gd name="connsiteX11" fmla="*/ 7263442 w 7263442"/>
              <a:gd name="connsiteY11" fmla="*/ 874160 h 1645496"/>
              <a:gd name="connsiteX0" fmla="*/ 0 w 7147382"/>
              <a:gd name="connsiteY0" fmla="*/ 1632082 h 1687426"/>
              <a:gd name="connsiteX1" fmla="*/ 461910 w 7147382"/>
              <a:gd name="connsiteY1" fmla="*/ 165592 h 1687426"/>
              <a:gd name="connsiteX2" fmla="*/ 1117518 w 7147382"/>
              <a:gd name="connsiteY2" fmla="*/ 70702 h 1687426"/>
              <a:gd name="connsiteX3" fmla="*/ 1764499 w 7147382"/>
              <a:gd name="connsiteY3" fmla="*/ 493396 h 1687426"/>
              <a:gd name="connsiteX4" fmla="*/ 2428733 w 7147382"/>
              <a:gd name="connsiteY4" fmla="*/ 1373290 h 1687426"/>
              <a:gd name="connsiteX5" fmla="*/ 3265495 w 7147382"/>
              <a:gd name="connsiteY5" fmla="*/ 1657962 h 1687426"/>
              <a:gd name="connsiteX6" fmla="*/ 4559457 w 7147382"/>
              <a:gd name="connsiteY6" fmla="*/ 1657962 h 1687426"/>
              <a:gd name="connsiteX7" fmla="*/ 5042537 w 7147382"/>
              <a:gd name="connsiteY7" fmla="*/ 1476807 h 1687426"/>
              <a:gd name="connsiteX8" fmla="*/ 5482484 w 7147382"/>
              <a:gd name="connsiteY8" fmla="*/ 907464 h 1687426"/>
              <a:gd name="connsiteX9" fmla="*/ 5931057 w 7147382"/>
              <a:gd name="connsiteY9" fmla="*/ 536528 h 1687426"/>
              <a:gd name="connsiteX10" fmla="*/ 6465895 w 7147382"/>
              <a:gd name="connsiteY10" fmla="*/ 519275 h 1687426"/>
              <a:gd name="connsiteX11" fmla="*/ 7147382 w 7147382"/>
              <a:gd name="connsiteY11" fmla="*/ 916090 h 1687426"/>
              <a:gd name="connsiteX0" fmla="*/ 0 w 7147382"/>
              <a:gd name="connsiteY0" fmla="*/ 1561446 h 1616790"/>
              <a:gd name="connsiteX1" fmla="*/ 587643 w 7147382"/>
              <a:gd name="connsiteY1" fmla="*/ 448639 h 1616790"/>
              <a:gd name="connsiteX2" fmla="*/ 1117518 w 7147382"/>
              <a:gd name="connsiteY2" fmla="*/ 66 h 1616790"/>
              <a:gd name="connsiteX3" fmla="*/ 1764499 w 7147382"/>
              <a:gd name="connsiteY3" fmla="*/ 422760 h 1616790"/>
              <a:gd name="connsiteX4" fmla="*/ 2428733 w 7147382"/>
              <a:gd name="connsiteY4" fmla="*/ 1302654 h 1616790"/>
              <a:gd name="connsiteX5" fmla="*/ 3265495 w 7147382"/>
              <a:gd name="connsiteY5" fmla="*/ 1587326 h 1616790"/>
              <a:gd name="connsiteX6" fmla="*/ 4559457 w 7147382"/>
              <a:gd name="connsiteY6" fmla="*/ 1587326 h 1616790"/>
              <a:gd name="connsiteX7" fmla="*/ 5042537 w 7147382"/>
              <a:gd name="connsiteY7" fmla="*/ 1406171 h 1616790"/>
              <a:gd name="connsiteX8" fmla="*/ 5482484 w 7147382"/>
              <a:gd name="connsiteY8" fmla="*/ 836828 h 1616790"/>
              <a:gd name="connsiteX9" fmla="*/ 5931057 w 7147382"/>
              <a:gd name="connsiteY9" fmla="*/ 465892 h 1616790"/>
              <a:gd name="connsiteX10" fmla="*/ 6465895 w 7147382"/>
              <a:gd name="connsiteY10" fmla="*/ 448639 h 1616790"/>
              <a:gd name="connsiteX11" fmla="*/ 7147382 w 7147382"/>
              <a:gd name="connsiteY11" fmla="*/ 845454 h 1616790"/>
              <a:gd name="connsiteX0" fmla="*/ 0 w 7147382"/>
              <a:gd name="connsiteY0" fmla="*/ 1569421 h 1624765"/>
              <a:gd name="connsiteX1" fmla="*/ 587643 w 7147382"/>
              <a:gd name="connsiteY1" fmla="*/ 456614 h 1624765"/>
              <a:gd name="connsiteX2" fmla="*/ 1117518 w 7147382"/>
              <a:gd name="connsiteY2" fmla="*/ 8041 h 1624765"/>
              <a:gd name="connsiteX3" fmla="*/ 1919247 w 7147382"/>
              <a:gd name="connsiteY3" fmla="*/ 258206 h 1624765"/>
              <a:gd name="connsiteX4" fmla="*/ 2428733 w 7147382"/>
              <a:gd name="connsiteY4" fmla="*/ 1310629 h 1624765"/>
              <a:gd name="connsiteX5" fmla="*/ 3265495 w 7147382"/>
              <a:gd name="connsiteY5" fmla="*/ 1595301 h 1624765"/>
              <a:gd name="connsiteX6" fmla="*/ 4559457 w 7147382"/>
              <a:gd name="connsiteY6" fmla="*/ 1595301 h 1624765"/>
              <a:gd name="connsiteX7" fmla="*/ 5042537 w 7147382"/>
              <a:gd name="connsiteY7" fmla="*/ 1414146 h 1624765"/>
              <a:gd name="connsiteX8" fmla="*/ 5482484 w 7147382"/>
              <a:gd name="connsiteY8" fmla="*/ 844803 h 1624765"/>
              <a:gd name="connsiteX9" fmla="*/ 5931057 w 7147382"/>
              <a:gd name="connsiteY9" fmla="*/ 473867 h 1624765"/>
              <a:gd name="connsiteX10" fmla="*/ 6465895 w 7147382"/>
              <a:gd name="connsiteY10" fmla="*/ 456614 h 1624765"/>
              <a:gd name="connsiteX11" fmla="*/ 7147382 w 7147382"/>
              <a:gd name="connsiteY11" fmla="*/ 853429 h 1624765"/>
              <a:gd name="connsiteX0" fmla="*/ 0 w 7147382"/>
              <a:gd name="connsiteY0" fmla="*/ 1565827 h 1660959"/>
              <a:gd name="connsiteX1" fmla="*/ 587643 w 7147382"/>
              <a:gd name="connsiteY1" fmla="*/ 453020 h 1660959"/>
              <a:gd name="connsiteX2" fmla="*/ 1117518 w 7147382"/>
              <a:gd name="connsiteY2" fmla="*/ 4447 h 1660959"/>
              <a:gd name="connsiteX3" fmla="*/ 1919247 w 7147382"/>
              <a:gd name="connsiteY3" fmla="*/ 254612 h 1660959"/>
              <a:gd name="connsiteX4" fmla="*/ 3028377 w 7147382"/>
              <a:gd name="connsiteY4" fmla="*/ 754944 h 1660959"/>
              <a:gd name="connsiteX5" fmla="*/ 3265495 w 7147382"/>
              <a:gd name="connsiteY5" fmla="*/ 1591707 h 1660959"/>
              <a:gd name="connsiteX6" fmla="*/ 4559457 w 7147382"/>
              <a:gd name="connsiteY6" fmla="*/ 1591707 h 1660959"/>
              <a:gd name="connsiteX7" fmla="*/ 5042537 w 7147382"/>
              <a:gd name="connsiteY7" fmla="*/ 1410552 h 1660959"/>
              <a:gd name="connsiteX8" fmla="*/ 5482484 w 7147382"/>
              <a:gd name="connsiteY8" fmla="*/ 841209 h 1660959"/>
              <a:gd name="connsiteX9" fmla="*/ 5931057 w 7147382"/>
              <a:gd name="connsiteY9" fmla="*/ 470273 h 1660959"/>
              <a:gd name="connsiteX10" fmla="*/ 6465895 w 7147382"/>
              <a:gd name="connsiteY10" fmla="*/ 453020 h 1660959"/>
              <a:gd name="connsiteX11" fmla="*/ 7147382 w 7147382"/>
              <a:gd name="connsiteY11" fmla="*/ 849835 h 1660959"/>
              <a:gd name="connsiteX0" fmla="*/ 0 w 7147382"/>
              <a:gd name="connsiteY0" fmla="*/ 1565827 h 1591733"/>
              <a:gd name="connsiteX1" fmla="*/ 587643 w 7147382"/>
              <a:gd name="connsiteY1" fmla="*/ 453020 h 1591733"/>
              <a:gd name="connsiteX2" fmla="*/ 1117518 w 7147382"/>
              <a:gd name="connsiteY2" fmla="*/ 4447 h 1591733"/>
              <a:gd name="connsiteX3" fmla="*/ 1919247 w 7147382"/>
              <a:gd name="connsiteY3" fmla="*/ 254612 h 1591733"/>
              <a:gd name="connsiteX4" fmla="*/ 3028377 w 7147382"/>
              <a:gd name="connsiteY4" fmla="*/ 754944 h 1591733"/>
              <a:gd name="connsiteX5" fmla="*/ 3923170 w 7147382"/>
              <a:gd name="connsiteY5" fmla="*/ 1401926 h 1591733"/>
              <a:gd name="connsiteX6" fmla="*/ 4559457 w 7147382"/>
              <a:gd name="connsiteY6" fmla="*/ 1591707 h 1591733"/>
              <a:gd name="connsiteX7" fmla="*/ 5042537 w 7147382"/>
              <a:gd name="connsiteY7" fmla="*/ 1410552 h 1591733"/>
              <a:gd name="connsiteX8" fmla="*/ 5482484 w 7147382"/>
              <a:gd name="connsiteY8" fmla="*/ 841209 h 1591733"/>
              <a:gd name="connsiteX9" fmla="*/ 5931057 w 7147382"/>
              <a:gd name="connsiteY9" fmla="*/ 470273 h 1591733"/>
              <a:gd name="connsiteX10" fmla="*/ 6465895 w 7147382"/>
              <a:gd name="connsiteY10" fmla="*/ 453020 h 1591733"/>
              <a:gd name="connsiteX11" fmla="*/ 7147382 w 7147382"/>
              <a:gd name="connsiteY11" fmla="*/ 849835 h 1591733"/>
              <a:gd name="connsiteX0" fmla="*/ 0 w 7147382"/>
              <a:gd name="connsiteY0" fmla="*/ 1565827 h 1592303"/>
              <a:gd name="connsiteX1" fmla="*/ 587643 w 7147382"/>
              <a:gd name="connsiteY1" fmla="*/ 453020 h 1592303"/>
              <a:gd name="connsiteX2" fmla="*/ 1117518 w 7147382"/>
              <a:gd name="connsiteY2" fmla="*/ 4447 h 1592303"/>
              <a:gd name="connsiteX3" fmla="*/ 1919247 w 7147382"/>
              <a:gd name="connsiteY3" fmla="*/ 254612 h 1592303"/>
              <a:gd name="connsiteX4" fmla="*/ 3028377 w 7147382"/>
              <a:gd name="connsiteY4" fmla="*/ 754944 h 1592303"/>
              <a:gd name="connsiteX5" fmla="*/ 3923170 w 7147382"/>
              <a:gd name="connsiteY5" fmla="*/ 1401926 h 1592303"/>
              <a:gd name="connsiteX6" fmla="*/ 4559457 w 7147382"/>
              <a:gd name="connsiteY6" fmla="*/ 1591707 h 1592303"/>
              <a:gd name="connsiteX7" fmla="*/ 5042538 w 7147382"/>
              <a:gd name="connsiteY7" fmla="*/ 1358793 h 1592303"/>
              <a:gd name="connsiteX8" fmla="*/ 5482484 w 7147382"/>
              <a:gd name="connsiteY8" fmla="*/ 841209 h 1592303"/>
              <a:gd name="connsiteX9" fmla="*/ 5931057 w 7147382"/>
              <a:gd name="connsiteY9" fmla="*/ 470273 h 1592303"/>
              <a:gd name="connsiteX10" fmla="*/ 6465895 w 7147382"/>
              <a:gd name="connsiteY10" fmla="*/ 453020 h 1592303"/>
              <a:gd name="connsiteX11" fmla="*/ 7147382 w 7147382"/>
              <a:gd name="connsiteY11" fmla="*/ 849835 h 1592303"/>
              <a:gd name="connsiteX0" fmla="*/ 0 w 7147382"/>
              <a:gd name="connsiteY0" fmla="*/ 1565827 h 1592303"/>
              <a:gd name="connsiteX1" fmla="*/ 587643 w 7147382"/>
              <a:gd name="connsiteY1" fmla="*/ 453020 h 1592303"/>
              <a:gd name="connsiteX2" fmla="*/ 1117518 w 7147382"/>
              <a:gd name="connsiteY2" fmla="*/ 4447 h 1592303"/>
              <a:gd name="connsiteX3" fmla="*/ 1919247 w 7147382"/>
              <a:gd name="connsiteY3" fmla="*/ 254612 h 1592303"/>
              <a:gd name="connsiteX4" fmla="*/ 3028377 w 7147382"/>
              <a:gd name="connsiteY4" fmla="*/ 754944 h 1592303"/>
              <a:gd name="connsiteX5" fmla="*/ 3923170 w 7147382"/>
              <a:gd name="connsiteY5" fmla="*/ 1401926 h 1592303"/>
              <a:gd name="connsiteX6" fmla="*/ 4559457 w 7147382"/>
              <a:gd name="connsiteY6" fmla="*/ 1591707 h 1592303"/>
              <a:gd name="connsiteX7" fmla="*/ 5042538 w 7147382"/>
              <a:gd name="connsiteY7" fmla="*/ 1358793 h 1592303"/>
              <a:gd name="connsiteX8" fmla="*/ 5482484 w 7147382"/>
              <a:gd name="connsiteY8" fmla="*/ 841209 h 1592303"/>
              <a:gd name="connsiteX9" fmla="*/ 6047118 w 7147382"/>
              <a:gd name="connsiteY9" fmla="*/ 168348 h 1592303"/>
              <a:gd name="connsiteX10" fmla="*/ 6465895 w 7147382"/>
              <a:gd name="connsiteY10" fmla="*/ 453020 h 1592303"/>
              <a:gd name="connsiteX11" fmla="*/ 7147382 w 7147382"/>
              <a:gd name="connsiteY11" fmla="*/ 849835 h 1592303"/>
              <a:gd name="connsiteX0" fmla="*/ 0 w 7147382"/>
              <a:gd name="connsiteY0" fmla="*/ 1752949 h 1779425"/>
              <a:gd name="connsiteX1" fmla="*/ 587643 w 7147382"/>
              <a:gd name="connsiteY1" fmla="*/ 640142 h 1779425"/>
              <a:gd name="connsiteX2" fmla="*/ 1117518 w 7147382"/>
              <a:gd name="connsiteY2" fmla="*/ 191569 h 1779425"/>
              <a:gd name="connsiteX3" fmla="*/ 1919247 w 7147382"/>
              <a:gd name="connsiteY3" fmla="*/ 441734 h 1779425"/>
              <a:gd name="connsiteX4" fmla="*/ 3028377 w 7147382"/>
              <a:gd name="connsiteY4" fmla="*/ 942066 h 1779425"/>
              <a:gd name="connsiteX5" fmla="*/ 3923170 w 7147382"/>
              <a:gd name="connsiteY5" fmla="*/ 1589048 h 1779425"/>
              <a:gd name="connsiteX6" fmla="*/ 4559457 w 7147382"/>
              <a:gd name="connsiteY6" fmla="*/ 1778829 h 1779425"/>
              <a:gd name="connsiteX7" fmla="*/ 5042538 w 7147382"/>
              <a:gd name="connsiteY7" fmla="*/ 1545915 h 1779425"/>
              <a:gd name="connsiteX8" fmla="*/ 5482484 w 7147382"/>
              <a:gd name="connsiteY8" fmla="*/ 1028331 h 1779425"/>
              <a:gd name="connsiteX9" fmla="*/ 6047118 w 7147382"/>
              <a:gd name="connsiteY9" fmla="*/ 355470 h 1779425"/>
              <a:gd name="connsiteX10" fmla="*/ 6456224 w 7147382"/>
              <a:gd name="connsiteY10" fmla="*/ 10414 h 1779425"/>
              <a:gd name="connsiteX11" fmla="*/ 7147382 w 7147382"/>
              <a:gd name="connsiteY11" fmla="*/ 1036957 h 1779425"/>
              <a:gd name="connsiteX0" fmla="*/ 0 w 7089352"/>
              <a:gd name="connsiteY0" fmla="*/ 1752949 h 1779425"/>
              <a:gd name="connsiteX1" fmla="*/ 587643 w 7089352"/>
              <a:gd name="connsiteY1" fmla="*/ 640142 h 1779425"/>
              <a:gd name="connsiteX2" fmla="*/ 1117518 w 7089352"/>
              <a:gd name="connsiteY2" fmla="*/ 191569 h 1779425"/>
              <a:gd name="connsiteX3" fmla="*/ 1919247 w 7089352"/>
              <a:gd name="connsiteY3" fmla="*/ 441734 h 1779425"/>
              <a:gd name="connsiteX4" fmla="*/ 3028377 w 7089352"/>
              <a:gd name="connsiteY4" fmla="*/ 942066 h 1779425"/>
              <a:gd name="connsiteX5" fmla="*/ 3923170 w 7089352"/>
              <a:gd name="connsiteY5" fmla="*/ 1589048 h 1779425"/>
              <a:gd name="connsiteX6" fmla="*/ 4559457 w 7089352"/>
              <a:gd name="connsiteY6" fmla="*/ 1778829 h 1779425"/>
              <a:gd name="connsiteX7" fmla="*/ 5042538 w 7089352"/>
              <a:gd name="connsiteY7" fmla="*/ 1545915 h 1779425"/>
              <a:gd name="connsiteX8" fmla="*/ 5482484 w 7089352"/>
              <a:gd name="connsiteY8" fmla="*/ 1028331 h 1779425"/>
              <a:gd name="connsiteX9" fmla="*/ 6047118 w 7089352"/>
              <a:gd name="connsiteY9" fmla="*/ 355470 h 1779425"/>
              <a:gd name="connsiteX10" fmla="*/ 6456224 w 7089352"/>
              <a:gd name="connsiteY10" fmla="*/ 10414 h 1779425"/>
              <a:gd name="connsiteX11" fmla="*/ 7089352 w 7089352"/>
              <a:gd name="connsiteY11" fmla="*/ 200195 h 1779425"/>
              <a:gd name="connsiteX0" fmla="*/ 0 w 7089352"/>
              <a:gd name="connsiteY0" fmla="*/ 1755589 h 1782065"/>
              <a:gd name="connsiteX1" fmla="*/ 587643 w 7089352"/>
              <a:gd name="connsiteY1" fmla="*/ 642782 h 1782065"/>
              <a:gd name="connsiteX2" fmla="*/ 1117518 w 7089352"/>
              <a:gd name="connsiteY2" fmla="*/ 194209 h 1782065"/>
              <a:gd name="connsiteX3" fmla="*/ 1919247 w 7089352"/>
              <a:gd name="connsiteY3" fmla="*/ 444374 h 1782065"/>
              <a:gd name="connsiteX4" fmla="*/ 3028377 w 7089352"/>
              <a:gd name="connsiteY4" fmla="*/ 944706 h 1782065"/>
              <a:gd name="connsiteX5" fmla="*/ 3923170 w 7089352"/>
              <a:gd name="connsiteY5" fmla="*/ 1591688 h 1782065"/>
              <a:gd name="connsiteX6" fmla="*/ 4559457 w 7089352"/>
              <a:gd name="connsiteY6" fmla="*/ 1781469 h 1782065"/>
              <a:gd name="connsiteX7" fmla="*/ 5042538 w 7089352"/>
              <a:gd name="connsiteY7" fmla="*/ 1548555 h 1782065"/>
              <a:gd name="connsiteX8" fmla="*/ 5482484 w 7089352"/>
              <a:gd name="connsiteY8" fmla="*/ 1030971 h 1782065"/>
              <a:gd name="connsiteX9" fmla="*/ 5969745 w 7089352"/>
              <a:gd name="connsiteY9" fmla="*/ 297725 h 1782065"/>
              <a:gd name="connsiteX10" fmla="*/ 6456224 w 7089352"/>
              <a:gd name="connsiteY10" fmla="*/ 13054 h 1782065"/>
              <a:gd name="connsiteX11" fmla="*/ 7089352 w 7089352"/>
              <a:gd name="connsiteY11" fmla="*/ 202835 h 1782065"/>
              <a:gd name="connsiteX0" fmla="*/ 0 w 7089352"/>
              <a:gd name="connsiteY0" fmla="*/ 1755589 h 1782065"/>
              <a:gd name="connsiteX1" fmla="*/ 587643 w 7089352"/>
              <a:gd name="connsiteY1" fmla="*/ 642782 h 1782065"/>
              <a:gd name="connsiteX2" fmla="*/ 1117518 w 7089352"/>
              <a:gd name="connsiteY2" fmla="*/ 194209 h 1782065"/>
              <a:gd name="connsiteX3" fmla="*/ 1919247 w 7089352"/>
              <a:gd name="connsiteY3" fmla="*/ 444374 h 1782065"/>
              <a:gd name="connsiteX4" fmla="*/ 3028377 w 7089352"/>
              <a:gd name="connsiteY4" fmla="*/ 944706 h 1782065"/>
              <a:gd name="connsiteX5" fmla="*/ 3923170 w 7089352"/>
              <a:gd name="connsiteY5" fmla="*/ 1591688 h 1782065"/>
              <a:gd name="connsiteX6" fmla="*/ 4559457 w 7089352"/>
              <a:gd name="connsiteY6" fmla="*/ 1781469 h 1782065"/>
              <a:gd name="connsiteX7" fmla="*/ 5042538 w 7089352"/>
              <a:gd name="connsiteY7" fmla="*/ 1548555 h 1782065"/>
              <a:gd name="connsiteX8" fmla="*/ 5482484 w 7089352"/>
              <a:gd name="connsiteY8" fmla="*/ 1030971 h 1782065"/>
              <a:gd name="connsiteX9" fmla="*/ 5931058 w 7089352"/>
              <a:gd name="connsiteY9" fmla="*/ 297725 h 1782065"/>
              <a:gd name="connsiteX10" fmla="*/ 6456224 w 7089352"/>
              <a:gd name="connsiteY10" fmla="*/ 13054 h 1782065"/>
              <a:gd name="connsiteX11" fmla="*/ 7089352 w 7089352"/>
              <a:gd name="connsiteY11" fmla="*/ 202835 h 1782065"/>
              <a:gd name="connsiteX0" fmla="*/ 0 w 7089352"/>
              <a:gd name="connsiteY0" fmla="*/ 1754753 h 1781229"/>
              <a:gd name="connsiteX1" fmla="*/ 587643 w 7089352"/>
              <a:gd name="connsiteY1" fmla="*/ 641946 h 1781229"/>
              <a:gd name="connsiteX2" fmla="*/ 1117518 w 7089352"/>
              <a:gd name="connsiteY2" fmla="*/ 193373 h 1781229"/>
              <a:gd name="connsiteX3" fmla="*/ 1919247 w 7089352"/>
              <a:gd name="connsiteY3" fmla="*/ 443538 h 1781229"/>
              <a:gd name="connsiteX4" fmla="*/ 3028377 w 7089352"/>
              <a:gd name="connsiteY4" fmla="*/ 943870 h 1781229"/>
              <a:gd name="connsiteX5" fmla="*/ 3923170 w 7089352"/>
              <a:gd name="connsiteY5" fmla="*/ 1590852 h 1781229"/>
              <a:gd name="connsiteX6" fmla="*/ 4559457 w 7089352"/>
              <a:gd name="connsiteY6" fmla="*/ 1780633 h 1781229"/>
              <a:gd name="connsiteX7" fmla="*/ 5042538 w 7089352"/>
              <a:gd name="connsiteY7" fmla="*/ 1547719 h 1781229"/>
              <a:gd name="connsiteX8" fmla="*/ 5482484 w 7089352"/>
              <a:gd name="connsiteY8" fmla="*/ 1030135 h 1781229"/>
              <a:gd name="connsiteX9" fmla="*/ 5931058 w 7089352"/>
              <a:gd name="connsiteY9" fmla="*/ 296889 h 1781229"/>
              <a:gd name="connsiteX10" fmla="*/ 6456224 w 7089352"/>
              <a:gd name="connsiteY10" fmla="*/ 12218 h 1781229"/>
              <a:gd name="connsiteX11" fmla="*/ 7089352 w 7089352"/>
              <a:gd name="connsiteY11" fmla="*/ 201999 h 1781229"/>
              <a:gd name="connsiteX0" fmla="*/ 0 w 7089352"/>
              <a:gd name="connsiteY0" fmla="*/ 1744333 h 1770809"/>
              <a:gd name="connsiteX1" fmla="*/ 587643 w 7089352"/>
              <a:gd name="connsiteY1" fmla="*/ 631526 h 1770809"/>
              <a:gd name="connsiteX2" fmla="*/ 1117518 w 7089352"/>
              <a:gd name="connsiteY2" fmla="*/ 182953 h 1770809"/>
              <a:gd name="connsiteX3" fmla="*/ 1919247 w 7089352"/>
              <a:gd name="connsiteY3" fmla="*/ 433118 h 1770809"/>
              <a:gd name="connsiteX4" fmla="*/ 3028377 w 7089352"/>
              <a:gd name="connsiteY4" fmla="*/ 933450 h 1770809"/>
              <a:gd name="connsiteX5" fmla="*/ 3923170 w 7089352"/>
              <a:gd name="connsiteY5" fmla="*/ 1580432 h 1770809"/>
              <a:gd name="connsiteX6" fmla="*/ 4559457 w 7089352"/>
              <a:gd name="connsiteY6" fmla="*/ 1770213 h 1770809"/>
              <a:gd name="connsiteX7" fmla="*/ 5042538 w 7089352"/>
              <a:gd name="connsiteY7" fmla="*/ 1537299 h 1770809"/>
              <a:gd name="connsiteX8" fmla="*/ 5482484 w 7089352"/>
              <a:gd name="connsiteY8" fmla="*/ 1019715 h 1770809"/>
              <a:gd name="connsiteX9" fmla="*/ 5931058 w 7089352"/>
              <a:gd name="connsiteY9" fmla="*/ 286469 h 1770809"/>
              <a:gd name="connsiteX10" fmla="*/ 6456224 w 7089352"/>
              <a:gd name="connsiteY10" fmla="*/ 1798 h 1770809"/>
              <a:gd name="connsiteX11" fmla="*/ 7089352 w 7089352"/>
              <a:gd name="connsiteY11" fmla="*/ 191579 h 1770809"/>
              <a:gd name="connsiteX0" fmla="*/ 0 w 7089352"/>
              <a:gd name="connsiteY0" fmla="*/ 1744333 h 1770809"/>
              <a:gd name="connsiteX1" fmla="*/ 587643 w 7089352"/>
              <a:gd name="connsiteY1" fmla="*/ 631526 h 1770809"/>
              <a:gd name="connsiteX2" fmla="*/ 1117518 w 7089352"/>
              <a:gd name="connsiteY2" fmla="*/ 182953 h 1770809"/>
              <a:gd name="connsiteX3" fmla="*/ 1919247 w 7089352"/>
              <a:gd name="connsiteY3" fmla="*/ 433118 h 1770809"/>
              <a:gd name="connsiteX4" fmla="*/ 3028377 w 7089352"/>
              <a:gd name="connsiteY4" fmla="*/ 933450 h 1770809"/>
              <a:gd name="connsiteX5" fmla="*/ 3923170 w 7089352"/>
              <a:gd name="connsiteY5" fmla="*/ 1580432 h 1770809"/>
              <a:gd name="connsiteX6" fmla="*/ 4559457 w 7089352"/>
              <a:gd name="connsiteY6" fmla="*/ 1770213 h 1770809"/>
              <a:gd name="connsiteX7" fmla="*/ 5042538 w 7089352"/>
              <a:gd name="connsiteY7" fmla="*/ 1537299 h 1770809"/>
              <a:gd name="connsiteX8" fmla="*/ 5482484 w 7089352"/>
              <a:gd name="connsiteY8" fmla="*/ 1019715 h 1770809"/>
              <a:gd name="connsiteX9" fmla="*/ 5931058 w 7089352"/>
              <a:gd name="connsiteY9" fmla="*/ 286469 h 1770809"/>
              <a:gd name="connsiteX10" fmla="*/ 6456224 w 7089352"/>
              <a:gd name="connsiteY10" fmla="*/ 1798 h 1770809"/>
              <a:gd name="connsiteX11" fmla="*/ 7089352 w 7089352"/>
              <a:gd name="connsiteY11" fmla="*/ 191579 h 1770809"/>
              <a:gd name="connsiteX0" fmla="*/ 0 w 7089352"/>
              <a:gd name="connsiteY0" fmla="*/ 1744333 h 1770809"/>
              <a:gd name="connsiteX1" fmla="*/ 587643 w 7089352"/>
              <a:gd name="connsiteY1" fmla="*/ 631526 h 1770809"/>
              <a:gd name="connsiteX2" fmla="*/ 1117518 w 7089352"/>
              <a:gd name="connsiteY2" fmla="*/ 182953 h 1770809"/>
              <a:gd name="connsiteX3" fmla="*/ 1919247 w 7089352"/>
              <a:gd name="connsiteY3" fmla="*/ 433118 h 1770809"/>
              <a:gd name="connsiteX4" fmla="*/ 3028377 w 7089352"/>
              <a:gd name="connsiteY4" fmla="*/ 933450 h 1770809"/>
              <a:gd name="connsiteX5" fmla="*/ 3923170 w 7089352"/>
              <a:gd name="connsiteY5" fmla="*/ 1580432 h 1770809"/>
              <a:gd name="connsiteX6" fmla="*/ 4559457 w 7089352"/>
              <a:gd name="connsiteY6" fmla="*/ 1770213 h 1770809"/>
              <a:gd name="connsiteX7" fmla="*/ 5042538 w 7089352"/>
              <a:gd name="connsiteY7" fmla="*/ 1537299 h 1770809"/>
              <a:gd name="connsiteX8" fmla="*/ 5482484 w 7089352"/>
              <a:gd name="connsiteY8" fmla="*/ 1019715 h 1770809"/>
              <a:gd name="connsiteX9" fmla="*/ 5931058 w 7089352"/>
              <a:gd name="connsiteY9" fmla="*/ 286469 h 1770809"/>
              <a:gd name="connsiteX10" fmla="*/ 6456224 w 7089352"/>
              <a:gd name="connsiteY10" fmla="*/ 1798 h 1770809"/>
              <a:gd name="connsiteX11" fmla="*/ 7089352 w 7089352"/>
              <a:gd name="connsiteY11" fmla="*/ 191579 h 1770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089352" h="1770809">
                <a:moveTo>
                  <a:pt x="0" y="1744333"/>
                </a:moveTo>
                <a:cubicBezTo>
                  <a:pt x="186187" y="1464693"/>
                  <a:pt x="401390" y="891756"/>
                  <a:pt x="587643" y="631526"/>
                </a:cubicBezTo>
                <a:cubicBezTo>
                  <a:pt x="773896" y="371296"/>
                  <a:pt x="895584" y="216021"/>
                  <a:pt x="1117518" y="182953"/>
                </a:cubicBezTo>
                <a:cubicBezTo>
                  <a:pt x="1339452" y="149885"/>
                  <a:pt x="1600771" y="308035"/>
                  <a:pt x="1919247" y="433118"/>
                </a:cubicBezTo>
                <a:cubicBezTo>
                  <a:pt x="2237723" y="558201"/>
                  <a:pt x="2694390" y="742231"/>
                  <a:pt x="3028377" y="933450"/>
                </a:cubicBezTo>
                <a:cubicBezTo>
                  <a:pt x="3362364" y="1124669"/>
                  <a:pt x="3667990" y="1440972"/>
                  <a:pt x="3923170" y="1580432"/>
                </a:cubicBezTo>
                <a:cubicBezTo>
                  <a:pt x="4178350" y="1719892"/>
                  <a:pt x="4372896" y="1777402"/>
                  <a:pt x="4559457" y="1770213"/>
                </a:cubicBezTo>
                <a:cubicBezTo>
                  <a:pt x="4746018" y="1763024"/>
                  <a:pt x="4888700" y="1662382"/>
                  <a:pt x="5042538" y="1537299"/>
                </a:cubicBezTo>
                <a:cubicBezTo>
                  <a:pt x="5196376" y="1412216"/>
                  <a:pt x="5334397" y="1228187"/>
                  <a:pt x="5482484" y="1019715"/>
                </a:cubicBezTo>
                <a:cubicBezTo>
                  <a:pt x="5630571" y="811243"/>
                  <a:pt x="5797783" y="438869"/>
                  <a:pt x="5931058" y="286469"/>
                </a:cubicBezTo>
                <a:cubicBezTo>
                  <a:pt x="6064333" y="134069"/>
                  <a:pt x="6243832" y="-18330"/>
                  <a:pt x="6456224" y="1798"/>
                </a:cubicBezTo>
                <a:cubicBezTo>
                  <a:pt x="6697634" y="13298"/>
                  <a:pt x="6916824" y="82311"/>
                  <a:pt x="7089352" y="191579"/>
                </a:cubicBezTo>
              </a:path>
            </a:pathLst>
          </a:custGeom>
          <a:noFill/>
          <a:ln w="762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C0DEED9-626D-BC0C-5F1E-341E58C019B1}"/>
              </a:ext>
            </a:extLst>
          </p:cNvPr>
          <p:cNvSpPr/>
          <p:nvPr/>
        </p:nvSpPr>
        <p:spPr>
          <a:xfrm>
            <a:off x="2750592" y="4696205"/>
            <a:ext cx="189780" cy="19581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35C23FB-8C62-706A-42FC-759E75782DCF}"/>
              </a:ext>
            </a:extLst>
          </p:cNvPr>
          <p:cNvSpPr/>
          <p:nvPr/>
        </p:nvSpPr>
        <p:spPr>
          <a:xfrm>
            <a:off x="9187134" y="3096426"/>
            <a:ext cx="189780" cy="19581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13C363D-460F-4548-9E6A-E614C2758157}"/>
                  </a:ext>
                </a:extLst>
              </p:cNvPr>
              <p:cNvSpPr txBox="1"/>
              <p:nvPr/>
            </p:nvSpPr>
            <p:spPr>
              <a:xfrm>
                <a:off x="5109141" y="2147303"/>
                <a:ext cx="3076611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ad>
                                <m:radPr>
                                  <m:degHide m:val="on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∆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∆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e>
                          </m:nary>
                        </m:e>
                      </m:func>
                    </m:oMath>
                  </m:oMathPara>
                </a14:m>
                <a:endPara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13C363D-460F-4548-9E6A-E614C27581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9141" y="2147303"/>
                <a:ext cx="3076611" cy="75623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2454D01-62EA-0424-BF29-74921D84D5E6}"/>
                  </a:ext>
                </a:extLst>
              </p:cNvPr>
              <p:cNvSpPr txBox="1"/>
              <p:nvPr/>
            </p:nvSpPr>
            <p:spPr>
              <a:xfrm>
                <a:off x="5464726" y="2978087"/>
                <a:ext cx="2349489" cy="6283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𝑑𝑥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𝑑𝑦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e>
                      </m:nary>
                    </m:oMath>
                  </m:oMathPara>
                </a14:m>
                <a:endPara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2454D01-62EA-0424-BF29-74921D84D5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4726" y="2978087"/>
                <a:ext cx="2349489" cy="62831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7906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A72668-3C46-0074-2E06-E30F707C325A}"/>
              </a:ext>
            </a:extLst>
          </p:cNvPr>
          <p:cNvCxnSpPr/>
          <p:nvPr/>
        </p:nvCxnSpPr>
        <p:spPr>
          <a:xfrm>
            <a:off x="2234242" y="2576915"/>
            <a:ext cx="0" cy="3851847"/>
          </a:xfrm>
          <a:prstGeom prst="line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2114ED1-99A1-68C1-1AAB-92BC4F569D7F}"/>
                  </a:ext>
                </a:extLst>
              </p:cNvPr>
              <p:cNvSpPr txBox="1"/>
              <p:nvPr/>
            </p:nvSpPr>
            <p:spPr>
              <a:xfrm>
                <a:off x="10054771" y="5223375"/>
                <a:ext cx="87544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2114ED1-99A1-68C1-1AAB-92BC4F569D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4771" y="5223375"/>
                <a:ext cx="875440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77028D75-C55D-9F01-110D-0802D6CD98DE}"/>
                  </a:ext>
                </a:extLst>
              </p:cNvPr>
              <p:cNvSpPr txBox="1"/>
              <p:nvPr/>
            </p:nvSpPr>
            <p:spPr>
              <a:xfrm>
                <a:off x="1796522" y="2033557"/>
                <a:ext cx="87544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77028D75-C55D-9F01-110D-0802D6CD98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6522" y="2033557"/>
                <a:ext cx="8754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FE5FAB9-F508-DEA8-FC72-1C6B61A4AA78}"/>
                  </a:ext>
                </a:extLst>
              </p:cNvPr>
              <p:cNvSpPr txBox="1"/>
              <p:nvPr/>
            </p:nvSpPr>
            <p:spPr>
              <a:xfrm>
                <a:off x="3954190" y="883574"/>
                <a:ext cx="100835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dirty="0" smtClean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dirty="0" smtClean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dirty="0" smtClean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40000"/>
                        <a:lumOff val="60000"/>
                      </a:schemeClr>
                    </a:solidFill>
                    <a:effectLst/>
                    <a:latin typeface="Euclid" panose="02020503060505020303" pitchFamily="18" charset="0"/>
                  </a:rPr>
                  <a:t> </a:t>
                </a:r>
                <a:endParaRPr lang="en-US" sz="2400" dirty="0">
                  <a:solidFill>
                    <a:schemeClr val="accent1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FE5FAB9-F508-DEA8-FC72-1C6B61A4AA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4190" y="883574"/>
                <a:ext cx="1008354" cy="461665"/>
              </a:xfrm>
              <a:prstGeom prst="rect">
                <a:avLst/>
              </a:prstGeom>
              <a:blipFill>
                <a:blip r:embed="rId4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>
            <a:extLst>
              <a:ext uri="{FF2B5EF4-FFF2-40B4-BE49-F238E27FC236}">
                <a16:creationId xmlns:a16="http://schemas.microsoft.com/office/drawing/2014/main" id="{1EADD306-43A5-2774-5DD3-E7F047D528C1}"/>
              </a:ext>
            </a:extLst>
          </p:cNvPr>
          <p:cNvSpPr txBox="1"/>
          <p:nvPr/>
        </p:nvSpPr>
        <p:spPr>
          <a:xfrm>
            <a:off x="5009679" y="737041"/>
            <a:ext cx="16377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95000"/>
                  </a:schemeClr>
                </a:solidFill>
                <a:effectLst/>
                <a:latin typeface="Euclid" panose="02020503060505020303" pitchFamily="18" charset="0"/>
              </a:rPr>
              <a:t>continuous</a:t>
            </a:r>
            <a:endParaRPr lang="en-US" sz="1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6E80855-AA08-B176-DC90-FB64DCFA92A1}"/>
                  </a:ext>
                </a:extLst>
              </p:cNvPr>
              <p:cNvSpPr txBox="1"/>
              <p:nvPr/>
            </p:nvSpPr>
            <p:spPr>
              <a:xfrm>
                <a:off x="6639471" y="751427"/>
                <a:ext cx="7721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6E80855-AA08-B176-DC90-FB64DCFA92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9471" y="751427"/>
                <a:ext cx="772134" cy="276999"/>
              </a:xfrm>
              <a:prstGeom prst="rect">
                <a:avLst/>
              </a:prstGeom>
              <a:blipFill>
                <a:blip r:embed="rId5"/>
                <a:stretch>
                  <a:fillRect l="-8661" t="-2174" r="-7087" b="-36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>
            <a:extLst>
              <a:ext uri="{FF2B5EF4-FFF2-40B4-BE49-F238E27FC236}">
                <a16:creationId xmlns:a16="http://schemas.microsoft.com/office/drawing/2014/main" id="{8B2D74E8-51AB-94DA-3088-38EFF2952FE7}"/>
              </a:ext>
            </a:extLst>
          </p:cNvPr>
          <p:cNvSpPr txBox="1"/>
          <p:nvPr/>
        </p:nvSpPr>
        <p:spPr>
          <a:xfrm>
            <a:off x="5001703" y="1165282"/>
            <a:ext cx="16377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tx1">
                    <a:lumMod val="95000"/>
                  </a:schemeClr>
                </a:solidFill>
                <a:effectLst/>
                <a:latin typeface="Euclid" panose="02020503060505020303" pitchFamily="18" charset="0"/>
              </a:rPr>
              <a:t>differentiable</a:t>
            </a:r>
            <a:endParaRPr lang="en-US" sz="1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8AA2580-122E-82D3-DCF2-9C50C0DDFFF2}"/>
                  </a:ext>
                </a:extLst>
              </p:cNvPr>
              <p:cNvSpPr txBox="1"/>
              <p:nvPr/>
            </p:nvSpPr>
            <p:spPr>
              <a:xfrm>
                <a:off x="6639471" y="1165282"/>
                <a:ext cx="8215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8AA2580-122E-82D3-DCF2-9C50C0DDFF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9471" y="1165282"/>
                <a:ext cx="821571" cy="276999"/>
              </a:xfrm>
              <a:prstGeom prst="rect">
                <a:avLst/>
              </a:prstGeom>
              <a:blipFill>
                <a:blip r:embed="rId6"/>
                <a:stretch>
                  <a:fillRect l="-8148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Rectangle 51">
            <a:extLst>
              <a:ext uri="{FF2B5EF4-FFF2-40B4-BE49-F238E27FC236}">
                <a16:creationId xmlns:a16="http://schemas.microsoft.com/office/drawing/2014/main" id="{259CEFC6-0DAD-1CAC-D6CC-555BE894E8C0}"/>
              </a:ext>
            </a:extLst>
          </p:cNvPr>
          <p:cNvSpPr/>
          <p:nvPr/>
        </p:nvSpPr>
        <p:spPr>
          <a:xfrm>
            <a:off x="4915409" y="625457"/>
            <a:ext cx="2927800" cy="977900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013CBB0-F4DB-9B7E-21AD-32A0D3BEEA98}"/>
              </a:ext>
            </a:extLst>
          </p:cNvPr>
          <p:cNvCxnSpPr/>
          <p:nvPr/>
        </p:nvCxnSpPr>
        <p:spPr>
          <a:xfrm>
            <a:off x="1613140" y="5479856"/>
            <a:ext cx="868680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4C6A0D9-2660-C9CC-4584-83B2F350D8C9}"/>
              </a:ext>
            </a:extLst>
          </p:cNvPr>
          <p:cNvCxnSpPr>
            <a:cxnSpLocks/>
          </p:cNvCxnSpPr>
          <p:nvPr/>
        </p:nvCxnSpPr>
        <p:spPr>
          <a:xfrm>
            <a:off x="2855344" y="4955575"/>
            <a:ext cx="0" cy="714062"/>
          </a:xfrm>
          <a:prstGeom prst="line">
            <a:avLst/>
          </a:prstGeom>
          <a:ln w="38100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42EBB46-16B9-651C-1244-BD0FC42CAF80}"/>
              </a:ext>
            </a:extLst>
          </p:cNvPr>
          <p:cNvCxnSpPr>
            <a:cxnSpLocks/>
          </p:cNvCxnSpPr>
          <p:nvPr/>
        </p:nvCxnSpPr>
        <p:spPr>
          <a:xfrm>
            <a:off x="9294760" y="3292244"/>
            <a:ext cx="0" cy="2377393"/>
          </a:xfrm>
          <a:prstGeom prst="line">
            <a:avLst/>
          </a:prstGeom>
          <a:ln w="38100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E39FCC3-039A-6797-0D8E-9BC5157E2CF4}"/>
                  </a:ext>
                </a:extLst>
              </p:cNvPr>
              <p:cNvSpPr txBox="1"/>
              <p:nvPr/>
            </p:nvSpPr>
            <p:spPr>
              <a:xfrm>
                <a:off x="2540020" y="5638786"/>
                <a:ext cx="63064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00B0F0"/>
                          </a:solidFill>
                          <a:effectLst/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E39FCC3-039A-6797-0D8E-9BC5157E2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0020" y="5638786"/>
                <a:ext cx="630648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4AF2AE7-CE79-AC5B-8B23-8517311451ED}"/>
                  </a:ext>
                </a:extLst>
              </p:cNvPr>
              <p:cNvSpPr txBox="1"/>
              <p:nvPr/>
            </p:nvSpPr>
            <p:spPr>
              <a:xfrm>
                <a:off x="8979436" y="5669637"/>
                <a:ext cx="63064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00B0F0"/>
                          </a:solidFill>
                          <a:effectLst/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4AF2AE7-CE79-AC5B-8B23-8517311451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9436" y="5669637"/>
                <a:ext cx="630648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4373F8C-81BC-1A13-041B-976CA0D5C9FD}"/>
              </a:ext>
            </a:extLst>
          </p:cNvPr>
          <p:cNvSpPr/>
          <p:nvPr/>
        </p:nvSpPr>
        <p:spPr>
          <a:xfrm>
            <a:off x="2881223" y="2994436"/>
            <a:ext cx="6400801" cy="1770809"/>
          </a:xfrm>
          <a:custGeom>
            <a:avLst/>
            <a:gdLst>
              <a:gd name="connsiteX0" fmla="*/ 0 w 7263442"/>
              <a:gd name="connsiteY0" fmla="*/ 813775 h 1645496"/>
              <a:gd name="connsiteX1" fmla="*/ 577970 w 7263442"/>
              <a:gd name="connsiteY1" fmla="*/ 123662 h 1645496"/>
              <a:gd name="connsiteX2" fmla="*/ 1233578 w 7263442"/>
              <a:gd name="connsiteY2" fmla="*/ 28772 h 1645496"/>
              <a:gd name="connsiteX3" fmla="*/ 1880559 w 7263442"/>
              <a:gd name="connsiteY3" fmla="*/ 451466 h 1645496"/>
              <a:gd name="connsiteX4" fmla="*/ 2544793 w 7263442"/>
              <a:gd name="connsiteY4" fmla="*/ 1331360 h 1645496"/>
              <a:gd name="connsiteX5" fmla="*/ 3381555 w 7263442"/>
              <a:gd name="connsiteY5" fmla="*/ 1616032 h 1645496"/>
              <a:gd name="connsiteX6" fmla="*/ 4675517 w 7263442"/>
              <a:gd name="connsiteY6" fmla="*/ 1616032 h 1645496"/>
              <a:gd name="connsiteX7" fmla="*/ 5158597 w 7263442"/>
              <a:gd name="connsiteY7" fmla="*/ 1434877 h 1645496"/>
              <a:gd name="connsiteX8" fmla="*/ 5598544 w 7263442"/>
              <a:gd name="connsiteY8" fmla="*/ 865534 h 1645496"/>
              <a:gd name="connsiteX9" fmla="*/ 6047117 w 7263442"/>
              <a:gd name="connsiteY9" fmla="*/ 494598 h 1645496"/>
              <a:gd name="connsiteX10" fmla="*/ 6581955 w 7263442"/>
              <a:gd name="connsiteY10" fmla="*/ 477345 h 1645496"/>
              <a:gd name="connsiteX11" fmla="*/ 7263442 w 7263442"/>
              <a:gd name="connsiteY11" fmla="*/ 874160 h 1645496"/>
              <a:gd name="connsiteX0" fmla="*/ 0 w 7147382"/>
              <a:gd name="connsiteY0" fmla="*/ 1632082 h 1687426"/>
              <a:gd name="connsiteX1" fmla="*/ 461910 w 7147382"/>
              <a:gd name="connsiteY1" fmla="*/ 165592 h 1687426"/>
              <a:gd name="connsiteX2" fmla="*/ 1117518 w 7147382"/>
              <a:gd name="connsiteY2" fmla="*/ 70702 h 1687426"/>
              <a:gd name="connsiteX3" fmla="*/ 1764499 w 7147382"/>
              <a:gd name="connsiteY3" fmla="*/ 493396 h 1687426"/>
              <a:gd name="connsiteX4" fmla="*/ 2428733 w 7147382"/>
              <a:gd name="connsiteY4" fmla="*/ 1373290 h 1687426"/>
              <a:gd name="connsiteX5" fmla="*/ 3265495 w 7147382"/>
              <a:gd name="connsiteY5" fmla="*/ 1657962 h 1687426"/>
              <a:gd name="connsiteX6" fmla="*/ 4559457 w 7147382"/>
              <a:gd name="connsiteY6" fmla="*/ 1657962 h 1687426"/>
              <a:gd name="connsiteX7" fmla="*/ 5042537 w 7147382"/>
              <a:gd name="connsiteY7" fmla="*/ 1476807 h 1687426"/>
              <a:gd name="connsiteX8" fmla="*/ 5482484 w 7147382"/>
              <a:gd name="connsiteY8" fmla="*/ 907464 h 1687426"/>
              <a:gd name="connsiteX9" fmla="*/ 5931057 w 7147382"/>
              <a:gd name="connsiteY9" fmla="*/ 536528 h 1687426"/>
              <a:gd name="connsiteX10" fmla="*/ 6465895 w 7147382"/>
              <a:gd name="connsiteY10" fmla="*/ 519275 h 1687426"/>
              <a:gd name="connsiteX11" fmla="*/ 7147382 w 7147382"/>
              <a:gd name="connsiteY11" fmla="*/ 916090 h 1687426"/>
              <a:gd name="connsiteX0" fmla="*/ 0 w 7147382"/>
              <a:gd name="connsiteY0" fmla="*/ 1561446 h 1616790"/>
              <a:gd name="connsiteX1" fmla="*/ 587643 w 7147382"/>
              <a:gd name="connsiteY1" fmla="*/ 448639 h 1616790"/>
              <a:gd name="connsiteX2" fmla="*/ 1117518 w 7147382"/>
              <a:gd name="connsiteY2" fmla="*/ 66 h 1616790"/>
              <a:gd name="connsiteX3" fmla="*/ 1764499 w 7147382"/>
              <a:gd name="connsiteY3" fmla="*/ 422760 h 1616790"/>
              <a:gd name="connsiteX4" fmla="*/ 2428733 w 7147382"/>
              <a:gd name="connsiteY4" fmla="*/ 1302654 h 1616790"/>
              <a:gd name="connsiteX5" fmla="*/ 3265495 w 7147382"/>
              <a:gd name="connsiteY5" fmla="*/ 1587326 h 1616790"/>
              <a:gd name="connsiteX6" fmla="*/ 4559457 w 7147382"/>
              <a:gd name="connsiteY6" fmla="*/ 1587326 h 1616790"/>
              <a:gd name="connsiteX7" fmla="*/ 5042537 w 7147382"/>
              <a:gd name="connsiteY7" fmla="*/ 1406171 h 1616790"/>
              <a:gd name="connsiteX8" fmla="*/ 5482484 w 7147382"/>
              <a:gd name="connsiteY8" fmla="*/ 836828 h 1616790"/>
              <a:gd name="connsiteX9" fmla="*/ 5931057 w 7147382"/>
              <a:gd name="connsiteY9" fmla="*/ 465892 h 1616790"/>
              <a:gd name="connsiteX10" fmla="*/ 6465895 w 7147382"/>
              <a:gd name="connsiteY10" fmla="*/ 448639 h 1616790"/>
              <a:gd name="connsiteX11" fmla="*/ 7147382 w 7147382"/>
              <a:gd name="connsiteY11" fmla="*/ 845454 h 1616790"/>
              <a:gd name="connsiteX0" fmla="*/ 0 w 7147382"/>
              <a:gd name="connsiteY0" fmla="*/ 1569421 h 1624765"/>
              <a:gd name="connsiteX1" fmla="*/ 587643 w 7147382"/>
              <a:gd name="connsiteY1" fmla="*/ 456614 h 1624765"/>
              <a:gd name="connsiteX2" fmla="*/ 1117518 w 7147382"/>
              <a:gd name="connsiteY2" fmla="*/ 8041 h 1624765"/>
              <a:gd name="connsiteX3" fmla="*/ 1919247 w 7147382"/>
              <a:gd name="connsiteY3" fmla="*/ 258206 h 1624765"/>
              <a:gd name="connsiteX4" fmla="*/ 2428733 w 7147382"/>
              <a:gd name="connsiteY4" fmla="*/ 1310629 h 1624765"/>
              <a:gd name="connsiteX5" fmla="*/ 3265495 w 7147382"/>
              <a:gd name="connsiteY5" fmla="*/ 1595301 h 1624765"/>
              <a:gd name="connsiteX6" fmla="*/ 4559457 w 7147382"/>
              <a:gd name="connsiteY6" fmla="*/ 1595301 h 1624765"/>
              <a:gd name="connsiteX7" fmla="*/ 5042537 w 7147382"/>
              <a:gd name="connsiteY7" fmla="*/ 1414146 h 1624765"/>
              <a:gd name="connsiteX8" fmla="*/ 5482484 w 7147382"/>
              <a:gd name="connsiteY8" fmla="*/ 844803 h 1624765"/>
              <a:gd name="connsiteX9" fmla="*/ 5931057 w 7147382"/>
              <a:gd name="connsiteY9" fmla="*/ 473867 h 1624765"/>
              <a:gd name="connsiteX10" fmla="*/ 6465895 w 7147382"/>
              <a:gd name="connsiteY10" fmla="*/ 456614 h 1624765"/>
              <a:gd name="connsiteX11" fmla="*/ 7147382 w 7147382"/>
              <a:gd name="connsiteY11" fmla="*/ 853429 h 1624765"/>
              <a:gd name="connsiteX0" fmla="*/ 0 w 7147382"/>
              <a:gd name="connsiteY0" fmla="*/ 1565827 h 1660959"/>
              <a:gd name="connsiteX1" fmla="*/ 587643 w 7147382"/>
              <a:gd name="connsiteY1" fmla="*/ 453020 h 1660959"/>
              <a:gd name="connsiteX2" fmla="*/ 1117518 w 7147382"/>
              <a:gd name="connsiteY2" fmla="*/ 4447 h 1660959"/>
              <a:gd name="connsiteX3" fmla="*/ 1919247 w 7147382"/>
              <a:gd name="connsiteY3" fmla="*/ 254612 h 1660959"/>
              <a:gd name="connsiteX4" fmla="*/ 3028377 w 7147382"/>
              <a:gd name="connsiteY4" fmla="*/ 754944 h 1660959"/>
              <a:gd name="connsiteX5" fmla="*/ 3265495 w 7147382"/>
              <a:gd name="connsiteY5" fmla="*/ 1591707 h 1660959"/>
              <a:gd name="connsiteX6" fmla="*/ 4559457 w 7147382"/>
              <a:gd name="connsiteY6" fmla="*/ 1591707 h 1660959"/>
              <a:gd name="connsiteX7" fmla="*/ 5042537 w 7147382"/>
              <a:gd name="connsiteY7" fmla="*/ 1410552 h 1660959"/>
              <a:gd name="connsiteX8" fmla="*/ 5482484 w 7147382"/>
              <a:gd name="connsiteY8" fmla="*/ 841209 h 1660959"/>
              <a:gd name="connsiteX9" fmla="*/ 5931057 w 7147382"/>
              <a:gd name="connsiteY9" fmla="*/ 470273 h 1660959"/>
              <a:gd name="connsiteX10" fmla="*/ 6465895 w 7147382"/>
              <a:gd name="connsiteY10" fmla="*/ 453020 h 1660959"/>
              <a:gd name="connsiteX11" fmla="*/ 7147382 w 7147382"/>
              <a:gd name="connsiteY11" fmla="*/ 849835 h 1660959"/>
              <a:gd name="connsiteX0" fmla="*/ 0 w 7147382"/>
              <a:gd name="connsiteY0" fmla="*/ 1565827 h 1591733"/>
              <a:gd name="connsiteX1" fmla="*/ 587643 w 7147382"/>
              <a:gd name="connsiteY1" fmla="*/ 453020 h 1591733"/>
              <a:gd name="connsiteX2" fmla="*/ 1117518 w 7147382"/>
              <a:gd name="connsiteY2" fmla="*/ 4447 h 1591733"/>
              <a:gd name="connsiteX3" fmla="*/ 1919247 w 7147382"/>
              <a:gd name="connsiteY3" fmla="*/ 254612 h 1591733"/>
              <a:gd name="connsiteX4" fmla="*/ 3028377 w 7147382"/>
              <a:gd name="connsiteY4" fmla="*/ 754944 h 1591733"/>
              <a:gd name="connsiteX5" fmla="*/ 3923170 w 7147382"/>
              <a:gd name="connsiteY5" fmla="*/ 1401926 h 1591733"/>
              <a:gd name="connsiteX6" fmla="*/ 4559457 w 7147382"/>
              <a:gd name="connsiteY6" fmla="*/ 1591707 h 1591733"/>
              <a:gd name="connsiteX7" fmla="*/ 5042537 w 7147382"/>
              <a:gd name="connsiteY7" fmla="*/ 1410552 h 1591733"/>
              <a:gd name="connsiteX8" fmla="*/ 5482484 w 7147382"/>
              <a:gd name="connsiteY8" fmla="*/ 841209 h 1591733"/>
              <a:gd name="connsiteX9" fmla="*/ 5931057 w 7147382"/>
              <a:gd name="connsiteY9" fmla="*/ 470273 h 1591733"/>
              <a:gd name="connsiteX10" fmla="*/ 6465895 w 7147382"/>
              <a:gd name="connsiteY10" fmla="*/ 453020 h 1591733"/>
              <a:gd name="connsiteX11" fmla="*/ 7147382 w 7147382"/>
              <a:gd name="connsiteY11" fmla="*/ 849835 h 1591733"/>
              <a:gd name="connsiteX0" fmla="*/ 0 w 7147382"/>
              <a:gd name="connsiteY0" fmla="*/ 1565827 h 1592303"/>
              <a:gd name="connsiteX1" fmla="*/ 587643 w 7147382"/>
              <a:gd name="connsiteY1" fmla="*/ 453020 h 1592303"/>
              <a:gd name="connsiteX2" fmla="*/ 1117518 w 7147382"/>
              <a:gd name="connsiteY2" fmla="*/ 4447 h 1592303"/>
              <a:gd name="connsiteX3" fmla="*/ 1919247 w 7147382"/>
              <a:gd name="connsiteY3" fmla="*/ 254612 h 1592303"/>
              <a:gd name="connsiteX4" fmla="*/ 3028377 w 7147382"/>
              <a:gd name="connsiteY4" fmla="*/ 754944 h 1592303"/>
              <a:gd name="connsiteX5" fmla="*/ 3923170 w 7147382"/>
              <a:gd name="connsiteY5" fmla="*/ 1401926 h 1592303"/>
              <a:gd name="connsiteX6" fmla="*/ 4559457 w 7147382"/>
              <a:gd name="connsiteY6" fmla="*/ 1591707 h 1592303"/>
              <a:gd name="connsiteX7" fmla="*/ 5042538 w 7147382"/>
              <a:gd name="connsiteY7" fmla="*/ 1358793 h 1592303"/>
              <a:gd name="connsiteX8" fmla="*/ 5482484 w 7147382"/>
              <a:gd name="connsiteY8" fmla="*/ 841209 h 1592303"/>
              <a:gd name="connsiteX9" fmla="*/ 5931057 w 7147382"/>
              <a:gd name="connsiteY9" fmla="*/ 470273 h 1592303"/>
              <a:gd name="connsiteX10" fmla="*/ 6465895 w 7147382"/>
              <a:gd name="connsiteY10" fmla="*/ 453020 h 1592303"/>
              <a:gd name="connsiteX11" fmla="*/ 7147382 w 7147382"/>
              <a:gd name="connsiteY11" fmla="*/ 849835 h 1592303"/>
              <a:gd name="connsiteX0" fmla="*/ 0 w 7147382"/>
              <a:gd name="connsiteY0" fmla="*/ 1565827 h 1592303"/>
              <a:gd name="connsiteX1" fmla="*/ 587643 w 7147382"/>
              <a:gd name="connsiteY1" fmla="*/ 453020 h 1592303"/>
              <a:gd name="connsiteX2" fmla="*/ 1117518 w 7147382"/>
              <a:gd name="connsiteY2" fmla="*/ 4447 h 1592303"/>
              <a:gd name="connsiteX3" fmla="*/ 1919247 w 7147382"/>
              <a:gd name="connsiteY3" fmla="*/ 254612 h 1592303"/>
              <a:gd name="connsiteX4" fmla="*/ 3028377 w 7147382"/>
              <a:gd name="connsiteY4" fmla="*/ 754944 h 1592303"/>
              <a:gd name="connsiteX5" fmla="*/ 3923170 w 7147382"/>
              <a:gd name="connsiteY5" fmla="*/ 1401926 h 1592303"/>
              <a:gd name="connsiteX6" fmla="*/ 4559457 w 7147382"/>
              <a:gd name="connsiteY6" fmla="*/ 1591707 h 1592303"/>
              <a:gd name="connsiteX7" fmla="*/ 5042538 w 7147382"/>
              <a:gd name="connsiteY7" fmla="*/ 1358793 h 1592303"/>
              <a:gd name="connsiteX8" fmla="*/ 5482484 w 7147382"/>
              <a:gd name="connsiteY8" fmla="*/ 841209 h 1592303"/>
              <a:gd name="connsiteX9" fmla="*/ 6047118 w 7147382"/>
              <a:gd name="connsiteY9" fmla="*/ 168348 h 1592303"/>
              <a:gd name="connsiteX10" fmla="*/ 6465895 w 7147382"/>
              <a:gd name="connsiteY10" fmla="*/ 453020 h 1592303"/>
              <a:gd name="connsiteX11" fmla="*/ 7147382 w 7147382"/>
              <a:gd name="connsiteY11" fmla="*/ 849835 h 1592303"/>
              <a:gd name="connsiteX0" fmla="*/ 0 w 7147382"/>
              <a:gd name="connsiteY0" fmla="*/ 1752949 h 1779425"/>
              <a:gd name="connsiteX1" fmla="*/ 587643 w 7147382"/>
              <a:gd name="connsiteY1" fmla="*/ 640142 h 1779425"/>
              <a:gd name="connsiteX2" fmla="*/ 1117518 w 7147382"/>
              <a:gd name="connsiteY2" fmla="*/ 191569 h 1779425"/>
              <a:gd name="connsiteX3" fmla="*/ 1919247 w 7147382"/>
              <a:gd name="connsiteY3" fmla="*/ 441734 h 1779425"/>
              <a:gd name="connsiteX4" fmla="*/ 3028377 w 7147382"/>
              <a:gd name="connsiteY4" fmla="*/ 942066 h 1779425"/>
              <a:gd name="connsiteX5" fmla="*/ 3923170 w 7147382"/>
              <a:gd name="connsiteY5" fmla="*/ 1589048 h 1779425"/>
              <a:gd name="connsiteX6" fmla="*/ 4559457 w 7147382"/>
              <a:gd name="connsiteY6" fmla="*/ 1778829 h 1779425"/>
              <a:gd name="connsiteX7" fmla="*/ 5042538 w 7147382"/>
              <a:gd name="connsiteY7" fmla="*/ 1545915 h 1779425"/>
              <a:gd name="connsiteX8" fmla="*/ 5482484 w 7147382"/>
              <a:gd name="connsiteY8" fmla="*/ 1028331 h 1779425"/>
              <a:gd name="connsiteX9" fmla="*/ 6047118 w 7147382"/>
              <a:gd name="connsiteY9" fmla="*/ 355470 h 1779425"/>
              <a:gd name="connsiteX10" fmla="*/ 6456224 w 7147382"/>
              <a:gd name="connsiteY10" fmla="*/ 10414 h 1779425"/>
              <a:gd name="connsiteX11" fmla="*/ 7147382 w 7147382"/>
              <a:gd name="connsiteY11" fmla="*/ 1036957 h 1779425"/>
              <a:gd name="connsiteX0" fmla="*/ 0 w 7089352"/>
              <a:gd name="connsiteY0" fmla="*/ 1752949 h 1779425"/>
              <a:gd name="connsiteX1" fmla="*/ 587643 w 7089352"/>
              <a:gd name="connsiteY1" fmla="*/ 640142 h 1779425"/>
              <a:gd name="connsiteX2" fmla="*/ 1117518 w 7089352"/>
              <a:gd name="connsiteY2" fmla="*/ 191569 h 1779425"/>
              <a:gd name="connsiteX3" fmla="*/ 1919247 w 7089352"/>
              <a:gd name="connsiteY3" fmla="*/ 441734 h 1779425"/>
              <a:gd name="connsiteX4" fmla="*/ 3028377 w 7089352"/>
              <a:gd name="connsiteY4" fmla="*/ 942066 h 1779425"/>
              <a:gd name="connsiteX5" fmla="*/ 3923170 w 7089352"/>
              <a:gd name="connsiteY5" fmla="*/ 1589048 h 1779425"/>
              <a:gd name="connsiteX6" fmla="*/ 4559457 w 7089352"/>
              <a:gd name="connsiteY6" fmla="*/ 1778829 h 1779425"/>
              <a:gd name="connsiteX7" fmla="*/ 5042538 w 7089352"/>
              <a:gd name="connsiteY7" fmla="*/ 1545915 h 1779425"/>
              <a:gd name="connsiteX8" fmla="*/ 5482484 w 7089352"/>
              <a:gd name="connsiteY8" fmla="*/ 1028331 h 1779425"/>
              <a:gd name="connsiteX9" fmla="*/ 6047118 w 7089352"/>
              <a:gd name="connsiteY9" fmla="*/ 355470 h 1779425"/>
              <a:gd name="connsiteX10" fmla="*/ 6456224 w 7089352"/>
              <a:gd name="connsiteY10" fmla="*/ 10414 h 1779425"/>
              <a:gd name="connsiteX11" fmla="*/ 7089352 w 7089352"/>
              <a:gd name="connsiteY11" fmla="*/ 200195 h 1779425"/>
              <a:gd name="connsiteX0" fmla="*/ 0 w 7089352"/>
              <a:gd name="connsiteY0" fmla="*/ 1755589 h 1782065"/>
              <a:gd name="connsiteX1" fmla="*/ 587643 w 7089352"/>
              <a:gd name="connsiteY1" fmla="*/ 642782 h 1782065"/>
              <a:gd name="connsiteX2" fmla="*/ 1117518 w 7089352"/>
              <a:gd name="connsiteY2" fmla="*/ 194209 h 1782065"/>
              <a:gd name="connsiteX3" fmla="*/ 1919247 w 7089352"/>
              <a:gd name="connsiteY3" fmla="*/ 444374 h 1782065"/>
              <a:gd name="connsiteX4" fmla="*/ 3028377 w 7089352"/>
              <a:gd name="connsiteY4" fmla="*/ 944706 h 1782065"/>
              <a:gd name="connsiteX5" fmla="*/ 3923170 w 7089352"/>
              <a:gd name="connsiteY5" fmla="*/ 1591688 h 1782065"/>
              <a:gd name="connsiteX6" fmla="*/ 4559457 w 7089352"/>
              <a:gd name="connsiteY6" fmla="*/ 1781469 h 1782065"/>
              <a:gd name="connsiteX7" fmla="*/ 5042538 w 7089352"/>
              <a:gd name="connsiteY7" fmla="*/ 1548555 h 1782065"/>
              <a:gd name="connsiteX8" fmla="*/ 5482484 w 7089352"/>
              <a:gd name="connsiteY8" fmla="*/ 1030971 h 1782065"/>
              <a:gd name="connsiteX9" fmla="*/ 5969745 w 7089352"/>
              <a:gd name="connsiteY9" fmla="*/ 297725 h 1782065"/>
              <a:gd name="connsiteX10" fmla="*/ 6456224 w 7089352"/>
              <a:gd name="connsiteY10" fmla="*/ 13054 h 1782065"/>
              <a:gd name="connsiteX11" fmla="*/ 7089352 w 7089352"/>
              <a:gd name="connsiteY11" fmla="*/ 202835 h 1782065"/>
              <a:gd name="connsiteX0" fmla="*/ 0 w 7089352"/>
              <a:gd name="connsiteY0" fmla="*/ 1755589 h 1782065"/>
              <a:gd name="connsiteX1" fmla="*/ 587643 w 7089352"/>
              <a:gd name="connsiteY1" fmla="*/ 642782 h 1782065"/>
              <a:gd name="connsiteX2" fmla="*/ 1117518 w 7089352"/>
              <a:gd name="connsiteY2" fmla="*/ 194209 h 1782065"/>
              <a:gd name="connsiteX3" fmla="*/ 1919247 w 7089352"/>
              <a:gd name="connsiteY3" fmla="*/ 444374 h 1782065"/>
              <a:gd name="connsiteX4" fmla="*/ 3028377 w 7089352"/>
              <a:gd name="connsiteY4" fmla="*/ 944706 h 1782065"/>
              <a:gd name="connsiteX5" fmla="*/ 3923170 w 7089352"/>
              <a:gd name="connsiteY5" fmla="*/ 1591688 h 1782065"/>
              <a:gd name="connsiteX6" fmla="*/ 4559457 w 7089352"/>
              <a:gd name="connsiteY6" fmla="*/ 1781469 h 1782065"/>
              <a:gd name="connsiteX7" fmla="*/ 5042538 w 7089352"/>
              <a:gd name="connsiteY7" fmla="*/ 1548555 h 1782065"/>
              <a:gd name="connsiteX8" fmla="*/ 5482484 w 7089352"/>
              <a:gd name="connsiteY8" fmla="*/ 1030971 h 1782065"/>
              <a:gd name="connsiteX9" fmla="*/ 5931058 w 7089352"/>
              <a:gd name="connsiteY9" fmla="*/ 297725 h 1782065"/>
              <a:gd name="connsiteX10" fmla="*/ 6456224 w 7089352"/>
              <a:gd name="connsiteY10" fmla="*/ 13054 h 1782065"/>
              <a:gd name="connsiteX11" fmla="*/ 7089352 w 7089352"/>
              <a:gd name="connsiteY11" fmla="*/ 202835 h 1782065"/>
              <a:gd name="connsiteX0" fmla="*/ 0 w 7089352"/>
              <a:gd name="connsiteY0" fmla="*/ 1754753 h 1781229"/>
              <a:gd name="connsiteX1" fmla="*/ 587643 w 7089352"/>
              <a:gd name="connsiteY1" fmla="*/ 641946 h 1781229"/>
              <a:gd name="connsiteX2" fmla="*/ 1117518 w 7089352"/>
              <a:gd name="connsiteY2" fmla="*/ 193373 h 1781229"/>
              <a:gd name="connsiteX3" fmla="*/ 1919247 w 7089352"/>
              <a:gd name="connsiteY3" fmla="*/ 443538 h 1781229"/>
              <a:gd name="connsiteX4" fmla="*/ 3028377 w 7089352"/>
              <a:gd name="connsiteY4" fmla="*/ 943870 h 1781229"/>
              <a:gd name="connsiteX5" fmla="*/ 3923170 w 7089352"/>
              <a:gd name="connsiteY5" fmla="*/ 1590852 h 1781229"/>
              <a:gd name="connsiteX6" fmla="*/ 4559457 w 7089352"/>
              <a:gd name="connsiteY6" fmla="*/ 1780633 h 1781229"/>
              <a:gd name="connsiteX7" fmla="*/ 5042538 w 7089352"/>
              <a:gd name="connsiteY7" fmla="*/ 1547719 h 1781229"/>
              <a:gd name="connsiteX8" fmla="*/ 5482484 w 7089352"/>
              <a:gd name="connsiteY8" fmla="*/ 1030135 h 1781229"/>
              <a:gd name="connsiteX9" fmla="*/ 5931058 w 7089352"/>
              <a:gd name="connsiteY9" fmla="*/ 296889 h 1781229"/>
              <a:gd name="connsiteX10" fmla="*/ 6456224 w 7089352"/>
              <a:gd name="connsiteY10" fmla="*/ 12218 h 1781229"/>
              <a:gd name="connsiteX11" fmla="*/ 7089352 w 7089352"/>
              <a:gd name="connsiteY11" fmla="*/ 201999 h 1781229"/>
              <a:gd name="connsiteX0" fmla="*/ 0 w 7089352"/>
              <a:gd name="connsiteY0" fmla="*/ 1744333 h 1770809"/>
              <a:gd name="connsiteX1" fmla="*/ 587643 w 7089352"/>
              <a:gd name="connsiteY1" fmla="*/ 631526 h 1770809"/>
              <a:gd name="connsiteX2" fmla="*/ 1117518 w 7089352"/>
              <a:gd name="connsiteY2" fmla="*/ 182953 h 1770809"/>
              <a:gd name="connsiteX3" fmla="*/ 1919247 w 7089352"/>
              <a:gd name="connsiteY3" fmla="*/ 433118 h 1770809"/>
              <a:gd name="connsiteX4" fmla="*/ 3028377 w 7089352"/>
              <a:gd name="connsiteY4" fmla="*/ 933450 h 1770809"/>
              <a:gd name="connsiteX5" fmla="*/ 3923170 w 7089352"/>
              <a:gd name="connsiteY5" fmla="*/ 1580432 h 1770809"/>
              <a:gd name="connsiteX6" fmla="*/ 4559457 w 7089352"/>
              <a:gd name="connsiteY6" fmla="*/ 1770213 h 1770809"/>
              <a:gd name="connsiteX7" fmla="*/ 5042538 w 7089352"/>
              <a:gd name="connsiteY7" fmla="*/ 1537299 h 1770809"/>
              <a:gd name="connsiteX8" fmla="*/ 5482484 w 7089352"/>
              <a:gd name="connsiteY8" fmla="*/ 1019715 h 1770809"/>
              <a:gd name="connsiteX9" fmla="*/ 5931058 w 7089352"/>
              <a:gd name="connsiteY9" fmla="*/ 286469 h 1770809"/>
              <a:gd name="connsiteX10" fmla="*/ 6456224 w 7089352"/>
              <a:gd name="connsiteY10" fmla="*/ 1798 h 1770809"/>
              <a:gd name="connsiteX11" fmla="*/ 7089352 w 7089352"/>
              <a:gd name="connsiteY11" fmla="*/ 191579 h 1770809"/>
              <a:gd name="connsiteX0" fmla="*/ 0 w 7089352"/>
              <a:gd name="connsiteY0" fmla="*/ 1744333 h 1770809"/>
              <a:gd name="connsiteX1" fmla="*/ 587643 w 7089352"/>
              <a:gd name="connsiteY1" fmla="*/ 631526 h 1770809"/>
              <a:gd name="connsiteX2" fmla="*/ 1117518 w 7089352"/>
              <a:gd name="connsiteY2" fmla="*/ 182953 h 1770809"/>
              <a:gd name="connsiteX3" fmla="*/ 1919247 w 7089352"/>
              <a:gd name="connsiteY3" fmla="*/ 433118 h 1770809"/>
              <a:gd name="connsiteX4" fmla="*/ 3028377 w 7089352"/>
              <a:gd name="connsiteY4" fmla="*/ 933450 h 1770809"/>
              <a:gd name="connsiteX5" fmla="*/ 3923170 w 7089352"/>
              <a:gd name="connsiteY5" fmla="*/ 1580432 h 1770809"/>
              <a:gd name="connsiteX6" fmla="*/ 4559457 w 7089352"/>
              <a:gd name="connsiteY6" fmla="*/ 1770213 h 1770809"/>
              <a:gd name="connsiteX7" fmla="*/ 5042538 w 7089352"/>
              <a:gd name="connsiteY7" fmla="*/ 1537299 h 1770809"/>
              <a:gd name="connsiteX8" fmla="*/ 5482484 w 7089352"/>
              <a:gd name="connsiteY8" fmla="*/ 1019715 h 1770809"/>
              <a:gd name="connsiteX9" fmla="*/ 5931058 w 7089352"/>
              <a:gd name="connsiteY9" fmla="*/ 286469 h 1770809"/>
              <a:gd name="connsiteX10" fmla="*/ 6456224 w 7089352"/>
              <a:gd name="connsiteY10" fmla="*/ 1798 h 1770809"/>
              <a:gd name="connsiteX11" fmla="*/ 7089352 w 7089352"/>
              <a:gd name="connsiteY11" fmla="*/ 191579 h 1770809"/>
              <a:gd name="connsiteX0" fmla="*/ 0 w 7089352"/>
              <a:gd name="connsiteY0" fmla="*/ 1744333 h 1770809"/>
              <a:gd name="connsiteX1" fmla="*/ 587643 w 7089352"/>
              <a:gd name="connsiteY1" fmla="*/ 631526 h 1770809"/>
              <a:gd name="connsiteX2" fmla="*/ 1117518 w 7089352"/>
              <a:gd name="connsiteY2" fmla="*/ 182953 h 1770809"/>
              <a:gd name="connsiteX3" fmla="*/ 1919247 w 7089352"/>
              <a:gd name="connsiteY3" fmla="*/ 433118 h 1770809"/>
              <a:gd name="connsiteX4" fmla="*/ 3028377 w 7089352"/>
              <a:gd name="connsiteY4" fmla="*/ 933450 h 1770809"/>
              <a:gd name="connsiteX5" fmla="*/ 3923170 w 7089352"/>
              <a:gd name="connsiteY5" fmla="*/ 1580432 h 1770809"/>
              <a:gd name="connsiteX6" fmla="*/ 4559457 w 7089352"/>
              <a:gd name="connsiteY6" fmla="*/ 1770213 h 1770809"/>
              <a:gd name="connsiteX7" fmla="*/ 5042538 w 7089352"/>
              <a:gd name="connsiteY7" fmla="*/ 1537299 h 1770809"/>
              <a:gd name="connsiteX8" fmla="*/ 5482484 w 7089352"/>
              <a:gd name="connsiteY8" fmla="*/ 1019715 h 1770809"/>
              <a:gd name="connsiteX9" fmla="*/ 5931058 w 7089352"/>
              <a:gd name="connsiteY9" fmla="*/ 286469 h 1770809"/>
              <a:gd name="connsiteX10" fmla="*/ 6456224 w 7089352"/>
              <a:gd name="connsiteY10" fmla="*/ 1798 h 1770809"/>
              <a:gd name="connsiteX11" fmla="*/ 7089352 w 7089352"/>
              <a:gd name="connsiteY11" fmla="*/ 191579 h 1770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089352" h="1770809">
                <a:moveTo>
                  <a:pt x="0" y="1744333"/>
                </a:moveTo>
                <a:cubicBezTo>
                  <a:pt x="186187" y="1464693"/>
                  <a:pt x="401390" y="891756"/>
                  <a:pt x="587643" y="631526"/>
                </a:cubicBezTo>
                <a:cubicBezTo>
                  <a:pt x="773896" y="371296"/>
                  <a:pt x="895584" y="216021"/>
                  <a:pt x="1117518" y="182953"/>
                </a:cubicBezTo>
                <a:cubicBezTo>
                  <a:pt x="1339452" y="149885"/>
                  <a:pt x="1600771" y="308035"/>
                  <a:pt x="1919247" y="433118"/>
                </a:cubicBezTo>
                <a:cubicBezTo>
                  <a:pt x="2237723" y="558201"/>
                  <a:pt x="2694390" y="742231"/>
                  <a:pt x="3028377" y="933450"/>
                </a:cubicBezTo>
                <a:cubicBezTo>
                  <a:pt x="3362364" y="1124669"/>
                  <a:pt x="3667990" y="1440972"/>
                  <a:pt x="3923170" y="1580432"/>
                </a:cubicBezTo>
                <a:cubicBezTo>
                  <a:pt x="4178350" y="1719892"/>
                  <a:pt x="4372896" y="1777402"/>
                  <a:pt x="4559457" y="1770213"/>
                </a:cubicBezTo>
                <a:cubicBezTo>
                  <a:pt x="4746018" y="1763024"/>
                  <a:pt x="4888700" y="1662382"/>
                  <a:pt x="5042538" y="1537299"/>
                </a:cubicBezTo>
                <a:cubicBezTo>
                  <a:pt x="5196376" y="1412216"/>
                  <a:pt x="5334397" y="1228187"/>
                  <a:pt x="5482484" y="1019715"/>
                </a:cubicBezTo>
                <a:cubicBezTo>
                  <a:pt x="5630571" y="811243"/>
                  <a:pt x="5797783" y="438869"/>
                  <a:pt x="5931058" y="286469"/>
                </a:cubicBezTo>
                <a:cubicBezTo>
                  <a:pt x="6064333" y="134069"/>
                  <a:pt x="6243832" y="-18330"/>
                  <a:pt x="6456224" y="1798"/>
                </a:cubicBezTo>
                <a:cubicBezTo>
                  <a:pt x="6697634" y="13298"/>
                  <a:pt x="6916824" y="82311"/>
                  <a:pt x="7089352" y="191579"/>
                </a:cubicBezTo>
              </a:path>
            </a:pathLst>
          </a:custGeom>
          <a:noFill/>
          <a:ln w="762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C0DEED9-626D-BC0C-5F1E-341E58C019B1}"/>
              </a:ext>
            </a:extLst>
          </p:cNvPr>
          <p:cNvSpPr/>
          <p:nvPr/>
        </p:nvSpPr>
        <p:spPr>
          <a:xfrm>
            <a:off x="2750592" y="4696205"/>
            <a:ext cx="189780" cy="19581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35C23FB-8C62-706A-42FC-759E75782DCF}"/>
              </a:ext>
            </a:extLst>
          </p:cNvPr>
          <p:cNvSpPr/>
          <p:nvPr/>
        </p:nvSpPr>
        <p:spPr>
          <a:xfrm>
            <a:off x="9187134" y="3096426"/>
            <a:ext cx="189780" cy="19581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13C363D-460F-4548-9E6A-E614C2758157}"/>
                  </a:ext>
                </a:extLst>
              </p:cNvPr>
              <p:cNvSpPr txBox="1"/>
              <p:nvPr/>
            </p:nvSpPr>
            <p:spPr>
              <a:xfrm>
                <a:off x="5190752" y="1753996"/>
                <a:ext cx="2652457" cy="6721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ad>
                                <m:radPr>
                                  <m:degHide m:val="on"/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∆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6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6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6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∆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6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e>
                          </m:nary>
                        </m:e>
                      </m:func>
                    </m:oMath>
                  </m:oMathPara>
                </a14:m>
                <a:endParaRPr lang="en-US" sz="1600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13C363D-460F-4548-9E6A-E614C27581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0752" y="1753996"/>
                <a:ext cx="2652457" cy="67217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2454D01-62EA-0424-BF29-74921D84D5E6}"/>
                  </a:ext>
                </a:extLst>
              </p:cNvPr>
              <p:cNvSpPr txBox="1"/>
              <p:nvPr/>
            </p:nvSpPr>
            <p:spPr>
              <a:xfrm>
                <a:off x="5586849" y="2486961"/>
                <a:ext cx="2086597" cy="5584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ad>
                            <m:radPr>
                              <m:degHide m:val="on"/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6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𝑑𝑥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𝑑𝑦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e>
                      </m:nary>
                    </m:oMath>
                  </m:oMathPara>
                </a14:m>
                <a:endParaRPr lang="en-US" sz="1600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2454D01-62EA-0424-BF29-74921D84D5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6849" y="2486961"/>
                <a:ext cx="2086597" cy="55848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71C52BE-BDAC-54B3-1725-B29592CABEA2}"/>
                  </a:ext>
                </a:extLst>
              </p:cNvPr>
              <p:cNvSpPr txBox="1"/>
              <p:nvPr/>
            </p:nvSpPr>
            <p:spPr>
              <a:xfrm>
                <a:off x="5610945" y="3091478"/>
                <a:ext cx="2073003" cy="7275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ad>
                            <m:radPr>
                              <m:degHide m:val="on"/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𝑑𝑦</m:t>
                                          </m:r>
                                        </m:num>
                                        <m:den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𝑑𝑥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1600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71C52BE-BDAC-54B3-1725-B29592CABE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0945" y="3091478"/>
                <a:ext cx="2073003" cy="72750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14581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A72668-3C46-0074-2E06-E30F707C325A}"/>
              </a:ext>
            </a:extLst>
          </p:cNvPr>
          <p:cNvCxnSpPr/>
          <p:nvPr/>
        </p:nvCxnSpPr>
        <p:spPr>
          <a:xfrm>
            <a:off x="2234242" y="2576915"/>
            <a:ext cx="0" cy="3851847"/>
          </a:xfrm>
          <a:prstGeom prst="line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4373F8C-81BC-1A13-041B-976CA0D5C9FD}"/>
              </a:ext>
            </a:extLst>
          </p:cNvPr>
          <p:cNvSpPr/>
          <p:nvPr/>
        </p:nvSpPr>
        <p:spPr>
          <a:xfrm>
            <a:off x="2881223" y="2994436"/>
            <a:ext cx="6400801" cy="1770809"/>
          </a:xfrm>
          <a:custGeom>
            <a:avLst/>
            <a:gdLst>
              <a:gd name="connsiteX0" fmla="*/ 0 w 7263442"/>
              <a:gd name="connsiteY0" fmla="*/ 813775 h 1645496"/>
              <a:gd name="connsiteX1" fmla="*/ 577970 w 7263442"/>
              <a:gd name="connsiteY1" fmla="*/ 123662 h 1645496"/>
              <a:gd name="connsiteX2" fmla="*/ 1233578 w 7263442"/>
              <a:gd name="connsiteY2" fmla="*/ 28772 h 1645496"/>
              <a:gd name="connsiteX3" fmla="*/ 1880559 w 7263442"/>
              <a:gd name="connsiteY3" fmla="*/ 451466 h 1645496"/>
              <a:gd name="connsiteX4" fmla="*/ 2544793 w 7263442"/>
              <a:gd name="connsiteY4" fmla="*/ 1331360 h 1645496"/>
              <a:gd name="connsiteX5" fmla="*/ 3381555 w 7263442"/>
              <a:gd name="connsiteY5" fmla="*/ 1616032 h 1645496"/>
              <a:gd name="connsiteX6" fmla="*/ 4675517 w 7263442"/>
              <a:gd name="connsiteY6" fmla="*/ 1616032 h 1645496"/>
              <a:gd name="connsiteX7" fmla="*/ 5158597 w 7263442"/>
              <a:gd name="connsiteY7" fmla="*/ 1434877 h 1645496"/>
              <a:gd name="connsiteX8" fmla="*/ 5598544 w 7263442"/>
              <a:gd name="connsiteY8" fmla="*/ 865534 h 1645496"/>
              <a:gd name="connsiteX9" fmla="*/ 6047117 w 7263442"/>
              <a:gd name="connsiteY9" fmla="*/ 494598 h 1645496"/>
              <a:gd name="connsiteX10" fmla="*/ 6581955 w 7263442"/>
              <a:gd name="connsiteY10" fmla="*/ 477345 h 1645496"/>
              <a:gd name="connsiteX11" fmla="*/ 7263442 w 7263442"/>
              <a:gd name="connsiteY11" fmla="*/ 874160 h 1645496"/>
              <a:gd name="connsiteX0" fmla="*/ 0 w 7147382"/>
              <a:gd name="connsiteY0" fmla="*/ 1632082 h 1687426"/>
              <a:gd name="connsiteX1" fmla="*/ 461910 w 7147382"/>
              <a:gd name="connsiteY1" fmla="*/ 165592 h 1687426"/>
              <a:gd name="connsiteX2" fmla="*/ 1117518 w 7147382"/>
              <a:gd name="connsiteY2" fmla="*/ 70702 h 1687426"/>
              <a:gd name="connsiteX3" fmla="*/ 1764499 w 7147382"/>
              <a:gd name="connsiteY3" fmla="*/ 493396 h 1687426"/>
              <a:gd name="connsiteX4" fmla="*/ 2428733 w 7147382"/>
              <a:gd name="connsiteY4" fmla="*/ 1373290 h 1687426"/>
              <a:gd name="connsiteX5" fmla="*/ 3265495 w 7147382"/>
              <a:gd name="connsiteY5" fmla="*/ 1657962 h 1687426"/>
              <a:gd name="connsiteX6" fmla="*/ 4559457 w 7147382"/>
              <a:gd name="connsiteY6" fmla="*/ 1657962 h 1687426"/>
              <a:gd name="connsiteX7" fmla="*/ 5042537 w 7147382"/>
              <a:gd name="connsiteY7" fmla="*/ 1476807 h 1687426"/>
              <a:gd name="connsiteX8" fmla="*/ 5482484 w 7147382"/>
              <a:gd name="connsiteY8" fmla="*/ 907464 h 1687426"/>
              <a:gd name="connsiteX9" fmla="*/ 5931057 w 7147382"/>
              <a:gd name="connsiteY9" fmla="*/ 536528 h 1687426"/>
              <a:gd name="connsiteX10" fmla="*/ 6465895 w 7147382"/>
              <a:gd name="connsiteY10" fmla="*/ 519275 h 1687426"/>
              <a:gd name="connsiteX11" fmla="*/ 7147382 w 7147382"/>
              <a:gd name="connsiteY11" fmla="*/ 916090 h 1687426"/>
              <a:gd name="connsiteX0" fmla="*/ 0 w 7147382"/>
              <a:gd name="connsiteY0" fmla="*/ 1561446 h 1616790"/>
              <a:gd name="connsiteX1" fmla="*/ 587643 w 7147382"/>
              <a:gd name="connsiteY1" fmla="*/ 448639 h 1616790"/>
              <a:gd name="connsiteX2" fmla="*/ 1117518 w 7147382"/>
              <a:gd name="connsiteY2" fmla="*/ 66 h 1616790"/>
              <a:gd name="connsiteX3" fmla="*/ 1764499 w 7147382"/>
              <a:gd name="connsiteY3" fmla="*/ 422760 h 1616790"/>
              <a:gd name="connsiteX4" fmla="*/ 2428733 w 7147382"/>
              <a:gd name="connsiteY4" fmla="*/ 1302654 h 1616790"/>
              <a:gd name="connsiteX5" fmla="*/ 3265495 w 7147382"/>
              <a:gd name="connsiteY5" fmla="*/ 1587326 h 1616790"/>
              <a:gd name="connsiteX6" fmla="*/ 4559457 w 7147382"/>
              <a:gd name="connsiteY6" fmla="*/ 1587326 h 1616790"/>
              <a:gd name="connsiteX7" fmla="*/ 5042537 w 7147382"/>
              <a:gd name="connsiteY7" fmla="*/ 1406171 h 1616790"/>
              <a:gd name="connsiteX8" fmla="*/ 5482484 w 7147382"/>
              <a:gd name="connsiteY8" fmla="*/ 836828 h 1616790"/>
              <a:gd name="connsiteX9" fmla="*/ 5931057 w 7147382"/>
              <a:gd name="connsiteY9" fmla="*/ 465892 h 1616790"/>
              <a:gd name="connsiteX10" fmla="*/ 6465895 w 7147382"/>
              <a:gd name="connsiteY10" fmla="*/ 448639 h 1616790"/>
              <a:gd name="connsiteX11" fmla="*/ 7147382 w 7147382"/>
              <a:gd name="connsiteY11" fmla="*/ 845454 h 1616790"/>
              <a:gd name="connsiteX0" fmla="*/ 0 w 7147382"/>
              <a:gd name="connsiteY0" fmla="*/ 1569421 h 1624765"/>
              <a:gd name="connsiteX1" fmla="*/ 587643 w 7147382"/>
              <a:gd name="connsiteY1" fmla="*/ 456614 h 1624765"/>
              <a:gd name="connsiteX2" fmla="*/ 1117518 w 7147382"/>
              <a:gd name="connsiteY2" fmla="*/ 8041 h 1624765"/>
              <a:gd name="connsiteX3" fmla="*/ 1919247 w 7147382"/>
              <a:gd name="connsiteY3" fmla="*/ 258206 h 1624765"/>
              <a:gd name="connsiteX4" fmla="*/ 2428733 w 7147382"/>
              <a:gd name="connsiteY4" fmla="*/ 1310629 h 1624765"/>
              <a:gd name="connsiteX5" fmla="*/ 3265495 w 7147382"/>
              <a:gd name="connsiteY5" fmla="*/ 1595301 h 1624765"/>
              <a:gd name="connsiteX6" fmla="*/ 4559457 w 7147382"/>
              <a:gd name="connsiteY6" fmla="*/ 1595301 h 1624765"/>
              <a:gd name="connsiteX7" fmla="*/ 5042537 w 7147382"/>
              <a:gd name="connsiteY7" fmla="*/ 1414146 h 1624765"/>
              <a:gd name="connsiteX8" fmla="*/ 5482484 w 7147382"/>
              <a:gd name="connsiteY8" fmla="*/ 844803 h 1624765"/>
              <a:gd name="connsiteX9" fmla="*/ 5931057 w 7147382"/>
              <a:gd name="connsiteY9" fmla="*/ 473867 h 1624765"/>
              <a:gd name="connsiteX10" fmla="*/ 6465895 w 7147382"/>
              <a:gd name="connsiteY10" fmla="*/ 456614 h 1624765"/>
              <a:gd name="connsiteX11" fmla="*/ 7147382 w 7147382"/>
              <a:gd name="connsiteY11" fmla="*/ 853429 h 1624765"/>
              <a:gd name="connsiteX0" fmla="*/ 0 w 7147382"/>
              <a:gd name="connsiteY0" fmla="*/ 1565827 h 1660959"/>
              <a:gd name="connsiteX1" fmla="*/ 587643 w 7147382"/>
              <a:gd name="connsiteY1" fmla="*/ 453020 h 1660959"/>
              <a:gd name="connsiteX2" fmla="*/ 1117518 w 7147382"/>
              <a:gd name="connsiteY2" fmla="*/ 4447 h 1660959"/>
              <a:gd name="connsiteX3" fmla="*/ 1919247 w 7147382"/>
              <a:gd name="connsiteY3" fmla="*/ 254612 h 1660959"/>
              <a:gd name="connsiteX4" fmla="*/ 3028377 w 7147382"/>
              <a:gd name="connsiteY4" fmla="*/ 754944 h 1660959"/>
              <a:gd name="connsiteX5" fmla="*/ 3265495 w 7147382"/>
              <a:gd name="connsiteY5" fmla="*/ 1591707 h 1660959"/>
              <a:gd name="connsiteX6" fmla="*/ 4559457 w 7147382"/>
              <a:gd name="connsiteY6" fmla="*/ 1591707 h 1660959"/>
              <a:gd name="connsiteX7" fmla="*/ 5042537 w 7147382"/>
              <a:gd name="connsiteY7" fmla="*/ 1410552 h 1660959"/>
              <a:gd name="connsiteX8" fmla="*/ 5482484 w 7147382"/>
              <a:gd name="connsiteY8" fmla="*/ 841209 h 1660959"/>
              <a:gd name="connsiteX9" fmla="*/ 5931057 w 7147382"/>
              <a:gd name="connsiteY9" fmla="*/ 470273 h 1660959"/>
              <a:gd name="connsiteX10" fmla="*/ 6465895 w 7147382"/>
              <a:gd name="connsiteY10" fmla="*/ 453020 h 1660959"/>
              <a:gd name="connsiteX11" fmla="*/ 7147382 w 7147382"/>
              <a:gd name="connsiteY11" fmla="*/ 849835 h 1660959"/>
              <a:gd name="connsiteX0" fmla="*/ 0 w 7147382"/>
              <a:gd name="connsiteY0" fmla="*/ 1565827 h 1591733"/>
              <a:gd name="connsiteX1" fmla="*/ 587643 w 7147382"/>
              <a:gd name="connsiteY1" fmla="*/ 453020 h 1591733"/>
              <a:gd name="connsiteX2" fmla="*/ 1117518 w 7147382"/>
              <a:gd name="connsiteY2" fmla="*/ 4447 h 1591733"/>
              <a:gd name="connsiteX3" fmla="*/ 1919247 w 7147382"/>
              <a:gd name="connsiteY3" fmla="*/ 254612 h 1591733"/>
              <a:gd name="connsiteX4" fmla="*/ 3028377 w 7147382"/>
              <a:gd name="connsiteY4" fmla="*/ 754944 h 1591733"/>
              <a:gd name="connsiteX5" fmla="*/ 3923170 w 7147382"/>
              <a:gd name="connsiteY5" fmla="*/ 1401926 h 1591733"/>
              <a:gd name="connsiteX6" fmla="*/ 4559457 w 7147382"/>
              <a:gd name="connsiteY6" fmla="*/ 1591707 h 1591733"/>
              <a:gd name="connsiteX7" fmla="*/ 5042537 w 7147382"/>
              <a:gd name="connsiteY7" fmla="*/ 1410552 h 1591733"/>
              <a:gd name="connsiteX8" fmla="*/ 5482484 w 7147382"/>
              <a:gd name="connsiteY8" fmla="*/ 841209 h 1591733"/>
              <a:gd name="connsiteX9" fmla="*/ 5931057 w 7147382"/>
              <a:gd name="connsiteY9" fmla="*/ 470273 h 1591733"/>
              <a:gd name="connsiteX10" fmla="*/ 6465895 w 7147382"/>
              <a:gd name="connsiteY10" fmla="*/ 453020 h 1591733"/>
              <a:gd name="connsiteX11" fmla="*/ 7147382 w 7147382"/>
              <a:gd name="connsiteY11" fmla="*/ 849835 h 1591733"/>
              <a:gd name="connsiteX0" fmla="*/ 0 w 7147382"/>
              <a:gd name="connsiteY0" fmla="*/ 1565827 h 1592303"/>
              <a:gd name="connsiteX1" fmla="*/ 587643 w 7147382"/>
              <a:gd name="connsiteY1" fmla="*/ 453020 h 1592303"/>
              <a:gd name="connsiteX2" fmla="*/ 1117518 w 7147382"/>
              <a:gd name="connsiteY2" fmla="*/ 4447 h 1592303"/>
              <a:gd name="connsiteX3" fmla="*/ 1919247 w 7147382"/>
              <a:gd name="connsiteY3" fmla="*/ 254612 h 1592303"/>
              <a:gd name="connsiteX4" fmla="*/ 3028377 w 7147382"/>
              <a:gd name="connsiteY4" fmla="*/ 754944 h 1592303"/>
              <a:gd name="connsiteX5" fmla="*/ 3923170 w 7147382"/>
              <a:gd name="connsiteY5" fmla="*/ 1401926 h 1592303"/>
              <a:gd name="connsiteX6" fmla="*/ 4559457 w 7147382"/>
              <a:gd name="connsiteY6" fmla="*/ 1591707 h 1592303"/>
              <a:gd name="connsiteX7" fmla="*/ 5042538 w 7147382"/>
              <a:gd name="connsiteY7" fmla="*/ 1358793 h 1592303"/>
              <a:gd name="connsiteX8" fmla="*/ 5482484 w 7147382"/>
              <a:gd name="connsiteY8" fmla="*/ 841209 h 1592303"/>
              <a:gd name="connsiteX9" fmla="*/ 5931057 w 7147382"/>
              <a:gd name="connsiteY9" fmla="*/ 470273 h 1592303"/>
              <a:gd name="connsiteX10" fmla="*/ 6465895 w 7147382"/>
              <a:gd name="connsiteY10" fmla="*/ 453020 h 1592303"/>
              <a:gd name="connsiteX11" fmla="*/ 7147382 w 7147382"/>
              <a:gd name="connsiteY11" fmla="*/ 849835 h 1592303"/>
              <a:gd name="connsiteX0" fmla="*/ 0 w 7147382"/>
              <a:gd name="connsiteY0" fmla="*/ 1565827 h 1592303"/>
              <a:gd name="connsiteX1" fmla="*/ 587643 w 7147382"/>
              <a:gd name="connsiteY1" fmla="*/ 453020 h 1592303"/>
              <a:gd name="connsiteX2" fmla="*/ 1117518 w 7147382"/>
              <a:gd name="connsiteY2" fmla="*/ 4447 h 1592303"/>
              <a:gd name="connsiteX3" fmla="*/ 1919247 w 7147382"/>
              <a:gd name="connsiteY3" fmla="*/ 254612 h 1592303"/>
              <a:gd name="connsiteX4" fmla="*/ 3028377 w 7147382"/>
              <a:gd name="connsiteY4" fmla="*/ 754944 h 1592303"/>
              <a:gd name="connsiteX5" fmla="*/ 3923170 w 7147382"/>
              <a:gd name="connsiteY5" fmla="*/ 1401926 h 1592303"/>
              <a:gd name="connsiteX6" fmla="*/ 4559457 w 7147382"/>
              <a:gd name="connsiteY6" fmla="*/ 1591707 h 1592303"/>
              <a:gd name="connsiteX7" fmla="*/ 5042538 w 7147382"/>
              <a:gd name="connsiteY7" fmla="*/ 1358793 h 1592303"/>
              <a:gd name="connsiteX8" fmla="*/ 5482484 w 7147382"/>
              <a:gd name="connsiteY8" fmla="*/ 841209 h 1592303"/>
              <a:gd name="connsiteX9" fmla="*/ 6047118 w 7147382"/>
              <a:gd name="connsiteY9" fmla="*/ 168348 h 1592303"/>
              <a:gd name="connsiteX10" fmla="*/ 6465895 w 7147382"/>
              <a:gd name="connsiteY10" fmla="*/ 453020 h 1592303"/>
              <a:gd name="connsiteX11" fmla="*/ 7147382 w 7147382"/>
              <a:gd name="connsiteY11" fmla="*/ 849835 h 1592303"/>
              <a:gd name="connsiteX0" fmla="*/ 0 w 7147382"/>
              <a:gd name="connsiteY0" fmla="*/ 1752949 h 1779425"/>
              <a:gd name="connsiteX1" fmla="*/ 587643 w 7147382"/>
              <a:gd name="connsiteY1" fmla="*/ 640142 h 1779425"/>
              <a:gd name="connsiteX2" fmla="*/ 1117518 w 7147382"/>
              <a:gd name="connsiteY2" fmla="*/ 191569 h 1779425"/>
              <a:gd name="connsiteX3" fmla="*/ 1919247 w 7147382"/>
              <a:gd name="connsiteY3" fmla="*/ 441734 h 1779425"/>
              <a:gd name="connsiteX4" fmla="*/ 3028377 w 7147382"/>
              <a:gd name="connsiteY4" fmla="*/ 942066 h 1779425"/>
              <a:gd name="connsiteX5" fmla="*/ 3923170 w 7147382"/>
              <a:gd name="connsiteY5" fmla="*/ 1589048 h 1779425"/>
              <a:gd name="connsiteX6" fmla="*/ 4559457 w 7147382"/>
              <a:gd name="connsiteY6" fmla="*/ 1778829 h 1779425"/>
              <a:gd name="connsiteX7" fmla="*/ 5042538 w 7147382"/>
              <a:gd name="connsiteY7" fmla="*/ 1545915 h 1779425"/>
              <a:gd name="connsiteX8" fmla="*/ 5482484 w 7147382"/>
              <a:gd name="connsiteY8" fmla="*/ 1028331 h 1779425"/>
              <a:gd name="connsiteX9" fmla="*/ 6047118 w 7147382"/>
              <a:gd name="connsiteY9" fmla="*/ 355470 h 1779425"/>
              <a:gd name="connsiteX10" fmla="*/ 6456224 w 7147382"/>
              <a:gd name="connsiteY10" fmla="*/ 10414 h 1779425"/>
              <a:gd name="connsiteX11" fmla="*/ 7147382 w 7147382"/>
              <a:gd name="connsiteY11" fmla="*/ 1036957 h 1779425"/>
              <a:gd name="connsiteX0" fmla="*/ 0 w 7089352"/>
              <a:gd name="connsiteY0" fmla="*/ 1752949 h 1779425"/>
              <a:gd name="connsiteX1" fmla="*/ 587643 w 7089352"/>
              <a:gd name="connsiteY1" fmla="*/ 640142 h 1779425"/>
              <a:gd name="connsiteX2" fmla="*/ 1117518 w 7089352"/>
              <a:gd name="connsiteY2" fmla="*/ 191569 h 1779425"/>
              <a:gd name="connsiteX3" fmla="*/ 1919247 w 7089352"/>
              <a:gd name="connsiteY3" fmla="*/ 441734 h 1779425"/>
              <a:gd name="connsiteX4" fmla="*/ 3028377 w 7089352"/>
              <a:gd name="connsiteY4" fmla="*/ 942066 h 1779425"/>
              <a:gd name="connsiteX5" fmla="*/ 3923170 w 7089352"/>
              <a:gd name="connsiteY5" fmla="*/ 1589048 h 1779425"/>
              <a:gd name="connsiteX6" fmla="*/ 4559457 w 7089352"/>
              <a:gd name="connsiteY6" fmla="*/ 1778829 h 1779425"/>
              <a:gd name="connsiteX7" fmla="*/ 5042538 w 7089352"/>
              <a:gd name="connsiteY7" fmla="*/ 1545915 h 1779425"/>
              <a:gd name="connsiteX8" fmla="*/ 5482484 w 7089352"/>
              <a:gd name="connsiteY8" fmla="*/ 1028331 h 1779425"/>
              <a:gd name="connsiteX9" fmla="*/ 6047118 w 7089352"/>
              <a:gd name="connsiteY9" fmla="*/ 355470 h 1779425"/>
              <a:gd name="connsiteX10" fmla="*/ 6456224 w 7089352"/>
              <a:gd name="connsiteY10" fmla="*/ 10414 h 1779425"/>
              <a:gd name="connsiteX11" fmla="*/ 7089352 w 7089352"/>
              <a:gd name="connsiteY11" fmla="*/ 200195 h 1779425"/>
              <a:gd name="connsiteX0" fmla="*/ 0 w 7089352"/>
              <a:gd name="connsiteY0" fmla="*/ 1755589 h 1782065"/>
              <a:gd name="connsiteX1" fmla="*/ 587643 w 7089352"/>
              <a:gd name="connsiteY1" fmla="*/ 642782 h 1782065"/>
              <a:gd name="connsiteX2" fmla="*/ 1117518 w 7089352"/>
              <a:gd name="connsiteY2" fmla="*/ 194209 h 1782065"/>
              <a:gd name="connsiteX3" fmla="*/ 1919247 w 7089352"/>
              <a:gd name="connsiteY3" fmla="*/ 444374 h 1782065"/>
              <a:gd name="connsiteX4" fmla="*/ 3028377 w 7089352"/>
              <a:gd name="connsiteY4" fmla="*/ 944706 h 1782065"/>
              <a:gd name="connsiteX5" fmla="*/ 3923170 w 7089352"/>
              <a:gd name="connsiteY5" fmla="*/ 1591688 h 1782065"/>
              <a:gd name="connsiteX6" fmla="*/ 4559457 w 7089352"/>
              <a:gd name="connsiteY6" fmla="*/ 1781469 h 1782065"/>
              <a:gd name="connsiteX7" fmla="*/ 5042538 w 7089352"/>
              <a:gd name="connsiteY7" fmla="*/ 1548555 h 1782065"/>
              <a:gd name="connsiteX8" fmla="*/ 5482484 w 7089352"/>
              <a:gd name="connsiteY8" fmla="*/ 1030971 h 1782065"/>
              <a:gd name="connsiteX9" fmla="*/ 5969745 w 7089352"/>
              <a:gd name="connsiteY9" fmla="*/ 297725 h 1782065"/>
              <a:gd name="connsiteX10" fmla="*/ 6456224 w 7089352"/>
              <a:gd name="connsiteY10" fmla="*/ 13054 h 1782065"/>
              <a:gd name="connsiteX11" fmla="*/ 7089352 w 7089352"/>
              <a:gd name="connsiteY11" fmla="*/ 202835 h 1782065"/>
              <a:gd name="connsiteX0" fmla="*/ 0 w 7089352"/>
              <a:gd name="connsiteY0" fmla="*/ 1755589 h 1782065"/>
              <a:gd name="connsiteX1" fmla="*/ 587643 w 7089352"/>
              <a:gd name="connsiteY1" fmla="*/ 642782 h 1782065"/>
              <a:gd name="connsiteX2" fmla="*/ 1117518 w 7089352"/>
              <a:gd name="connsiteY2" fmla="*/ 194209 h 1782065"/>
              <a:gd name="connsiteX3" fmla="*/ 1919247 w 7089352"/>
              <a:gd name="connsiteY3" fmla="*/ 444374 h 1782065"/>
              <a:gd name="connsiteX4" fmla="*/ 3028377 w 7089352"/>
              <a:gd name="connsiteY4" fmla="*/ 944706 h 1782065"/>
              <a:gd name="connsiteX5" fmla="*/ 3923170 w 7089352"/>
              <a:gd name="connsiteY5" fmla="*/ 1591688 h 1782065"/>
              <a:gd name="connsiteX6" fmla="*/ 4559457 w 7089352"/>
              <a:gd name="connsiteY6" fmla="*/ 1781469 h 1782065"/>
              <a:gd name="connsiteX7" fmla="*/ 5042538 w 7089352"/>
              <a:gd name="connsiteY7" fmla="*/ 1548555 h 1782065"/>
              <a:gd name="connsiteX8" fmla="*/ 5482484 w 7089352"/>
              <a:gd name="connsiteY8" fmla="*/ 1030971 h 1782065"/>
              <a:gd name="connsiteX9" fmla="*/ 5931058 w 7089352"/>
              <a:gd name="connsiteY9" fmla="*/ 297725 h 1782065"/>
              <a:gd name="connsiteX10" fmla="*/ 6456224 w 7089352"/>
              <a:gd name="connsiteY10" fmla="*/ 13054 h 1782065"/>
              <a:gd name="connsiteX11" fmla="*/ 7089352 w 7089352"/>
              <a:gd name="connsiteY11" fmla="*/ 202835 h 1782065"/>
              <a:gd name="connsiteX0" fmla="*/ 0 w 7089352"/>
              <a:gd name="connsiteY0" fmla="*/ 1754753 h 1781229"/>
              <a:gd name="connsiteX1" fmla="*/ 587643 w 7089352"/>
              <a:gd name="connsiteY1" fmla="*/ 641946 h 1781229"/>
              <a:gd name="connsiteX2" fmla="*/ 1117518 w 7089352"/>
              <a:gd name="connsiteY2" fmla="*/ 193373 h 1781229"/>
              <a:gd name="connsiteX3" fmla="*/ 1919247 w 7089352"/>
              <a:gd name="connsiteY3" fmla="*/ 443538 h 1781229"/>
              <a:gd name="connsiteX4" fmla="*/ 3028377 w 7089352"/>
              <a:gd name="connsiteY4" fmla="*/ 943870 h 1781229"/>
              <a:gd name="connsiteX5" fmla="*/ 3923170 w 7089352"/>
              <a:gd name="connsiteY5" fmla="*/ 1590852 h 1781229"/>
              <a:gd name="connsiteX6" fmla="*/ 4559457 w 7089352"/>
              <a:gd name="connsiteY6" fmla="*/ 1780633 h 1781229"/>
              <a:gd name="connsiteX7" fmla="*/ 5042538 w 7089352"/>
              <a:gd name="connsiteY7" fmla="*/ 1547719 h 1781229"/>
              <a:gd name="connsiteX8" fmla="*/ 5482484 w 7089352"/>
              <a:gd name="connsiteY8" fmla="*/ 1030135 h 1781229"/>
              <a:gd name="connsiteX9" fmla="*/ 5931058 w 7089352"/>
              <a:gd name="connsiteY9" fmla="*/ 296889 h 1781229"/>
              <a:gd name="connsiteX10" fmla="*/ 6456224 w 7089352"/>
              <a:gd name="connsiteY10" fmla="*/ 12218 h 1781229"/>
              <a:gd name="connsiteX11" fmla="*/ 7089352 w 7089352"/>
              <a:gd name="connsiteY11" fmla="*/ 201999 h 1781229"/>
              <a:gd name="connsiteX0" fmla="*/ 0 w 7089352"/>
              <a:gd name="connsiteY0" fmla="*/ 1744333 h 1770809"/>
              <a:gd name="connsiteX1" fmla="*/ 587643 w 7089352"/>
              <a:gd name="connsiteY1" fmla="*/ 631526 h 1770809"/>
              <a:gd name="connsiteX2" fmla="*/ 1117518 w 7089352"/>
              <a:gd name="connsiteY2" fmla="*/ 182953 h 1770809"/>
              <a:gd name="connsiteX3" fmla="*/ 1919247 w 7089352"/>
              <a:gd name="connsiteY3" fmla="*/ 433118 h 1770809"/>
              <a:gd name="connsiteX4" fmla="*/ 3028377 w 7089352"/>
              <a:gd name="connsiteY4" fmla="*/ 933450 h 1770809"/>
              <a:gd name="connsiteX5" fmla="*/ 3923170 w 7089352"/>
              <a:gd name="connsiteY5" fmla="*/ 1580432 h 1770809"/>
              <a:gd name="connsiteX6" fmla="*/ 4559457 w 7089352"/>
              <a:gd name="connsiteY6" fmla="*/ 1770213 h 1770809"/>
              <a:gd name="connsiteX7" fmla="*/ 5042538 w 7089352"/>
              <a:gd name="connsiteY7" fmla="*/ 1537299 h 1770809"/>
              <a:gd name="connsiteX8" fmla="*/ 5482484 w 7089352"/>
              <a:gd name="connsiteY8" fmla="*/ 1019715 h 1770809"/>
              <a:gd name="connsiteX9" fmla="*/ 5931058 w 7089352"/>
              <a:gd name="connsiteY9" fmla="*/ 286469 h 1770809"/>
              <a:gd name="connsiteX10" fmla="*/ 6456224 w 7089352"/>
              <a:gd name="connsiteY10" fmla="*/ 1798 h 1770809"/>
              <a:gd name="connsiteX11" fmla="*/ 7089352 w 7089352"/>
              <a:gd name="connsiteY11" fmla="*/ 191579 h 1770809"/>
              <a:gd name="connsiteX0" fmla="*/ 0 w 7089352"/>
              <a:gd name="connsiteY0" fmla="*/ 1744333 h 1770809"/>
              <a:gd name="connsiteX1" fmla="*/ 587643 w 7089352"/>
              <a:gd name="connsiteY1" fmla="*/ 631526 h 1770809"/>
              <a:gd name="connsiteX2" fmla="*/ 1117518 w 7089352"/>
              <a:gd name="connsiteY2" fmla="*/ 182953 h 1770809"/>
              <a:gd name="connsiteX3" fmla="*/ 1919247 w 7089352"/>
              <a:gd name="connsiteY3" fmla="*/ 433118 h 1770809"/>
              <a:gd name="connsiteX4" fmla="*/ 3028377 w 7089352"/>
              <a:gd name="connsiteY4" fmla="*/ 933450 h 1770809"/>
              <a:gd name="connsiteX5" fmla="*/ 3923170 w 7089352"/>
              <a:gd name="connsiteY5" fmla="*/ 1580432 h 1770809"/>
              <a:gd name="connsiteX6" fmla="*/ 4559457 w 7089352"/>
              <a:gd name="connsiteY6" fmla="*/ 1770213 h 1770809"/>
              <a:gd name="connsiteX7" fmla="*/ 5042538 w 7089352"/>
              <a:gd name="connsiteY7" fmla="*/ 1537299 h 1770809"/>
              <a:gd name="connsiteX8" fmla="*/ 5482484 w 7089352"/>
              <a:gd name="connsiteY8" fmla="*/ 1019715 h 1770809"/>
              <a:gd name="connsiteX9" fmla="*/ 5931058 w 7089352"/>
              <a:gd name="connsiteY9" fmla="*/ 286469 h 1770809"/>
              <a:gd name="connsiteX10" fmla="*/ 6456224 w 7089352"/>
              <a:gd name="connsiteY10" fmla="*/ 1798 h 1770809"/>
              <a:gd name="connsiteX11" fmla="*/ 7089352 w 7089352"/>
              <a:gd name="connsiteY11" fmla="*/ 191579 h 1770809"/>
              <a:gd name="connsiteX0" fmla="*/ 0 w 7089352"/>
              <a:gd name="connsiteY0" fmla="*/ 1744333 h 1770809"/>
              <a:gd name="connsiteX1" fmla="*/ 587643 w 7089352"/>
              <a:gd name="connsiteY1" fmla="*/ 631526 h 1770809"/>
              <a:gd name="connsiteX2" fmla="*/ 1117518 w 7089352"/>
              <a:gd name="connsiteY2" fmla="*/ 182953 h 1770809"/>
              <a:gd name="connsiteX3" fmla="*/ 1919247 w 7089352"/>
              <a:gd name="connsiteY3" fmla="*/ 433118 h 1770809"/>
              <a:gd name="connsiteX4" fmla="*/ 3028377 w 7089352"/>
              <a:gd name="connsiteY4" fmla="*/ 933450 h 1770809"/>
              <a:gd name="connsiteX5" fmla="*/ 3923170 w 7089352"/>
              <a:gd name="connsiteY5" fmla="*/ 1580432 h 1770809"/>
              <a:gd name="connsiteX6" fmla="*/ 4559457 w 7089352"/>
              <a:gd name="connsiteY6" fmla="*/ 1770213 h 1770809"/>
              <a:gd name="connsiteX7" fmla="*/ 5042538 w 7089352"/>
              <a:gd name="connsiteY7" fmla="*/ 1537299 h 1770809"/>
              <a:gd name="connsiteX8" fmla="*/ 5482484 w 7089352"/>
              <a:gd name="connsiteY8" fmla="*/ 1019715 h 1770809"/>
              <a:gd name="connsiteX9" fmla="*/ 5931058 w 7089352"/>
              <a:gd name="connsiteY9" fmla="*/ 286469 h 1770809"/>
              <a:gd name="connsiteX10" fmla="*/ 6456224 w 7089352"/>
              <a:gd name="connsiteY10" fmla="*/ 1798 h 1770809"/>
              <a:gd name="connsiteX11" fmla="*/ 7089352 w 7089352"/>
              <a:gd name="connsiteY11" fmla="*/ 191579 h 1770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089352" h="1770809">
                <a:moveTo>
                  <a:pt x="0" y="1744333"/>
                </a:moveTo>
                <a:cubicBezTo>
                  <a:pt x="186187" y="1464693"/>
                  <a:pt x="401390" y="891756"/>
                  <a:pt x="587643" y="631526"/>
                </a:cubicBezTo>
                <a:cubicBezTo>
                  <a:pt x="773896" y="371296"/>
                  <a:pt x="895584" y="216021"/>
                  <a:pt x="1117518" y="182953"/>
                </a:cubicBezTo>
                <a:cubicBezTo>
                  <a:pt x="1339452" y="149885"/>
                  <a:pt x="1600771" y="308035"/>
                  <a:pt x="1919247" y="433118"/>
                </a:cubicBezTo>
                <a:cubicBezTo>
                  <a:pt x="2237723" y="558201"/>
                  <a:pt x="2694390" y="742231"/>
                  <a:pt x="3028377" y="933450"/>
                </a:cubicBezTo>
                <a:cubicBezTo>
                  <a:pt x="3362364" y="1124669"/>
                  <a:pt x="3667990" y="1440972"/>
                  <a:pt x="3923170" y="1580432"/>
                </a:cubicBezTo>
                <a:cubicBezTo>
                  <a:pt x="4178350" y="1719892"/>
                  <a:pt x="4372896" y="1777402"/>
                  <a:pt x="4559457" y="1770213"/>
                </a:cubicBezTo>
                <a:cubicBezTo>
                  <a:pt x="4746018" y="1763024"/>
                  <a:pt x="4888700" y="1662382"/>
                  <a:pt x="5042538" y="1537299"/>
                </a:cubicBezTo>
                <a:cubicBezTo>
                  <a:pt x="5196376" y="1412216"/>
                  <a:pt x="5334397" y="1228187"/>
                  <a:pt x="5482484" y="1019715"/>
                </a:cubicBezTo>
                <a:cubicBezTo>
                  <a:pt x="5630571" y="811243"/>
                  <a:pt x="5797783" y="438869"/>
                  <a:pt x="5931058" y="286469"/>
                </a:cubicBezTo>
                <a:cubicBezTo>
                  <a:pt x="6064333" y="134069"/>
                  <a:pt x="6243832" y="-18330"/>
                  <a:pt x="6456224" y="1798"/>
                </a:cubicBezTo>
                <a:cubicBezTo>
                  <a:pt x="6697634" y="13298"/>
                  <a:pt x="6916824" y="82311"/>
                  <a:pt x="7089352" y="191579"/>
                </a:cubicBezTo>
              </a:path>
            </a:pathLst>
          </a:cu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2114ED1-99A1-68C1-1AAB-92BC4F569D7F}"/>
                  </a:ext>
                </a:extLst>
              </p:cNvPr>
              <p:cNvSpPr txBox="1"/>
              <p:nvPr/>
            </p:nvSpPr>
            <p:spPr>
              <a:xfrm>
                <a:off x="10054771" y="5223375"/>
                <a:ext cx="87544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2114ED1-99A1-68C1-1AAB-92BC4F569D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4771" y="5223375"/>
                <a:ext cx="875440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77028D75-C55D-9F01-110D-0802D6CD98DE}"/>
                  </a:ext>
                </a:extLst>
              </p:cNvPr>
              <p:cNvSpPr txBox="1"/>
              <p:nvPr/>
            </p:nvSpPr>
            <p:spPr>
              <a:xfrm>
                <a:off x="1796522" y="2033557"/>
                <a:ext cx="87544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77028D75-C55D-9F01-110D-0802D6CD98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6522" y="2033557"/>
                <a:ext cx="8754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935A7AF-F53E-A53F-F9E2-3049F031B0E4}"/>
                  </a:ext>
                </a:extLst>
              </p:cNvPr>
              <p:cNvSpPr txBox="1"/>
              <p:nvPr/>
            </p:nvSpPr>
            <p:spPr>
              <a:xfrm>
                <a:off x="3954190" y="883574"/>
                <a:ext cx="100835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dirty="0" smtClean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dirty="0" smtClean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dirty="0" smtClean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40000"/>
                        <a:lumOff val="60000"/>
                      </a:schemeClr>
                    </a:solidFill>
                    <a:effectLst/>
                    <a:latin typeface="Euclid" panose="02020503060505020303" pitchFamily="18" charset="0"/>
                  </a:rPr>
                  <a:t> </a:t>
                </a:r>
                <a:endParaRPr lang="en-US" sz="2400" dirty="0">
                  <a:solidFill>
                    <a:schemeClr val="accent1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935A7AF-F53E-A53F-F9E2-3049F031B0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4190" y="883574"/>
                <a:ext cx="1008354" cy="461665"/>
              </a:xfrm>
              <a:prstGeom prst="rect">
                <a:avLst/>
              </a:prstGeom>
              <a:blipFill>
                <a:blip r:embed="rId4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C6F066C-64A7-E118-725C-7C2F4A8B70A2}"/>
              </a:ext>
            </a:extLst>
          </p:cNvPr>
          <p:cNvSpPr txBox="1"/>
          <p:nvPr/>
        </p:nvSpPr>
        <p:spPr>
          <a:xfrm>
            <a:off x="5009679" y="737041"/>
            <a:ext cx="16377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95000"/>
                  </a:schemeClr>
                </a:solidFill>
                <a:effectLst/>
                <a:latin typeface="Euclid" panose="02020503060505020303" pitchFamily="18" charset="0"/>
              </a:rPr>
              <a:t>continuous</a:t>
            </a:r>
            <a:endParaRPr lang="en-US" sz="1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C05884A-4A8A-A610-BAB6-B09FC11DB527}"/>
                  </a:ext>
                </a:extLst>
              </p:cNvPr>
              <p:cNvSpPr txBox="1"/>
              <p:nvPr/>
            </p:nvSpPr>
            <p:spPr>
              <a:xfrm>
                <a:off x="6639471" y="751427"/>
                <a:ext cx="7721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C05884A-4A8A-A610-BAB6-B09FC11DB5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9471" y="751427"/>
                <a:ext cx="772134" cy="276999"/>
              </a:xfrm>
              <a:prstGeom prst="rect">
                <a:avLst/>
              </a:prstGeom>
              <a:blipFill>
                <a:blip r:embed="rId5"/>
                <a:stretch>
                  <a:fillRect l="-8661" t="-2174" r="-7087" b="-36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C4F9E648-81DC-FB96-6C7E-E2413475309B}"/>
              </a:ext>
            </a:extLst>
          </p:cNvPr>
          <p:cNvSpPr txBox="1"/>
          <p:nvPr/>
        </p:nvSpPr>
        <p:spPr>
          <a:xfrm>
            <a:off x="5001703" y="1165282"/>
            <a:ext cx="16377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tx1">
                    <a:lumMod val="95000"/>
                  </a:schemeClr>
                </a:solidFill>
                <a:effectLst/>
                <a:latin typeface="Euclid" panose="02020503060505020303" pitchFamily="18" charset="0"/>
              </a:rPr>
              <a:t>differentiable</a:t>
            </a:r>
            <a:endParaRPr lang="en-US" sz="1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8B7759-9EF9-4AD8-47BF-31A1EC795AF1}"/>
                  </a:ext>
                </a:extLst>
              </p:cNvPr>
              <p:cNvSpPr txBox="1"/>
              <p:nvPr/>
            </p:nvSpPr>
            <p:spPr>
              <a:xfrm>
                <a:off x="6639471" y="1165282"/>
                <a:ext cx="8215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8B7759-9EF9-4AD8-47BF-31A1EC795A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9471" y="1165282"/>
                <a:ext cx="821571" cy="276999"/>
              </a:xfrm>
              <a:prstGeom prst="rect">
                <a:avLst/>
              </a:prstGeom>
              <a:blipFill>
                <a:blip r:embed="rId6"/>
                <a:stretch>
                  <a:fillRect l="-8148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F13AE586-13D8-E880-9418-E2CB4A38D7B3}"/>
              </a:ext>
            </a:extLst>
          </p:cNvPr>
          <p:cNvSpPr/>
          <p:nvPr/>
        </p:nvSpPr>
        <p:spPr>
          <a:xfrm>
            <a:off x="4915409" y="625457"/>
            <a:ext cx="2927800" cy="977900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5A101E-ED3B-4B60-4186-6A58CDC5A88E}"/>
              </a:ext>
            </a:extLst>
          </p:cNvPr>
          <p:cNvSpPr/>
          <p:nvPr/>
        </p:nvSpPr>
        <p:spPr>
          <a:xfrm>
            <a:off x="4686300" y="3914775"/>
            <a:ext cx="914400" cy="1576388"/>
          </a:xfrm>
          <a:prstGeom prst="rect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013CBB0-F4DB-9B7E-21AD-32A0D3BEEA98}"/>
              </a:ext>
            </a:extLst>
          </p:cNvPr>
          <p:cNvCxnSpPr/>
          <p:nvPr/>
        </p:nvCxnSpPr>
        <p:spPr>
          <a:xfrm>
            <a:off x="1613140" y="5479856"/>
            <a:ext cx="868680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4C6A0D9-2660-C9CC-4584-83B2F350D8C9}"/>
              </a:ext>
            </a:extLst>
          </p:cNvPr>
          <p:cNvCxnSpPr>
            <a:cxnSpLocks/>
          </p:cNvCxnSpPr>
          <p:nvPr/>
        </p:nvCxnSpPr>
        <p:spPr>
          <a:xfrm>
            <a:off x="2855344" y="4955575"/>
            <a:ext cx="0" cy="714062"/>
          </a:xfrm>
          <a:prstGeom prst="line">
            <a:avLst/>
          </a:prstGeom>
          <a:ln w="38100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42EBB46-16B9-651C-1244-BD0FC42CAF80}"/>
              </a:ext>
            </a:extLst>
          </p:cNvPr>
          <p:cNvCxnSpPr>
            <a:cxnSpLocks/>
          </p:cNvCxnSpPr>
          <p:nvPr/>
        </p:nvCxnSpPr>
        <p:spPr>
          <a:xfrm>
            <a:off x="9294760" y="3292244"/>
            <a:ext cx="0" cy="2377393"/>
          </a:xfrm>
          <a:prstGeom prst="line">
            <a:avLst/>
          </a:prstGeom>
          <a:ln w="38100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E39FCC3-039A-6797-0D8E-9BC5157E2CF4}"/>
                  </a:ext>
                </a:extLst>
              </p:cNvPr>
              <p:cNvSpPr txBox="1"/>
              <p:nvPr/>
            </p:nvSpPr>
            <p:spPr>
              <a:xfrm>
                <a:off x="2540020" y="5638786"/>
                <a:ext cx="63064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00B0F0"/>
                          </a:solidFill>
                          <a:effectLst/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E39FCC3-039A-6797-0D8E-9BC5157E2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0020" y="5638786"/>
                <a:ext cx="630648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4AF2AE7-CE79-AC5B-8B23-8517311451ED}"/>
                  </a:ext>
                </a:extLst>
              </p:cNvPr>
              <p:cNvSpPr txBox="1"/>
              <p:nvPr/>
            </p:nvSpPr>
            <p:spPr>
              <a:xfrm>
                <a:off x="8979436" y="5669637"/>
                <a:ext cx="63064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00B0F0"/>
                          </a:solidFill>
                          <a:effectLst/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4AF2AE7-CE79-AC5B-8B23-8517311451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9436" y="5669637"/>
                <a:ext cx="630648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Oval 27">
            <a:extLst>
              <a:ext uri="{FF2B5EF4-FFF2-40B4-BE49-F238E27FC236}">
                <a16:creationId xmlns:a16="http://schemas.microsoft.com/office/drawing/2014/main" id="{0C0DEED9-626D-BC0C-5F1E-341E58C019B1}"/>
              </a:ext>
            </a:extLst>
          </p:cNvPr>
          <p:cNvSpPr/>
          <p:nvPr/>
        </p:nvSpPr>
        <p:spPr>
          <a:xfrm>
            <a:off x="2750592" y="4696205"/>
            <a:ext cx="189780" cy="19581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720BEA34-2E49-D160-0138-120E13CDFBE0}"/>
              </a:ext>
            </a:extLst>
          </p:cNvPr>
          <p:cNvSpPr/>
          <p:nvPr/>
        </p:nvSpPr>
        <p:spPr>
          <a:xfrm>
            <a:off x="4617043" y="3395726"/>
            <a:ext cx="135557" cy="13176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F83B8616-AB76-F508-25EB-4EDC81CE27A5}"/>
              </a:ext>
            </a:extLst>
          </p:cNvPr>
          <p:cNvSpPr/>
          <p:nvPr/>
        </p:nvSpPr>
        <p:spPr>
          <a:xfrm>
            <a:off x="5533825" y="3848163"/>
            <a:ext cx="135557" cy="13176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35C23FB-8C62-706A-42FC-759E75782DCF}"/>
              </a:ext>
            </a:extLst>
          </p:cNvPr>
          <p:cNvSpPr/>
          <p:nvPr/>
        </p:nvSpPr>
        <p:spPr>
          <a:xfrm>
            <a:off x="9187134" y="3096426"/>
            <a:ext cx="189780" cy="19581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DCE3A07-D491-E318-9099-6E871BB9BC35}"/>
              </a:ext>
            </a:extLst>
          </p:cNvPr>
          <p:cNvCxnSpPr>
            <a:cxnSpLocks/>
            <a:stCxn id="111" idx="4"/>
          </p:cNvCxnSpPr>
          <p:nvPr/>
        </p:nvCxnSpPr>
        <p:spPr>
          <a:xfrm>
            <a:off x="4684822" y="3527489"/>
            <a:ext cx="0" cy="1952367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8B58CC1-FDD8-F0AC-FE61-86DE574BDC90}"/>
              </a:ext>
            </a:extLst>
          </p:cNvPr>
          <p:cNvCxnSpPr>
            <a:cxnSpLocks/>
            <a:stCxn id="115" idx="4"/>
          </p:cNvCxnSpPr>
          <p:nvPr/>
        </p:nvCxnSpPr>
        <p:spPr>
          <a:xfrm>
            <a:off x="5601604" y="3979926"/>
            <a:ext cx="0" cy="149993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BC2DC0D-970F-8BED-69B1-44663B5DADCB}"/>
                  </a:ext>
                </a:extLst>
              </p:cNvPr>
              <p:cNvSpPr txBox="1"/>
              <p:nvPr/>
            </p:nvSpPr>
            <p:spPr>
              <a:xfrm>
                <a:off x="4905770" y="3879840"/>
                <a:ext cx="51911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140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1400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BC2DC0D-970F-8BED-69B1-44663B5DAD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5770" y="3879840"/>
                <a:ext cx="519113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0507817-B088-3EF1-B67B-BE36816ADABB}"/>
                  </a:ext>
                </a:extLst>
              </p:cNvPr>
              <p:cNvSpPr txBox="1"/>
              <p:nvPr/>
            </p:nvSpPr>
            <p:spPr>
              <a:xfrm>
                <a:off x="5026724" y="4587188"/>
                <a:ext cx="51911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400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0507817-B088-3EF1-B67B-BE36816ADA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6724" y="4587188"/>
                <a:ext cx="519113" cy="307777"/>
              </a:xfrm>
              <a:prstGeom prst="rect">
                <a:avLst/>
              </a:prstGeom>
              <a:blipFill>
                <a:blip r:embed="rId10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81C79E4-CB4A-93B1-FE8D-BBEE539EDFC6}"/>
                  </a:ext>
                </a:extLst>
              </p:cNvPr>
              <p:cNvSpPr txBox="1"/>
              <p:nvPr/>
            </p:nvSpPr>
            <p:spPr>
              <a:xfrm>
                <a:off x="5424883" y="5437658"/>
                <a:ext cx="39528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81C79E4-CB4A-93B1-FE8D-BBEE539EDF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4883" y="5437658"/>
                <a:ext cx="39528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F6F3DAB-9DDC-5FBE-CF38-0FCE4DE703CE}"/>
                  </a:ext>
                </a:extLst>
              </p:cNvPr>
              <p:cNvSpPr txBox="1"/>
              <p:nvPr/>
            </p:nvSpPr>
            <p:spPr>
              <a:xfrm>
                <a:off x="4424313" y="5426953"/>
                <a:ext cx="39528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F6F3DAB-9DDC-5FBE-CF38-0FCE4DE703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4313" y="5426953"/>
                <a:ext cx="395288" cy="369332"/>
              </a:xfrm>
              <a:prstGeom prst="rect">
                <a:avLst/>
              </a:prstGeom>
              <a:blipFill>
                <a:blip r:embed="rId12"/>
                <a:stretch>
                  <a:fillRect r="-3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B38BEA5-C63E-EF38-900D-6C9D7D1598B2}"/>
                  </a:ext>
                </a:extLst>
              </p:cNvPr>
              <p:cNvSpPr txBox="1"/>
              <p:nvPr/>
            </p:nvSpPr>
            <p:spPr>
              <a:xfrm>
                <a:off x="6006482" y="2743085"/>
                <a:ext cx="74565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16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16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1600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B38BEA5-C63E-EF38-900D-6C9D7D1598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6482" y="2743085"/>
                <a:ext cx="745653" cy="246221"/>
              </a:xfrm>
              <a:prstGeom prst="rect">
                <a:avLst/>
              </a:prstGeom>
              <a:blipFill>
                <a:blip r:embed="rId13"/>
                <a:stretch>
                  <a:fillRect l="-8943" r="-3252" b="-3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ACAF455-DF67-B7F3-396B-E3756C948131}"/>
                  </a:ext>
                </a:extLst>
              </p:cNvPr>
              <p:cNvSpPr txBox="1"/>
              <p:nvPr/>
            </p:nvSpPr>
            <p:spPr>
              <a:xfrm>
                <a:off x="6006482" y="2743085"/>
                <a:ext cx="74565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16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16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1600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ACAF455-DF67-B7F3-396B-E3756C9481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6482" y="2743085"/>
                <a:ext cx="745653" cy="246221"/>
              </a:xfrm>
              <a:prstGeom prst="rect">
                <a:avLst/>
              </a:prstGeom>
              <a:blipFill>
                <a:blip r:embed="rId13"/>
                <a:stretch>
                  <a:fillRect l="-8943" r="-3252" b="-3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FC5EB5C-1B25-73CD-4299-BC29FA9578F9}"/>
                  </a:ext>
                </a:extLst>
              </p:cNvPr>
              <p:cNvSpPr txBox="1"/>
              <p:nvPr/>
            </p:nvSpPr>
            <p:spPr>
              <a:xfrm>
                <a:off x="5567331" y="2753360"/>
                <a:ext cx="38920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6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600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FC5EB5C-1B25-73CD-4299-BC29FA957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7331" y="2753360"/>
                <a:ext cx="389209" cy="246221"/>
              </a:xfrm>
              <a:prstGeom prst="rect">
                <a:avLst/>
              </a:prstGeom>
              <a:blipFill>
                <a:blip r:embed="rId14"/>
                <a:stretch>
                  <a:fillRect l="-10938" r="-4688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31448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A72668-3C46-0074-2E06-E30F707C325A}"/>
              </a:ext>
            </a:extLst>
          </p:cNvPr>
          <p:cNvCxnSpPr/>
          <p:nvPr/>
        </p:nvCxnSpPr>
        <p:spPr>
          <a:xfrm>
            <a:off x="2234242" y="2576915"/>
            <a:ext cx="0" cy="3851847"/>
          </a:xfrm>
          <a:prstGeom prst="line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4373F8C-81BC-1A13-041B-976CA0D5C9FD}"/>
              </a:ext>
            </a:extLst>
          </p:cNvPr>
          <p:cNvSpPr/>
          <p:nvPr/>
        </p:nvSpPr>
        <p:spPr>
          <a:xfrm>
            <a:off x="2881223" y="2994436"/>
            <a:ext cx="6400801" cy="1770809"/>
          </a:xfrm>
          <a:custGeom>
            <a:avLst/>
            <a:gdLst>
              <a:gd name="connsiteX0" fmla="*/ 0 w 7263442"/>
              <a:gd name="connsiteY0" fmla="*/ 813775 h 1645496"/>
              <a:gd name="connsiteX1" fmla="*/ 577970 w 7263442"/>
              <a:gd name="connsiteY1" fmla="*/ 123662 h 1645496"/>
              <a:gd name="connsiteX2" fmla="*/ 1233578 w 7263442"/>
              <a:gd name="connsiteY2" fmla="*/ 28772 h 1645496"/>
              <a:gd name="connsiteX3" fmla="*/ 1880559 w 7263442"/>
              <a:gd name="connsiteY3" fmla="*/ 451466 h 1645496"/>
              <a:gd name="connsiteX4" fmla="*/ 2544793 w 7263442"/>
              <a:gd name="connsiteY4" fmla="*/ 1331360 h 1645496"/>
              <a:gd name="connsiteX5" fmla="*/ 3381555 w 7263442"/>
              <a:gd name="connsiteY5" fmla="*/ 1616032 h 1645496"/>
              <a:gd name="connsiteX6" fmla="*/ 4675517 w 7263442"/>
              <a:gd name="connsiteY6" fmla="*/ 1616032 h 1645496"/>
              <a:gd name="connsiteX7" fmla="*/ 5158597 w 7263442"/>
              <a:gd name="connsiteY7" fmla="*/ 1434877 h 1645496"/>
              <a:gd name="connsiteX8" fmla="*/ 5598544 w 7263442"/>
              <a:gd name="connsiteY8" fmla="*/ 865534 h 1645496"/>
              <a:gd name="connsiteX9" fmla="*/ 6047117 w 7263442"/>
              <a:gd name="connsiteY9" fmla="*/ 494598 h 1645496"/>
              <a:gd name="connsiteX10" fmla="*/ 6581955 w 7263442"/>
              <a:gd name="connsiteY10" fmla="*/ 477345 h 1645496"/>
              <a:gd name="connsiteX11" fmla="*/ 7263442 w 7263442"/>
              <a:gd name="connsiteY11" fmla="*/ 874160 h 1645496"/>
              <a:gd name="connsiteX0" fmla="*/ 0 w 7147382"/>
              <a:gd name="connsiteY0" fmla="*/ 1632082 h 1687426"/>
              <a:gd name="connsiteX1" fmla="*/ 461910 w 7147382"/>
              <a:gd name="connsiteY1" fmla="*/ 165592 h 1687426"/>
              <a:gd name="connsiteX2" fmla="*/ 1117518 w 7147382"/>
              <a:gd name="connsiteY2" fmla="*/ 70702 h 1687426"/>
              <a:gd name="connsiteX3" fmla="*/ 1764499 w 7147382"/>
              <a:gd name="connsiteY3" fmla="*/ 493396 h 1687426"/>
              <a:gd name="connsiteX4" fmla="*/ 2428733 w 7147382"/>
              <a:gd name="connsiteY4" fmla="*/ 1373290 h 1687426"/>
              <a:gd name="connsiteX5" fmla="*/ 3265495 w 7147382"/>
              <a:gd name="connsiteY5" fmla="*/ 1657962 h 1687426"/>
              <a:gd name="connsiteX6" fmla="*/ 4559457 w 7147382"/>
              <a:gd name="connsiteY6" fmla="*/ 1657962 h 1687426"/>
              <a:gd name="connsiteX7" fmla="*/ 5042537 w 7147382"/>
              <a:gd name="connsiteY7" fmla="*/ 1476807 h 1687426"/>
              <a:gd name="connsiteX8" fmla="*/ 5482484 w 7147382"/>
              <a:gd name="connsiteY8" fmla="*/ 907464 h 1687426"/>
              <a:gd name="connsiteX9" fmla="*/ 5931057 w 7147382"/>
              <a:gd name="connsiteY9" fmla="*/ 536528 h 1687426"/>
              <a:gd name="connsiteX10" fmla="*/ 6465895 w 7147382"/>
              <a:gd name="connsiteY10" fmla="*/ 519275 h 1687426"/>
              <a:gd name="connsiteX11" fmla="*/ 7147382 w 7147382"/>
              <a:gd name="connsiteY11" fmla="*/ 916090 h 1687426"/>
              <a:gd name="connsiteX0" fmla="*/ 0 w 7147382"/>
              <a:gd name="connsiteY0" fmla="*/ 1561446 h 1616790"/>
              <a:gd name="connsiteX1" fmla="*/ 587643 w 7147382"/>
              <a:gd name="connsiteY1" fmla="*/ 448639 h 1616790"/>
              <a:gd name="connsiteX2" fmla="*/ 1117518 w 7147382"/>
              <a:gd name="connsiteY2" fmla="*/ 66 h 1616790"/>
              <a:gd name="connsiteX3" fmla="*/ 1764499 w 7147382"/>
              <a:gd name="connsiteY3" fmla="*/ 422760 h 1616790"/>
              <a:gd name="connsiteX4" fmla="*/ 2428733 w 7147382"/>
              <a:gd name="connsiteY4" fmla="*/ 1302654 h 1616790"/>
              <a:gd name="connsiteX5" fmla="*/ 3265495 w 7147382"/>
              <a:gd name="connsiteY5" fmla="*/ 1587326 h 1616790"/>
              <a:gd name="connsiteX6" fmla="*/ 4559457 w 7147382"/>
              <a:gd name="connsiteY6" fmla="*/ 1587326 h 1616790"/>
              <a:gd name="connsiteX7" fmla="*/ 5042537 w 7147382"/>
              <a:gd name="connsiteY7" fmla="*/ 1406171 h 1616790"/>
              <a:gd name="connsiteX8" fmla="*/ 5482484 w 7147382"/>
              <a:gd name="connsiteY8" fmla="*/ 836828 h 1616790"/>
              <a:gd name="connsiteX9" fmla="*/ 5931057 w 7147382"/>
              <a:gd name="connsiteY9" fmla="*/ 465892 h 1616790"/>
              <a:gd name="connsiteX10" fmla="*/ 6465895 w 7147382"/>
              <a:gd name="connsiteY10" fmla="*/ 448639 h 1616790"/>
              <a:gd name="connsiteX11" fmla="*/ 7147382 w 7147382"/>
              <a:gd name="connsiteY11" fmla="*/ 845454 h 1616790"/>
              <a:gd name="connsiteX0" fmla="*/ 0 w 7147382"/>
              <a:gd name="connsiteY0" fmla="*/ 1569421 h 1624765"/>
              <a:gd name="connsiteX1" fmla="*/ 587643 w 7147382"/>
              <a:gd name="connsiteY1" fmla="*/ 456614 h 1624765"/>
              <a:gd name="connsiteX2" fmla="*/ 1117518 w 7147382"/>
              <a:gd name="connsiteY2" fmla="*/ 8041 h 1624765"/>
              <a:gd name="connsiteX3" fmla="*/ 1919247 w 7147382"/>
              <a:gd name="connsiteY3" fmla="*/ 258206 h 1624765"/>
              <a:gd name="connsiteX4" fmla="*/ 2428733 w 7147382"/>
              <a:gd name="connsiteY4" fmla="*/ 1310629 h 1624765"/>
              <a:gd name="connsiteX5" fmla="*/ 3265495 w 7147382"/>
              <a:gd name="connsiteY5" fmla="*/ 1595301 h 1624765"/>
              <a:gd name="connsiteX6" fmla="*/ 4559457 w 7147382"/>
              <a:gd name="connsiteY6" fmla="*/ 1595301 h 1624765"/>
              <a:gd name="connsiteX7" fmla="*/ 5042537 w 7147382"/>
              <a:gd name="connsiteY7" fmla="*/ 1414146 h 1624765"/>
              <a:gd name="connsiteX8" fmla="*/ 5482484 w 7147382"/>
              <a:gd name="connsiteY8" fmla="*/ 844803 h 1624765"/>
              <a:gd name="connsiteX9" fmla="*/ 5931057 w 7147382"/>
              <a:gd name="connsiteY9" fmla="*/ 473867 h 1624765"/>
              <a:gd name="connsiteX10" fmla="*/ 6465895 w 7147382"/>
              <a:gd name="connsiteY10" fmla="*/ 456614 h 1624765"/>
              <a:gd name="connsiteX11" fmla="*/ 7147382 w 7147382"/>
              <a:gd name="connsiteY11" fmla="*/ 853429 h 1624765"/>
              <a:gd name="connsiteX0" fmla="*/ 0 w 7147382"/>
              <a:gd name="connsiteY0" fmla="*/ 1565827 h 1660959"/>
              <a:gd name="connsiteX1" fmla="*/ 587643 w 7147382"/>
              <a:gd name="connsiteY1" fmla="*/ 453020 h 1660959"/>
              <a:gd name="connsiteX2" fmla="*/ 1117518 w 7147382"/>
              <a:gd name="connsiteY2" fmla="*/ 4447 h 1660959"/>
              <a:gd name="connsiteX3" fmla="*/ 1919247 w 7147382"/>
              <a:gd name="connsiteY3" fmla="*/ 254612 h 1660959"/>
              <a:gd name="connsiteX4" fmla="*/ 3028377 w 7147382"/>
              <a:gd name="connsiteY4" fmla="*/ 754944 h 1660959"/>
              <a:gd name="connsiteX5" fmla="*/ 3265495 w 7147382"/>
              <a:gd name="connsiteY5" fmla="*/ 1591707 h 1660959"/>
              <a:gd name="connsiteX6" fmla="*/ 4559457 w 7147382"/>
              <a:gd name="connsiteY6" fmla="*/ 1591707 h 1660959"/>
              <a:gd name="connsiteX7" fmla="*/ 5042537 w 7147382"/>
              <a:gd name="connsiteY7" fmla="*/ 1410552 h 1660959"/>
              <a:gd name="connsiteX8" fmla="*/ 5482484 w 7147382"/>
              <a:gd name="connsiteY8" fmla="*/ 841209 h 1660959"/>
              <a:gd name="connsiteX9" fmla="*/ 5931057 w 7147382"/>
              <a:gd name="connsiteY9" fmla="*/ 470273 h 1660959"/>
              <a:gd name="connsiteX10" fmla="*/ 6465895 w 7147382"/>
              <a:gd name="connsiteY10" fmla="*/ 453020 h 1660959"/>
              <a:gd name="connsiteX11" fmla="*/ 7147382 w 7147382"/>
              <a:gd name="connsiteY11" fmla="*/ 849835 h 1660959"/>
              <a:gd name="connsiteX0" fmla="*/ 0 w 7147382"/>
              <a:gd name="connsiteY0" fmla="*/ 1565827 h 1591733"/>
              <a:gd name="connsiteX1" fmla="*/ 587643 w 7147382"/>
              <a:gd name="connsiteY1" fmla="*/ 453020 h 1591733"/>
              <a:gd name="connsiteX2" fmla="*/ 1117518 w 7147382"/>
              <a:gd name="connsiteY2" fmla="*/ 4447 h 1591733"/>
              <a:gd name="connsiteX3" fmla="*/ 1919247 w 7147382"/>
              <a:gd name="connsiteY3" fmla="*/ 254612 h 1591733"/>
              <a:gd name="connsiteX4" fmla="*/ 3028377 w 7147382"/>
              <a:gd name="connsiteY4" fmla="*/ 754944 h 1591733"/>
              <a:gd name="connsiteX5" fmla="*/ 3923170 w 7147382"/>
              <a:gd name="connsiteY5" fmla="*/ 1401926 h 1591733"/>
              <a:gd name="connsiteX6" fmla="*/ 4559457 w 7147382"/>
              <a:gd name="connsiteY6" fmla="*/ 1591707 h 1591733"/>
              <a:gd name="connsiteX7" fmla="*/ 5042537 w 7147382"/>
              <a:gd name="connsiteY7" fmla="*/ 1410552 h 1591733"/>
              <a:gd name="connsiteX8" fmla="*/ 5482484 w 7147382"/>
              <a:gd name="connsiteY8" fmla="*/ 841209 h 1591733"/>
              <a:gd name="connsiteX9" fmla="*/ 5931057 w 7147382"/>
              <a:gd name="connsiteY9" fmla="*/ 470273 h 1591733"/>
              <a:gd name="connsiteX10" fmla="*/ 6465895 w 7147382"/>
              <a:gd name="connsiteY10" fmla="*/ 453020 h 1591733"/>
              <a:gd name="connsiteX11" fmla="*/ 7147382 w 7147382"/>
              <a:gd name="connsiteY11" fmla="*/ 849835 h 1591733"/>
              <a:gd name="connsiteX0" fmla="*/ 0 w 7147382"/>
              <a:gd name="connsiteY0" fmla="*/ 1565827 h 1592303"/>
              <a:gd name="connsiteX1" fmla="*/ 587643 w 7147382"/>
              <a:gd name="connsiteY1" fmla="*/ 453020 h 1592303"/>
              <a:gd name="connsiteX2" fmla="*/ 1117518 w 7147382"/>
              <a:gd name="connsiteY2" fmla="*/ 4447 h 1592303"/>
              <a:gd name="connsiteX3" fmla="*/ 1919247 w 7147382"/>
              <a:gd name="connsiteY3" fmla="*/ 254612 h 1592303"/>
              <a:gd name="connsiteX4" fmla="*/ 3028377 w 7147382"/>
              <a:gd name="connsiteY4" fmla="*/ 754944 h 1592303"/>
              <a:gd name="connsiteX5" fmla="*/ 3923170 w 7147382"/>
              <a:gd name="connsiteY5" fmla="*/ 1401926 h 1592303"/>
              <a:gd name="connsiteX6" fmla="*/ 4559457 w 7147382"/>
              <a:gd name="connsiteY6" fmla="*/ 1591707 h 1592303"/>
              <a:gd name="connsiteX7" fmla="*/ 5042538 w 7147382"/>
              <a:gd name="connsiteY7" fmla="*/ 1358793 h 1592303"/>
              <a:gd name="connsiteX8" fmla="*/ 5482484 w 7147382"/>
              <a:gd name="connsiteY8" fmla="*/ 841209 h 1592303"/>
              <a:gd name="connsiteX9" fmla="*/ 5931057 w 7147382"/>
              <a:gd name="connsiteY9" fmla="*/ 470273 h 1592303"/>
              <a:gd name="connsiteX10" fmla="*/ 6465895 w 7147382"/>
              <a:gd name="connsiteY10" fmla="*/ 453020 h 1592303"/>
              <a:gd name="connsiteX11" fmla="*/ 7147382 w 7147382"/>
              <a:gd name="connsiteY11" fmla="*/ 849835 h 1592303"/>
              <a:gd name="connsiteX0" fmla="*/ 0 w 7147382"/>
              <a:gd name="connsiteY0" fmla="*/ 1565827 h 1592303"/>
              <a:gd name="connsiteX1" fmla="*/ 587643 w 7147382"/>
              <a:gd name="connsiteY1" fmla="*/ 453020 h 1592303"/>
              <a:gd name="connsiteX2" fmla="*/ 1117518 w 7147382"/>
              <a:gd name="connsiteY2" fmla="*/ 4447 h 1592303"/>
              <a:gd name="connsiteX3" fmla="*/ 1919247 w 7147382"/>
              <a:gd name="connsiteY3" fmla="*/ 254612 h 1592303"/>
              <a:gd name="connsiteX4" fmla="*/ 3028377 w 7147382"/>
              <a:gd name="connsiteY4" fmla="*/ 754944 h 1592303"/>
              <a:gd name="connsiteX5" fmla="*/ 3923170 w 7147382"/>
              <a:gd name="connsiteY5" fmla="*/ 1401926 h 1592303"/>
              <a:gd name="connsiteX6" fmla="*/ 4559457 w 7147382"/>
              <a:gd name="connsiteY6" fmla="*/ 1591707 h 1592303"/>
              <a:gd name="connsiteX7" fmla="*/ 5042538 w 7147382"/>
              <a:gd name="connsiteY7" fmla="*/ 1358793 h 1592303"/>
              <a:gd name="connsiteX8" fmla="*/ 5482484 w 7147382"/>
              <a:gd name="connsiteY8" fmla="*/ 841209 h 1592303"/>
              <a:gd name="connsiteX9" fmla="*/ 6047118 w 7147382"/>
              <a:gd name="connsiteY9" fmla="*/ 168348 h 1592303"/>
              <a:gd name="connsiteX10" fmla="*/ 6465895 w 7147382"/>
              <a:gd name="connsiteY10" fmla="*/ 453020 h 1592303"/>
              <a:gd name="connsiteX11" fmla="*/ 7147382 w 7147382"/>
              <a:gd name="connsiteY11" fmla="*/ 849835 h 1592303"/>
              <a:gd name="connsiteX0" fmla="*/ 0 w 7147382"/>
              <a:gd name="connsiteY0" fmla="*/ 1752949 h 1779425"/>
              <a:gd name="connsiteX1" fmla="*/ 587643 w 7147382"/>
              <a:gd name="connsiteY1" fmla="*/ 640142 h 1779425"/>
              <a:gd name="connsiteX2" fmla="*/ 1117518 w 7147382"/>
              <a:gd name="connsiteY2" fmla="*/ 191569 h 1779425"/>
              <a:gd name="connsiteX3" fmla="*/ 1919247 w 7147382"/>
              <a:gd name="connsiteY3" fmla="*/ 441734 h 1779425"/>
              <a:gd name="connsiteX4" fmla="*/ 3028377 w 7147382"/>
              <a:gd name="connsiteY4" fmla="*/ 942066 h 1779425"/>
              <a:gd name="connsiteX5" fmla="*/ 3923170 w 7147382"/>
              <a:gd name="connsiteY5" fmla="*/ 1589048 h 1779425"/>
              <a:gd name="connsiteX6" fmla="*/ 4559457 w 7147382"/>
              <a:gd name="connsiteY6" fmla="*/ 1778829 h 1779425"/>
              <a:gd name="connsiteX7" fmla="*/ 5042538 w 7147382"/>
              <a:gd name="connsiteY7" fmla="*/ 1545915 h 1779425"/>
              <a:gd name="connsiteX8" fmla="*/ 5482484 w 7147382"/>
              <a:gd name="connsiteY8" fmla="*/ 1028331 h 1779425"/>
              <a:gd name="connsiteX9" fmla="*/ 6047118 w 7147382"/>
              <a:gd name="connsiteY9" fmla="*/ 355470 h 1779425"/>
              <a:gd name="connsiteX10" fmla="*/ 6456224 w 7147382"/>
              <a:gd name="connsiteY10" fmla="*/ 10414 h 1779425"/>
              <a:gd name="connsiteX11" fmla="*/ 7147382 w 7147382"/>
              <a:gd name="connsiteY11" fmla="*/ 1036957 h 1779425"/>
              <a:gd name="connsiteX0" fmla="*/ 0 w 7089352"/>
              <a:gd name="connsiteY0" fmla="*/ 1752949 h 1779425"/>
              <a:gd name="connsiteX1" fmla="*/ 587643 w 7089352"/>
              <a:gd name="connsiteY1" fmla="*/ 640142 h 1779425"/>
              <a:gd name="connsiteX2" fmla="*/ 1117518 w 7089352"/>
              <a:gd name="connsiteY2" fmla="*/ 191569 h 1779425"/>
              <a:gd name="connsiteX3" fmla="*/ 1919247 w 7089352"/>
              <a:gd name="connsiteY3" fmla="*/ 441734 h 1779425"/>
              <a:gd name="connsiteX4" fmla="*/ 3028377 w 7089352"/>
              <a:gd name="connsiteY4" fmla="*/ 942066 h 1779425"/>
              <a:gd name="connsiteX5" fmla="*/ 3923170 w 7089352"/>
              <a:gd name="connsiteY5" fmla="*/ 1589048 h 1779425"/>
              <a:gd name="connsiteX6" fmla="*/ 4559457 w 7089352"/>
              <a:gd name="connsiteY6" fmla="*/ 1778829 h 1779425"/>
              <a:gd name="connsiteX7" fmla="*/ 5042538 w 7089352"/>
              <a:gd name="connsiteY7" fmla="*/ 1545915 h 1779425"/>
              <a:gd name="connsiteX8" fmla="*/ 5482484 w 7089352"/>
              <a:gd name="connsiteY8" fmla="*/ 1028331 h 1779425"/>
              <a:gd name="connsiteX9" fmla="*/ 6047118 w 7089352"/>
              <a:gd name="connsiteY9" fmla="*/ 355470 h 1779425"/>
              <a:gd name="connsiteX10" fmla="*/ 6456224 w 7089352"/>
              <a:gd name="connsiteY10" fmla="*/ 10414 h 1779425"/>
              <a:gd name="connsiteX11" fmla="*/ 7089352 w 7089352"/>
              <a:gd name="connsiteY11" fmla="*/ 200195 h 1779425"/>
              <a:gd name="connsiteX0" fmla="*/ 0 w 7089352"/>
              <a:gd name="connsiteY0" fmla="*/ 1755589 h 1782065"/>
              <a:gd name="connsiteX1" fmla="*/ 587643 w 7089352"/>
              <a:gd name="connsiteY1" fmla="*/ 642782 h 1782065"/>
              <a:gd name="connsiteX2" fmla="*/ 1117518 w 7089352"/>
              <a:gd name="connsiteY2" fmla="*/ 194209 h 1782065"/>
              <a:gd name="connsiteX3" fmla="*/ 1919247 w 7089352"/>
              <a:gd name="connsiteY3" fmla="*/ 444374 h 1782065"/>
              <a:gd name="connsiteX4" fmla="*/ 3028377 w 7089352"/>
              <a:gd name="connsiteY4" fmla="*/ 944706 h 1782065"/>
              <a:gd name="connsiteX5" fmla="*/ 3923170 w 7089352"/>
              <a:gd name="connsiteY5" fmla="*/ 1591688 h 1782065"/>
              <a:gd name="connsiteX6" fmla="*/ 4559457 w 7089352"/>
              <a:gd name="connsiteY6" fmla="*/ 1781469 h 1782065"/>
              <a:gd name="connsiteX7" fmla="*/ 5042538 w 7089352"/>
              <a:gd name="connsiteY7" fmla="*/ 1548555 h 1782065"/>
              <a:gd name="connsiteX8" fmla="*/ 5482484 w 7089352"/>
              <a:gd name="connsiteY8" fmla="*/ 1030971 h 1782065"/>
              <a:gd name="connsiteX9" fmla="*/ 5969745 w 7089352"/>
              <a:gd name="connsiteY9" fmla="*/ 297725 h 1782065"/>
              <a:gd name="connsiteX10" fmla="*/ 6456224 w 7089352"/>
              <a:gd name="connsiteY10" fmla="*/ 13054 h 1782065"/>
              <a:gd name="connsiteX11" fmla="*/ 7089352 w 7089352"/>
              <a:gd name="connsiteY11" fmla="*/ 202835 h 1782065"/>
              <a:gd name="connsiteX0" fmla="*/ 0 w 7089352"/>
              <a:gd name="connsiteY0" fmla="*/ 1755589 h 1782065"/>
              <a:gd name="connsiteX1" fmla="*/ 587643 w 7089352"/>
              <a:gd name="connsiteY1" fmla="*/ 642782 h 1782065"/>
              <a:gd name="connsiteX2" fmla="*/ 1117518 w 7089352"/>
              <a:gd name="connsiteY2" fmla="*/ 194209 h 1782065"/>
              <a:gd name="connsiteX3" fmla="*/ 1919247 w 7089352"/>
              <a:gd name="connsiteY3" fmla="*/ 444374 h 1782065"/>
              <a:gd name="connsiteX4" fmla="*/ 3028377 w 7089352"/>
              <a:gd name="connsiteY4" fmla="*/ 944706 h 1782065"/>
              <a:gd name="connsiteX5" fmla="*/ 3923170 w 7089352"/>
              <a:gd name="connsiteY5" fmla="*/ 1591688 h 1782065"/>
              <a:gd name="connsiteX6" fmla="*/ 4559457 w 7089352"/>
              <a:gd name="connsiteY6" fmla="*/ 1781469 h 1782065"/>
              <a:gd name="connsiteX7" fmla="*/ 5042538 w 7089352"/>
              <a:gd name="connsiteY7" fmla="*/ 1548555 h 1782065"/>
              <a:gd name="connsiteX8" fmla="*/ 5482484 w 7089352"/>
              <a:gd name="connsiteY8" fmla="*/ 1030971 h 1782065"/>
              <a:gd name="connsiteX9" fmla="*/ 5931058 w 7089352"/>
              <a:gd name="connsiteY9" fmla="*/ 297725 h 1782065"/>
              <a:gd name="connsiteX10" fmla="*/ 6456224 w 7089352"/>
              <a:gd name="connsiteY10" fmla="*/ 13054 h 1782065"/>
              <a:gd name="connsiteX11" fmla="*/ 7089352 w 7089352"/>
              <a:gd name="connsiteY11" fmla="*/ 202835 h 1782065"/>
              <a:gd name="connsiteX0" fmla="*/ 0 w 7089352"/>
              <a:gd name="connsiteY0" fmla="*/ 1754753 h 1781229"/>
              <a:gd name="connsiteX1" fmla="*/ 587643 w 7089352"/>
              <a:gd name="connsiteY1" fmla="*/ 641946 h 1781229"/>
              <a:gd name="connsiteX2" fmla="*/ 1117518 w 7089352"/>
              <a:gd name="connsiteY2" fmla="*/ 193373 h 1781229"/>
              <a:gd name="connsiteX3" fmla="*/ 1919247 w 7089352"/>
              <a:gd name="connsiteY3" fmla="*/ 443538 h 1781229"/>
              <a:gd name="connsiteX4" fmla="*/ 3028377 w 7089352"/>
              <a:gd name="connsiteY4" fmla="*/ 943870 h 1781229"/>
              <a:gd name="connsiteX5" fmla="*/ 3923170 w 7089352"/>
              <a:gd name="connsiteY5" fmla="*/ 1590852 h 1781229"/>
              <a:gd name="connsiteX6" fmla="*/ 4559457 w 7089352"/>
              <a:gd name="connsiteY6" fmla="*/ 1780633 h 1781229"/>
              <a:gd name="connsiteX7" fmla="*/ 5042538 w 7089352"/>
              <a:gd name="connsiteY7" fmla="*/ 1547719 h 1781229"/>
              <a:gd name="connsiteX8" fmla="*/ 5482484 w 7089352"/>
              <a:gd name="connsiteY8" fmla="*/ 1030135 h 1781229"/>
              <a:gd name="connsiteX9" fmla="*/ 5931058 w 7089352"/>
              <a:gd name="connsiteY9" fmla="*/ 296889 h 1781229"/>
              <a:gd name="connsiteX10" fmla="*/ 6456224 w 7089352"/>
              <a:gd name="connsiteY10" fmla="*/ 12218 h 1781229"/>
              <a:gd name="connsiteX11" fmla="*/ 7089352 w 7089352"/>
              <a:gd name="connsiteY11" fmla="*/ 201999 h 1781229"/>
              <a:gd name="connsiteX0" fmla="*/ 0 w 7089352"/>
              <a:gd name="connsiteY0" fmla="*/ 1744333 h 1770809"/>
              <a:gd name="connsiteX1" fmla="*/ 587643 w 7089352"/>
              <a:gd name="connsiteY1" fmla="*/ 631526 h 1770809"/>
              <a:gd name="connsiteX2" fmla="*/ 1117518 w 7089352"/>
              <a:gd name="connsiteY2" fmla="*/ 182953 h 1770809"/>
              <a:gd name="connsiteX3" fmla="*/ 1919247 w 7089352"/>
              <a:gd name="connsiteY3" fmla="*/ 433118 h 1770809"/>
              <a:gd name="connsiteX4" fmla="*/ 3028377 w 7089352"/>
              <a:gd name="connsiteY4" fmla="*/ 933450 h 1770809"/>
              <a:gd name="connsiteX5" fmla="*/ 3923170 w 7089352"/>
              <a:gd name="connsiteY5" fmla="*/ 1580432 h 1770809"/>
              <a:gd name="connsiteX6" fmla="*/ 4559457 w 7089352"/>
              <a:gd name="connsiteY6" fmla="*/ 1770213 h 1770809"/>
              <a:gd name="connsiteX7" fmla="*/ 5042538 w 7089352"/>
              <a:gd name="connsiteY7" fmla="*/ 1537299 h 1770809"/>
              <a:gd name="connsiteX8" fmla="*/ 5482484 w 7089352"/>
              <a:gd name="connsiteY8" fmla="*/ 1019715 h 1770809"/>
              <a:gd name="connsiteX9" fmla="*/ 5931058 w 7089352"/>
              <a:gd name="connsiteY9" fmla="*/ 286469 h 1770809"/>
              <a:gd name="connsiteX10" fmla="*/ 6456224 w 7089352"/>
              <a:gd name="connsiteY10" fmla="*/ 1798 h 1770809"/>
              <a:gd name="connsiteX11" fmla="*/ 7089352 w 7089352"/>
              <a:gd name="connsiteY11" fmla="*/ 191579 h 1770809"/>
              <a:gd name="connsiteX0" fmla="*/ 0 w 7089352"/>
              <a:gd name="connsiteY0" fmla="*/ 1744333 h 1770809"/>
              <a:gd name="connsiteX1" fmla="*/ 587643 w 7089352"/>
              <a:gd name="connsiteY1" fmla="*/ 631526 h 1770809"/>
              <a:gd name="connsiteX2" fmla="*/ 1117518 w 7089352"/>
              <a:gd name="connsiteY2" fmla="*/ 182953 h 1770809"/>
              <a:gd name="connsiteX3" fmla="*/ 1919247 w 7089352"/>
              <a:gd name="connsiteY3" fmla="*/ 433118 h 1770809"/>
              <a:gd name="connsiteX4" fmla="*/ 3028377 w 7089352"/>
              <a:gd name="connsiteY4" fmla="*/ 933450 h 1770809"/>
              <a:gd name="connsiteX5" fmla="*/ 3923170 w 7089352"/>
              <a:gd name="connsiteY5" fmla="*/ 1580432 h 1770809"/>
              <a:gd name="connsiteX6" fmla="*/ 4559457 w 7089352"/>
              <a:gd name="connsiteY6" fmla="*/ 1770213 h 1770809"/>
              <a:gd name="connsiteX7" fmla="*/ 5042538 w 7089352"/>
              <a:gd name="connsiteY7" fmla="*/ 1537299 h 1770809"/>
              <a:gd name="connsiteX8" fmla="*/ 5482484 w 7089352"/>
              <a:gd name="connsiteY8" fmla="*/ 1019715 h 1770809"/>
              <a:gd name="connsiteX9" fmla="*/ 5931058 w 7089352"/>
              <a:gd name="connsiteY9" fmla="*/ 286469 h 1770809"/>
              <a:gd name="connsiteX10" fmla="*/ 6456224 w 7089352"/>
              <a:gd name="connsiteY10" fmla="*/ 1798 h 1770809"/>
              <a:gd name="connsiteX11" fmla="*/ 7089352 w 7089352"/>
              <a:gd name="connsiteY11" fmla="*/ 191579 h 1770809"/>
              <a:gd name="connsiteX0" fmla="*/ 0 w 7089352"/>
              <a:gd name="connsiteY0" fmla="*/ 1744333 h 1770809"/>
              <a:gd name="connsiteX1" fmla="*/ 587643 w 7089352"/>
              <a:gd name="connsiteY1" fmla="*/ 631526 h 1770809"/>
              <a:gd name="connsiteX2" fmla="*/ 1117518 w 7089352"/>
              <a:gd name="connsiteY2" fmla="*/ 182953 h 1770809"/>
              <a:gd name="connsiteX3" fmla="*/ 1919247 w 7089352"/>
              <a:gd name="connsiteY3" fmla="*/ 433118 h 1770809"/>
              <a:gd name="connsiteX4" fmla="*/ 3028377 w 7089352"/>
              <a:gd name="connsiteY4" fmla="*/ 933450 h 1770809"/>
              <a:gd name="connsiteX5" fmla="*/ 3923170 w 7089352"/>
              <a:gd name="connsiteY5" fmla="*/ 1580432 h 1770809"/>
              <a:gd name="connsiteX6" fmla="*/ 4559457 w 7089352"/>
              <a:gd name="connsiteY6" fmla="*/ 1770213 h 1770809"/>
              <a:gd name="connsiteX7" fmla="*/ 5042538 w 7089352"/>
              <a:gd name="connsiteY7" fmla="*/ 1537299 h 1770809"/>
              <a:gd name="connsiteX8" fmla="*/ 5482484 w 7089352"/>
              <a:gd name="connsiteY8" fmla="*/ 1019715 h 1770809"/>
              <a:gd name="connsiteX9" fmla="*/ 5931058 w 7089352"/>
              <a:gd name="connsiteY9" fmla="*/ 286469 h 1770809"/>
              <a:gd name="connsiteX10" fmla="*/ 6456224 w 7089352"/>
              <a:gd name="connsiteY10" fmla="*/ 1798 h 1770809"/>
              <a:gd name="connsiteX11" fmla="*/ 7089352 w 7089352"/>
              <a:gd name="connsiteY11" fmla="*/ 191579 h 1770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089352" h="1770809">
                <a:moveTo>
                  <a:pt x="0" y="1744333"/>
                </a:moveTo>
                <a:cubicBezTo>
                  <a:pt x="186187" y="1464693"/>
                  <a:pt x="401390" y="891756"/>
                  <a:pt x="587643" y="631526"/>
                </a:cubicBezTo>
                <a:cubicBezTo>
                  <a:pt x="773896" y="371296"/>
                  <a:pt x="895584" y="216021"/>
                  <a:pt x="1117518" y="182953"/>
                </a:cubicBezTo>
                <a:cubicBezTo>
                  <a:pt x="1339452" y="149885"/>
                  <a:pt x="1600771" y="308035"/>
                  <a:pt x="1919247" y="433118"/>
                </a:cubicBezTo>
                <a:cubicBezTo>
                  <a:pt x="2237723" y="558201"/>
                  <a:pt x="2694390" y="742231"/>
                  <a:pt x="3028377" y="933450"/>
                </a:cubicBezTo>
                <a:cubicBezTo>
                  <a:pt x="3362364" y="1124669"/>
                  <a:pt x="3667990" y="1440972"/>
                  <a:pt x="3923170" y="1580432"/>
                </a:cubicBezTo>
                <a:cubicBezTo>
                  <a:pt x="4178350" y="1719892"/>
                  <a:pt x="4372896" y="1777402"/>
                  <a:pt x="4559457" y="1770213"/>
                </a:cubicBezTo>
                <a:cubicBezTo>
                  <a:pt x="4746018" y="1763024"/>
                  <a:pt x="4888700" y="1662382"/>
                  <a:pt x="5042538" y="1537299"/>
                </a:cubicBezTo>
                <a:cubicBezTo>
                  <a:pt x="5196376" y="1412216"/>
                  <a:pt x="5334397" y="1228187"/>
                  <a:pt x="5482484" y="1019715"/>
                </a:cubicBezTo>
                <a:cubicBezTo>
                  <a:pt x="5630571" y="811243"/>
                  <a:pt x="5797783" y="438869"/>
                  <a:pt x="5931058" y="286469"/>
                </a:cubicBezTo>
                <a:cubicBezTo>
                  <a:pt x="6064333" y="134069"/>
                  <a:pt x="6243832" y="-18330"/>
                  <a:pt x="6456224" y="1798"/>
                </a:cubicBezTo>
                <a:cubicBezTo>
                  <a:pt x="6697634" y="13298"/>
                  <a:pt x="6916824" y="82311"/>
                  <a:pt x="7089352" y="191579"/>
                </a:cubicBezTo>
              </a:path>
            </a:pathLst>
          </a:cu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2114ED1-99A1-68C1-1AAB-92BC4F569D7F}"/>
                  </a:ext>
                </a:extLst>
              </p:cNvPr>
              <p:cNvSpPr txBox="1"/>
              <p:nvPr/>
            </p:nvSpPr>
            <p:spPr>
              <a:xfrm>
                <a:off x="10054771" y="5223375"/>
                <a:ext cx="87544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2114ED1-99A1-68C1-1AAB-92BC4F569D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4771" y="5223375"/>
                <a:ext cx="875440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77028D75-C55D-9F01-110D-0802D6CD98DE}"/>
                  </a:ext>
                </a:extLst>
              </p:cNvPr>
              <p:cNvSpPr txBox="1"/>
              <p:nvPr/>
            </p:nvSpPr>
            <p:spPr>
              <a:xfrm>
                <a:off x="1796522" y="2033557"/>
                <a:ext cx="87544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77028D75-C55D-9F01-110D-0802D6CD98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6522" y="2033557"/>
                <a:ext cx="8754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935A7AF-F53E-A53F-F9E2-3049F031B0E4}"/>
                  </a:ext>
                </a:extLst>
              </p:cNvPr>
              <p:cNvSpPr txBox="1"/>
              <p:nvPr/>
            </p:nvSpPr>
            <p:spPr>
              <a:xfrm>
                <a:off x="3954190" y="883574"/>
                <a:ext cx="100835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dirty="0" smtClean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dirty="0" smtClean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dirty="0" smtClean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40000"/>
                        <a:lumOff val="60000"/>
                      </a:schemeClr>
                    </a:solidFill>
                    <a:effectLst/>
                    <a:latin typeface="Euclid" panose="02020503060505020303" pitchFamily="18" charset="0"/>
                  </a:rPr>
                  <a:t> </a:t>
                </a:r>
                <a:endParaRPr lang="en-US" sz="2400" dirty="0">
                  <a:solidFill>
                    <a:schemeClr val="accent1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935A7AF-F53E-A53F-F9E2-3049F031B0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4190" y="883574"/>
                <a:ext cx="1008354" cy="461665"/>
              </a:xfrm>
              <a:prstGeom prst="rect">
                <a:avLst/>
              </a:prstGeom>
              <a:blipFill>
                <a:blip r:embed="rId4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C6F066C-64A7-E118-725C-7C2F4A8B70A2}"/>
              </a:ext>
            </a:extLst>
          </p:cNvPr>
          <p:cNvSpPr txBox="1"/>
          <p:nvPr/>
        </p:nvSpPr>
        <p:spPr>
          <a:xfrm>
            <a:off x="5009679" y="737041"/>
            <a:ext cx="16377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95000"/>
                  </a:schemeClr>
                </a:solidFill>
                <a:effectLst/>
                <a:latin typeface="Euclid" panose="02020503060505020303" pitchFamily="18" charset="0"/>
              </a:rPr>
              <a:t>continuous</a:t>
            </a:r>
            <a:endParaRPr lang="en-US" sz="1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C05884A-4A8A-A610-BAB6-B09FC11DB527}"/>
                  </a:ext>
                </a:extLst>
              </p:cNvPr>
              <p:cNvSpPr txBox="1"/>
              <p:nvPr/>
            </p:nvSpPr>
            <p:spPr>
              <a:xfrm>
                <a:off x="6639471" y="751427"/>
                <a:ext cx="7721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C05884A-4A8A-A610-BAB6-B09FC11DB5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9471" y="751427"/>
                <a:ext cx="772134" cy="276999"/>
              </a:xfrm>
              <a:prstGeom prst="rect">
                <a:avLst/>
              </a:prstGeom>
              <a:blipFill>
                <a:blip r:embed="rId5"/>
                <a:stretch>
                  <a:fillRect l="-8661" t="-2174" r="-7087" b="-36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C4F9E648-81DC-FB96-6C7E-E2413475309B}"/>
              </a:ext>
            </a:extLst>
          </p:cNvPr>
          <p:cNvSpPr txBox="1"/>
          <p:nvPr/>
        </p:nvSpPr>
        <p:spPr>
          <a:xfrm>
            <a:off x="5001703" y="1165282"/>
            <a:ext cx="16377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tx1">
                    <a:lumMod val="95000"/>
                  </a:schemeClr>
                </a:solidFill>
                <a:effectLst/>
                <a:latin typeface="Euclid" panose="02020503060505020303" pitchFamily="18" charset="0"/>
              </a:rPr>
              <a:t>differentiable</a:t>
            </a:r>
            <a:endParaRPr lang="en-US" sz="1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8B7759-9EF9-4AD8-47BF-31A1EC795AF1}"/>
                  </a:ext>
                </a:extLst>
              </p:cNvPr>
              <p:cNvSpPr txBox="1"/>
              <p:nvPr/>
            </p:nvSpPr>
            <p:spPr>
              <a:xfrm>
                <a:off x="6639471" y="1165282"/>
                <a:ext cx="8215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8B7759-9EF9-4AD8-47BF-31A1EC795A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9471" y="1165282"/>
                <a:ext cx="821571" cy="276999"/>
              </a:xfrm>
              <a:prstGeom prst="rect">
                <a:avLst/>
              </a:prstGeom>
              <a:blipFill>
                <a:blip r:embed="rId6"/>
                <a:stretch>
                  <a:fillRect l="-8148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F13AE586-13D8-E880-9418-E2CB4A38D7B3}"/>
              </a:ext>
            </a:extLst>
          </p:cNvPr>
          <p:cNvSpPr/>
          <p:nvPr/>
        </p:nvSpPr>
        <p:spPr>
          <a:xfrm>
            <a:off x="4915409" y="625457"/>
            <a:ext cx="2927800" cy="977900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8A29910-DBF6-9BD6-FF3E-07D04B8D8873}"/>
              </a:ext>
            </a:extLst>
          </p:cNvPr>
          <p:cNvSpPr/>
          <p:nvPr/>
        </p:nvSpPr>
        <p:spPr>
          <a:xfrm>
            <a:off x="2853215" y="3207671"/>
            <a:ext cx="902772" cy="2278235"/>
          </a:xfrm>
          <a:prstGeom prst="rect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4BE18D-56AF-A8DD-BA66-3305FE725B6F}"/>
              </a:ext>
            </a:extLst>
          </p:cNvPr>
          <p:cNvSpPr/>
          <p:nvPr/>
        </p:nvSpPr>
        <p:spPr>
          <a:xfrm>
            <a:off x="3752850" y="3441700"/>
            <a:ext cx="933449" cy="2038155"/>
          </a:xfrm>
          <a:prstGeom prst="rect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5A101E-ED3B-4B60-4186-6A58CDC5A88E}"/>
              </a:ext>
            </a:extLst>
          </p:cNvPr>
          <p:cNvSpPr/>
          <p:nvPr/>
        </p:nvSpPr>
        <p:spPr>
          <a:xfrm>
            <a:off x="4686300" y="3905249"/>
            <a:ext cx="908050" cy="1574801"/>
          </a:xfrm>
          <a:prstGeom prst="rect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4CDD99-D013-19A9-3C7D-C8065BA1132B}"/>
              </a:ext>
            </a:extLst>
          </p:cNvPr>
          <p:cNvSpPr/>
          <p:nvPr/>
        </p:nvSpPr>
        <p:spPr>
          <a:xfrm flipH="1">
            <a:off x="5600698" y="4622800"/>
            <a:ext cx="927099" cy="863600"/>
          </a:xfrm>
          <a:prstGeom prst="rect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470918-ADFF-06F2-B6C1-0D718EC73FD9}"/>
              </a:ext>
            </a:extLst>
          </p:cNvPr>
          <p:cNvSpPr/>
          <p:nvPr/>
        </p:nvSpPr>
        <p:spPr>
          <a:xfrm>
            <a:off x="6527800" y="4514850"/>
            <a:ext cx="920750" cy="965200"/>
          </a:xfrm>
          <a:prstGeom prst="rect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480C45D-AB60-B200-A243-40AEC75727A1}"/>
              </a:ext>
            </a:extLst>
          </p:cNvPr>
          <p:cNvSpPr/>
          <p:nvPr/>
        </p:nvSpPr>
        <p:spPr>
          <a:xfrm>
            <a:off x="7454901" y="3143250"/>
            <a:ext cx="908050" cy="2343149"/>
          </a:xfrm>
          <a:prstGeom prst="rect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40FBFC7-E7C4-C779-8677-D473DD01EAE1}"/>
              </a:ext>
            </a:extLst>
          </p:cNvPr>
          <p:cNvSpPr/>
          <p:nvPr/>
        </p:nvSpPr>
        <p:spPr>
          <a:xfrm>
            <a:off x="8356600" y="3194051"/>
            <a:ext cx="933450" cy="2279262"/>
          </a:xfrm>
          <a:prstGeom prst="rect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013CBB0-F4DB-9B7E-21AD-32A0D3BEEA98}"/>
              </a:ext>
            </a:extLst>
          </p:cNvPr>
          <p:cNvCxnSpPr/>
          <p:nvPr/>
        </p:nvCxnSpPr>
        <p:spPr>
          <a:xfrm>
            <a:off x="1613140" y="5479856"/>
            <a:ext cx="868680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4C6A0D9-2660-C9CC-4584-83B2F350D8C9}"/>
              </a:ext>
            </a:extLst>
          </p:cNvPr>
          <p:cNvCxnSpPr>
            <a:cxnSpLocks/>
          </p:cNvCxnSpPr>
          <p:nvPr/>
        </p:nvCxnSpPr>
        <p:spPr>
          <a:xfrm>
            <a:off x="2855344" y="4955575"/>
            <a:ext cx="0" cy="714062"/>
          </a:xfrm>
          <a:prstGeom prst="line">
            <a:avLst/>
          </a:prstGeom>
          <a:ln w="38100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42EBB46-16B9-651C-1244-BD0FC42CAF80}"/>
              </a:ext>
            </a:extLst>
          </p:cNvPr>
          <p:cNvCxnSpPr>
            <a:cxnSpLocks/>
          </p:cNvCxnSpPr>
          <p:nvPr/>
        </p:nvCxnSpPr>
        <p:spPr>
          <a:xfrm>
            <a:off x="9294760" y="3292244"/>
            <a:ext cx="0" cy="2377393"/>
          </a:xfrm>
          <a:prstGeom prst="line">
            <a:avLst/>
          </a:prstGeom>
          <a:ln w="38100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E39FCC3-039A-6797-0D8E-9BC5157E2CF4}"/>
                  </a:ext>
                </a:extLst>
              </p:cNvPr>
              <p:cNvSpPr txBox="1"/>
              <p:nvPr/>
            </p:nvSpPr>
            <p:spPr>
              <a:xfrm>
                <a:off x="2540020" y="5638786"/>
                <a:ext cx="63064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00B0F0"/>
                          </a:solidFill>
                          <a:effectLst/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E39FCC3-039A-6797-0D8E-9BC5157E2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0020" y="5638786"/>
                <a:ext cx="630648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4AF2AE7-CE79-AC5B-8B23-8517311451ED}"/>
                  </a:ext>
                </a:extLst>
              </p:cNvPr>
              <p:cNvSpPr txBox="1"/>
              <p:nvPr/>
            </p:nvSpPr>
            <p:spPr>
              <a:xfrm>
                <a:off x="8979436" y="5669637"/>
                <a:ext cx="63064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00B0F0"/>
                          </a:solidFill>
                          <a:effectLst/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4AF2AE7-CE79-AC5B-8B23-8517311451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9436" y="5669637"/>
                <a:ext cx="630648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Oval 27">
            <a:extLst>
              <a:ext uri="{FF2B5EF4-FFF2-40B4-BE49-F238E27FC236}">
                <a16:creationId xmlns:a16="http://schemas.microsoft.com/office/drawing/2014/main" id="{0C0DEED9-626D-BC0C-5F1E-341E58C019B1}"/>
              </a:ext>
            </a:extLst>
          </p:cNvPr>
          <p:cNvSpPr/>
          <p:nvPr/>
        </p:nvSpPr>
        <p:spPr>
          <a:xfrm>
            <a:off x="2750592" y="4696205"/>
            <a:ext cx="189780" cy="19581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309BC14B-4E1D-4779-7D6B-BF197BC7D025}"/>
              </a:ext>
            </a:extLst>
          </p:cNvPr>
          <p:cNvSpPr/>
          <p:nvPr/>
        </p:nvSpPr>
        <p:spPr>
          <a:xfrm>
            <a:off x="3697881" y="3157601"/>
            <a:ext cx="135557" cy="13176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720BEA34-2E49-D160-0138-120E13CDFBE0}"/>
              </a:ext>
            </a:extLst>
          </p:cNvPr>
          <p:cNvSpPr/>
          <p:nvPr/>
        </p:nvSpPr>
        <p:spPr>
          <a:xfrm>
            <a:off x="4617043" y="3395726"/>
            <a:ext cx="135557" cy="13176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F83B8616-AB76-F508-25EB-4EDC81CE27A5}"/>
              </a:ext>
            </a:extLst>
          </p:cNvPr>
          <p:cNvSpPr/>
          <p:nvPr/>
        </p:nvSpPr>
        <p:spPr>
          <a:xfrm>
            <a:off x="5533825" y="3848163"/>
            <a:ext cx="135557" cy="13176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A39DB016-BF66-C8A2-3234-A9CCBCD5A719}"/>
              </a:ext>
            </a:extLst>
          </p:cNvPr>
          <p:cNvSpPr/>
          <p:nvPr/>
        </p:nvSpPr>
        <p:spPr>
          <a:xfrm>
            <a:off x="6460131" y="4567301"/>
            <a:ext cx="135557" cy="13176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8FDF47D4-DEEB-1323-1354-AF652FC175C9}"/>
              </a:ext>
            </a:extLst>
          </p:cNvPr>
          <p:cNvSpPr/>
          <p:nvPr/>
        </p:nvSpPr>
        <p:spPr>
          <a:xfrm>
            <a:off x="7376226" y="4453644"/>
            <a:ext cx="135557" cy="13176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5FC7E818-89CD-2EC7-CB87-212DB3CC66B7}"/>
              </a:ext>
            </a:extLst>
          </p:cNvPr>
          <p:cNvSpPr/>
          <p:nvPr/>
        </p:nvSpPr>
        <p:spPr>
          <a:xfrm>
            <a:off x="8293988" y="3075908"/>
            <a:ext cx="135557" cy="13176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35C23FB-8C62-706A-42FC-759E75782DCF}"/>
              </a:ext>
            </a:extLst>
          </p:cNvPr>
          <p:cNvSpPr/>
          <p:nvPr/>
        </p:nvSpPr>
        <p:spPr>
          <a:xfrm>
            <a:off x="9187134" y="3096426"/>
            <a:ext cx="189780" cy="19581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0C7BD7B-D665-3FEA-6301-936CC2D19E13}"/>
                  </a:ext>
                </a:extLst>
              </p:cNvPr>
              <p:cNvSpPr txBox="1"/>
              <p:nvPr/>
            </p:nvSpPr>
            <p:spPr>
              <a:xfrm>
                <a:off x="4905770" y="3879840"/>
                <a:ext cx="51911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140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1400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0C7BD7B-D665-3FEA-6301-936CC2D19E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5770" y="3879840"/>
                <a:ext cx="519113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9859599-72C6-AAEE-9CC5-A8F2FC2321D4}"/>
                  </a:ext>
                </a:extLst>
              </p:cNvPr>
              <p:cNvSpPr txBox="1"/>
              <p:nvPr/>
            </p:nvSpPr>
            <p:spPr>
              <a:xfrm>
                <a:off x="5026724" y="4587188"/>
                <a:ext cx="51911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400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9859599-72C6-AAEE-9CC5-A8F2FC2321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6724" y="4587188"/>
                <a:ext cx="519113" cy="307777"/>
              </a:xfrm>
              <a:prstGeom prst="rect">
                <a:avLst/>
              </a:prstGeom>
              <a:blipFill>
                <a:blip r:embed="rId10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24199CF-105F-D230-FF3E-6248D9074A02}"/>
                  </a:ext>
                </a:extLst>
              </p:cNvPr>
              <p:cNvSpPr txBox="1"/>
              <p:nvPr/>
            </p:nvSpPr>
            <p:spPr>
              <a:xfrm>
                <a:off x="5424883" y="5437658"/>
                <a:ext cx="39528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24199CF-105F-D230-FF3E-6248D9074A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4883" y="5437658"/>
                <a:ext cx="39528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B44534A-B720-9E87-E6C7-225788A18DF1}"/>
                  </a:ext>
                </a:extLst>
              </p:cNvPr>
              <p:cNvSpPr txBox="1"/>
              <p:nvPr/>
            </p:nvSpPr>
            <p:spPr>
              <a:xfrm>
                <a:off x="4424313" y="5426953"/>
                <a:ext cx="39528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B44534A-B720-9E87-E6C7-225788A18D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4313" y="5426953"/>
                <a:ext cx="395288" cy="369332"/>
              </a:xfrm>
              <a:prstGeom prst="rect">
                <a:avLst/>
              </a:prstGeom>
              <a:blipFill>
                <a:blip r:embed="rId12"/>
                <a:stretch>
                  <a:fillRect r="-3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1EAFAE0-20BD-4BFB-0873-251AC55BB5C5}"/>
                  </a:ext>
                </a:extLst>
              </p:cNvPr>
              <p:cNvSpPr txBox="1"/>
              <p:nvPr/>
            </p:nvSpPr>
            <p:spPr>
              <a:xfrm>
                <a:off x="5669382" y="2535243"/>
                <a:ext cx="1051826" cy="672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16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1600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600" i="1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chemeClr val="accent5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chemeClr val="accent5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chemeClr val="accent5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600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1600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</m:oMath>
                  </m:oMathPara>
                </a14:m>
                <a:endParaRPr lang="en-US" sz="1600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1EAFAE0-20BD-4BFB-0873-251AC55BB5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9382" y="2535243"/>
                <a:ext cx="1051826" cy="672428"/>
              </a:xfrm>
              <a:prstGeom prst="rect">
                <a:avLst/>
              </a:prstGeom>
              <a:blipFill>
                <a:blip r:embed="rId13"/>
                <a:stretch>
                  <a:fillRect b="-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A005F10-66DF-EAD5-3D9D-FF0D339DD36F}"/>
                  </a:ext>
                </a:extLst>
              </p:cNvPr>
              <p:cNvSpPr txBox="1"/>
              <p:nvPr/>
            </p:nvSpPr>
            <p:spPr>
              <a:xfrm>
                <a:off x="5205141" y="2756014"/>
                <a:ext cx="38920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6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600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A005F10-66DF-EAD5-3D9D-FF0D339DD3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5141" y="2756014"/>
                <a:ext cx="389209" cy="246221"/>
              </a:xfrm>
              <a:prstGeom prst="rect">
                <a:avLst/>
              </a:prstGeom>
              <a:blipFill>
                <a:blip r:embed="rId14"/>
                <a:stretch>
                  <a:fillRect l="-12500" r="-4688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36208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A72668-3C46-0074-2E06-E30F707C325A}"/>
              </a:ext>
            </a:extLst>
          </p:cNvPr>
          <p:cNvCxnSpPr/>
          <p:nvPr/>
        </p:nvCxnSpPr>
        <p:spPr>
          <a:xfrm>
            <a:off x="2234242" y="2576915"/>
            <a:ext cx="0" cy="3851847"/>
          </a:xfrm>
          <a:prstGeom prst="line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4373F8C-81BC-1A13-041B-976CA0D5C9FD}"/>
              </a:ext>
            </a:extLst>
          </p:cNvPr>
          <p:cNvSpPr/>
          <p:nvPr/>
        </p:nvSpPr>
        <p:spPr>
          <a:xfrm>
            <a:off x="2881223" y="2994436"/>
            <a:ext cx="6400801" cy="1770809"/>
          </a:xfrm>
          <a:custGeom>
            <a:avLst/>
            <a:gdLst>
              <a:gd name="connsiteX0" fmla="*/ 0 w 7263442"/>
              <a:gd name="connsiteY0" fmla="*/ 813775 h 1645496"/>
              <a:gd name="connsiteX1" fmla="*/ 577970 w 7263442"/>
              <a:gd name="connsiteY1" fmla="*/ 123662 h 1645496"/>
              <a:gd name="connsiteX2" fmla="*/ 1233578 w 7263442"/>
              <a:gd name="connsiteY2" fmla="*/ 28772 h 1645496"/>
              <a:gd name="connsiteX3" fmla="*/ 1880559 w 7263442"/>
              <a:gd name="connsiteY3" fmla="*/ 451466 h 1645496"/>
              <a:gd name="connsiteX4" fmla="*/ 2544793 w 7263442"/>
              <a:gd name="connsiteY4" fmla="*/ 1331360 h 1645496"/>
              <a:gd name="connsiteX5" fmla="*/ 3381555 w 7263442"/>
              <a:gd name="connsiteY5" fmla="*/ 1616032 h 1645496"/>
              <a:gd name="connsiteX6" fmla="*/ 4675517 w 7263442"/>
              <a:gd name="connsiteY6" fmla="*/ 1616032 h 1645496"/>
              <a:gd name="connsiteX7" fmla="*/ 5158597 w 7263442"/>
              <a:gd name="connsiteY7" fmla="*/ 1434877 h 1645496"/>
              <a:gd name="connsiteX8" fmla="*/ 5598544 w 7263442"/>
              <a:gd name="connsiteY8" fmla="*/ 865534 h 1645496"/>
              <a:gd name="connsiteX9" fmla="*/ 6047117 w 7263442"/>
              <a:gd name="connsiteY9" fmla="*/ 494598 h 1645496"/>
              <a:gd name="connsiteX10" fmla="*/ 6581955 w 7263442"/>
              <a:gd name="connsiteY10" fmla="*/ 477345 h 1645496"/>
              <a:gd name="connsiteX11" fmla="*/ 7263442 w 7263442"/>
              <a:gd name="connsiteY11" fmla="*/ 874160 h 1645496"/>
              <a:gd name="connsiteX0" fmla="*/ 0 w 7147382"/>
              <a:gd name="connsiteY0" fmla="*/ 1632082 h 1687426"/>
              <a:gd name="connsiteX1" fmla="*/ 461910 w 7147382"/>
              <a:gd name="connsiteY1" fmla="*/ 165592 h 1687426"/>
              <a:gd name="connsiteX2" fmla="*/ 1117518 w 7147382"/>
              <a:gd name="connsiteY2" fmla="*/ 70702 h 1687426"/>
              <a:gd name="connsiteX3" fmla="*/ 1764499 w 7147382"/>
              <a:gd name="connsiteY3" fmla="*/ 493396 h 1687426"/>
              <a:gd name="connsiteX4" fmla="*/ 2428733 w 7147382"/>
              <a:gd name="connsiteY4" fmla="*/ 1373290 h 1687426"/>
              <a:gd name="connsiteX5" fmla="*/ 3265495 w 7147382"/>
              <a:gd name="connsiteY5" fmla="*/ 1657962 h 1687426"/>
              <a:gd name="connsiteX6" fmla="*/ 4559457 w 7147382"/>
              <a:gd name="connsiteY6" fmla="*/ 1657962 h 1687426"/>
              <a:gd name="connsiteX7" fmla="*/ 5042537 w 7147382"/>
              <a:gd name="connsiteY7" fmla="*/ 1476807 h 1687426"/>
              <a:gd name="connsiteX8" fmla="*/ 5482484 w 7147382"/>
              <a:gd name="connsiteY8" fmla="*/ 907464 h 1687426"/>
              <a:gd name="connsiteX9" fmla="*/ 5931057 w 7147382"/>
              <a:gd name="connsiteY9" fmla="*/ 536528 h 1687426"/>
              <a:gd name="connsiteX10" fmla="*/ 6465895 w 7147382"/>
              <a:gd name="connsiteY10" fmla="*/ 519275 h 1687426"/>
              <a:gd name="connsiteX11" fmla="*/ 7147382 w 7147382"/>
              <a:gd name="connsiteY11" fmla="*/ 916090 h 1687426"/>
              <a:gd name="connsiteX0" fmla="*/ 0 w 7147382"/>
              <a:gd name="connsiteY0" fmla="*/ 1561446 h 1616790"/>
              <a:gd name="connsiteX1" fmla="*/ 587643 w 7147382"/>
              <a:gd name="connsiteY1" fmla="*/ 448639 h 1616790"/>
              <a:gd name="connsiteX2" fmla="*/ 1117518 w 7147382"/>
              <a:gd name="connsiteY2" fmla="*/ 66 h 1616790"/>
              <a:gd name="connsiteX3" fmla="*/ 1764499 w 7147382"/>
              <a:gd name="connsiteY3" fmla="*/ 422760 h 1616790"/>
              <a:gd name="connsiteX4" fmla="*/ 2428733 w 7147382"/>
              <a:gd name="connsiteY4" fmla="*/ 1302654 h 1616790"/>
              <a:gd name="connsiteX5" fmla="*/ 3265495 w 7147382"/>
              <a:gd name="connsiteY5" fmla="*/ 1587326 h 1616790"/>
              <a:gd name="connsiteX6" fmla="*/ 4559457 w 7147382"/>
              <a:gd name="connsiteY6" fmla="*/ 1587326 h 1616790"/>
              <a:gd name="connsiteX7" fmla="*/ 5042537 w 7147382"/>
              <a:gd name="connsiteY7" fmla="*/ 1406171 h 1616790"/>
              <a:gd name="connsiteX8" fmla="*/ 5482484 w 7147382"/>
              <a:gd name="connsiteY8" fmla="*/ 836828 h 1616790"/>
              <a:gd name="connsiteX9" fmla="*/ 5931057 w 7147382"/>
              <a:gd name="connsiteY9" fmla="*/ 465892 h 1616790"/>
              <a:gd name="connsiteX10" fmla="*/ 6465895 w 7147382"/>
              <a:gd name="connsiteY10" fmla="*/ 448639 h 1616790"/>
              <a:gd name="connsiteX11" fmla="*/ 7147382 w 7147382"/>
              <a:gd name="connsiteY11" fmla="*/ 845454 h 1616790"/>
              <a:gd name="connsiteX0" fmla="*/ 0 w 7147382"/>
              <a:gd name="connsiteY0" fmla="*/ 1569421 h 1624765"/>
              <a:gd name="connsiteX1" fmla="*/ 587643 w 7147382"/>
              <a:gd name="connsiteY1" fmla="*/ 456614 h 1624765"/>
              <a:gd name="connsiteX2" fmla="*/ 1117518 w 7147382"/>
              <a:gd name="connsiteY2" fmla="*/ 8041 h 1624765"/>
              <a:gd name="connsiteX3" fmla="*/ 1919247 w 7147382"/>
              <a:gd name="connsiteY3" fmla="*/ 258206 h 1624765"/>
              <a:gd name="connsiteX4" fmla="*/ 2428733 w 7147382"/>
              <a:gd name="connsiteY4" fmla="*/ 1310629 h 1624765"/>
              <a:gd name="connsiteX5" fmla="*/ 3265495 w 7147382"/>
              <a:gd name="connsiteY5" fmla="*/ 1595301 h 1624765"/>
              <a:gd name="connsiteX6" fmla="*/ 4559457 w 7147382"/>
              <a:gd name="connsiteY6" fmla="*/ 1595301 h 1624765"/>
              <a:gd name="connsiteX7" fmla="*/ 5042537 w 7147382"/>
              <a:gd name="connsiteY7" fmla="*/ 1414146 h 1624765"/>
              <a:gd name="connsiteX8" fmla="*/ 5482484 w 7147382"/>
              <a:gd name="connsiteY8" fmla="*/ 844803 h 1624765"/>
              <a:gd name="connsiteX9" fmla="*/ 5931057 w 7147382"/>
              <a:gd name="connsiteY9" fmla="*/ 473867 h 1624765"/>
              <a:gd name="connsiteX10" fmla="*/ 6465895 w 7147382"/>
              <a:gd name="connsiteY10" fmla="*/ 456614 h 1624765"/>
              <a:gd name="connsiteX11" fmla="*/ 7147382 w 7147382"/>
              <a:gd name="connsiteY11" fmla="*/ 853429 h 1624765"/>
              <a:gd name="connsiteX0" fmla="*/ 0 w 7147382"/>
              <a:gd name="connsiteY0" fmla="*/ 1565827 h 1660959"/>
              <a:gd name="connsiteX1" fmla="*/ 587643 w 7147382"/>
              <a:gd name="connsiteY1" fmla="*/ 453020 h 1660959"/>
              <a:gd name="connsiteX2" fmla="*/ 1117518 w 7147382"/>
              <a:gd name="connsiteY2" fmla="*/ 4447 h 1660959"/>
              <a:gd name="connsiteX3" fmla="*/ 1919247 w 7147382"/>
              <a:gd name="connsiteY3" fmla="*/ 254612 h 1660959"/>
              <a:gd name="connsiteX4" fmla="*/ 3028377 w 7147382"/>
              <a:gd name="connsiteY4" fmla="*/ 754944 h 1660959"/>
              <a:gd name="connsiteX5" fmla="*/ 3265495 w 7147382"/>
              <a:gd name="connsiteY5" fmla="*/ 1591707 h 1660959"/>
              <a:gd name="connsiteX6" fmla="*/ 4559457 w 7147382"/>
              <a:gd name="connsiteY6" fmla="*/ 1591707 h 1660959"/>
              <a:gd name="connsiteX7" fmla="*/ 5042537 w 7147382"/>
              <a:gd name="connsiteY7" fmla="*/ 1410552 h 1660959"/>
              <a:gd name="connsiteX8" fmla="*/ 5482484 w 7147382"/>
              <a:gd name="connsiteY8" fmla="*/ 841209 h 1660959"/>
              <a:gd name="connsiteX9" fmla="*/ 5931057 w 7147382"/>
              <a:gd name="connsiteY9" fmla="*/ 470273 h 1660959"/>
              <a:gd name="connsiteX10" fmla="*/ 6465895 w 7147382"/>
              <a:gd name="connsiteY10" fmla="*/ 453020 h 1660959"/>
              <a:gd name="connsiteX11" fmla="*/ 7147382 w 7147382"/>
              <a:gd name="connsiteY11" fmla="*/ 849835 h 1660959"/>
              <a:gd name="connsiteX0" fmla="*/ 0 w 7147382"/>
              <a:gd name="connsiteY0" fmla="*/ 1565827 h 1591733"/>
              <a:gd name="connsiteX1" fmla="*/ 587643 w 7147382"/>
              <a:gd name="connsiteY1" fmla="*/ 453020 h 1591733"/>
              <a:gd name="connsiteX2" fmla="*/ 1117518 w 7147382"/>
              <a:gd name="connsiteY2" fmla="*/ 4447 h 1591733"/>
              <a:gd name="connsiteX3" fmla="*/ 1919247 w 7147382"/>
              <a:gd name="connsiteY3" fmla="*/ 254612 h 1591733"/>
              <a:gd name="connsiteX4" fmla="*/ 3028377 w 7147382"/>
              <a:gd name="connsiteY4" fmla="*/ 754944 h 1591733"/>
              <a:gd name="connsiteX5" fmla="*/ 3923170 w 7147382"/>
              <a:gd name="connsiteY5" fmla="*/ 1401926 h 1591733"/>
              <a:gd name="connsiteX6" fmla="*/ 4559457 w 7147382"/>
              <a:gd name="connsiteY6" fmla="*/ 1591707 h 1591733"/>
              <a:gd name="connsiteX7" fmla="*/ 5042537 w 7147382"/>
              <a:gd name="connsiteY7" fmla="*/ 1410552 h 1591733"/>
              <a:gd name="connsiteX8" fmla="*/ 5482484 w 7147382"/>
              <a:gd name="connsiteY8" fmla="*/ 841209 h 1591733"/>
              <a:gd name="connsiteX9" fmla="*/ 5931057 w 7147382"/>
              <a:gd name="connsiteY9" fmla="*/ 470273 h 1591733"/>
              <a:gd name="connsiteX10" fmla="*/ 6465895 w 7147382"/>
              <a:gd name="connsiteY10" fmla="*/ 453020 h 1591733"/>
              <a:gd name="connsiteX11" fmla="*/ 7147382 w 7147382"/>
              <a:gd name="connsiteY11" fmla="*/ 849835 h 1591733"/>
              <a:gd name="connsiteX0" fmla="*/ 0 w 7147382"/>
              <a:gd name="connsiteY0" fmla="*/ 1565827 h 1592303"/>
              <a:gd name="connsiteX1" fmla="*/ 587643 w 7147382"/>
              <a:gd name="connsiteY1" fmla="*/ 453020 h 1592303"/>
              <a:gd name="connsiteX2" fmla="*/ 1117518 w 7147382"/>
              <a:gd name="connsiteY2" fmla="*/ 4447 h 1592303"/>
              <a:gd name="connsiteX3" fmla="*/ 1919247 w 7147382"/>
              <a:gd name="connsiteY3" fmla="*/ 254612 h 1592303"/>
              <a:gd name="connsiteX4" fmla="*/ 3028377 w 7147382"/>
              <a:gd name="connsiteY4" fmla="*/ 754944 h 1592303"/>
              <a:gd name="connsiteX5" fmla="*/ 3923170 w 7147382"/>
              <a:gd name="connsiteY5" fmla="*/ 1401926 h 1592303"/>
              <a:gd name="connsiteX6" fmla="*/ 4559457 w 7147382"/>
              <a:gd name="connsiteY6" fmla="*/ 1591707 h 1592303"/>
              <a:gd name="connsiteX7" fmla="*/ 5042538 w 7147382"/>
              <a:gd name="connsiteY7" fmla="*/ 1358793 h 1592303"/>
              <a:gd name="connsiteX8" fmla="*/ 5482484 w 7147382"/>
              <a:gd name="connsiteY8" fmla="*/ 841209 h 1592303"/>
              <a:gd name="connsiteX9" fmla="*/ 5931057 w 7147382"/>
              <a:gd name="connsiteY9" fmla="*/ 470273 h 1592303"/>
              <a:gd name="connsiteX10" fmla="*/ 6465895 w 7147382"/>
              <a:gd name="connsiteY10" fmla="*/ 453020 h 1592303"/>
              <a:gd name="connsiteX11" fmla="*/ 7147382 w 7147382"/>
              <a:gd name="connsiteY11" fmla="*/ 849835 h 1592303"/>
              <a:gd name="connsiteX0" fmla="*/ 0 w 7147382"/>
              <a:gd name="connsiteY0" fmla="*/ 1565827 h 1592303"/>
              <a:gd name="connsiteX1" fmla="*/ 587643 w 7147382"/>
              <a:gd name="connsiteY1" fmla="*/ 453020 h 1592303"/>
              <a:gd name="connsiteX2" fmla="*/ 1117518 w 7147382"/>
              <a:gd name="connsiteY2" fmla="*/ 4447 h 1592303"/>
              <a:gd name="connsiteX3" fmla="*/ 1919247 w 7147382"/>
              <a:gd name="connsiteY3" fmla="*/ 254612 h 1592303"/>
              <a:gd name="connsiteX4" fmla="*/ 3028377 w 7147382"/>
              <a:gd name="connsiteY4" fmla="*/ 754944 h 1592303"/>
              <a:gd name="connsiteX5" fmla="*/ 3923170 w 7147382"/>
              <a:gd name="connsiteY5" fmla="*/ 1401926 h 1592303"/>
              <a:gd name="connsiteX6" fmla="*/ 4559457 w 7147382"/>
              <a:gd name="connsiteY6" fmla="*/ 1591707 h 1592303"/>
              <a:gd name="connsiteX7" fmla="*/ 5042538 w 7147382"/>
              <a:gd name="connsiteY7" fmla="*/ 1358793 h 1592303"/>
              <a:gd name="connsiteX8" fmla="*/ 5482484 w 7147382"/>
              <a:gd name="connsiteY8" fmla="*/ 841209 h 1592303"/>
              <a:gd name="connsiteX9" fmla="*/ 6047118 w 7147382"/>
              <a:gd name="connsiteY9" fmla="*/ 168348 h 1592303"/>
              <a:gd name="connsiteX10" fmla="*/ 6465895 w 7147382"/>
              <a:gd name="connsiteY10" fmla="*/ 453020 h 1592303"/>
              <a:gd name="connsiteX11" fmla="*/ 7147382 w 7147382"/>
              <a:gd name="connsiteY11" fmla="*/ 849835 h 1592303"/>
              <a:gd name="connsiteX0" fmla="*/ 0 w 7147382"/>
              <a:gd name="connsiteY0" fmla="*/ 1752949 h 1779425"/>
              <a:gd name="connsiteX1" fmla="*/ 587643 w 7147382"/>
              <a:gd name="connsiteY1" fmla="*/ 640142 h 1779425"/>
              <a:gd name="connsiteX2" fmla="*/ 1117518 w 7147382"/>
              <a:gd name="connsiteY2" fmla="*/ 191569 h 1779425"/>
              <a:gd name="connsiteX3" fmla="*/ 1919247 w 7147382"/>
              <a:gd name="connsiteY3" fmla="*/ 441734 h 1779425"/>
              <a:gd name="connsiteX4" fmla="*/ 3028377 w 7147382"/>
              <a:gd name="connsiteY4" fmla="*/ 942066 h 1779425"/>
              <a:gd name="connsiteX5" fmla="*/ 3923170 w 7147382"/>
              <a:gd name="connsiteY5" fmla="*/ 1589048 h 1779425"/>
              <a:gd name="connsiteX6" fmla="*/ 4559457 w 7147382"/>
              <a:gd name="connsiteY6" fmla="*/ 1778829 h 1779425"/>
              <a:gd name="connsiteX7" fmla="*/ 5042538 w 7147382"/>
              <a:gd name="connsiteY7" fmla="*/ 1545915 h 1779425"/>
              <a:gd name="connsiteX8" fmla="*/ 5482484 w 7147382"/>
              <a:gd name="connsiteY8" fmla="*/ 1028331 h 1779425"/>
              <a:gd name="connsiteX9" fmla="*/ 6047118 w 7147382"/>
              <a:gd name="connsiteY9" fmla="*/ 355470 h 1779425"/>
              <a:gd name="connsiteX10" fmla="*/ 6456224 w 7147382"/>
              <a:gd name="connsiteY10" fmla="*/ 10414 h 1779425"/>
              <a:gd name="connsiteX11" fmla="*/ 7147382 w 7147382"/>
              <a:gd name="connsiteY11" fmla="*/ 1036957 h 1779425"/>
              <a:gd name="connsiteX0" fmla="*/ 0 w 7089352"/>
              <a:gd name="connsiteY0" fmla="*/ 1752949 h 1779425"/>
              <a:gd name="connsiteX1" fmla="*/ 587643 w 7089352"/>
              <a:gd name="connsiteY1" fmla="*/ 640142 h 1779425"/>
              <a:gd name="connsiteX2" fmla="*/ 1117518 w 7089352"/>
              <a:gd name="connsiteY2" fmla="*/ 191569 h 1779425"/>
              <a:gd name="connsiteX3" fmla="*/ 1919247 w 7089352"/>
              <a:gd name="connsiteY3" fmla="*/ 441734 h 1779425"/>
              <a:gd name="connsiteX4" fmla="*/ 3028377 w 7089352"/>
              <a:gd name="connsiteY4" fmla="*/ 942066 h 1779425"/>
              <a:gd name="connsiteX5" fmla="*/ 3923170 w 7089352"/>
              <a:gd name="connsiteY5" fmla="*/ 1589048 h 1779425"/>
              <a:gd name="connsiteX6" fmla="*/ 4559457 w 7089352"/>
              <a:gd name="connsiteY6" fmla="*/ 1778829 h 1779425"/>
              <a:gd name="connsiteX7" fmla="*/ 5042538 w 7089352"/>
              <a:gd name="connsiteY7" fmla="*/ 1545915 h 1779425"/>
              <a:gd name="connsiteX8" fmla="*/ 5482484 w 7089352"/>
              <a:gd name="connsiteY8" fmla="*/ 1028331 h 1779425"/>
              <a:gd name="connsiteX9" fmla="*/ 6047118 w 7089352"/>
              <a:gd name="connsiteY9" fmla="*/ 355470 h 1779425"/>
              <a:gd name="connsiteX10" fmla="*/ 6456224 w 7089352"/>
              <a:gd name="connsiteY10" fmla="*/ 10414 h 1779425"/>
              <a:gd name="connsiteX11" fmla="*/ 7089352 w 7089352"/>
              <a:gd name="connsiteY11" fmla="*/ 200195 h 1779425"/>
              <a:gd name="connsiteX0" fmla="*/ 0 w 7089352"/>
              <a:gd name="connsiteY0" fmla="*/ 1755589 h 1782065"/>
              <a:gd name="connsiteX1" fmla="*/ 587643 w 7089352"/>
              <a:gd name="connsiteY1" fmla="*/ 642782 h 1782065"/>
              <a:gd name="connsiteX2" fmla="*/ 1117518 w 7089352"/>
              <a:gd name="connsiteY2" fmla="*/ 194209 h 1782065"/>
              <a:gd name="connsiteX3" fmla="*/ 1919247 w 7089352"/>
              <a:gd name="connsiteY3" fmla="*/ 444374 h 1782065"/>
              <a:gd name="connsiteX4" fmla="*/ 3028377 w 7089352"/>
              <a:gd name="connsiteY4" fmla="*/ 944706 h 1782065"/>
              <a:gd name="connsiteX5" fmla="*/ 3923170 w 7089352"/>
              <a:gd name="connsiteY5" fmla="*/ 1591688 h 1782065"/>
              <a:gd name="connsiteX6" fmla="*/ 4559457 w 7089352"/>
              <a:gd name="connsiteY6" fmla="*/ 1781469 h 1782065"/>
              <a:gd name="connsiteX7" fmla="*/ 5042538 w 7089352"/>
              <a:gd name="connsiteY7" fmla="*/ 1548555 h 1782065"/>
              <a:gd name="connsiteX8" fmla="*/ 5482484 w 7089352"/>
              <a:gd name="connsiteY8" fmla="*/ 1030971 h 1782065"/>
              <a:gd name="connsiteX9" fmla="*/ 5969745 w 7089352"/>
              <a:gd name="connsiteY9" fmla="*/ 297725 h 1782065"/>
              <a:gd name="connsiteX10" fmla="*/ 6456224 w 7089352"/>
              <a:gd name="connsiteY10" fmla="*/ 13054 h 1782065"/>
              <a:gd name="connsiteX11" fmla="*/ 7089352 w 7089352"/>
              <a:gd name="connsiteY11" fmla="*/ 202835 h 1782065"/>
              <a:gd name="connsiteX0" fmla="*/ 0 w 7089352"/>
              <a:gd name="connsiteY0" fmla="*/ 1755589 h 1782065"/>
              <a:gd name="connsiteX1" fmla="*/ 587643 w 7089352"/>
              <a:gd name="connsiteY1" fmla="*/ 642782 h 1782065"/>
              <a:gd name="connsiteX2" fmla="*/ 1117518 w 7089352"/>
              <a:gd name="connsiteY2" fmla="*/ 194209 h 1782065"/>
              <a:gd name="connsiteX3" fmla="*/ 1919247 w 7089352"/>
              <a:gd name="connsiteY3" fmla="*/ 444374 h 1782065"/>
              <a:gd name="connsiteX4" fmla="*/ 3028377 w 7089352"/>
              <a:gd name="connsiteY4" fmla="*/ 944706 h 1782065"/>
              <a:gd name="connsiteX5" fmla="*/ 3923170 w 7089352"/>
              <a:gd name="connsiteY5" fmla="*/ 1591688 h 1782065"/>
              <a:gd name="connsiteX6" fmla="*/ 4559457 w 7089352"/>
              <a:gd name="connsiteY6" fmla="*/ 1781469 h 1782065"/>
              <a:gd name="connsiteX7" fmla="*/ 5042538 w 7089352"/>
              <a:gd name="connsiteY7" fmla="*/ 1548555 h 1782065"/>
              <a:gd name="connsiteX8" fmla="*/ 5482484 w 7089352"/>
              <a:gd name="connsiteY8" fmla="*/ 1030971 h 1782065"/>
              <a:gd name="connsiteX9" fmla="*/ 5931058 w 7089352"/>
              <a:gd name="connsiteY9" fmla="*/ 297725 h 1782065"/>
              <a:gd name="connsiteX10" fmla="*/ 6456224 w 7089352"/>
              <a:gd name="connsiteY10" fmla="*/ 13054 h 1782065"/>
              <a:gd name="connsiteX11" fmla="*/ 7089352 w 7089352"/>
              <a:gd name="connsiteY11" fmla="*/ 202835 h 1782065"/>
              <a:gd name="connsiteX0" fmla="*/ 0 w 7089352"/>
              <a:gd name="connsiteY0" fmla="*/ 1754753 h 1781229"/>
              <a:gd name="connsiteX1" fmla="*/ 587643 w 7089352"/>
              <a:gd name="connsiteY1" fmla="*/ 641946 h 1781229"/>
              <a:gd name="connsiteX2" fmla="*/ 1117518 w 7089352"/>
              <a:gd name="connsiteY2" fmla="*/ 193373 h 1781229"/>
              <a:gd name="connsiteX3" fmla="*/ 1919247 w 7089352"/>
              <a:gd name="connsiteY3" fmla="*/ 443538 h 1781229"/>
              <a:gd name="connsiteX4" fmla="*/ 3028377 w 7089352"/>
              <a:gd name="connsiteY4" fmla="*/ 943870 h 1781229"/>
              <a:gd name="connsiteX5" fmla="*/ 3923170 w 7089352"/>
              <a:gd name="connsiteY5" fmla="*/ 1590852 h 1781229"/>
              <a:gd name="connsiteX6" fmla="*/ 4559457 w 7089352"/>
              <a:gd name="connsiteY6" fmla="*/ 1780633 h 1781229"/>
              <a:gd name="connsiteX7" fmla="*/ 5042538 w 7089352"/>
              <a:gd name="connsiteY7" fmla="*/ 1547719 h 1781229"/>
              <a:gd name="connsiteX8" fmla="*/ 5482484 w 7089352"/>
              <a:gd name="connsiteY8" fmla="*/ 1030135 h 1781229"/>
              <a:gd name="connsiteX9" fmla="*/ 5931058 w 7089352"/>
              <a:gd name="connsiteY9" fmla="*/ 296889 h 1781229"/>
              <a:gd name="connsiteX10" fmla="*/ 6456224 w 7089352"/>
              <a:gd name="connsiteY10" fmla="*/ 12218 h 1781229"/>
              <a:gd name="connsiteX11" fmla="*/ 7089352 w 7089352"/>
              <a:gd name="connsiteY11" fmla="*/ 201999 h 1781229"/>
              <a:gd name="connsiteX0" fmla="*/ 0 w 7089352"/>
              <a:gd name="connsiteY0" fmla="*/ 1744333 h 1770809"/>
              <a:gd name="connsiteX1" fmla="*/ 587643 w 7089352"/>
              <a:gd name="connsiteY1" fmla="*/ 631526 h 1770809"/>
              <a:gd name="connsiteX2" fmla="*/ 1117518 w 7089352"/>
              <a:gd name="connsiteY2" fmla="*/ 182953 h 1770809"/>
              <a:gd name="connsiteX3" fmla="*/ 1919247 w 7089352"/>
              <a:gd name="connsiteY3" fmla="*/ 433118 h 1770809"/>
              <a:gd name="connsiteX4" fmla="*/ 3028377 w 7089352"/>
              <a:gd name="connsiteY4" fmla="*/ 933450 h 1770809"/>
              <a:gd name="connsiteX5" fmla="*/ 3923170 w 7089352"/>
              <a:gd name="connsiteY5" fmla="*/ 1580432 h 1770809"/>
              <a:gd name="connsiteX6" fmla="*/ 4559457 w 7089352"/>
              <a:gd name="connsiteY6" fmla="*/ 1770213 h 1770809"/>
              <a:gd name="connsiteX7" fmla="*/ 5042538 w 7089352"/>
              <a:gd name="connsiteY7" fmla="*/ 1537299 h 1770809"/>
              <a:gd name="connsiteX8" fmla="*/ 5482484 w 7089352"/>
              <a:gd name="connsiteY8" fmla="*/ 1019715 h 1770809"/>
              <a:gd name="connsiteX9" fmla="*/ 5931058 w 7089352"/>
              <a:gd name="connsiteY9" fmla="*/ 286469 h 1770809"/>
              <a:gd name="connsiteX10" fmla="*/ 6456224 w 7089352"/>
              <a:gd name="connsiteY10" fmla="*/ 1798 h 1770809"/>
              <a:gd name="connsiteX11" fmla="*/ 7089352 w 7089352"/>
              <a:gd name="connsiteY11" fmla="*/ 191579 h 1770809"/>
              <a:gd name="connsiteX0" fmla="*/ 0 w 7089352"/>
              <a:gd name="connsiteY0" fmla="*/ 1744333 h 1770809"/>
              <a:gd name="connsiteX1" fmla="*/ 587643 w 7089352"/>
              <a:gd name="connsiteY1" fmla="*/ 631526 h 1770809"/>
              <a:gd name="connsiteX2" fmla="*/ 1117518 w 7089352"/>
              <a:gd name="connsiteY2" fmla="*/ 182953 h 1770809"/>
              <a:gd name="connsiteX3" fmla="*/ 1919247 w 7089352"/>
              <a:gd name="connsiteY3" fmla="*/ 433118 h 1770809"/>
              <a:gd name="connsiteX4" fmla="*/ 3028377 w 7089352"/>
              <a:gd name="connsiteY4" fmla="*/ 933450 h 1770809"/>
              <a:gd name="connsiteX5" fmla="*/ 3923170 w 7089352"/>
              <a:gd name="connsiteY5" fmla="*/ 1580432 h 1770809"/>
              <a:gd name="connsiteX6" fmla="*/ 4559457 w 7089352"/>
              <a:gd name="connsiteY6" fmla="*/ 1770213 h 1770809"/>
              <a:gd name="connsiteX7" fmla="*/ 5042538 w 7089352"/>
              <a:gd name="connsiteY7" fmla="*/ 1537299 h 1770809"/>
              <a:gd name="connsiteX8" fmla="*/ 5482484 w 7089352"/>
              <a:gd name="connsiteY8" fmla="*/ 1019715 h 1770809"/>
              <a:gd name="connsiteX9" fmla="*/ 5931058 w 7089352"/>
              <a:gd name="connsiteY9" fmla="*/ 286469 h 1770809"/>
              <a:gd name="connsiteX10" fmla="*/ 6456224 w 7089352"/>
              <a:gd name="connsiteY10" fmla="*/ 1798 h 1770809"/>
              <a:gd name="connsiteX11" fmla="*/ 7089352 w 7089352"/>
              <a:gd name="connsiteY11" fmla="*/ 191579 h 1770809"/>
              <a:gd name="connsiteX0" fmla="*/ 0 w 7089352"/>
              <a:gd name="connsiteY0" fmla="*/ 1744333 h 1770809"/>
              <a:gd name="connsiteX1" fmla="*/ 587643 w 7089352"/>
              <a:gd name="connsiteY1" fmla="*/ 631526 h 1770809"/>
              <a:gd name="connsiteX2" fmla="*/ 1117518 w 7089352"/>
              <a:gd name="connsiteY2" fmla="*/ 182953 h 1770809"/>
              <a:gd name="connsiteX3" fmla="*/ 1919247 w 7089352"/>
              <a:gd name="connsiteY3" fmla="*/ 433118 h 1770809"/>
              <a:gd name="connsiteX4" fmla="*/ 3028377 w 7089352"/>
              <a:gd name="connsiteY4" fmla="*/ 933450 h 1770809"/>
              <a:gd name="connsiteX5" fmla="*/ 3923170 w 7089352"/>
              <a:gd name="connsiteY5" fmla="*/ 1580432 h 1770809"/>
              <a:gd name="connsiteX6" fmla="*/ 4559457 w 7089352"/>
              <a:gd name="connsiteY6" fmla="*/ 1770213 h 1770809"/>
              <a:gd name="connsiteX7" fmla="*/ 5042538 w 7089352"/>
              <a:gd name="connsiteY7" fmla="*/ 1537299 h 1770809"/>
              <a:gd name="connsiteX8" fmla="*/ 5482484 w 7089352"/>
              <a:gd name="connsiteY8" fmla="*/ 1019715 h 1770809"/>
              <a:gd name="connsiteX9" fmla="*/ 5931058 w 7089352"/>
              <a:gd name="connsiteY9" fmla="*/ 286469 h 1770809"/>
              <a:gd name="connsiteX10" fmla="*/ 6456224 w 7089352"/>
              <a:gd name="connsiteY10" fmla="*/ 1798 h 1770809"/>
              <a:gd name="connsiteX11" fmla="*/ 7089352 w 7089352"/>
              <a:gd name="connsiteY11" fmla="*/ 191579 h 1770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089352" h="1770809">
                <a:moveTo>
                  <a:pt x="0" y="1744333"/>
                </a:moveTo>
                <a:cubicBezTo>
                  <a:pt x="186187" y="1464693"/>
                  <a:pt x="401390" y="891756"/>
                  <a:pt x="587643" y="631526"/>
                </a:cubicBezTo>
                <a:cubicBezTo>
                  <a:pt x="773896" y="371296"/>
                  <a:pt x="895584" y="216021"/>
                  <a:pt x="1117518" y="182953"/>
                </a:cubicBezTo>
                <a:cubicBezTo>
                  <a:pt x="1339452" y="149885"/>
                  <a:pt x="1600771" y="308035"/>
                  <a:pt x="1919247" y="433118"/>
                </a:cubicBezTo>
                <a:cubicBezTo>
                  <a:pt x="2237723" y="558201"/>
                  <a:pt x="2694390" y="742231"/>
                  <a:pt x="3028377" y="933450"/>
                </a:cubicBezTo>
                <a:cubicBezTo>
                  <a:pt x="3362364" y="1124669"/>
                  <a:pt x="3667990" y="1440972"/>
                  <a:pt x="3923170" y="1580432"/>
                </a:cubicBezTo>
                <a:cubicBezTo>
                  <a:pt x="4178350" y="1719892"/>
                  <a:pt x="4372896" y="1777402"/>
                  <a:pt x="4559457" y="1770213"/>
                </a:cubicBezTo>
                <a:cubicBezTo>
                  <a:pt x="4746018" y="1763024"/>
                  <a:pt x="4888700" y="1662382"/>
                  <a:pt x="5042538" y="1537299"/>
                </a:cubicBezTo>
                <a:cubicBezTo>
                  <a:pt x="5196376" y="1412216"/>
                  <a:pt x="5334397" y="1228187"/>
                  <a:pt x="5482484" y="1019715"/>
                </a:cubicBezTo>
                <a:cubicBezTo>
                  <a:pt x="5630571" y="811243"/>
                  <a:pt x="5797783" y="438869"/>
                  <a:pt x="5931058" y="286469"/>
                </a:cubicBezTo>
                <a:cubicBezTo>
                  <a:pt x="6064333" y="134069"/>
                  <a:pt x="6243832" y="-18330"/>
                  <a:pt x="6456224" y="1798"/>
                </a:cubicBezTo>
                <a:cubicBezTo>
                  <a:pt x="6697634" y="13298"/>
                  <a:pt x="6916824" y="82311"/>
                  <a:pt x="7089352" y="191579"/>
                </a:cubicBezTo>
              </a:path>
            </a:pathLst>
          </a:cu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2114ED1-99A1-68C1-1AAB-92BC4F569D7F}"/>
                  </a:ext>
                </a:extLst>
              </p:cNvPr>
              <p:cNvSpPr txBox="1"/>
              <p:nvPr/>
            </p:nvSpPr>
            <p:spPr>
              <a:xfrm>
                <a:off x="10054771" y="5223375"/>
                <a:ext cx="87544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2114ED1-99A1-68C1-1AAB-92BC4F569D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4771" y="5223375"/>
                <a:ext cx="875440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77028D75-C55D-9F01-110D-0802D6CD98DE}"/>
                  </a:ext>
                </a:extLst>
              </p:cNvPr>
              <p:cNvSpPr txBox="1"/>
              <p:nvPr/>
            </p:nvSpPr>
            <p:spPr>
              <a:xfrm>
                <a:off x="1796522" y="2033557"/>
                <a:ext cx="87544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77028D75-C55D-9F01-110D-0802D6CD98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6522" y="2033557"/>
                <a:ext cx="8754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935A7AF-F53E-A53F-F9E2-3049F031B0E4}"/>
                  </a:ext>
                </a:extLst>
              </p:cNvPr>
              <p:cNvSpPr txBox="1"/>
              <p:nvPr/>
            </p:nvSpPr>
            <p:spPr>
              <a:xfrm>
                <a:off x="3954190" y="883574"/>
                <a:ext cx="100835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dirty="0" smtClean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dirty="0" smtClean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dirty="0" smtClean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40000"/>
                        <a:lumOff val="60000"/>
                      </a:schemeClr>
                    </a:solidFill>
                    <a:effectLst/>
                    <a:latin typeface="Euclid" panose="02020503060505020303" pitchFamily="18" charset="0"/>
                  </a:rPr>
                  <a:t> </a:t>
                </a:r>
                <a:endParaRPr lang="en-US" sz="2400" dirty="0">
                  <a:solidFill>
                    <a:schemeClr val="accent1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935A7AF-F53E-A53F-F9E2-3049F031B0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4190" y="883574"/>
                <a:ext cx="1008354" cy="461665"/>
              </a:xfrm>
              <a:prstGeom prst="rect">
                <a:avLst/>
              </a:prstGeom>
              <a:blipFill>
                <a:blip r:embed="rId4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C6F066C-64A7-E118-725C-7C2F4A8B70A2}"/>
              </a:ext>
            </a:extLst>
          </p:cNvPr>
          <p:cNvSpPr txBox="1"/>
          <p:nvPr/>
        </p:nvSpPr>
        <p:spPr>
          <a:xfrm>
            <a:off x="5009679" y="737041"/>
            <a:ext cx="16377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95000"/>
                  </a:schemeClr>
                </a:solidFill>
                <a:effectLst/>
                <a:latin typeface="Euclid" panose="02020503060505020303" pitchFamily="18" charset="0"/>
              </a:rPr>
              <a:t>continuous</a:t>
            </a:r>
            <a:endParaRPr lang="en-US" sz="1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C05884A-4A8A-A610-BAB6-B09FC11DB527}"/>
                  </a:ext>
                </a:extLst>
              </p:cNvPr>
              <p:cNvSpPr txBox="1"/>
              <p:nvPr/>
            </p:nvSpPr>
            <p:spPr>
              <a:xfrm>
                <a:off x="6639471" y="751427"/>
                <a:ext cx="7721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C05884A-4A8A-A610-BAB6-B09FC11DB5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9471" y="751427"/>
                <a:ext cx="772134" cy="276999"/>
              </a:xfrm>
              <a:prstGeom prst="rect">
                <a:avLst/>
              </a:prstGeom>
              <a:blipFill>
                <a:blip r:embed="rId5"/>
                <a:stretch>
                  <a:fillRect l="-8661" t="-2174" r="-7087" b="-36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C4F9E648-81DC-FB96-6C7E-E2413475309B}"/>
              </a:ext>
            </a:extLst>
          </p:cNvPr>
          <p:cNvSpPr txBox="1"/>
          <p:nvPr/>
        </p:nvSpPr>
        <p:spPr>
          <a:xfrm>
            <a:off x="5001703" y="1165282"/>
            <a:ext cx="16377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tx1">
                    <a:lumMod val="95000"/>
                  </a:schemeClr>
                </a:solidFill>
                <a:effectLst/>
                <a:latin typeface="Euclid" panose="02020503060505020303" pitchFamily="18" charset="0"/>
              </a:rPr>
              <a:t>differentiable</a:t>
            </a:r>
            <a:endParaRPr lang="en-US" sz="1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8B7759-9EF9-4AD8-47BF-31A1EC795AF1}"/>
                  </a:ext>
                </a:extLst>
              </p:cNvPr>
              <p:cNvSpPr txBox="1"/>
              <p:nvPr/>
            </p:nvSpPr>
            <p:spPr>
              <a:xfrm>
                <a:off x="6639471" y="1165282"/>
                <a:ext cx="8215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8B7759-9EF9-4AD8-47BF-31A1EC795A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9471" y="1165282"/>
                <a:ext cx="821571" cy="276999"/>
              </a:xfrm>
              <a:prstGeom prst="rect">
                <a:avLst/>
              </a:prstGeom>
              <a:blipFill>
                <a:blip r:embed="rId6"/>
                <a:stretch>
                  <a:fillRect l="-8148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F13AE586-13D8-E880-9418-E2CB4A38D7B3}"/>
              </a:ext>
            </a:extLst>
          </p:cNvPr>
          <p:cNvSpPr/>
          <p:nvPr/>
        </p:nvSpPr>
        <p:spPr>
          <a:xfrm>
            <a:off x="4915409" y="625457"/>
            <a:ext cx="2927800" cy="977900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8A29910-DBF6-9BD6-FF3E-07D04B8D8873}"/>
              </a:ext>
            </a:extLst>
          </p:cNvPr>
          <p:cNvSpPr/>
          <p:nvPr/>
        </p:nvSpPr>
        <p:spPr>
          <a:xfrm>
            <a:off x="2853215" y="3207671"/>
            <a:ext cx="902772" cy="2278235"/>
          </a:xfrm>
          <a:prstGeom prst="rect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4BE18D-56AF-A8DD-BA66-3305FE725B6F}"/>
              </a:ext>
            </a:extLst>
          </p:cNvPr>
          <p:cNvSpPr/>
          <p:nvPr/>
        </p:nvSpPr>
        <p:spPr>
          <a:xfrm>
            <a:off x="3752850" y="3441700"/>
            <a:ext cx="933449" cy="2038155"/>
          </a:xfrm>
          <a:prstGeom prst="rect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5A101E-ED3B-4B60-4186-6A58CDC5A88E}"/>
              </a:ext>
            </a:extLst>
          </p:cNvPr>
          <p:cNvSpPr/>
          <p:nvPr/>
        </p:nvSpPr>
        <p:spPr>
          <a:xfrm>
            <a:off x="4686300" y="3905249"/>
            <a:ext cx="908050" cy="1574801"/>
          </a:xfrm>
          <a:prstGeom prst="rect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4CDD99-D013-19A9-3C7D-C8065BA1132B}"/>
              </a:ext>
            </a:extLst>
          </p:cNvPr>
          <p:cNvSpPr/>
          <p:nvPr/>
        </p:nvSpPr>
        <p:spPr>
          <a:xfrm flipH="1">
            <a:off x="5600698" y="4622800"/>
            <a:ext cx="927099" cy="863600"/>
          </a:xfrm>
          <a:prstGeom prst="rect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470918-ADFF-06F2-B6C1-0D718EC73FD9}"/>
              </a:ext>
            </a:extLst>
          </p:cNvPr>
          <p:cNvSpPr/>
          <p:nvPr/>
        </p:nvSpPr>
        <p:spPr>
          <a:xfrm>
            <a:off x="6527800" y="4514850"/>
            <a:ext cx="920750" cy="965200"/>
          </a:xfrm>
          <a:prstGeom prst="rect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480C45D-AB60-B200-A243-40AEC75727A1}"/>
              </a:ext>
            </a:extLst>
          </p:cNvPr>
          <p:cNvSpPr/>
          <p:nvPr/>
        </p:nvSpPr>
        <p:spPr>
          <a:xfrm>
            <a:off x="7454901" y="3143250"/>
            <a:ext cx="908050" cy="2343149"/>
          </a:xfrm>
          <a:prstGeom prst="rect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40FBFC7-E7C4-C779-8677-D473DD01EAE1}"/>
              </a:ext>
            </a:extLst>
          </p:cNvPr>
          <p:cNvSpPr/>
          <p:nvPr/>
        </p:nvSpPr>
        <p:spPr>
          <a:xfrm>
            <a:off x="8356600" y="3194051"/>
            <a:ext cx="933450" cy="2279262"/>
          </a:xfrm>
          <a:prstGeom prst="rect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013CBB0-F4DB-9B7E-21AD-32A0D3BEEA98}"/>
              </a:ext>
            </a:extLst>
          </p:cNvPr>
          <p:cNvCxnSpPr/>
          <p:nvPr/>
        </p:nvCxnSpPr>
        <p:spPr>
          <a:xfrm>
            <a:off x="1613140" y="5479856"/>
            <a:ext cx="868680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4C6A0D9-2660-C9CC-4584-83B2F350D8C9}"/>
              </a:ext>
            </a:extLst>
          </p:cNvPr>
          <p:cNvCxnSpPr>
            <a:cxnSpLocks/>
          </p:cNvCxnSpPr>
          <p:nvPr/>
        </p:nvCxnSpPr>
        <p:spPr>
          <a:xfrm>
            <a:off x="2855344" y="4955575"/>
            <a:ext cx="0" cy="714062"/>
          </a:xfrm>
          <a:prstGeom prst="line">
            <a:avLst/>
          </a:prstGeom>
          <a:ln w="38100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42EBB46-16B9-651C-1244-BD0FC42CAF80}"/>
              </a:ext>
            </a:extLst>
          </p:cNvPr>
          <p:cNvCxnSpPr>
            <a:cxnSpLocks/>
          </p:cNvCxnSpPr>
          <p:nvPr/>
        </p:nvCxnSpPr>
        <p:spPr>
          <a:xfrm>
            <a:off x="9294760" y="3292244"/>
            <a:ext cx="0" cy="2377393"/>
          </a:xfrm>
          <a:prstGeom prst="line">
            <a:avLst/>
          </a:prstGeom>
          <a:ln w="38100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E39FCC3-039A-6797-0D8E-9BC5157E2CF4}"/>
                  </a:ext>
                </a:extLst>
              </p:cNvPr>
              <p:cNvSpPr txBox="1"/>
              <p:nvPr/>
            </p:nvSpPr>
            <p:spPr>
              <a:xfrm>
                <a:off x="2540020" y="5638786"/>
                <a:ext cx="63064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00B0F0"/>
                          </a:solidFill>
                          <a:effectLst/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E39FCC3-039A-6797-0D8E-9BC5157E2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0020" y="5638786"/>
                <a:ext cx="630648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4AF2AE7-CE79-AC5B-8B23-8517311451ED}"/>
                  </a:ext>
                </a:extLst>
              </p:cNvPr>
              <p:cNvSpPr txBox="1"/>
              <p:nvPr/>
            </p:nvSpPr>
            <p:spPr>
              <a:xfrm>
                <a:off x="8979436" y="5669637"/>
                <a:ext cx="63064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00B0F0"/>
                          </a:solidFill>
                          <a:effectLst/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4AF2AE7-CE79-AC5B-8B23-8517311451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9436" y="5669637"/>
                <a:ext cx="630648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Oval 27">
            <a:extLst>
              <a:ext uri="{FF2B5EF4-FFF2-40B4-BE49-F238E27FC236}">
                <a16:creationId xmlns:a16="http://schemas.microsoft.com/office/drawing/2014/main" id="{0C0DEED9-626D-BC0C-5F1E-341E58C019B1}"/>
              </a:ext>
            </a:extLst>
          </p:cNvPr>
          <p:cNvSpPr/>
          <p:nvPr/>
        </p:nvSpPr>
        <p:spPr>
          <a:xfrm>
            <a:off x="2750592" y="4696205"/>
            <a:ext cx="189780" cy="19581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309BC14B-4E1D-4779-7D6B-BF197BC7D025}"/>
              </a:ext>
            </a:extLst>
          </p:cNvPr>
          <p:cNvSpPr/>
          <p:nvPr/>
        </p:nvSpPr>
        <p:spPr>
          <a:xfrm>
            <a:off x="3697881" y="3157601"/>
            <a:ext cx="135557" cy="13176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720BEA34-2E49-D160-0138-120E13CDFBE0}"/>
              </a:ext>
            </a:extLst>
          </p:cNvPr>
          <p:cNvSpPr/>
          <p:nvPr/>
        </p:nvSpPr>
        <p:spPr>
          <a:xfrm>
            <a:off x="4617043" y="3395726"/>
            <a:ext cx="135557" cy="13176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F83B8616-AB76-F508-25EB-4EDC81CE27A5}"/>
              </a:ext>
            </a:extLst>
          </p:cNvPr>
          <p:cNvSpPr/>
          <p:nvPr/>
        </p:nvSpPr>
        <p:spPr>
          <a:xfrm>
            <a:off x="5533825" y="3848163"/>
            <a:ext cx="135557" cy="13176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A39DB016-BF66-C8A2-3234-A9CCBCD5A719}"/>
              </a:ext>
            </a:extLst>
          </p:cNvPr>
          <p:cNvSpPr/>
          <p:nvPr/>
        </p:nvSpPr>
        <p:spPr>
          <a:xfrm>
            <a:off x="6460131" y="4567301"/>
            <a:ext cx="135557" cy="13176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8FDF47D4-DEEB-1323-1354-AF652FC175C9}"/>
              </a:ext>
            </a:extLst>
          </p:cNvPr>
          <p:cNvSpPr/>
          <p:nvPr/>
        </p:nvSpPr>
        <p:spPr>
          <a:xfrm>
            <a:off x="7376226" y="4453644"/>
            <a:ext cx="135557" cy="13176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5FC7E818-89CD-2EC7-CB87-212DB3CC66B7}"/>
              </a:ext>
            </a:extLst>
          </p:cNvPr>
          <p:cNvSpPr/>
          <p:nvPr/>
        </p:nvSpPr>
        <p:spPr>
          <a:xfrm>
            <a:off x="8293988" y="3075908"/>
            <a:ext cx="135557" cy="13176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35C23FB-8C62-706A-42FC-759E75782DCF}"/>
              </a:ext>
            </a:extLst>
          </p:cNvPr>
          <p:cNvSpPr/>
          <p:nvPr/>
        </p:nvSpPr>
        <p:spPr>
          <a:xfrm>
            <a:off x="9187134" y="3096426"/>
            <a:ext cx="189780" cy="19581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0C7BD7B-D665-3FEA-6301-936CC2D19E13}"/>
                  </a:ext>
                </a:extLst>
              </p:cNvPr>
              <p:cNvSpPr txBox="1"/>
              <p:nvPr/>
            </p:nvSpPr>
            <p:spPr>
              <a:xfrm>
                <a:off x="4905770" y="3879840"/>
                <a:ext cx="51911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140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1400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0C7BD7B-D665-3FEA-6301-936CC2D19E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5770" y="3879840"/>
                <a:ext cx="519113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9859599-72C6-AAEE-9CC5-A8F2FC2321D4}"/>
                  </a:ext>
                </a:extLst>
              </p:cNvPr>
              <p:cNvSpPr txBox="1"/>
              <p:nvPr/>
            </p:nvSpPr>
            <p:spPr>
              <a:xfrm>
                <a:off x="5026724" y="4587188"/>
                <a:ext cx="51911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400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9859599-72C6-AAEE-9CC5-A8F2FC2321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6724" y="4587188"/>
                <a:ext cx="519113" cy="307777"/>
              </a:xfrm>
              <a:prstGeom prst="rect">
                <a:avLst/>
              </a:prstGeom>
              <a:blipFill>
                <a:blip r:embed="rId10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24199CF-105F-D230-FF3E-6248D9074A02}"/>
                  </a:ext>
                </a:extLst>
              </p:cNvPr>
              <p:cNvSpPr txBox="1"/>
              <p:nvPr/>
            </p:nvSpPr>
            <p:spPr>
              <a:xfrm>
                <a:off x="5424883" y="5437658"/>
                <a:ext cx="39528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24199CF-105F-D230-FF3E-6248D9074A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4883" y="5437658"/>
                <a:ext cx="39528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B44534A-B720-9E87-E6C7-225788A18DF1}"/>
                  </a:ext>
                </a:extLst>
              </p:cNvPr>
              <p:cNvSpPr txBox="1"/>
              <p:nvPr/>
            </p:nvSpPr>
            <p:spPr>
              <a:xfrm>
                <a:off x="4424313" y="5426953"/>
                <a:ext cx="39528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B44534A-B720-9E87-E6C7-225788A18D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4313" y="5426953"/>
                <a:ext cx="395288" cy="369332"/>
              </a:xfrm>
              <a:prstGeom prst="rect">
                <a:avLst/>
              </a:prstGeom>
              <a:blipFill>
                <a:blip r:embed="rId12"/>
                <a:stretch>
                  <a:fillRect r="-3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1EAFAE0-20BD-4BFB-0873-251AC55BB5C5}"/>
                  </a:ext>
                </a:extLst>
              </p:cNvPr>
              <p:cNvSpPr txBox="1"/>
              <p:nvPr/>
            </p:nvSpPr>
            <p:spPr>
              <a:xfrm>
                <a:off x="5601013" y="2530110"/>
                <a:ext cx="1449243" cy="6721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600" b="0" i="1" smtClean="0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1600" b="0" i="1" smtClean="0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600" b="0" i="1" smtClean="0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sz="1600" i="1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600" i="1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600" i="1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600" i="1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sz="1600" i="1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schemeClr val="accent5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solidFill>
                                            <a:schemeClr val="accent5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solidFill>
                                            <a:schemeClr val="accent5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solidFill>
                                            <a:schemeClr val="accent5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1600" i="1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sz="1600" i="1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sz="1600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1EAFAE0-20BD-4BFB-0873-251AC55BB5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1013" y="2530110"/>
                <a:ext cx="1449243" cy="672172"/>
              </a:xfrm>
              <a:prstGeom prst="rect">
                <a:avLst/>
              </a:prstGeom>
              <a:blipFill>
                <a:blip r:embed="rId13"/>
                <a:stretch>
                  <a:fillRect b="-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A005F10-66DF-EAD5-3D9D-FF0D339DD36F}"/>
                  </a:ext>
                </a:extLst>
              </p:cNvPr>
              <p:cNvSpPr txBox="1"/>
              <p:nvPr/>
            </p:nvSpPr>
            <p:spPr>
              <a:xfrm>
                <a:off x="5205141" y="2756014"/>
                <a:ext cx="38920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6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600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A005F10-66DF-EAD5-3D9D-FF0D339DD3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5141" y="2756014"/>
                <a:ext cx="389209" cy="246221"/>
              </a:xfrm>
              <a:prstGeom prst="rect">
                <a:avLst/>
              </a:prstGeom>
              <a:blipFill>
                <a:blip r:embed="rId14"/>
                <a:stretch>
                  <a:fillRect l="-12500" r="-4688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03042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A72668-3C46-0074-2E06-E30F707C325A}"/>
              </a:ext>
            </a:extLst>
          </p:cNvPr>
          <p:cNvCxnSpPr/>
          <p:nvPr/>
        </p:nvCxnSpPr>
        <p:spPr>
          <a:xfrm>
            <a:off x="2234242" y="2576915"/>
            <a:ext cx="0" cy="3851847"/>
          </a:xfrm>
          <a:prstGeom prst="line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4373F8C-81BC-1A13-041B-976CA0D5C9FD}"/>
              </a:ext>
            </a:extLst>
          </p:cNvPr>
          <p:cNvSpPr/>
          <p:nvPr/>
        </p:nvSpPr>
        <p:spPr>
          <a:xfrm>
            <a:off x="2881223" y="2994436"/>
            <a:ext cx="6400801" cy="1770809"/>
          </a:xfrm>
          <a:custGeom>
            <a:avLst/>
            <a:gdLst>
              <a:gd name="connsiteX0" fmla="*/ 0 w 7263442"/>
              <a:gd name="connsiteY0" fmla="*/ 813775 h 1645496"/>
              <a:gd name="connsiteX1" fmla="*/ 577970 w 7263442"/>
              <a:gd name="connsiteY1" fmla="*/ 123662 h 1645496"/>
              <a:gd name="connsiteX2" fmla="*/ 1233578 w 7263442"/>
              <a:gd name="connsiteY2" fmla="*/ 28772 h 1645496"/>
              <a:gd name="connsiteX3" fmla="*/ 1880559 w 7263442"/>
              <a:gd name="connsiteY3" fmla="*/ 451466 h 1645496"/>
              <a:gd name="connsiteX4" fmla="*/ 2544793 w 7263442"/>
              <a:gd name="connsiteY4" fmla="*/ 1331360 h 1645496"/>
              <a:gd name="connsiteX5" fmla="*/ 3381555 w 7263442"/>
              <a:gd name="connsiteY5" fmla="*/ 1616032 h 1645496"/>
              <a:gd name="connsiteX6" fmla="*/ 4675517 w 7263442"/>
              <a:gd name="connsiteY6" fmla="*/ 1616032 h 1645496"/>
              <a:gd name="connsiteX7" fmla="*/ 5158597 w 7263442"/>
              <a:gd name="connsiteY7" fmla="*/ 1434877 h 1645496"/>
              <a:gd name="connsiteX8" fmla="*/ 5598544 w 7263442"/>
              <a:gd name="connsiteY8" fmla="*/ 865534 h 1645496"/>
              <a:gd name="connsiteX9" fmla="*/ 6047117 w 7263442"/>
              <a:gd name="connsiteY9" fmla="*/ 494598 h 1645496"/>
              <a:gd name="connsiteX10" fmla="*/ 6581955 w 7263442"/>
              <a:gd name="connsiteY10" fmla="*/ 477345 h 1645496"/>
              <a:gd name="connsiteX11" fmla="*/ 7263442 w 7263442"/>
              <a:gd name="connsiteY11" fmla="*/ 874160 h 1645496"/>
              <a:gd name="connsiteX0" fmla="*/ 0 w 7147382"/>
              <a:gd name="connsiteY0" fmla="*/ 1632082 h 1687426"/>
              <a:gd name="connsiteX1" fmla="*/ 461910 w 7147382"/>
              <a:gd name="connsiteY1" fmla="*/ 165592 h 1687426"/>
              <a:gd name="connsiteX2" fmla="*/ 1117518 w 7147382"/>
              <a:gd name="connsiteY2" fmla="*/ 70702 h 1687426"/>
              <a:gd name="connsiteX3" fmla="*/ 1764499 w 7147382"/>
              <a:gd name="connsiteY3" fmla="*/ 493396 h 1687426"/>
              <a:gd name="connsiteX4" fmla="*/ 2428733 w 7147382"/>
              <a:gd name="connsiteY4" fmla="*/ 1373290 h 1687426"/>
              <a:gd name="connsiteX5" fmla="*/ 3265495 w 7147382"/>
              <a:gd name="connsiteY5" fmla="*/ 1657962 h 1687426"/>
              <a:gd name="connsiteX6" fmla="*/ 4559457 w 7147382"/>
              <a:gd name="connsiteY6" fmla="*/ 1657962 h 1687426"/>
              <a:gd name="connsiteX7" fmla="*/ 5042537 w 7147382"/>
              <a:gd name="connsiteY7" fmla="*/ 1476807 h 1687426"/>
              <a:gd name="connsiteX8" fmla="*/ 5482484 w 7147382"/>
              <a:gd name="connsiteY8" fmla="*/ 907464 h 1687426"/>
              <a:gd name="connsiteX9" fmla="*/ 5931057 w 7147382"/>
              <a:gd name="connsiteY9" fmla="*/ 536528 h 1687426"/>
              <a:gd name="connsiteX10" fmla="*/ 6465895 w 7147382"/>
              <a:gd name="connsiteY10" fmla="*/ 519275 h 1687426"/>
              <a:gd name="connsiteX11" fmla="*/ 7147382 w 7147382"/>
              <a:gd name="connsiteY11" fmla="*/ 916090 h 1687426"/>
              <a:gd name="connsiteX0" fmla="*/ 0 w 7147382"/>
              <a:gd name="connsiteY0" fmla="*/ 1561446 h 1616790"/>
              <a:gd name="connsiteX1" fmla="*/ 587643 w 7147382"/>
              <a:gd name="connsiteY1" fmla="*/ 448639 h 1616790"/>
              <a:gd name="connsiteX2" fmla="*/ 1117518 w 7147382"/>
              <a:gd name="connsiteY2" fmla="*/ 66 h 1616790"/>
              <a:gd name="connsiteX3" fmla="*/ 1764499 w 7147382"/>
              <a:gd name="connsiteY3" fmla="*/ 422760 h 1616790"/>
              <a:gd name="connsiteX4" fmla="*/ 2428733 w 7147382"/>
              <a:gd name="connsiteY4" fmla="*/ 1302654 h 1616790"/>
              <a:gd name="connsiteX5" fmla="*/ 3265495 w 7147382"/>
              <a:gd name="connsiteY5" fmla="*/ 1587326 h 1616790"/>
              <a:gd name="connsiteX6" fmla="*/ 4559457 w 7147382"/>
              <a:gd name="connsiteY6" fmla="*/ 1587326 h 1616790"/>
              <a:gd name="connsiteX7" fmla="*/ 5042537 w 7147382"/>
              <a:gd name="connsiteY7" fmla="*/ 1406171 h 1616790"/>
              <a:gd name="connsiteX8" fmla="*/ 5482484 w 7147382"/>
              <a:gd name="connsiteY8" fmla="*/ 836828 h 1616790"/>
              <a:gd name="connsiteX9" fmla="*/ 5931057 w 7147382"/>
              <a:gd name="connsiteY9" fmla="*/ 465892 h 1616790"/>
              <a:gd name="connsiteX10" fmla="*/ 6465895 w 7147382"/>
              <a:gd name="connsiteY10" fmla="*/ 448639 h 1616790"/>
              <a:gd name="connsiteX11" fmla="*/ 7147382 w 7147382"/>
              <a:gd name="connsiteY11" fmla="*/ 845454 h 1616790"/>
              <a:gd name="connsiteX0" fmla="*/ 0 w 7147382"/>
              <a:gd name="connsiteY0" fmla="*/ 1569421 h 1624765"/>
              <a:gd name="connsiteX1" fmla="*/ 587643 w 7147382"/>
              <a:gd name="connsiteY1" fmla="*/ 456614 h 1624765"/>
              <a:gd name="connsiteX2" fmla="*/ 1117518 w 7147382"/>
              <a:gd name="connsiteY2" fmla="*/ 8041 h 1624765"/>
              <a:gd name="connsiteX3" fmla="*/ 1919247 w 7147382"/>
              <a:gd name="connsiteY3" fmla="*/ 258206 h 1624765"/>
              <a:gd name="connsiteX4" fmla="*/ 2428733 w 7147382"/>
              <a:gd name="connsiteY4" fmla="*/ 1310629 h 1624765"/>
              <a:gd name="connsiteX5" fmla="*/ 3265495 w 7147382"/>
              <a:gd name="connsiteY5" fmla="*/ 1595301 h 1624765"/>
              <a:gd name="connsiteX6" fmla="*/ 4559457 w 7147382"/>
              <a:gd name="connsiteY6" fmla="*/ 1595301 h 1624765"/>
              <a:gd name="connsiteX7" fmla="*/ 5042537 w 7147382"/>
              <a:gd name="connsiteY7" fmla="*/ 1414146 h 1624765"/>
              <a:gd name="connsiteX8" fmla="*/ 5482484 w 7147382"/>
              <a:gd name="connsiteY8" fmla="*/ 844803 h 1624765"/>
              <a:gd name="connsiteX9" fmla="*/ 5931057 w 7147382"/>
              <a:gd name="connsiteY9" fmla="*/ 473867 h 1624765"/>
              <a:gd name="connsiteX10" fmla="*/ 6465895 w 7147382"/>
              <a:gd name="connsiteY10" fmla="*/ 456614 h 1624765"/>
              <a:gd name="connsiteX11" fmla="*/ 7147382 w 7147382"/>
              <a:gd name="connsiteY11" fmla="*/ 853429 h 1624765"/>
              <a:gd name="connsiteX0" fmla="*/ 0 w 7147382"/>
              <a:gd name="connsiteY0" fmla="*/ 1565827 h 1660959"/>
              <a:gd name="connsiteX1" fmla="*/ 587643 w 7147382"/>
              <a:gd name="connsiteY1" fmla="*/ 453020 h 1660959"/>
              <a:gd name="connsiteX2" fmla="*/ 1117518 w 7147382"/>
              <a:gd name="connsiteY2" fmla="*/ 4447 h 1660959"/>
              <a:gd name="connsiteX3" fmla="*/ 1919247 w 7147382"/>
              <a:gd name="connsiteY3" fmla="*/ 254612 h 1660959"/>
              <a:gd name="connsiteX4" fmla="*/ 3028377 w 7147382"/>
              <a:gd name="connsiteY4" fmla="*/ 754944 h 1660959"/>
              <a:gd name="connsiteX5" fmla="*/ 3265495 w 7147382"/>
              <a:gd name="connsiteY5" fmla="*/ 1591707 h 1660959"/>
              <a:gd name="connsiteX6" fmla="*/ 4559457 w 7147382"/>
              <a:gd name="connsiteY6" fmla="*/ 1591707 h 1660959"/>
              <a:gd name="connsiteX7" fmla="*/ 5042537 w 7147382"/>
              <a:gd name="connsiteY7" fmla="*/ 1410552 h 1660959"/>
              <a:gd name="connsiteX8" fmla="*/ 5482484 w 7147382"/>
              <a:gd name="connsiteY8" fmla="*/ 841209 h 1660959"/>
              <a:gd name="connsiteX9" fmla="*/ 5931057 w 7147382"/>
              <a:gd name="connsiteY9" fmla="*/ 470273 h 1660959"/>
              <a:gd name="connsiteX10" fmla="*/ 6465895 w 7147382"/>
              <a:gd name="connsiteY10" fmla="*/ 453020 h 1660959"/>
              <a:gd name="connsiteX11" fmla="*/ 7147382 w 7147382"/>
              <a:gd name="connsiteY11" fmla="*/ 849835 h 1660959"/>
              <a:gd name="connsiteX0" fmla="*/ 0 w 7147382"/>
              <a:gd name="connsiteY0" fmla="*/ 1565827 h 1591733"/>
              <a:gd name="connsiteX1" fmla="*/ 587643 w 7147382"/>
              <a:gd name="connsiteY1" fmla="*/ 453020 h 1591733"/>
              <a:gd name="connsiteX2" fmla="*/ 1117518 w 7147382"/>
              <a:gd name="connsiteY2" fmla="*/ 4447 h 1591733"/>
              <a:gd name="connsiteX3" fmla="*/ 1919247 w 7147382"/>
              <a:gd name="connsiteY3" fmla="*/ 254612 h 1591733"/>
              <a:gd name="connsiteX4" fmla="*/ 3028377 w 7147382"/>
              <a:gd name="connsiteY4" fmla="*/ 754944 h 1591733"/>
              <a:gd name="connsiteX5" fmla="*/ 3923170 w 7147382"/>
              <a:gd name="connsiteY5" fmla="*/ 1401926 h 1591733"/>
              <a:gd name="connsiteX6" fmla="*/ 4559457 w 7147382"/>
              <a:gd name="connsiteY6" fmla="*/ 1591707 h 1591733"/>
              <a:gd name="connsiteX7" fmla="*/ 5042537 w 7147382"/>
              <a:gd name="connsiteY7" fmla="*/ 1410552 h 1591733"/>
              <a:gd name="connsiteX8" fmla="*/ 5482484 w 7147382"/>
              <a:gd name="connsiteY8" fmla="*/ 841209 h 1591733"/>
              <a:gd name="connsiteX9" fmla="*/ 5931057 w 7147382"/>
              <a:gd name="connsiteY9" fmla="*/ 470273 h 1591733"/>
              <a:gd name="connsiteX10" fmla="*/ 6465895 w 7147382"/>
              <a:gd name="connsiteY10" fmla="*/ 453020 h 1591733"/>
              <a:gd name="connsiteX11" fmla="*/ 7147382 w 7147382"/>
              <a:gd name="connsiteY11" fmla="*/ 849835 h 1591733"/>
              <a:gd name="connsiteX0" fmla="*/ 0 w 7147382"/>
              <a:gd name="connsiteY0" fmla="*/ 1565827 h 1592303"/>
              <a:gd name="connsiteX1" fmla="*/ 587643 w 7147382"/>
              <a:gd name="connsiteY1" fmla="*/ 453020 h 1592303"/>
              <a:gd name="connsiteX2" fmla="*/ 1117518 w 7147382"/>
              <a:gd name="connsiteY2" fmla="*/ 4447 h 1592303"/>
              <a:gd name="connsiteX3" fmla="*/ 1919247 w 7147382"/>
              <a:gd name="connsiteY3" fmla="*/ 254612 h 1592303"/>
              <a:gd name="connsiteX4" fmla="*/ 3028377 w 7147382"/>
              <a:gd name="connsiteY4" fmla="*/ 754944 h 1592303"/>
              <a:gd name="connsiteX5" fmla="*/ 3923170 w 7147382"/>
              <a:gd name="connsiteY5" fmla="*/ 1401926 h 1592303"/>
              <a:gd name="connsiteX6" fmla="*/ 4559457 w 7147382"/>
              <a:gd name="connsiteY6" fmla="*/ 1591707 h 1592303"/>
              <a:gd name="connsiteX7" fmla="*/ 5042538 w 7147382"/>
              <a:gd name="connsiteY7" fmla="*/ 1358793 h 1592303"/>
              <a:gd name="connsiteX8" fmla="*/ 5482484 w 7147382"/>
              <a:gd name="connsiteY8" fmla="*/ 841209 h 1592303"/>
              <a:gd name="connsiteX9" fmla="*/ 5931057 w 7147382"/>
              <a:gd name="connsiteY9" fmla="*/ 470273 h 1592303"/>
              <a:gd name="connsiteX10" fmla="*/ 6465895 w 7147382"/>
              <a:gd name="connsiteY10" fmla="*/ 453020 h 1592303"/>
              <a:gd name="connsiteX11" fmla="*/ 7147382 w 7147382"/>
              <a:gd name="connsiteY11" fmla="*/ 849835 h 1592303"/>
              <a:gd name="connsiteX0" fmla="*/ 0 w 7147382"/>
              <a:gd name="connsiteY0" fmla="*/ 1565827 h 1592303"/>
              <a:gd name="connsiteX1" fmla="*/ 587643 w 7147382"/>
              <a:gd name="connsiteY1" fmla="*/ 453020 h 1592303"/>
              <a:gd name="connsiteX2" fmla="*/ 1117518 w 7147382"/>
              <a:gd name="connsiteY2" fmla="*/ 4447 h 1592303"/>
              <a:gd name="connsiteX3" fmla="*/ 1919247 w 7147382"/>
              <a:gd name="connsiteY3" fmla="*/ 254612 h 1592303"/>
              <a:gd name="connsiteX4" fmla="*/ 3028377 w 7147382"/>
              <a:gd name="connsiteY4" fmla="*/ 754944 h 1592303"/>
              <a:gd name="connsiteX5" fmla="*/ 3923170 w 7147382"/>
              <a:gd name="connsiteY5" fmla="*/ 1401926 h 1592303"/>
              <a:gd name="connsiteX6" fmla="*/ 4559457 w 7147382"/>
              <a:gd name="connsiteY6" fmla="*/ 1591707 h 1592303"/>
              <a:gd name="connsiteX7" fmla="*/ 5042538 w 7147382"/>
              <a:gd name="connsiteY7" fmla="*/ 1358793 h 1592303"/>
              <a:gd name="connsiteX8" fmla="*/ 5482484 w 7147382"/>
              <a:gd name="connsiteY8" fmla="*/ 841209 h 1592303"/>
              <a:gd name="connsiteX9" fmla="*/ 6047118 w 7147382"/>
              <a:gd name="connsiteY9" fmla="*/ 168348 h 1592303"/>
              <a:gd name="connsiteX10" fmla="*/ 6465895 w 7147382"/>
              <a:gd name="connsiteY10" fmla="*/ 453020 h 1592303"/>
              <a:gd name="connsiteX11" fmla="*/ 7147382 w 7147382"/>
              <a:gd name="connsiteY11" fmla="*/ 849835 h 1592303"/>
              <a:gd name="connsiteX0" fmla="*/ 0 w 7147382"/>
              <a:gd name="connsiteY0" fmla="*/ 1752949 h 1779425"/>
              <a:gd name="connsiteX1" fmla="*/ 587643 w 7147382"/>
              <a:gd name="connsiteY1" fmla="*/ 640142 h 1779425"/>
              <a:gd name="connsiteX2" fmla="*/ 1117518 w 7147382"/>
              <a:gd name="connsiteY2" fmla="*/ 191569 h 1779425"/>
              <a:gd name="connsiteX3" fmla="*/ 1919247 w 7147382"/>
              <a:gd name="connsiteY3" fmla="*/ 441734 h 1779425"/>
              <a:gd name="connsiteX4" fmla="*/ 3028377 w 7147382"/>
              <a:gd name="connsiteY4" fmla="*/ 942066 h 1779425"/>
              <a:gd name="connsiteX5" fmla="*/ 3923170 w 7147382"/>
              <a:gd name="connsiteY5" fmla="*/ 1589048 h 1779425"/>
              <a:gd name="connsiteX6" fmla="*/ 4559457 w 7147382"/>
              <a:gd name="connsiteY6" fmla="*/ 1778829 h 1779425"/>
              <a:gd name="connsiteX7" fmla="*/ 5042538 w 7147382"/>
              <a:gd name="connsiteY7" fmla="*/ 1545915 h 1779425"/>
              <a:gd name="connsiteX8" fmla="*/ 5482484 w 7147382"/>
              <a:gd name="connsiteY8" fmla="*/ 1028331 h 1779425"/>
              <a:gd name="connsiteX9" fmla="*/ 6047118 w 7147382"/>
              <a:gd name="connsiteY9" fmla="*/ 355470 h 1779425"/>
              <a:gd name="connsiteX10" fmla="*/ 6456224 w 7147382"/>
              <a:gd name="connsiteY10" fmla="*/ 10414 h 1779425"/>
              <a:gd name="connsiteX11" fmla="*/ 7147382 w 7147382"/>
              <a:gd name="connsiteY11" fmla="*/ 1036957 h 1779425"/>
              <a:gd name="connsiteX0" fmla="*/ 0 w 7089352"/>
              <a:gd name="connsiteY0" fmla="*/ 1752949 h 1779425"/>
              <a:gd name="connsiteX1" fmla="*/ 587643 w 7089352"/>
              <a:gd name="connsiteY1" fmla="*/ 640142 h 1779425"/>
              <a:gd name="connsiteX2" fmla="*/ 1117518 w 7089352"/>
              <a:gd name="connsiteY2" fmla="*/ 191569 h 1779425"/>
              <a:gd name="connsiteX3" fmla="*/ 1919247 w 7089352"/>
              <a:gd name="connsiteY3" fmla="*/ 441734 h 1779425"/>
              <a:gd name="connsiteX4" fmla="*/ 3028377 w 7089352"/>
              <a:gd name="connsiteY4" fmla="*/ 942066 h 1779425"/>
              <a:gd name="connsiteX5" fmla="*/ 3923170 w 7089352"/>
              <a:gd name="connsiteY5" fmla="*/ 1589048 h 1779425"/>
              <a:gd name="connsiteX6" fmla="*/ 4559457 w 7089352"/>
              <a:gd name="connsiteY6" fmla="*/ 1778829 h 1779425"/>
              <a:gd name="connsiteX7" fmla="*/ 5042538 w 7089352"/>
              <a:gd name="connsiteY7" fmla="*/ 1545915 h 1779425"/>
              <a:gd name="connsiteX8" fmla="*/ 5482484 w 7089352"/>
              <a:gd name="connsiteY8" fmla="*/ 1028331 h 1779425"/>
              <a:gd name="connsiteX9" fmla="*/ 6047118 w 7089352"/>
              <a:gd name="connsiteY9" fmla="*/ 355470 h 1779425"/>
              <a:gd name="connsiteX10" fmla="*/ 6456224 w 7089352"/>
              <a:gd name="connsiteY10" fmla="*/ 10414 h 1779425"/>
              <a:gd name="connsiteX11" fmla="*/ 7089352 w 7089352"/>
              <a:gd name="connsiteY11" fmla="*/ 200195 h 1779425"/>
              <a:gd name="connsiteX0" fmla="*/ 0 w 7089352"/>
              <a:gd name="connsiteY0" fmla="*/ 1755589 h 1782065"/>
              <a:gd name="connsiteX1" fmla="*/ 587643 w 7089352"/>
              <a:gd name="connsiteY1" fmla="*/ 642782 h 1782065"/>
              <a:gd name="connsiteX2" fmla="*/ 1117518 w 7089352"/>
              <a:gd name="connsiteY2" fmla="*/ 194209 h 1782065"/>
              <a:gd name="connsiteX3" fmla="*/ 1919247 w 7089352"/>
              <a:gd name="connsiteY3" fmla="*/ 444374 h 1782065"/>
              <a:gd name="connsiteX4" fmla="*/ 3028377 w 7089352"/>
              <a:gd name="connsiteY4" fmla="*/ 944706 h 1782065"/>
              <a:gd name="connsiteX5" fmla="*/ 3923170 w 7089352"/>
              <a:gd name="connsiteY5" fmla="*/ 1591688 h 1782065"/>
              <a:gd name="connsiteX6" fmla="*/ 4559457 w 7089352"/>
              <a:gd name="connsiteY6" fmla="*/ 1781469 h 1782065"/>
              <a:gd name="connsiteX7" fmla="*/ 5042538 w 7089352"/>
              <a:gd name="connsiteY7" fmla="*/ 1548555 h 1782065"/>
              <a:gd name="connsiteX8" fmla="*/ 5482484 w 7089352"/>
              <a:gd name="connsiteY8" fmla="*/ 1030971 h 1782065"/>
              <a:gd name="connsiteX9" fmla="*/ 5969745 w 7089352"/>
              <a:gd name="connsiteY9" fmla="*/ 297725 h 1782065"/>
              <a:gd name="connsiteX10" fmla="*/ 6456224 w 7089352"/>
              <a:gd name="connsiteY10" fmla="*/ 13054 h 1782065"/>
              <a:gd name="connsiteX11" fmla="*/ 7089352 w 7089352"/>
              <a:gd name="connsiteY11" fmla="*/ 202835 h 1782065"/>
              <a:gd name="connsiteX0" fmla="*/ 0 w 7089352"/>
              <a:gd name="connsiteY0" fmla="*/ 1755589 h 1782065"/>
              <a:gd name="connsiteX1" fmla="*/ 587643 w 7089352"/>
              <a:gd name="connsiteY1" fmla="*/ 642782 h 1782065"/>
              <a:gd name="connsiteX2" fmla="*/ 1117518 w 7089352"/>
              <a:gd name="connsiteY2" fmla="*/ 194209 h 1782065"/>
              <a:gd name="connsiteX3" fmla="*/ 1919247 w 7089352"/>
              <a:gd name="connsiteY3" fmla="*/ 444374 h 1782065"/>
              <a:gd name="connsiteX4" fmla="*/ 3028377 w 7089352"/>
              <a:gd name="connsiteY4" fmla="*/ 944706 h 1782065"/>
              <a:gd name="connsiteX5" fmla="*/ 3923170 w 7089352"/>
              <a:gd name="connsiteY5" fmla="*/ 1591688 h 1782065"/>
              <a:gd name="connsiteX6" fmla="*/ 4559457 w 7089352"/>
              <a:gd name="connsiteY6" fmla="*/ 1781469 h 1782065"/>
              <a:gd name="connsiteX7" fmla="*/ 5042538 w 7089352"/>
              <a:gd name="connsiteY7" fmla="*/ 1548555 h 1782065"/>
              <a:gd name="connsiteX8" fmla="*/ 5482484 w 7089352"/>
              <a:gd name="connsiteY8" fmla="*/ 1030971 h 1782065"/>
              <a:gd name="connsiteX9" fmla="*/ 5931058 w 7089352"/>
              <a:gd name="connsiteY9" fmla="*/ 297725 h 1782065"/>
              <a:gd name="connsiteX10" fmla="*/ 6456224 w 7089352"/>
              <a:gd name="connsiteY10" fmla="*/ 13054 h 1782065"/>
              <a:gd name="connsiteX11" fmla="*/ 7089352 w 7089352"/>
              <a:gd name="connsiteY11" fmla="*/ 202835 h 1782065"/>
              <a:gd name="connsiteX0" fmla="*/ 0 w 7089352"/>
              <a:gd name="connsiteY0" fmla="*/ 1754753 h 1781229"/>
              <a:gd name="connsiteX1" fmla="*/ 587643 w 7089352"/>
              <a:gd name="connsiteY1" fmla="*/ 641946 h 1781229"/>
              <a:gd name="connsiteX2" fmla="*/ 1117518 w 7089352"/>
              <a:gd name="connsiteY2" fmla="*/ 193373 h 1781229"/>
              <a:gd name="connsiteX3" fmla="*/ 1919247 w 7089352"/>
              <a:gd name="connsiteY3" fmla="*/ 443538 h 1781229"/>
              <a:gd name="connsiteX4" fmla="*/ 3028377 w 7089352"/>
              <a:gd name="connsiteY4" fmla="*/ 943870 h 1781229"/>
              <a:gd name="connsiteX5" fmla="*/ 3923170 w 7089352"/>
              <a:gd name="connsiteY5" fmla="*/ 1590852 h 1781229"/>
              <a:gd name="connsiteX6" fmla="*/ 4559457 w 7089352"/>
              <a:gd name="connsiteY6" fmla="*/ 1780633 h 1781229"/>
              <a:gd name="connsiteX7" fmla="*/ 5042538 w 7089352"/>
              <a:gd name="connsiteY7" fmla="*/ 1547719 h 1781229"/>
              <a:gd name="connsiteX8" fmla="*/ 5482484 w 7089352"/>
              <a:gd name="connsiteY8" fmla="*/ 1030135 h 1781229"/>
              <a:gd name="connsiteX9" fmla="*/ 5931058 w 7089352"/>
              <a:gd name="connsiteY9" fmla="*/ 296889 h 1781229"/>
              <a:gd name="connsiteX10" fmla="*/ 6456224 w 7089352"/>
              <a:gd name="connsiteY10" fmla="*/ 12218 h 1781229"/>
              <a:gd name="connsiteX11" fmla="*/ 7089352 w 7089352"/>
              <a:gd name="connsiteY11" fmla="*/ 201999 h 1781229"/>
              <a:gd name="connsiteX0" fmla="*/ 0 w 7089352"/>
              <a:gd name="connsiteY0" fmla="*/ 1744333 h 1770809"/>
              <a:gd name="connsiteX1" fmla="*/ 587643 w 7089352"/>
              <a:gd name="connsiteY1" fmla="*/ 631526 h 1770809"/>
              <a:gd name="connsiteX2" fmla="*/ 1117518 w 7089352"/>
              <a:gd name="connsiteY2" fmla="*/ 182953 h 1770809"/>
              <a:gd name="connsiteX3" fmla="*/ 1919247 w 7089352"/>
              <a:gd name="connsiteY3" fmla="*/ 433118 h 1770809"/>
              <a:gd name="connsiteX4" fmla="*/ 3028377 w 7089352"/>
              <a:gd name="connsiteY4" fmla="*/ 933450 h 1770809"/>
              <a:gd name="connsiteX5" fmla="*/ 3923170 w 7089352"/>
              <a:gd name="connsiteY5" fmla="*/ 1580432 h 1770809"/>
              <a:gd name="connsiteX6" fmla="*/ 4559457 w 7089352"/>
              <a:gd name="connsiteY6" fmla="*/ 1770213 h 1770809"/>
              <a:gd name="connsiteX7" fmla="*/ 5042538 w 7089352"/>
              <a:gd name="connsiteY7" fmla="*/ 1537299 h 1770809"/>
              <a:gd name="connsiteX8" fmla="*/ 5482484 w 7089352"/>
              <a:gd name="connsiteY8" fmla="*/ 1019715 h 1770809"/>
              <a:gd name="connsiteX9" fmla="*/ 5931058 w 7089352"/>
              <a:gd name="connsiteY9" fmla="*/ 286469 h 1770809"/>
              <a:gd name="connsiteX10" fmla="*/ 6456224 w 7089352"/>
              <a:gd name="connsiteY10" fmla="*/ 1798 h 1770809"/>
              <a:gd name="connsiteX11" fmla="*/ 7089352 w 7089352"/>
              <a:gd name="connsiteY11" fmla="*/ 191579 h 1770809"/>
              <a:gd name="connsiteX0" fmla="*/ 0 w 7089352"/>
              <a:gd name="connsiteY0" fmla="*/ 1744333 h 1770809"/>
              <a:gd name="connsiteX1" fmla="*/ 587643 w 7089352"/>
              <a:gd name="connsiteY1" fmla="*/ 631526 h 1770809"/>
              <a:gd name="connsiteX2" fmla="*/ 1117518 w 7089352"/>
              <a:gd name="connsiteY2" fmla="*/ 182953 h 1770809"/>
              <a:gd name="connsiteX3" fmla="*/ 1919247 w 7089352"/>
              <a:gd name="connsiteY3" fmla="*/ 433118 h 1770809"/>
              <a:gd name="connsiteX4" fmla="*/ 3028377 w 7089352"/>
              <a:gd name="connsiteY4" fmla="*/ 933450 h 1770809"/>
              <a:gd name="connsiteX5" fmla="*/ 3923170 w 7089352"/>
              <a:gd name="connsiteY5" fmla="*/ 1580432 h 1770809"/>
              <a:gd name="connsiteX6" fmla="*/ 4559457 w 7089352"/>
              <a:gd name="connsiteY6" fmla="*/ 1770213 h 1770809"/>
              <a:gd name="connsiteX7" fmla="*/ 5042538 w 7089352"/>
              <a:gd name="connsiteY7" fmla="*/ 1537299 h 1770809"/>
              <a:gd name="connsiteX8" fmla="*/ 5482484 w 7089352"/>
              <a:gd name="connsiteY8" fmla="*/ 1019715 h 1770809"/>
              <a:gd name="connsiteX9" fmla="*/ 5931058 w 7089352"/>
              <a:gd name="connsiteY9" fmla="*/ 286469 h 1770809"/>
              <a:gd name="connsiteX10" fmla="*/ 6456224 w 7089352"/>
              <a:gd name="connsiteY10" fmla="*/ 1798 h 1770809"/>
              <a:gd name="connsiteX11" fmla="*/ 7089352 w 7089352"/>
              <a:gd name="connsiteY11" fmla="*/ 191579 h 1770809"/>
              <a:gd name="connsiteX0" fmla="*/ 0 w 7089352"/>
              <a:gd name="connsiteY0" fmla="*/ 1744333 h 1770809"/>
              <a:gd name="connsiteX1" fmla="*/ 587643 w 7089352"/>
              <a:gd name="connsiteY1" fmla="*/ 631526 h 1770809"/>
              <a:gd name="connsiteX2" fmla="*/ 1117518 w 7089352"/>
              <a:gd name="connsiteY2" fmla="*/ 182953 h 1770809"/>
              <a:gd name="connsiteX3" fmla="*/ 1919247 w 7089352"/>
              <a:gd name="connsiteY3" fmla="*/ 433118 h 1770809"/>
              <a:gd name="connsiteX4" fmla="*/ 3028377 w 7089352"/>
              <a:gd name="connsiteY4" fmla="*/ 933450 h 1770809"/>
              <a:gd name="connsiteX5" fmla="*/ 3923170 w 7089352"/>
              <a:gd name="connsiteY5" fmla="*/ 1580432 h 1770809"/>
              <a:gd name="connsiteX6" fmla="*/ 4559457 w 7089352"/>
              <a:gd name="connsiteY6" fmla="*/ 1770213 h 1770809"/>
              <a:gd name="connsiteX7" fmla="*/ 5042538 w 7089352"/>
              <a:gd name="connsiteY7" fmla="*/ 1537299 h 1770809"/>
              <a:gd name="connsiteX8" fmla="*/ 5482484 w 7089352"/>
              <a:gd name="connsiteY8" fmla="*/ 1019715 h 1770809"/>
              <a:gd name="connsiteX9" fmla="*/ 5931058 w 7089352"/>
              <a:gd name="connsiteY9" fmla="*/ 286469 h 1770809"/>
              <a:gd name="connsiteX10" fmla="*/ 6456224 w 7089352"/>
              <a:gd name="connsiteY10" fmla="*/ 1798 h 1770809"/>
              <a:gd name="connsiteX11" fmla="*/ 7089352 w 7089352"/>
              <a:gd name="connsiteY11" fmla="*/ 191579 h 1770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089352" h="1770809">
                <a:moveTo>
                  <a:pt x="0" y="1744333"/>
                </a:moveTo>
                <a:cubicBezTo>
                  <a:pt x="186187" y="1464693"/>
                  <a:pt x="401390" y="891756"/>
                  <a:pt x="587643" y="631526"/>
                </a:cubicBezTo>
                <a:cubicBezTo>
                  <a:pt x="773896" y="371296"/>
                  <a:pt x="895584" y="216021"/>
                  <a:pt x="1117518" y="182953"/>
                </a:cubicBezTo>
                <a:cubicBezTo>
                  <a:pt x="1339452" y="149885"/>
                  <a:pt x="1600771" y="308035"/>
                  <a:pt x="1919247" y="433118"/>
                </a:cubicBezTo>
                <a:cubicBezTo>
                  <a:pt x="2237723" y="558201"/>
                  <a:pt x="2694390" y="742231"/>
                  <a:pt x="3028377" y="933450"/>
                </a:cubicBezTo>
                <a:cubicBezTo>
                  <a:pt x="3362364" y="1124669"/>
                  <a:pt x="3667990" y="1440972"/>
                  <a:pt x="3923170" y="1580432"/>
                </a:cubicBezTo>
                <a:cubicBezTo>
                  <a:pt x="4178350" y="1719892"/>
                  <a:pt x="4372896" y="1777402"/>
                  <a:pt x="4559457" y="1770213"/>
                </a:cubicBezTo>
                <a:cubicBezTo>
                  <a:pt x="4746018" y="1763024"/>
                  <a:pt x="4888700" y="1662382"/>
                  <a:pt x="5042538" y="1537299"/>
                </a:cubicBezTo>
                <a:cubicBezTo>
                  <a:pt x="5196376" y="1412216"/>
                  <a:pt x="5334397" y="1228187"/>
                  <a:pt x="5482484" y="1019715"/>
                </a:cubicBezTo>
                <a:cubicBezTo>
                  <a:pt x="5630571" y="811243"/>
                  <a:pt x="5797783" y="438869"/>
                  <a:pt x="5931058" y="286469"/>
                </a:cubicBezTo>
                <a:cubicBezTo>
                  <a:pt x="6064333" y="134069"/>
                  <a:pt x="6243832" y="-18330"/>
                  <a:pt x="6456224" y="1798"/>
                </a:cubicBezTo>
                <a:cubicBezTo>
                  <a:pt x="6697634" y="13298"/>
                  <a:pt x="6916824" y="82311"/>
                  <a:pt x="7089352" y="191579"/>
                </a:cubicBezTo>
              </a:path>
            </a:pathLst>
          </a:cu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2114ED1-99A1-68C1-1AAB-92BC4F569D7F}"/>
                  </a:ext>
                </a:extLst>
              </p:cNvPr>
              <p:cNvSpPr txBox="1"/>
              <p:nvPr/>
            </p:nvSpPr>
            <p:spPr>
              <a:xfrm>
                <a:off x="10054771" y="5223375"/>
                <a:ext cx="87544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2114ED1-99A1-68C1-1AAB-92BC4F569D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4771" y="5223375"/>
                <a:ext cx="875440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77028D75-C55D-9F01-110D-0802D6CD98DE}"/>
                  </a:ext>
                </a:extLst>
              </p:cNvPr>
              <p:cNvSpPr txBox="1"/>
              <p:nvPr/>
            </p:nvSpPr>
            <p:spPr>
              <a:xfrm>
                <a:off x="1796522" y="2033557"/>
                <a:ext cx="87544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77028D75-C55D-9F01-110D-0802D6CD98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6522" y="2033557"/>
                <a:ext cx="8754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E182BAB-DD01-84BD-C0FB-BF7D03D423B5}"/>
                  </a:ext>
                </a:extLst>
              </p:cNvPr>
              <p:cNvSpPr txBox="1"/>
              <p:nvPr/>
            </p:nvSpPr>
            <p:spPr>
              <a:xfrm>
                <a:off x="3954190" y="883574"/>
                <a:ext cx="100835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dirty="0" smtClean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dirty="0" smtClean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dirty="0" smtClean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40000"/>
                        <a:lumOff val="60000"/>
                      </a:schemeClr>
                    </a:solidFill>
                    <a:effectLst/>
                    <a:latin typeface="Euclid" panose="02020503060505020303" pitchFamily="18" charset="0"/>
                  </a:rPr>
                  <a:t> </a:t>
                </a:r>
                <a:endParaRPr lang="en-US" sz="2400" dirty="0">
                  <a:solidFill>
                    <a:schemeClr val="accent1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E182BAB-DD01-84BD-C0FB-BF7D03D423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4190" y="883574"/>
                <a:ext cx="1008354" cy="461665"/>
              </a:xfrm>
              <a:prstGeom prst="rect">
                <a:avLst/>
              </a:prstGeom>
              <a:blipFill>
                <a:blip r:embed="rId4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ACC4921F-EA88-4DB1-0BAF-49DC2497225F}"/>
              </a:ext>
            </a:extLst>
          </p:cNvPr>
          <p:cNvSpPr txBox="1"/>
          <p:nvPr/>
        </p:nvSpPr>
        <p:spPr>
          <a:xfrm>
            <a:off x="5009679" y="737041"/>
            <a:ext cx="16377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95000"/>
                  </a:schemeClr>
                </a:solidFill>
                <a:effectLst/>
                <a:latin typeface="Euclid" panose="02020503060505020303" pitchFamily="18" charset="0"/>
              </a:rPr>
              <a:t>continuous</a:t>
            </a:r>
            <a:endParaRPr lang="en-US" sz="1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8C337AF-35FE-41A7-B5C6-EBA63AFF4BAF}"/>
                  </a:ext>
                </a:extLst>
              </p:cNvPr>
              <p:cNvSpPr txBox="1"/>
              <p:nvPr/>
            </p:nvSpPr>
            <p:spPr>
              <a:xfrm>
                <a:off x="6639471" y="751427"/>
                <a:ext cx="7721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8C337AF-35FE-41A7-B5C6-EBA63AFF4B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9471" y="751427"/>
                <a:ext cx="772134" cy="276999"/>
              </a:xfrm>
              <a:prstGeom prst="rect">
                <a:avLst/>
              </a:prstGeom>
              <a:blipFill>
                <a:blip r:embed="rId5"/>
                <a:stretch>
                  <a:fillRect l="-8661" t="-2174" r="-7087" b="-36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79886EF0-1959-F524-8FFD-EDA5A71E413A}"/>
              </a:ext>
            </a:extLst>
          </p:cNvPr>
          <p:cNvSpPr txBox="1"/>
          <p:nvPr/>
        </p:nvSpPr>
        <p:spPr>
          <a:xfrm>
            <a:off x="5001703" y="1165282"/>
            <a:ext cx="16377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tx1">
                    <a:lumMod val="95000"/>
                  </a:schemeClr>
                </a:solidFill>
                <a:effectLst/>
                <a:latin typeface="Euclid" panose="02020503060505020303" pitchFamily="18" charset="0"/>
              </a:rPr>
              <a:t>differentiable</a:t>
            </a:r>
            <a:endParaRPr lang="en-US" sz="1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DCEB3EF-8423-1561-65BA-84EE9CA1A585}"/>
                  </a:ext>
                </a:extLst>
              </p:cNvPr>
              <p:cNvSpPr txBox="1"/>
              <p:nvPr/>
            </p:nvSpPr>
            <p:spPr>
              <a:xfrm>
                <a:off x="6639471" y="1165282"/>
                <a:ext cx="8215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DCEB3EF-8423-1561-65BA-84EE9CA1A5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9471" y="1165282"/>
                <a:ext cx="821571" cy="276999"/>
              </a:xfrm>
              <a:prstGeom prst="rect">
                <a:avLst/>
              </a:prstGeom>
              <a:blipFill>
                <a:blip r:embed="rId6"/>
                <a:stretch>
                  <a:fillRect l="-8148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A3517D20-7C79-D2CD-1F82-87541D19FE0E}"/>
              </a:ext>
            </a:extLst>
          </p:cNvPr>
          <p:cNvSpPr/>
          <p:nvPr/>
        </p:nvSpPr>
        <p:spPr>
          <a:xfrm>
            <a:off x="4915409" y="625457"/>
            <a:ext cx="2927800" cy="977900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4AE4B1E-35D7-0E71-E3BE-419B85EDA5DA}"/>
              </a:ext>
            </a:extLst>
          </p:cNvPr>
          <p:cNvSpPr/>
          <p:nvPr/>
        </p:nvSpPr>
        <p:spPr>
          <a:xfrm>
            <a:off x="2851150" y="3822699"/>
            <a:ext cx="450850" cy="1646841"/>
          </a:xfrm>
          <a:prstGeom prst="rect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8821E5-FC4F-4B81-9A6C-917C6FC32F70}"/>
              </a:ext>
            </a:extLst>
          </p:cNvPr>
          <p:cNvSpPr/>
          <p:nvPr/>
        </p:nvSpPr>
        <p:spPr>
          <a:xfrm>
            <a:off x="3302000" y="3219449"/>
            <a:ext cx="457200" cy="2253863"/>
          </a:xfrm>
          <a:prstGeom prst="rect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5EBEA2-35F2-5E13-ACFD-2A44A1121BB3}"/>
              </a:ext>
            </a:extLst>
          </p:cNvPr>
          <p:cNvSpPr/>
          <p:nvPr/>
        </p:nvSpPr>
        <p:spPr>
          <a:xfrm>
            <a:off x="3765550" y="3251199"/>
            <a:ext cx="457200" cy="2228851"/>
          </a:xfrm>
          <a:prstGeom prst="rect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67401C-AA1B-89C8-1E29-DE78693EB634}"/>
              </a:ext>
            </a:extLst>
          </p:cNvPr>
          <p:cNvSpPr/>
          <p:nvPr/>
        </p:nvSpPr>
        <p:spPr>
          <a:xfrm>
            <a:off x="4219575" y="3467100"/>
            <a:ext cx="461963" cy="2014538"/>
          </a:xfrm>
          <a:prstGeom prst="rect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6BB3BA5-BB6F-37D8-70AD-8CD35E72F2A6}"/>
              </a:ext>
            </a:extLst>
          </p:cNvPr>
          <p:cNvSpPr/>
          <p:nvPr/>
        </p:nvSpPr>
        <p:spPr>
          <a:xfrm>
            <a:off x="4672012" y="3667125"/>
            <a:ext cx="471487" cy="1819275"/>
          </a:xfrm>
          <a:prstGeom prst="rect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12DA8FC-EDCC-2FC4-585C-4A5A187C3720}"/>
              </a:ext>
            </a:extLst>
          </p:cNvPr>
          <p:cNvSpPr/>
          <p:nvPr/>
        </p:nvSpPr>
        <p:spPr>
          <a:xfrm>
            <a:off x="5138737" y="3919537"/>
            <a:ext cx="466725" cy="1566863"/>
          </a:xfrm>
          <a:prstGeom prst="rect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B35A136-771A-248D-4BA8-2F811F1E2623}"/>
              </a:ext>
            </a:extLst>
          </p:cNvPr>
          <p:cNvSpPr/>
          <p:nvPr/>
        </p:nvSpPr>
        <p:spPr>
          <a:xfrm>
            <a:off x="5605463" y="4291013"/>
            <a:ext cx="466725" cy="1185862"/>
          </a:xfrm>
          <a:prstGeom prst="rect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1A9F914-3DFB-1E46-DDC4-8202C1D2A2C4}"/>
              </a:ext>
            </a:extLst>
          </p:cNvPr>
          <p:cNvSpPr/>
          <p:nvPr/>
        </p:nvSpPr>
        <p:spPr>
          <a:xfrm>
            <a:off x="6067425" y="4638674"/>
            <a:ext cx="466725" cy="842963"/>
          </a:xfrm>
          <a:prstGeom prst="rect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79DB6AD-6FC5-1C42-A904-08E2E76935AA}"/>
              </a:ext>
            </a:extLst>
          </p:cNvPr>
          <p:cNvSpPr/>
          <p:nvPr/>
        </p:nvSpPr>
        <p:spPr>
          <a:xfrm>
            <a:off x="6529387" y="4767263"/>
            <a:ext cx="452437" cy="709612"/>
          </a:xfrm>
          <a:prstGeom prst="rect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7BF505-181D-A2E4-2545-D57E47A698EE}"/>
              </a:ext>
            </a:extLst>
          </p:cNvPr>
          <p:cNvSpPr/>
          <p:nvPr/>
        </p:nvSpPr>
        <p:spPr>
          <a:xfrm>
            <a:off x="6977063" y="4529137"/>
            <a:ext cx="452437" cy="947738"/>
          </a:xfrm>
          <a:prstGeom prst="rect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117027C-A1DF-AB7E-AB0D-CAD661E6A950}"/>
              </a:ext>
            </a:extLst>
          </p:cNvPr>
          <p:cNvSpPr/>
          <p:nvPr/>
        </p:nvSpPr>
        <p:spPr>
          <a:xfrm>
            <a:off x="7429499" y="3910013"/>
            <a:ext cx="461963" cy="1563300"/>
          </a:xfrm>
          <a:prstGeom prst="rect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AC84BC9-669E-55AA-AB3C-AA996B0CADED}"/>
              </a:ext>
            </a:extLst>
          </p:cNvPr>
          <p:cNvSpPr/>
          <p:nvPr/>
        </p:nvSpPr>
        <p:spPr>
          <a:xfrm>
            <a:off x="7886700" y="3138489"/>
            <a:ext cx="485776" cy="2338386"/>
          </a:xfrm>
          <a:prstGeom prst="rect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D6A64AF-0AEF-D62A-FAD9-C0E5EF6D1396}"/>
              </a:ext>
            </a:extLst>
          </p:cNvPr>
          <p:cNvSpPr/>
          <p:nvPr/>
        </p:nvSpPr>
        <p:spPr>
          <a:xfrm>
            <a:off x="8372474" y="3009900"/>
            <a:ext cx="461963" cy="2466975"/>
          </a:xfrm>
          <a:prstGeom prst="rect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8FBA763-53DD-1D8C-8F24-DAC49F998332}"/>
              </a:ext>
            </a:extLst>
          </p:cNvPr>
          <p:cNvSpPr/>
          <p:nvPr/>
        </p:nvSpPr>
        <p:spPr>
          <a:xfrm>
            <a:off x="8848724" y="3194051"/>
            <a:ext cx="441325" cy="2278062"/>
          </a:xfrm>
          <a:prstGeom prst="rect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013CBB0-F4DB-9B7E-21AD-32A0D3BEEA98}"/>
              </a:ext>
            </a:extLst>
          </p:cNvPr>
          <p:cNvCxnSpPr/>
          <p:nvPr/>
        </p:nvCxnSpPr>
        <p:spPr>
          <a:xfrm>
            <a:off x="1613140" y="5479856"/>
            <a:ext cx="868680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4C6A0D9-2660-C9CC-4584-83B2F350D8C9}"/>
              </a:ext>
            </a:extLst>
          </p:cNvPr>
          <p:cNvCxnSpPr>
            <a:cxnSpLocks/>
          </p:cNvCxnSpPr>
          <p:nvPr/>
        </p:nvCxnSpPr>
        <p:spPr>
          <a:xfrm>
            <a:off x="2855344" y="4955575"/>
            <a:ext cx="0" cy="714062"/>
          </a:xfrm>
          <a:prstGeom prst="line">
            <a:avLst/>
          </a:prstGeom>
          <a:ln w="38100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42EBB46-16B9-651C-1244-BD0FC42CAF80}"/>
              </a:ext>
            </a:extLst>
          </p:cNvPr>
          <p:cNvCxnSpPr>
            <a:cxnSpLocks/>
          </p:cNvCxnSpPr>
          <p:nvPr/>
        </p:nvCxnSpPr>
        <p:spPr>
          <a:xfrm>
            <a:off x="9294760" y="3292244"/>
            <a:ext cx="0" cy="2377393"/>
          </a:xfrm>
          <a:prstGeom prst="line">
            <a:avLst/>
          </a:prstGeom>
          <a:ln w="38100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E39FCC3-039A-6797-0D8E-9BC5157E2CF4}"/>
                  </a:ext>
                </a:extLst>
              </p:cNvPr>
              <p:cNvSpPr txBox="1"/>
              <p:nvPr/>
            </p:nvSpPr>
            <p:spPr>
              <a:xfrm>
                <a:off x="2540020" y="5638786"/>
                <a:ext cx="63064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00B0F0"/>
                          </a:solidFill>
                          <a:effectLst/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E39FCC3-039A-6797-0D8E-9BC5157E2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0020" y="5638786"/>
                <a:ext cx="630648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4AF2AE7-CE79-AC5B-8B23-8517311451ED}"/>
                  </a:ext>
                </a:extLst>
              </p:cNvPr>
              <p:cNvSpPr txBox="1"/>
              <p:nvPr/>
            </p:nvSpPr>
            <p:spPr>
              <a:xfrm>
                <a:off x="8979436" y="5669637"/>
                <a:ext cx="63064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00B0F0"/>
                          </a:solidFill>
                          <a:effectLst/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4AF2AE7-CE79-AC5B-8B23-8517311451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9436" y="5669637"/>
                <a:ext cx="630648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Oval 27">
            <a:extLst>
              <a:ext uri="{FF2B5EF4-FFF2-40B4-BE49-F238E27FC236}">
                <a16:creationId xmlns:a16="http://schemas.microsoft.com/office/drawing/2014/main" id="{0C0DEED9-626D-BC0C-5F1E-341E58C019B1}"/>
              </a:ext>
            </a:extLst>
          </p:cNvPr>
          <p:cNvSpPr/>
          <p:nvPr/>
        </p:nvSpPr>
        <p:spPr>
          <a:xfrm>
            <a:off x="2750592" y="4696205"/>
            <a:ext cx="189780" cy="19581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E20912B6-D5D5-A126-B616-59B7E5EFF20F}"/>
              </a:ext>
            </a:extLst>
          </p:cNvPr>
          <p:cNvSpPr/>
          <p:nvPr/>
        </p:nvSpPr>
        <p:spPr>
          <a:xfrm>
            <a:off x="3230362" y="3767201"/>
            <a:ext cx="135557" cy="13176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309BC14B-4E1D-4779-7D6B-BF197BC7D025}"/>
              </a:ext>
            </a:extLst>
          </p:cNvPr>
          <p:cNvSpPr/>
          <p:nvPr/>
        </p:nvSpPr>
        <p:spPr>
          <a:xfrm>
            <a:off x="3697881" y="3157601"/>
            <a:ext cx="135557" cy="13176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BF386B02-236A-EAAF-117E-7ECA225A45FA}"/>
              </a:ext>
            </a:extLst>
          </p:cNvPr>
          <p:cNvSpPr/>
          <p:nvPr/>
        </p:nvSpPr>
        <p:spPr>
          <a:xfrm>
            <a:off x="4157462" y="3181413"/>
            <a:ext cx="135557" cy="13176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720BEA34-2E49-D160-0138-120E13CDFBE0}"/>
              </a:ext>
            </a:extLst>
          </p:cNvPr>
          <p:cNvSpPr/>
          <p:nvPr/>
        </p:nvSpPr>
        <p:spPr>
          <a:xfrm>
            <a:off x="4617043" y="3395726"/>
            <a:ext cx="135557" cy="13176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9BB6A73E-2CBC-AA6A-1CF6-734E25DB1655}"/>
              </a:ext>
            </a:extLst>
          </p:cNvPr>
          <p:cNvSpPr/>
          <p:nvPr/>
        </p:nvSpPr>
        <p:spPr>
          <a:xfrm>
            <a:off x="5069481" y="3600513"/>
            <a:ext cx="135557" cy="13176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F83B8616-AB76-F508-25EB-4EDC81CE27A5}"/>
              </a:ext>
            </a:extLst>
          </p:cNvPr>
          <p:cNvSpPr/>
          <p:nvPr/>
        </p:nvSpPr>
        <p:spPr>
          <a:xfrm>
            <a:off x="5533825" y="3848163"/>
            <a:ext cx="135557" cy="13176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A53CA57E-EC4E-FD40-B8A9-08A80FC14ADD}"/>
              </a:ext>
            </a:extLst>
          </p:cNvPr>
          <p:cNvSpPr/>
          <p:nvPr/>
        </p:nvSpPr>
        <p:spPr>
          <a:xfrm>
            <a:off x="5998169" y="4217257"/>
            <a:ext cx="135557" cy="13176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A39DB016-BF66-C8A2-3234-A9CCBCD5A719}"/>
              </a:ext>
            </a:extLst>
          </p:cNvPr>
          <p:cNvSpPr/>
          <p:nvPr/>
        </p:nvSpPr>
        <p:spPr>
          <a:xfrm>
            <a:off x="6460131" y="4567301"/>
            <a:ext cx="135557" cy="13176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C375AC0C-EFF1-E994-01A6-6317C7A9882E}"/>
              </a:ext>
            </a:extLst>
          </p:cNvPr>
          <p:cNvSpPr/>
          <p:nvPr/>
        </p:nvSpPr>
        <p:spPr>
          <a:xfrm>
            <a:off x="6914950" y="4693507"/>
            <a:ext cx="135557" cy="13176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8FDF47D4-DEEB-1323-1354-AF652FC175C9}"/>
              </a:ext>
            </a:extLst>
          </p:cNvPr>
          <p:cNvSpPr/>
          <p:nvPr/>
        </p:nvSpPr>
        <p:spPr>
          <a:xfrm>
            <a:off x="7376226" y="4453644"/>
            <a:ext cx="135557" cy="13176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BD36E1A7-0720-0A5C-F030-FBFE8E3EE5EF}"/>
              </a:ext>
            </a:extLst>
          </p:cNvPr>
          <p:cNvSpPr/>
          <p:nvPr/>
        </p:nvSpPr>
        <p:spPr>
          <a:xfrm>
            <a:off x="7822206" y="3843401"/>
            <a:ext cx="135557" cy="13176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5FC7E818-89CD-2EC7-CB87-212DB3CC66B7}"/>
              </a:ext>
            </a:extLst>
          </p:cNvPr>
          <p:cNvSpPr/>
          <p:nvPr/>
        </p:nvSpPr>
        <p:spPr>
          <a:xfrm>
            <a:off x="8293988" y="3075908"/>
            <a:ext cx="135557" cy="13176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5" name="Oval 1024">
            <a:extLst>
              <a:ext uri="{FF2B5EF4-FFF2-40B4-BE49-F238E27FC236}">
                <a16:creationId xmlns:a16="http://schemas.microsoft.com/office/drawing/2014/main" id="{4E82B5BB-D14A-5446-3892-11C645090062}"/>
              </a:ext>
            </a:extLst>
          </p:cNvPr>
          <p:cNvSpPr/>
          <p:nvPr/>
        </p:nvSpPr>
        <p:spPr>
          <a:xfrm>
            <a:off x="8761881" y="2944145"/>
            <a:ext cx="135557" cy="13176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35C23FB-8C62-706A-42FC-759E75782DCF}"/>
              </a:ext>
            </a:extLst>
          </p:cNvPr>
          <p:cNvSpPr/>
          <p:nvPr/>
        </p:nvSpPr>
        <p:spPr>
          <a:xfrm>
            <a:off x="9187134" y="3096426"/>
            <a:ext cx="189780" cy="19581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5B4C3F0-A517-8413-0AA1-99798C2001E9}"/>
                  </a:ext>
                </a:extLst>
              </p:cNvPr>
              <p:cNvSpPr txBox="1"/>
              <p:nvPr/>
            </p:nvSpPr>
            <p:spPr>
              <a:xfrm>
                <a:off x="5601013" y="2530110"/>
                <a:ext cx="1449243" cy="6721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600" b="0" i="1" smtClean="0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1600" b="0" i="1" smtClean="0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600" b="0" i="1" smtClean="0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sz="1600" i="1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600" i="1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600" i="1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600" i="1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sz="1600" i="1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schemeClr val="accent5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solidFill>
                                            <a:schemeClr val="accent5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solidFill>
                                            <a:schemeClr val="accent5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solidFill>
                                            <a:schemeClr val="accent5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1600" i="1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sz="1600" i="1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sz="1600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5B4C3F0-A517-8413-0AA1-99798C2001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1013" y="2530110"/>
                <a:ext cx="1449243" cy="672172"/>
              </a:xfrm>
              <a:prstGeom prst="rect">
                <a:avLst/>
              </a:prstGeom>
              <a:blipFill>
                <a:blip r:embed="rId9"/>
                <a:stretch>
                  <a:fillRect b="-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59C4C90-209C-9E2F-EA27-18F26947ADFF}"/>
                  </a:ext>
                </a:extLst>
              </p:cNvPr>
              <p:cNvSpPr txBox="1"/>
              <p:nvPr/>
            </p:nvSpPr>
            <p:spPr>
              <a:xfrm>
                <a:off x="5205141" y="2756014"/>
                <a:ext cx="38920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6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600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59C4C90-209C-9E2F-EA27-18F26947AD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5141" y="2756014"/>
                <a:ext cx="389209" cy="246221"/>
              </a:xfrm>
              <a:prstGeom prst="rect">
                <a:avLst/>
              </a:prstGeom>
              <a:blipFill>
                <a:blip r:embed="rId10"/>
                <a:stretch>
                  <a:fillRect l="-12500" r="-4688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1690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A72668-3C46-0074-2E06-E30F707C325A}"/>
              </a:ext>
            </a:extLst>
          </p:cNvPr>
          <p:cNvCxnSpPr/>
          <p:nvPr/>
        </p:nvCxnSpPr>
        <p:spPr>
          <a:xfrm>
            <a:off x="2234242" y="2576915"/>
            <a:ext cx="0" cy="3851847"/>
          </a:xfrm>
          <a:prstGeom prst="line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4373F8C-81BC-1A13-041B-976CA0D5C9FD}"/>
              </a:ext>
            </a:extLst>
          </p:cNvPr>
          <p:cNvSpPr/>
          <p:nvPr/>
        </p:nvSpPr>
        <p:spPr>
          <a:xfrm>
            <a:off x="2881223" y="2994436"/>
            <a:ext cx="6400801" cy="1770809"/>
          </a:xfrm>
          <a:custGeom>
            <a:avLst/>
            <a:gdLst>
              <a:gd name="connsiteX0" fmla="*/ 0 w 7263442"/>
              <a:gd name="connsiteY0" fmla="*/ 813775 h 1645496"/>
              <a:gd name="connsiteX1" fmla="*/ 577970 w 7263442"/>
              <a:gd name="connsiteY1" fmla="*/ 123662 h 1645496"/>
              <a:gd name="connsiteX2" fmla="*/ 1233578 w 7263442"/>
              <a:gd name="connsiteY2" fmla="*/ 28772 h 1645496"/>
              <a:gd name="connsiteX3" fmla="*/ 1880559 w 7263442"/>
              <a:gd name="connsiteY3" fmla="*/ 451466 h 1645496"/>
              <a:gd name="connsiteX4" fmla="*/ 2544793 w 7263442"/>
              <a:gd name="connsiteY4" fmla="*/ 1331360 h 1645496"/>
              <a:gd name="connsiteX5" fmla="*/ 3381555 w 7263442"/>
              <a:gd name="connsiteY5" fmla="*/ 1616032 h 1645496"/>
              <a:gd name="connsiteX6" fmla="*/ 4675517 w 7263442"/>
              <a:gd name="connsiteY6" fmla="*/ 1616032 h 1645496"/>
              <a:gd name="connsiteX7" fmla="*/ 5158597 w 7263442"/>
              <a:gd name="connsiteY7" fmla="*/ 1434877 h 1645496"/>
              <a:gd name="connsiteX8" fmla="*/ 5598544 w 7263442"/>
              <a:gd name="connsiteY8" fmla="*/ 865534 h 1645496"/>
              <a:gd name="connsiteX9" fmla="*/ 6047117 w 7263442"/>
              <a:gd name="connsiteY9" fmla="*/ 494598 h 1645496"/>
              <a:gd name="connsiteX10" fmla="*/ 6581955 w 7263442"/>
              <a:gd name="connsiteY10" fmla="*/ 477345 h 1645496"/>
              <a:gd name="connsiteX11" fmla="*/ 7263442 w 7263442"/>
              <a:gd name="connsiteY11" fmla="*/ 874160 h 1645496"/>
              <a:gd name="connsiteX0" fmla="*/ 0 w 7147382"/>
              <a:gd name="connsiteY0" fmla="*/ 1632082 h 1687426"/>
              <a:gd name="connsiteX1" fmla="*/ 461910 w 7147382"/>
              <a:gd name="connsiteY1" fmla="*/ 165592 h 1687426"/>
              <a:gd name="connsiteX2" fmla="*/ 1117518 w 7147382"/>
              <a:gd name="connsiteY2" fmla="*/ 70702 h 1687426"/>
              <a:gd name="connsiteX3" fmla="*/ 1764499 w 7147382"/>
              <a:gd name="connsiteY3" fmla="*/ 493396 h 1687426"/>
              <a:gd name="connsiteX4" fmla="*/ 2428733 w 7147382"/>
              <a:gd name="connsiteY4" fmla="*/ 1373290 h 1687426"/>
              <a:gd name="connsiteX5" fmla="*/ 3265495 w 7147382"/>
              <a:gd name="connsiteY5" fmla="*/ 1657962 h 1687426"/>
              <a:gd name="connsiteX6" fmla="*/ 4559457 w 7147382"/>
              <a:gd name="connsiteY6" fmla="*/ 1657962 h 1687426"/>
              <a:gd name="connsiteX7" fmla="*/ 5042537 w 7147382"/>
              <a:gd name="connsiteY7" fmla="*/ 1476807 h 1687426"/>
              <a:gd name="connsiteX8" fmla="*/ 5482484 w 7147382"/>
              <a:gd name="connsiteY8" fmla="*/ 907464 h 1687426"/>
              <a:gd name="connsiteX9" fmla="*/ 5931057 w 7147382"/>
              <a:gd name="connsiteY9" fmla="*/ 536528 h 1687426"/>
              <a:gd name="connsiteX10" fmla="*/ 6465895 w 7147382"/>
              <a:gd name="connsiteY10" fmla="*/ 519275 h 1687426"/>
              <a:gd name="connsiteX11" fmla="*/ 7147382 w 7147382"/>
              <a:gd name="connsiteY11" fmla="*/ 916090 h 1687426"/>
              <a:gd name="connsiteX0" fmla="*/ 0 w 7147382"/>
              <a:gd name="connsiteY0" fmla="*/ 1561446 h 1616790"/>
              <a:gd name="connsiteX1" fmla="*/ 587643 w 7147382"/>
              <a:gd name="connsiteY1" fmla="*/ 448639 h 1616790"/>
              <a:gd name="connsiteX2" fmla="*/ 1117518 w 7147382"/>
              <a:gd name="connsiteY2" fmla="*/ 66 h 1616790"/>
              <a:gd name="connsiteX3" fmla="*/ 1764499 w 7147382"/>
              <a:gd name="connsiteY3" fmla="*/ 422760 h 1616790"/>
              <a:gd name="connsiteX4" fmla="*/ 2428733 w 7147382"/>
              <a:gd name="connsiteY4" fmla="*/ 1302654 h 1616790"/>
              <a:gd name="connsiteX5" fmla="*/ 3265495 w 7147382"/>
              <a:gd name="connsiteY5" fmla="*/ 1587326 h 1616790"/>
              <a:gd name="connsiteX6" fmla="*/ 4559457 w 7147382"/>
              <a:gd name="connsiteY6" fmla="*/ 1587326 h 1616790"/>
              <a:gd name="connsiteX7" fmla="*/ 5042537 w 7147382"/>
              <a:gd name="connsiteY7" fmla="*/ 1406171 h 1616790"/>
              <a:gd name="connsiteX8" fmla="*/ 5482484 w 7147382"/>
              <a:gd name="connsiteY8" fmla="*/ 836828 h 1616790"/>
              <a:gd name="connsiteX9" fmla="*/ 5931057 w 7147382"/>
              <a:gd name="connsiteY9" fmla="*/ 465892 h 1616790"/>
              <a:gd name="connsiteX10" fmla="*/ 6465895 w 7147382"/>
              <a:gd name="connsiteY10" fmla="*/ 448639 h 1616790"/>
              <a:gd name="connsiteX11" fmla="*/ 7147382 w 7147382"/>
              <a:gd name="connsiteY11" fmla="*/ 845454 h 1616790"/>
              <a:gd name="connsiteX0" fmla="*/ 0 w 7147382"/>
              <a:gd name="connsiteY0" fmla="*/ 1569421 h 1624765"/>
              <a:gd name="connsiteX1" fmla="*/ 587643 w 7147382"/>
              <a:gd name="connsiteY1" fmla="*/ 456614 h 1624765"/>
              <a:gd name="connsiteX2" fmla="*/ 1117518 w 7147382"/>
              <a:gd name="connsiteY2" fmla="*/ 8041 h 1624765"/>
              <a:gd name="connsiteX3" fmla="*/ 1919247 w 7147382"/>
              <a:gd name="connsiteY3" fmla="*/ 258206 h 1624765"/>
              <a:gd name="connsiteX4" fmla="*/ 2428733 w 7147382"/>
              <a:gd name="connsiteY4" fmla="*/ 1310629 h 1624765"/>
              <a:gd name="connsiteX5" fmla="*/ 3265495 w 7147382"/>
              <a:gd name="connsiteY5" fmla="*/ 1595301 h 1624765"/>
              <a:gd name="connsiteX6" fmla="*/ 4559457 w 7147382"/>
              <a:gd name="connsiteY6" fmla="*/ 1595301 h 1624765"/>
              <a:gd name="connsiteX7" fmla="*/ 5042537 w 7147382"/>
              <a:gd name="connsiteY7" fmla="*/ 1414146 h 1624765"/>
              <a:gd name="connsiteX8" fmla="*/ 5482484 w 7147382"/>
              <a:gd name="connsiteY8" fmla="*/ 844803 h 1624765"/>
              <a:gd name="connsiteX9" fmla="*/ 5931057 w 7147382"/>
              <a:gd name="connsiteY9" fmla="*/ 473867 h 1624765"/>
              <a:gd name="connsiteX10" fmla="*/ 6465895 w 7147382"/>
              <a:gd name="connsiteY10" fmla="*/ 456614 h 1624765"/>
              <a:gd name="connsiteX11" fmla="*/ 7147382 w 7147382"/>
              <a:gd name="connsiteY11" fmla="*/ 853429 h 1624765"/>
              <a:gd name="connsiteX0" fmla="*/ 0 w 7147382"/>
              <a:gd name="connsiteY0" fmla="*/ 1565827 h 1660959"/>
              <a:gd name="connsiteX1" fmla="*/ 587643 w 7147382"/>
              <a:gd name="connsiteY1" fmla="*/ 453020 h 1660959"/>
              <a:gd name="connsiteX2" fmla="*/ 1117518 w 7147382"/>
              <a:gd name="connsiteY2" fmla="*/ 4447 h 1660959"/>
              <a:gd name="connsiteX3" fmla="*/ 1919247 w 7147382"/>
              <a:gd name="connsiteY3" fmla="*/ 254612 h 1660959"/>
              <a:gd name="connsiteX4" fmla="*/ 3028377 w 7147382"/>
              <a:gd name="connsiteY4" fmla="*/ 754944 h 1660959"/>
              <a:gd name="connsiteX5" fmla="*/ 3265495 w 7147382"/>
              <a:gd name="connsiteY5" fmla="*/ 1591707 h 1660959"/>
              <a:gd name="connsiteX6" fmla="*/ 4559457 w 7147382"/>
              <a:gd name="connsiteY6" fmla="*/ 1591707 h 1660959"/>
              <a:gd name="connsiteX7" fmla="*/ 5042537 w 7147382"/>
              <a:gd name="connsiteY7" fmla="*/ 1410552 h 1660959"/>
              <a:gd name="connsiteX8" fmla="*/ 5482484 w 7147382"/>
              <a:gd name="connsiteY8" fmla="*/ 841209 h 1660959"/>
              <a:gd name="connsiteX9" fmla="*/ 5931057 w 7147382"/>
              <a:gd name="connsiteY9" fmla="*/ 470273 h 1660959"/>
              <a:gd name="connsiteX10" fmla="*/ 6465895 w 7147382"/>
              <a:gd name="connsiteY10" fmla="*/ 453020 h 1660959"/>
              <a:gd name="connsiteX11" fmla="*/ 7147382 w 7147382"/>
              <a:gd name="connsiteY11" fmla="*/ 849835 h 1660959"/>
              <a:gd name="connsiteX0" fmla="*/ 0 w 7147382"/>
              <a:gd name="connsiteY0" fmla="*/ 1565827 h 1591733"/>
              <a:gd name="connsiteX1" fmla="*/ 587643 w 7147382"/>
              <a:gd name="connsiteY1" fmla="*/ 453020 h 1591733"/>
              <a:gd name="connsiteX2" fmla="*/ 1117518 w 7147382"/>
              <a:gd name="connsiteY2" fmla="*/ 4447 h 1591733"/>
              <a:gd name="connsiteX3" fmla="*/ 1919247 w 7147382"/>
              <a:gd name="connsiteY3" fmla="*/ 254612 h 1591733"/>
              <a:gd name="connsiteX4" fmla="*/ 3028377 w 7147382"/>
              <a:gd name="connsiteY4" fmla="*/ 754944 h 1591733"/>
              <a:gd name="connsiteX5" fmla="*/ 3923170 w 7147382"/>
              <a:gd name="connsiteY5" fmla="*/ 1401926 h 1591733"/>
              <a:gd name="connsiteX6" fmla="*/ 4559457 w 7147382"/>
              <a:gd name="connsiteY6" fmla="*/ 1591707 h 1591733"/>
              <a:gd name="connsiteX7" fmla="*/ 5042537 w 7147382"/>
              <a:gd name="connsiteY7" fmla="*/ 1410552 h 1591733"/>
              <a:gd name="connsiteX8" fmla="*/ 5482484 w 7147382"/>
              <a:gd name="connsiteY8" fmla="*/ 841209 h 1591733"/>
              <a:gd name="connsiteX9" fmla="*/ 5931057 w 7147382"/>
              <a:gd name="connsiteY9" fmla="*/ 470273 h 1591733"/>
              <a:gd name="connsiteX10" fmla="*/ 6465895 w 7147382"/>
              <a:gd name="connsiteY10" fmla="*/ 453020 h 1591733"/>
              <a:gd name="connsiteX11" fmla="*/ 7147382 w 7147382"/>
              <a:gd name="connsiteY11" fmla="*/ 849835 h 1591733"/>
              <a:gd name="connsiteX0" fmla="*/ 0 w 7147382"/>
              <a:gd name="connsiteY0" fmla="*/ 1565827 h 1592303"/>
              <a:gd name="connsiteX1" fmla="*/ 587643 w 7147382"/>
              <a:gd name="connsiteY1" fmla="*/ 453020 h 1592303"/>
              <a:gd name="connsiteX2" fmla="*/ 1117518 w 7147382"/>
              <a:gd name="connsiteY2" fmla="*/ 4447 h 1592303"/>
              <a:gd name="connsiteX3" fmla="*/ 1919247 w 7147382"/>
              <a:gd name="connsiteY3" fmla="*/ 254612 h 1592303"/>
              <a:gd name="connsiteX4" fmla="*/ 3028377 w 7147382"/>
              <a:gd name="connsiteY4" fmla="*/ 754944 h 1592303"/>
              <a:gd name="connsiteX5" fmla="*/ 3923170 w 7147382"/>
              <a:gd name="connsiteY5" fmla="*/ 1401926 h 1592303"/>
              <a:gd name="connsiteX6" fmla="*/ 4559457 w 7147382"/>
              <a:gd name="connsiteY6" fmla="*/ 1591707 h 1592303"/>
              <a:gd name="connsiteX7" fmla="*/ 5042538 w 7147382"/>
              <a:gd name="connsiteY7" fmla="*/ 1358793 h 1592303"/>
              <a:gd name="connsiteX8" fmla="*/ 5482484 w 7147382"/>
              <a:gd name="connsiteY8" fmla="*/ 841209 h 1592303"/>
              <a:gd name="connsiteX9" fmla="*/ 5931057 w 7147382"/>
              <a:gd name="connsiteY9" fmla="*/ 470273 h 1592303"/>
              <a:gd name="connsiteX10" fmla="*/ 6465895 w 7147382"/>
              <a:gd name="connsiteY10" fmla="*/ 453020 h 1592303"/>
              <a:gd name="connsiteX11" fmla="*/ 7147382 w 7147382"/>
              <a:gd name="connsiteY11" fmla="*/ 849835 h 1592303"/>
              <a:gd name="connsiteX0" fmla="*/ 0 w 7147382"/>
              <a:gd name="connsiteY0" fmla="*/ 1565827 h 1592303"/>
              <a:gd name="connsiteX1" fmla="*/ 587643 w 7147382"/>
              <a:gd name="connsiteY1" fmla="*/ 453020 h 1592303"/>
              <a:gd name="connsiteX2" fmla="*/ 1117518 w 7147382"/>
              <a:gd name="connsiteY2" fmla="*/ 4447 h 1592303"/>
              <a:gd name="connsiteX3" fmla="*/ 1919247 w 7147382"/>
              <a:gd name="connsiteY3" fmla="*/ 254612 h 1592303"/>
              <a:gd name="connsiteX4" fmla="*/ 3028377 w 7147382"/>
              <a:gd name="connsiteY4" fmla="*/ 754944 h 1592303"/>
              <a:gd name="connsiteX5" fmla="*/ 3923170 w 7147382"/>
              <a:gd name="connsiteY5" fmla="*/ 1401926 h 1592303"/>
              <a:gd name="connsiteX6" fmla="*/ 4559457 w 7147382"/>
              <a:gd name="connsiteY6" fmla="*/ 1591707 h 1592303"/>
              <a:gd name="connsiteX7" fmla="*/ 5042538 w 7147382"/>
              <a:gd name="connsiteY7" fmla="*/ 1358793 h 1592303"/>
              <a:gd name="connsiteX8" fmla="*/ 5482484 w 7147382"/>
              <a:gd name="connsiteY8" fmla="*/ 841209 h 1592303"/>
              <a:gd name="connsiteX9" fmla="*/ 6047118 w 7147382"/>
              <a:gd name="connsiteY9" fmla="*/ 168348 h 1592303"/>
              <a:gd name="connsiteX10" fmla="*/ 6465895 w 7147382"/>
              <a:gd name="connsiteY10" fmla="*/ 453020 h 1592303"/>
              <a:gd name="connsiteX11" fmla="*/ 7147382 w 7147382"/>
              <a:gd name="connsiteY11" fmla="*/ 849835 h 1592303"/>
              <a:gd name="connsiteX0" fmla="*/ 0 w 7147382"/>
              <a:gd name="connsiteY0" fmla="*/ 1752949 h 1779425"/>
              <a:gd name="connsiteX1" fmla="*/ 587643 w 7147382"/>
              <a:gd name="connsiteY1" fmla="*/ 640142 h 1779425"/>
              <a:gd name="connsiteX2" fmla="*/ 1117518 w 7147382"/>
              <a:gd name="connsiteY2" fmla="*/ 191569 h 1779425"/>
              <a:gd name="connsiteX3" fmla="*/ 1919247 w 7147382"/>
              <a:gd name="connsiteY3" fmla="*/ 441734 h 1779425"/>
              <a:gd name="connsiteX4" fmla="*/ 3028377 w 7147382"/>
              <a:gd name="connsiteY4" fmla="*/ 942066 h 1779425"/>
              <a:gd name="connsiteX5" fmla="*/ 3923170 w 7147382"/>
              <a:gd name="connsiteY5" fmla="*/ 1589048 h 1779425"/>
              <a:gd name="connsiteX6" fmla="*/ 4559457 w 7147382"/>
              <a:gd name="connsiteY6" fmla="*/ 1778829 h 1779425"/>
              <a:gd name="connsiteX7" fmla="*/ 5042538 w 7147382"/>
              <a:gd name="connsiteY7" fmla="*/ 1545915 h 1779425"/>
              <a:gd name="connsiteX8" fmla="*/ 5482484 w 7147382"/>
              <a:gd name="connsiteY8" fmla="*/ 1028331 h 1779425"/>
              <a:gd name="connsiteX9" fmla="*/ 6047118 w 7147382"/>
              <a:gd name="connsiteY9" fmla="*/ 355470 h 1779425"/>
              <a:gd name="connsiteX10" fmla="*/ 6456224 w 7147382"/>
              <a:gd name="connsiteY10" fmla="*/ 10414 h 1779425"/>
              <a:gd name="connsiteX11" fmla="*/ 7147382 w 7147382"/>
              <a:gd name="connsiteY11" fmla="*/ 1036957 h 1779425"/>
              <a:gd name="connsiteX0" fmla="*/ 0 w 7089352"/>
              <a:gd name="connsiteY0" fmla="*/ 1752949 h 1779425"/>
              <a:gd name="connsiteX1" fmla="*/ 587643 w 7089352"/>
              <a:gd name="connsiteY1" fmla="*/ 640142 h 1779425"/>
              <a:gd name="connsiteX2" fmla="*/ 1117518 w 7089352"/>
              <a:gd name="connsiteY2" fmla="*/ 191569 h 1779425"/>
              <a:gd name="connsiteX3" fmla="*/ 1919247 w 7089352"/>
              <a:gd name="connsiteY3" fmla="*/ 441734 h 1779425"/>
              <a:gd name="connsiteX4" fmla="*/ 3028377 w 7089352"/>
              <a:gd name="connsiteY4" fmla="*/ 942066 h 1779425"/>
              <a:gd name="connsiteX5" fmla="*/ 3923170 w 7089352"/>
              <a:gd name="connsiteY5" fmla="*/ 1589048 h 1779425"/>
              <a:gd name="connsiteX6" fmla="*/ 4559457 w 7089352"/>
              <a:gd name="connsiteY6" fmla="*/ 1778829 h 1779425"/>
              <a:gd name="connsiteX7" fmla="*/ 5042538 w 7089352"/>
              <a:gd name="connsiteY7" fmla="*/ 1545915 h 1779425"/>
              <a:gd name="connsiteX8" fmla="*/ 5482484 w 7089352"/>
              <a:gd name="connsiteY8" fmla="*/ 1028331 h 1779425"/>
              <a:gd name="connsiteX9" fmla="*/ 6047118 w 7089352"/>
              <a:gd name="connsiteY9" fmla="*/ 355470 h 1779425"/>
              <a:gd name="connsiteX10" fmla="*/ 6456224 w 7089352"/>
              <a:gd name="connsiteY10" fmla="*/ 10414 h 1779425"/>
              <a:gd name="connsiteX11" fmla="*/ 7089352 w 7089352"/>
              <a:gd name="connsiteY11" fmla="*/ 200195 h 1779425"/>
              <a:gd name="connsiteX0" fmla="*/ 0 w 7089352"/>
              <a:gd name="connsiteY0" fmla="*/ 1755589 h 1782065"/>
              <a:gd name="connsiteX1" fmla="*/ 587643 w 7089352"/>
              <a:gd name="connsiteY1" fmla="*/ 642782 h 1782065"/>
              <a:gd name="connsiteX2" fmla="*/ 1117518 w 7089352"/>
              <a:gd name="connsiteY2" fmla="*/ 194209 h 1782065"/>
              <a:gd name="connsiteX3" fmla="*/ 1919247 w 7089352"/>
              <a:gd name="connsiteY3" fmla="*/ 444374 h 1782065"/>
              <a:gd name="connsiteX4" fmla="*/ 3028377 w 7089352"/>
              <a:gd name="connsiteY4" fmla="*/ 944706 h 1782065"/>
              <a:gd name="connsiteX5" fmla="*/ 3923170 w 7089352"/>
              <a:gd name="connsiteY5" fmla="*/ 1591688 h 1782065"/>
              <a:gd name="connsiteX6" fmla="*/ 4559457 w 7089352"/>
              <a:gd name="connsiteY6" fmla="*/ 1781469 h 1782065"/>
              <a:gd name="connsiteX7" fmla="*/ 5042538 w 7089352"/>
              <a:gd name="connsiteY7" fmla="*/ 1548555 h 1782065"/>
              <a:gd name="connsiteX8" fmla="*/ 5482484 w 7089352"/>
              <a:gd name="connsiteY8" fmla="*/ 1030971 h 1782065"/>
              <a:gd name="connsiteX9" fmla="*/ 5969745 w 7089352"/>
              <a:gd name="connsiteY9" fmla="*/ 297725 h 1782065"/>
              <a:gd name="connsiteX10" fmla="*/ 6456224 w 7089352"/>
              <a:gd name="connsiteY10" fmla="*/ 13054 h 1782065"/>
              <a:gd name="connsiteX11" fmla="*/ 7089352 w 7089352"/>
              <a:gd name="connsiteY11" fmla="*/ 202835 h 1782065"/>
              <a:gd name="connsiteX0" fmla="*/ 0 w 7089352"/>
              <a:gd name="connsiteY0" fmla="*/ 1755589 h 1782065"/>
              <a:gd name="connsiteX1" fmla="*/ 587643 w 7089352"/>
              <a:gd name="connsiteY1" fmla="*/ 642782 h 1782065"/>
              <a:gd name="connsiteX2" fmla="*/ 1117518 w 7089352"/>
              <a:gd name="connsiteY2" fmla="*/ 194209 h 1782065"/>
              <a:gd name="connsiteX3" fmla="*/ 1919247 w 7089352"/>
              <a:gd name="connsiteY3" fmla="*/ 444374 h 1782065"/>
              <a:gd name="connsiteX4" fmla="*/ 3028377 w 7089352"/>
              <a:gd name="connsiteY4" fmla="*/ 944706 h 1782065"/>
              <a:gd name="connsiteX5" fmla="*/ 3923170 w 7089352"/>
              <a:gd name="connsiteY5" fmla="*/ 1591688 h 1782065"/>
              <a:gd name="connsiteX6" fmla="*/ 4559457 w 7089352"/>
              <a:gd name="connsiteY6" fmla="*/ 1781469 h 1782065"/>
              <a:gd name="connsiteX7" fmla="*/ 5042538 w 7089352"/>
              <a:gd name="connsiteY7" fmla="*/ 1548555 h 1782065"/>
              <a:gd name="connsiteX8" fmla="*/ 5482484 w 7089352"/>
              <a:gd name="connsiteY8" fmla="*/ 1030971 h 1782065"/>
              <a:gd name="connsiteX9" fmla="*/ 5931058 w 7089352"/>
              <a:gd name="connsiteY9" fmla="*/ 297725 h 1782065"/>
              <a:gd name="connsiteX10" fmla="*/ 6456224 w 7089352"/>
              <a:gd name="connsiteY10" fmla="*/ 13054 h 1782065"/>
              <a:gd name="connsiteX11" fmla="*/ 7089352 w 7089352"/>
              <a:gd name="connsiteY11" fmla="*/ 202835 h 1782065"/>
              <a:gd name="connsiteX0" fmla="*/ 0 w 7089352"/>
              <a:gd name="connsiteY0" fmla="*/ 1754753 h 1781229"/>
              <a:gd name="connsiteX1" fmla="*/ 587643 w 7089352"/>
              <a:gd name="connsiteY1" fmla="*/ 641946 h 1781229"/>
              <a:gd name="connsiteX2" fmla="*/ 1117518 w 7089352"/>
              <a:gd name="connsiteY2" fmla="*/ 193373 h 1781229"/>
              <a:gd name="connsiteX3" fmla="*/ 1919247 w 7089352"/>
              <a:gd name="connsiteY3" fmla="*/ 443538 h 1781229"/>
              <a:gd name="connsiteX4" fmla="*/ 3028377 w 7089352"/>
              <a:gd name="connsiteY4" fmla="*/ 943870 h 1781229"/>
              <a:gd name="connsiteX5" fmla="*/ 3923170 w 7089352"/>
              <a:gd name="connsiteY5" fmla="*/ 1590852 h 1781229"/>
              <a:gd name="connsiteX6" fmla="*/ 4559457 w 7089352"/>
              <a:gd name="connsiteY6" fmla="*/ 1780633 h 1781229"/>
              <a:gd name="connsiteX7" fmla="*/ 5042538 w 7089352"/>
              <a:gd name="connsiteY7" fmla="*/ 1547719 h 1781229"/>
              <a:gd name="connsiteX8" fmla="*/ 5482484 w 7089352"/>
              <a:gd name="connsiteY8" fmla="*/ 1030135 h 1781229"/>
              <a:gd name="connsiteX9" fmla="*/ 5931058 w 7089352"/>
              <a:gd name="connsiteY9" fmla="*/ 296889 h 1781229"/>
              <a:gd name="connsiteX10" fmla="*/ 6456224 w 7089352"/>
              <a:gd name="connsiteY10" fmla="*/ 12218 h 1781229"/>
              <a:gd name="connsiteX11" fmla="*/ 7089352 w 7089352"/>
              <a:gd name="connsiteY11" fmla="*/ 201999 h 1781229"/>
              <a:gd name="connsiteX0" fmla="*/ 0 w 7089352"/>
              <a:gd name="connsiteY0" fmla="*/ 1744333 h 1770809"/>
              <a:gd name="connsiteX1" fmla="*/ 587643 w 7089352"/>
              <a:gd name="connsiteY1" fmla="*/ 631526 h 1770809"/>
              <a:gd name="connsiteX2" fmla="*/ 1117518 w 7089352"/>
              <a:gd name="connsiteY2" fmla="*/ 182953 h 1770809"/>
              <a:gd name="connsiteX3" fmla="*/ 1919247 w 7089352"/>
              <a:gd name="connsiteY3" fmla="*/ 433118 h 1770809"/>
              <a:gd name="connsiteX4" fmla="*/ 3028377 w 7089352"/>
              <a:gd name="connsiteY4" fmla="*/ 933450 h 1770809"/>
              <a:gd name="connsiteX5" fmla="*/ 3923170 w 7089352"/>
              <a:gd name="connsiteY5" fmla="*/ 1580432 h 1770809"/>
              <a:gd name="connsiteX6" fmla="*/ 4559457 w 7089352"/>
              <a:gd name="connsiteY6" fmla="*/ 1770213 h 1770809"/>
              <a:gd name="connsiteX7" fmla="*/ 5042538 w 7089352"/>
              <a:gd name="connsiteY7" fmla="*/ 1537299 h 1770809"/>
              <a:gd name="connsiteX8" fmla="*/ 5482484 w 7089352"/>
              <a:gd name="connsiteY8" fmla="*/ 1019715 h 1770809"/>
              <a:gd name="connsiteX9" fmla="*/ 5931058 w 7089352"/>
              <a:gd name="connsiteY9" fmla="*/ 286469 h 1770809"/>
              <a:gd name="connsiteX10" fmla="*/ 6456224 w 7089352"/>
              <a:gd name="connsiteY10" fmla="*/ 1798 h 1770809"/>
              <a:gd name="connsiteX11" fmla="*/ 7089352 w 7089352"/>
              <a:gd name="connsiteY11" fmla="*/ 191579 h 1770809"/>
              <a:gd name="connsiteX0" fmla="*/ 0 w 7089352"/>
              <a:gd name="connsiteY0" fmla="*/ 1744333 h 1770809"/>
              <a:gd name="connsiteX1" fmla="*/ 587643 w 7089352"/>
              <a:gd name="connsiteY1" fmla="*/ 631526 h 1770809"/>
              <a:gd name="connsiteX2" fmla="*/ 1117518 w 7089352"/>
              <a:gd name="connsiteY2" fmla="*/ 182953 h 1770809"/>
              <a:gd name="connsiteX3" fmla="*/ 1919247 w 7089352"/>
              <a:gd name="connsiteY3" fmla="*/ 433118 h 1770809"/>
              <a:gd name="connsiteX4" fmla="*/ 3028377 w 7089352"/>
              <a:gd name="connsiteY4" fmla="*/ 933450 h 1770809"/>
              <a:gd name="connsiteX5" fmla="*/ 3923170 w 7089352"/>
              <a:gd name="connsiteY5" fmla="*/ 1580432 h 1770809"/>
              <a:gd name="connsiteX6" fmla="*/ 4559457 w 7089352"/>
              <a:gd name="connsiteY6" fmla="*/ 1770213 h 1770809"/>
              <a:gd name="connsiteX7" fmla="*/ 5042538 w 7089352"/>
              <a:gd name="connsiteY7" fmla="*/ 1537299 h 1770809"/>
              <a:gd name="connsiteX8" fmla="*/ 5482484 w 7089352"/>
              <a:gd name="connsiteY8" fmla="*/ 1019715 h 1770809"/>
              <a:gd name="connsiteX9" fmla="*/ 5931058 w 7089352"/>
              <a:gd name="connsiteY9" fmla="*/ 286469 h 1770809"/>
              <a:gd name="connsiteX10" fmla="*/ 6456224 w 7089352"/>
              <a:gd name="connsiteY10" fmla="*/ 1798 h 1770809"/>
              <a:gd name="connsiteX11" fmla="*/ 7089352 w 7089352"/>
              <a:gd name="connsiteY11" fmla="*/ 191579 h 1770809"/>
              <a:gd name="connsiteX0" fmla="*/ 0 w 7089352"/>
              <a:gd name="connsiteY0" fmla="*/ 1744333 h 1770809"/>
              <a:gd name="connsiteX1" fmla="*/ 587643 w 7089352"/>
              <a:gd name="connsiteY1" fmla="*/ 631526 h 1770809"/>
              <a:gd name="connsiteX2" fmla="*/ 1117518 w 7089352"/>
              <a:gd name="connsiteY2" fmla="*/ 182953 h 1770809"/>
              <a:gd name="connsiteX3" fmla="*/ 1919247 w 7089352"/>
              <a:gd name="connsiteY3" fmla="*/ 433118 h 1770809"/>
              <a:gd name="connsiteX4" fmla="*/ 3028377 w 7089352"/>
              <a:gd name="connsiteY4" fmla="*/ 933450 h 1770809"/>
              <a:gd name="connsiteX5" fmla="*/ 3923170 w 7089352"/>
              <a:gd name="connsiteY5" fmla="*/ 1580432 h 1770809"/>
              <a:gd name="connsiteX6" fmla="*/ 4559457 w 7089352"/>
              <a:gd name="connsiteY6" fmla="*/ 1770213 h 1770809"/>
              <a:gd name="connsiteX7" fmla="*/ 5042538 w 7089352"/>
              <a:gd name="connsiteY7" fmla="*/ 1537299 h 1770809"/>
              <a:gd name="connsiteX8" fmla="*/ 5482484 w 7089352"/>
              <a:gd name="connsiteY8" fmla="*/ 1019715 h 1770809"/>
              <a:gd name="connsiteX9" fmla="*/ 5931058 w 7089352"/>
              <a:gd name="connsiteY9" fmla="*/ 286469 h 1770809"/>
              <a:gd name="connsiteX10" fmla="*/ 6456224 w 7089352"/>
              <a:gd name="connsiteY10" fmla="*/ 1798 h 1770809"/>
              <a:gd name="connsiteX11" fmla="*/ 7089352 w 7089352"/>
              <a:gd name="connsiteY11" fmla="*/ 191579 h 1770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089352" h="1770809">
                <a:moveTo>
                  <a:pt x="0" y="1744333"/>
                </a:moveTo>
                <a:cubicBezTo>
                  <a:pt x="186187" y="1464693"/>
                  <a:pt x="401390" y="891756"/>
                  <a:pt x="587643" y="631526"/>
                </a:cubicBezTo>
                <a:cubicBezTo>
                  <a:pt x="773896" y="371296"/>
                  <a:pt x="895584" y="216021"/>
                  <a:pt x="1117518" y="182953"/>
                </a:cubicBezTo>
                <a:cubicBezTo>
                  <a:pt x="1339452" y="149885"/>
                  <a:pt x="1600771" y="308035"/>
                  <a:pt x="1919247" y="433118"/>
                </a:cubicBezTo>
                <a:cubicBezTo>
                  <a:pt x="2237723" y="558201"/>
                  <a:pt x="2694390" y="742231"/>
                  <a:pt x="3028377" y="933450"/>
                </a:cubicBezTo>
                <a:cubicBezTo>
                  <a:pt x="3362364" y="1124669"/>
                  <a:pt x="3667990" y="1440972"/>
                  <a:pt x="3923170" y="1580432"/>
                </a:cubicBezTo>
                <a:cubicBezTo>
                  <a:pt x="4178350" y="1719892"/>
                  <a:pt x="4372896" y="1777402"/>
                  <a:pt x="4559457" y="1770213"/>
                </a:cubicBezTo>
                <a:cubicBezTo>
                  <a:pt x="4746018" y="1763024"/>
                  <a:pt x="4888700" y="1662382"/>
                  <a:pt x="5042538" y="1537299"/>
                </a:cubicBezTo>
                <a:cubicBezTo>
                  <a:pt x="5196376" y="1412216"/>
                  <a:pt x="5334397" y="1228187"/>
                  <a:pt x="5482484" y="1019715"/>
                </a:cubicBezTo>
                <a:cubicBezTo>
                  <a:pt x="5630571" y="811243"/>
                  <a:pt x="5797783" y="438869"/>
                  <a:pt x="5931058" y="286469"/>
                </a:cubicBezTo>
                <a:cubicBezTo>
                  <a:pt x="6064333" y="134069"/>
                  <a:pt x="6243832" y="-18330"/>
                  <a:pt x="6456224" y="1798"/>
                </a:cubicBezTo>
                <a:cubicBezTo>
                  <a:pt x="6697634" y="13298"/>
                  <a:pt x="6916824" y="82311"/>
                  <a:pt x="7089352" y="191579"/>
                </a:cubicBezTo>
              </a:path>
            </a:pathLst>
          </a:cu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E7D16AF-91B9-E484-DBF1-D5314714AE88}"/>
              </a:ext>
            </a:extLst>
          </p:cNvPr>
          <p:cNvCxnSpPr>
            <a:cxnSpLocks/>
          </p:cNvCxnSpPr>
          <p:nvPr/>
        </p:nvCxnSpPr>
        <p:spPr>
          <a:xfrm flipV="1">
            <a:off x="2847975" y="4343400"/>
            <a:ext cx="223838" cy="45720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2114ED1-99A1-68C1-1AAB-92BC4F569D7F}"/>
                  </a:ext>
                </a:extLst>
              </p:cNvPr>
              <p:cNvSpPr txBox="1"/>
              <p:nvPr/>
            </p:nvSpPr>
            <p:spPr>
              <a:xfrm>
                <a:off x="10054771" y="5223375"/>
                <a:ext cx="87544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2114ED1-99A1-68C1-1AAB-92BC4F569D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4771" y="5223375"/>
                <a:ext cx="875440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77028D75-C55D-9F01-110D-0802D6CD98DE}"/>
                  </a:ext>
                </a:extLst>
              </p:cNvPr>
              <p:cNvSpPr txBox="1"/>
              <p:nvPr/>
            </p:nvSpPr>
            <p:spPr>
              <a:xfrm>
                <a:off x="1796522" y="2033557"/>
                <a:ext cx="87544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77028D75-C55D-9F01-110D-0802D6CD98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6522" y="2033557"/>
                <a:ext cx="8754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9" name="Straight Connector 1098">
            <a:extLst>
              <a:ext uri="{FF2B5EF4-FFF2-40B4-BE49-F238E27FC236}">
                <a16:creationId xmlns:a16="http://schemas.microsoft.com/office/drawing/2014/main" id="{B4ED285D-CA89-C1F0-C02B-36AD0F0785B4}"/>
              </a:ext>
            </a:extLst>
          </p:cNvPr>
          <p:cNvCxnSpPr>
            <a:cxnSpLocks/>
          </p:cNvCxnSpPr>
          <p:nvPr/>
        </p:nvCxnSpPr>
        <p:spPr>
          <a:xfrm flipV="1">
            <a:off x="7896225" y="3448050"/>
            <a:ext cx="238125" cy="460375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Oval 117">
            <a:extLst>
              <a:ext uri="{FF2B5EF4-FFF2-40B4-BE49-F238E27FC236}">
                <a16:creationId xmlns:a16="http://schemas.microsoft.com/office/drawing/2014/main" id="{70DB8209-F7AC-8F3A-BCF8-ED32200C6A6D}"/>
              </a:ext>
            </a:extLst>
          </p:cNvPr>
          <p:cNvSpPr/>
          <p:nvPr/>
        </p:nvSpPr>
        <p:spPr>
          <a:xfrm>
            <a:off x="6228881" y="4415058"/>
            <a:ext cx="135557" cy="13176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9" name="TextBox 1118">
                <a:extLst>
                  <a:ext uri="{FF2B5EF4-FFF2-40B4-BE49-F238E27FC236}">
                    <a16:creationId xmlns:a16="http://schemas.microsoft.com/office/drawing/2014/main" id="{AC6DE4EA-4625-7187-B199-790CCEA5B5E8}"/>
                  </a:ext>
                </a:extLst>
              </p:cNvPr>
              <p:cNvSpPr txBox="1"/>
              <p:nvPr/>
            </p:nvSpPr>
            <p:spPr>
              <a:xfrm>
                <a:off x="3954190" y="883574"/>
                <a:ext cx="100835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dirty="0" smtClean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dirty="0" smtClean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dirty="0" smtClean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40000"/>
                        <a:lumOff val="60000"/>
                      </a:schemeClr>
                    </a:solidFill>
                    <a:effectLst/>
                    <a:latin typeface="Euclid" panose="02020503060505020303" pitchFamily="18" charset="0"/>
                  </a:rPr>
                  <a:t> </a:t>
                </a:r>
                <a:endParaRPr lang="en-US" sz="2400" dirty="0">
                  <a:solidFill>
                    <a:schemeClr val="accent1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19" name="TextBox 1118">
                <a:extLst>
                  <a:ext uri="{FF2B5EF4-FFF2-40B4-BE49-F238E27FC236}">
                    <a16:creationId xmlns:a16="http://schemas.microsoft.com/office/drawing/2014/main" id="{AC6DE4EA-4625-7187-B199-790CCEA5B5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4190" y="883574"/>
                <a:ext cx="1008354" cy="461665"/>
              </a:xfrm>
              <a:prstGeom prst="rect">
                <a:avLst/>
              </a:prstGeom>
              <a:blipFill>
                <a:blip r:embed="rId4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0" name="TextBox 1119">
            <a:extLst>
              <a:ext uri="{FF2B5EF4-FFF2-40B4-BE49-F238E27FC236}">
                <a16:creationId xmlns:a16="http://schemas.microsoft.com/office/drawing/2014/main" id="{28B68717-7A4B-E6A6-7E65-1B422CDD97FB}"/>
              </a:ext>
            </a:extLst>
          </p:cNvPr>
          <p:cNvSpPr txBox="1"/>
          <p:nvPr/>
        </p:nvSpPr>
        <p:spPr>
          <a:xfrm>
            <a:off x="5009679" y="737041"/>
            <a:ext cx="16377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95000"/>
                  </a:schemeClr>
                </a:solidFill>
                <a:effectLst/>
                <a:latin typeface="Euclid" panose="02020503060505020303" pitchFamily="18" charset="0"/>
              </a:rPr>
              <a:t>continuous</a:t>
            </a:r>
            <a:endParaRPr lang="en-US" sz="1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1" name="TextBox 1120">
                <a:extLst>
                  <a:ext uri="{FF2B5EF4-FFF2-40B4-BE49-F238E27FC236}">
                    <a16:creationId xmlns:a16="http://schemas.microsoft.com/office/drawing/2014/main" id="{779C9323-57EC-174F-9881-75D028D93087}"/>
                  </a:ext>
                </a:extLst>
              </p:cNvPr>
              <p:cNvSpPr txBox="1"/>
              <p:nvPr/>
            </p:nvSpPr>
            <p:spPr>
              <a:xfrm>
                <a:off x="6639471" y="751427"/>
                <a:ext cx="7721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21" name="TextBox 1120">
                <a:extLst>
                  <a:ext uri="{FF2B5EF4-FFF2-40B4-BE49-F238E27FC236}">
                    <a16:creationId xmlns:a16="http://schemas.microsoft.com/office/drawing/2014/main" id="{779C9323-57EC-174F-9881-75D028D930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9471" y="751427"/>
                <a:ext cx="772134" cy="276999"/>
              </a:xfrm>
              <a:prstGeom prst="rect">
                <a:avLst/>
              </a:prstGeom>
              <a:blipFill>
                <a:blip r:embed="rId5"/>
                <a:stretch>
                  <a:fillRect l="-8661" t="-2174" r="-7087" b="-36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2" name="TextBox 1121">
            <a:extLst>
              <a:ext uri="{FF2B5EF4-FFF2-40B4-BE49-F238E27FC236}">
                <a16:creationId xmlns:a16="http://schemas.microsoft.com/office/drawing/2014/main" id="{02B78418-6F09-9E6F-8BC0-FE06B994D6C0}"/>
              </a:ext>
            </a:extLst>
          </p:cNvPr>
          <p:cNvSpPr txBox="1"/>
          <p:nvPr/>
        </p:nvSpPr>
        <p:spPr>
          <a:xfrm>
            <a:off x="5001703" y="1165282"/>
            <a:ext cx="16377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tx1">
                    <a:lumMod val="95000"/>
                  </a:schemeClr>
                </a:solidFill>
                <a:effectLst/>
                <a:latin typeface="Euclid" panose="02020503060505020303" pitchFamily="18" charset="0"/>
              </a:rPr>
              <a:t>differentiable</a:t>
            </a:r>
            <a:endParaRPr lang="en-US" sz="1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3" name="TextBox 1122">
                <a:extLst>
                  <a:ext uri="{FF2B5EF4-FFF2-40B4-BE49-F238E27FC236}">
                    <a16:creationId xmlns:a16="http://schemas.microsoft.com/office/drawing/2014/main" id="{6CB57A56-ED44-0E3F-104D-7E0179916B03}"/>
                  </a:ext>
                </a:extLst>
              </p:cNvPr>
              <p:cNvSpPr txBox="1"/>
              <p:nvPr/>
            </p:nvSpPr>
            <p:spPr>
              <a:xfrm>
                <a:off x="6639471" y="1165282"/>
                <a:ext cx="8215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123" name="TextBox 1122">
                <a:extLst>
                  <a:ext uri="{FF2B5EF4-FFF2-40B4-BE49-F238E27FC236}">
                    <a16:creationId xmlns:a16="http://schemas.microsoft.com/office/drawing/2014/main" id="{6CB57A56-ED44-0E3F-104D-7E0179916B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9471" y="1165282"/>
                <a:ext cx="821571" cy="276999"/>
              </a:xfrm>
              <a:prstGeom prst="rect">
                <a:avLst/>
              </a:prstGeom>
              <a:blipFill>
                <a:blip r:embed="rId6"/>
                <a:stretch>
                  <a:fillRect l="-8148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4" name="Rectangle 1123">
            <a:extLst>
              <a:ext uri="{FF2B5EF4-FFF2-40B4-BE49-F238E27FC236}">
                <a16:creationId xmlns:a16="http://schemas.microsoft.com/office/drawing/2014/main" id="{F8111E32-92B5-9BFF-F345-92C5FD10D531}"/>
              </a:ext>
            </a:extLst>
          </p:cNvPr>
          <p:cNvSpPr/>
          <p:nvPr/>
        </p:nvSpPr>
        <p:spPr>
          <a:xfrm>
            <a:off x="4915409" y="625457"/>
            <a:ext cx="2927800" cy="977900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A3BCB4C-B2B2-6848-4CE4-A457F38BC3F7}"/>
              </a:ext>
            </a:extLst>
          </p:cNvPr>
          <p:cNvSpPr/>
          <p:nvPr/>
        </p:nvSpPr>
        <p:spPr>
          <a:xfrm>
            <a:off x="2852738" y="4338637"/>
            <a:ext cx="219076" cy="1138237"/>
          </a:xfrm>
          <a:prstGeom prst="rect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5B17E00-0D9F-E8C3-CCCD-808CAA2DC163}"/>
              </a:ext>
            </a:extLst>
          </p:cNvPr>
          <p:cNvSpPr/>
          <p:nvPr/>
        </p:nvSpPr>
        <p:spPr>
          <a:xfrm>
            <a:off x="3067050" y="3838575"/>
            <a:ext cx="233363" cy="1643063"/>
          </a:xfrm>
          <a:prstGeom prst="rect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7EB9034-6A5A-7EBD-479E-0B3994322C56}"/>
              </a:ext>
            </a:extLst>
          </p:cNvPr>
          <p:cNvSpPr/>
          <p:nvPr/>
        </p:nvSpPr>
        <p:spPr>
          <a:xfrm>
            <a:off x="3302000" y="3448049"/>
            <a:ext cx="241300" cy="2028825"/>
          </a:xfrm>
          <a:prstGeom prst="rect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C512D4-0951-C170-218B-98F34B71A3C2}"/>
              </a:ext>
            </a:extLst>
          </p:cNvPr>
          <p:cNvSpPr/>
          <p:nvPr/>
        </p:nvSpPr>
        <p:spPr>
          <a:xfrm>
            <a:off x="3538539" y="3228975"/>
            <a:ext cx="223836" cy="2257425"/>
          </a:xfrm>
          <a:prstGeom prst="rect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0E2D3D-5F73-6EA6-F034-EAB2FC14BD3D}"/>
              </a:ext>
            </a:extLst>
          </p:cNvPr>
          <p:cNvSpPr/>
          <p:nvPr/>
        </p:nvSpPr>
        <p:spPr>
          <a:xfrm>
            <a:off x="3757613" y="3167064"/>
            <a:ext cx="233361" cy="2309811"/>
          </a:xfrm>
          <a:prstGeom prst="rect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963E0DC-1627-AC23-D2C4-B31C9F1E0423}"/>
              </a:ext>
            </a:extLst>
          </p:cNvPr>
          <p:cNvSpPr/>
          <p:nvPr/>
        </p:nvSpPr>
        <p:spPr>
          <a:xfrm>
            <a:off x="3986212" y="3252788"/>
            <a:ext cx="242887" cy="2228850"/>
          </a:xfrm>
          <a:prstGeom prst="rect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EA325E-2B95-4742-4535-D532624ADA94}"/>
              </a:ext>
            </a:extLst>
          </p:cNvPr>
          <p:cNvSpPr/>
          <p:nvPr/>
        </p:nvSpPr>
        <p:spPr>
          <a:xfrm>
            <a:off x="4229100" y="3357563"/>
            <a:ext cx="233362" cy="2124075"/>
          </a:xfrm>
          <a:prstGeom prst="rect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0CF7ED-DD0A-2C12-7DF5-30C271755F47}"/>
              </a:ext>
            </a:extLst>
          </p:cNvPr>
          <p:cNvSpPr/>
          <p:nvPr/>
        </p:nvSpPr>
        <p:spPr>
          <a:xfrm>
            <a:off x="4452938" y="3467099"/>
            <a:ext cx="233362" cy="2009775"/>
          </a:xfrm>
          <a:prstGeom prst="rect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EE0A06-C9E4-D8F0-ABFE-C99A01C8DA4C}"/>
              </a:ext>
            </a:extLst>
          </p:cNvPr>
          <p:cNvSpPr/>
          <p:nvPr/>
        </p:nvSpPr>
        <p:spPr>
          <a:xfrm>
            <a:off x="4686300" y="3557587"/>
            <a:ext cx="223838" cy="1919287"/>
          </a:xfrm>
          <a:prstGeom prst="rect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E933F7-C1EB-D80C-9BEC-5F19443E1B78}"/>
              </a:ext>
            </a:extLst>
          </p:cNvPr>
          <p:cNvSpPr/>
          <p:nvPr/>
        </p:nvSpPr>
        <p:spPr>
          <a:xfrm>
            <a:off x="4910138" y="3662363"/>
            <a:ext cx="223836" cy="1819275"/>
          </a:xfrm>
          <a:prstGeom prst="rect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3AB9D8B-A594-84B8-4680-197CD63E6666}"/>
              </a:ext>
            </a:extLst>
          </p:cNvPr>
          <p:cNvSpPr/>
          <p:nvPr/>
        </p:nvSpPr>
        <p:spPr>
          <a:xfrm>
            <a:off x="5138738" y="3776663"/>
            <a:ext cx="233362" cy="1696649"/>
          </a:xfrm>
          <a:prstGeom prst="rect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FCA5811-9A10-DEEF-6308-D2ECA2F4F6D4}"/>
              </a:ext>
            </a:extLst>
          </p:cNvPr>
          <p:cNvSpPr/>
          <p:nvPr/>
        </p:nvSpPr>
        <p:spPr>
          <a:xfrm>
            <a:off x="5376862" y="3910013"/>
            <a:ext cx="223837" cy="1566862"/>
          </a:xfrm>
          <a:prstGeom prst="rect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A647C60-AF04-22E8-EA65-DD8822549AA1}"/>
              </a:ext>
            </a:extLst>
          </p:cNvPr>
          <p:cNvSpPr/>
          <p:nvPr/>
        </p:nvSpPr>
        <p:spPr>
          <a:xfrm>
            <a:off x="5600700" y="4090988"/>
            <a:ext cx="233362" cy="1382324"/>
          </a:xfrm>
          <a:prstGeom prst="rect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C3D2ECC-465F-FA96-2126-9115D9C13DFE}"/>
              </a:ext>
            </a:extLst>
          </p:cNvPr>
          <p:cNvSpPr/>
          <p:nvPr/>
        </p:nvSpPr>
        <p:spPr>
          <a:xfrm>
            <a:off x="5829300" y="4291013"/>
            <a:ext cx="233362" cy="1182299"/>
          </a:xfrm>
          <a:prstGeom prst="rect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10A81C-0119-6BD1-EA7D-CDE7CE808840}"/>
              </a:ext>
            </a:extLst>
          </p:cNvPr>
          <p:cNvSpPr/>
          <p:nvPr/>
        </p:nvSpPr>
        <p:spPr>
          <a:xfrm>
            <a:off x="6062663" y="4481513"/>
            <a:ext cx="233361" cy="991799"/>
          </a:xfrm>
          <a:prstGeom prst="rect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6F7E0D7-4BB3-B70A-461D-97F9411099C0}"/>
              </a:ext>
            </a:extLst>
          </p:cNvPr>
          <p:cNvSpPr/>
          <p:nvPr/>
        </p:nvSpPr>
        <p:spPr>
          <a:xfrm>
            <a:off x="6300788" y="4633913"/>
            <a:ext cx="228599" cy="839399"/>
          </a:xfrm>
          <a:prstGeom prst="rect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4A2B6D3-B359-FD28-0FCC-2A5DB970453D}"/>
              </a:ext>
            </a:extLst>
          </p:cNvPr>
          <p:cNvSpPr/>
          <p:nvPr/>
        </p:nvSpPr>
        <p:spPr>
          <a:xfrm>
            <a:off x="6529388" y="4729163"/>
            <a:ext cx="219074" cy="744149"/>
          </a:xfrm>
          <a:prstGeom prst="rect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DFB1898-55CF-ACC2-661A-523037305FD1}"/>
              </a:ext>
            </a:extLst>
          </p:cNvPr>
          <p:cNvSpPr/>
          <p:nvPr/>
        </p:nvSpPr>
        <p:spPr>
          <a:xfrm>
            <a:off x="6748463" y="4762500"/>
            <a:ext cx="233361" cy="710812"/>
          </a:xfrm>
          <a:prstGeom prst="rect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382CABD-F3F2-B758-A9E8-8CE2EBC45EBD}"/>
              </a:ext>
            </a:extLst>
          </p:cNvPr>
          <p:cNvSpPr/>
          <p:nvPr/>
        </p:nvSpPr>
        <p:spPr>
          <a:xfrm>
            <a:off x="6981824" y="4700588"/>
            <a:ext cx="233363" cy="772724"/>
          </a:xfrm>
          <a:prstGeom prst="rect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150B5DF-EC6A-C4E6-EC68-729CB3B93AAF}"/>
              </a:ext>
            </a:extLst>
          </p:cNvPr>
          <p:cNvSpPr/>
          <p:nvPr/>
        </p:nvSpPr>
        <p:spPr>
          <a:xfrm>
            <a:off x="7215188" y="4510088"/>
            <a:ext cx="228600" cy="963224"/>
          </a:xfrm>
          <a:prstGeom prst="rect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1FDE373-60A2-FDE1-1C42-0CC99E53180D}"/>
              </a:ext>
            </a:extLst>
          </p:cNvPr>
          <p:cNvSpPr/>
          <p:nvPr/>
        </p:nvSpPr>
        <p:spPr>
          <a:xfrm>
            <a:off x="7448550" y="4252913"/>
            <a:ext cx="223838" cy="1220399"/>
          </a:xfrm>
          <a:prstGeom prst="rect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F175944-4826-4571-8C75-84267DF5044D}"/>
              </a:ext>
            </a:extLst>
          </p:cNvPr>
          <p:cNvSpPr/>
          <p:nvPr/>
        </p:nvSpPr>
        <p:spPr>
          <a:xfrm>
            <a:off x="7672388" y="3905250"/>
            <a:ext cx="219074" cy="1568062"/>
          </a:xfrm>
          <a:prstGeom prst="rect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CDBBB91-98E2-C26F-4DBE-45B97B9933B8}"/>
              </a:ext>
            </a:extLst>
          </p:cNvPr>
          <p:cNvSpPr/>
          <p:nvPr/>
        </p:nvSpPr>
        <p:spPr>
          <a:xfrm>
            <a:off x="7891462" y="3443288"/>
            <a:ext cx="242887" cy="2030024"/>
          </a:xfrm>
          <a:prstGeom prst="rect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DD22850-6E6D-579D-C8F6-8EE875468686}"/>
              </a:ext>
            </a:extLst>
          </p:cNvPr>
          <p:cNvSpPr/>
          <p:nvPr/>
        </p:nvSpPr>
        <p:spPr>
          <a:xfrm>
            <a:off x="8139112" y="3138489"/>
            <a:ext cx="223837" cy="2334824"/>
          </a:xfrm>
          <a:prstGeom prst="rect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B83245E-7FFA-84E5-26AA-7F3C4B0A3611}"/>
              </a:ext>
            </a:extLst>
          </p:cNvPr>
          <p:cNvSpPr/>
          <p:nvPr/>
        </p:nvSpPr>
        <p:spPr>
          <a:xfrm>
            <a:off x="8362950" y="3000375"/>
            <a:ext cx="238124" cy="2472937"/>
          </a:xfrm>
          <a:prstGeom prst="rect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E2AF5DB-F3F0-A729-267B-3EE3744EE90A}"/>
              </a:ext>
            </a:extLst>
          </p:cNvPr>
          <p:cNvSpPr/>
          <p:nvPr/>
        </p:nvSpPr>
        <p:spPr>
          <a:xfrm>
            <a:off x="8605838" y="3009901"/>
            <a:ext cx="228600" cy="2463412"/>
          </a:xfrm>
          <a:prstGeom prst="rect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4D446C3-E3E1-0D73-6F12-C7DC5D4E0D88}"/>
              </a:ext>
            </a:extLst>
          </p:cNvPr>
          <p:cNvSpPr/>
          <p:nvPr/>
        </p:nvSpPr>
        <p:spPr>
          <a:xfrm>
            <a:off x="8834438" y="3071813"/>
            <a:ext cx="223836" cy="2401499"/>
          </a:xfrm>
          <a:prstGeom prst="rect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871E74A-A4ED-2104-3131-BE1370591AE3}"/>
              </a:ext>
            </a:extLst>
          </p:cNvPr>
          <p:cNvSpPr/>
          <p:nvPr/>
        </p:nvSpPr>
        <p:spPr>
          <a:xfrm>
            <a:off x="9058275" y="3190875"/>
            <a:ext cx="238125" cy="2282437"/>
          </a:xfrm>
          <a:prstGeom prst="rect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013CBB0-F4DB-9B7E-21AD-32A0D3BEEA98}"/>
              </a:ext>
            </a:extLst>
          </p:cNvPr>
          <p:cNvCxnSpPr/>
          <p:nvPr/>
        </p:nvCxnSpPr>
        <p:spPr>
          <a:xfrm>
            <a:off x="1613140" y="5479856"/>
            <a:ext cx="868680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4C6A0D9-2660-C9CC-4584-83B2F350D8C9}"/>
              </a:ext>
            </a:extLst>
          </p:cNvPr>
          <p:cNvCxnSpPr>
            <a:cxnSpLocks/>
          </p:cNvCxnSpPr>
          <p:nvPr/>
        </p:nvCxnSpPr>
        <p:spPr>
          <a:xfrm>
            <a:off x="2855344" y="4955575"/>
            <a:ext cx="0" cy="714062"/>
          </a:xfrm>
          <a:prstGeom prst="line">
            <a:avLst/>
          </a:prstGeom>
          <a:ln w="38100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42EBB46-16B9-651C-1244-BD0FC42CAF80}"/>
              </a:ext>
            </a:extLst>
          </p:cNvPr>
          <p:cNvCxnSpPr>
            <a:cxnSpLocks/>
          </p:cNvCxnSpPr>
          <p:nvPr/>
        </p:nvCxnSpPr>
        <p:spPr>
          <a:xfrm>
            <a:off x="9294760" y="3292244"/>
            <a:ext cx="0" cy="2377393"/>
          </a:xfrm>
          <a:prstGeom prst="line">
            <a:avLst/>
          </a:prstGeom>
          <a:ln w="38100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E39FCC3-039A-6797-0D8E-9BC5157E2CF4}"/>
                  </a:ext>
                </a:extLst>
              </p:cNvPr>
              <p:cNvSpPr txBox="1"/>
              <p:nvPr/>
            </p:nvSpPr>
            <p:spPr>
              <a:xfrm>
                <a:off x="2540020" y="5638786"/>
                <a:ext cx="63064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00B0F0"/>
                          </a:solidFill>
                          <a:effectLst/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E39FCC3-039A-6797-0D8E-9BC5157E2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0020" y="5638786"/>
                <a:ext cx="630648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4AF2AE7-CE79-AC5B-8B23-8517311451ED}"/>
                  </a:ext>
                </a:extLst>
              </p:cNvPr>
              <p:cNvSpPr txBox="1"/>
              <p:nvPr/>
            </p:nvSpPr>
            <p:spPr>
              <a:xfrm>
                <a:off x="8979436" y="5669637"/>
                <a:ext cx="63064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00B0F0"/>
                          </a:solidFill>
                          <a:effectLst/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4AF2AE7-CE79-AC5B-8B23-8517311451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9436" y="5669637"/>
                <a:ext cx="630648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Oval 27">
            <a:extLst>
              <a:ext uri="{FF2B5EF4-FFF2-40B4-BE49-F238E27FC236}">
                <a16:creationId xmlns:a16="http://schemas.microsoft.com/office/drawing/2014/main" id="{0C0DEED9-626D-BC0C-5F1E-341E58C019B1}"/>
              </a:ext>
            </a:extLst>
          </p:cNvPr>
          <p:cNvSpPr/>
          <p:nvPr/>
        </p:nvSpPr>
        <p:spPr>
          <a:xfrm>
            <a:off x="2750592" y="4696205"/>
            <a:ext cx="189780" cy="19581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4" name="Straight Connector 1033">
            <a:extLst>
              <a:ext uri="{FF2B5EF4-FFF2-40B4-BE49-F238E27FC236}">
                <a16:creationId xmlns:a16="http://schemas.microsoft.com/office/drawing/2014/main" id="{4DFD9BB5-FA4B-AD12-7EF2-0BF5EDA7D92F}"/>
              </a:ext>
            </a:extLst>
          </p:cNvPr>
          <p:cNvCxnSpPr>
            <a:cxnSpLocks/>
          </p:cNvCxnSpPr>
          <p:nvPr/>
        </p:nvCxnSpPr>
        <p:spPr>
          <a:xfrm flipV="1">
            <a:off x="3073400" y="3832225"/>
            <a:ext cx="225425" cy="511175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Straight Connector 1036">
            <a:extLst>
              <a:ext uri="{FF2B5EF4-FFF2-40B4-BE49-F238E27FC236}">
                <a16:creationId xmlns:a16="http://schemas.microsoft.com/office/drawing/2014/main" id="{C46C50C2-FDEA-B4F7-23D6-E22A5437456F}"/>
              </a:ext>
            </a:extLst>
          </p:cNvPr>
          <p:cNvCxnSpPr>
            <a:cxnSpLocks/>
          </p:cNvCxnSpPr>
          <p:nvPr/>
        </p:nvCxnSpPr>
        <p:spPr>
          <a:xfrm flipV="1">
            <a:off x="3298825" y="3444875"/>
            <a:ext cx="241300" cy="390525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0" name="Straight Connector 1039">
            <a:extLst>
              <a:ext uri="{FF2B5EF4-FFF2-40B4-BE49-F238E27FC236}">
                <a16:creationId xmlns:a16="http://schemas.microsoft.com/office/drawing/2014/main" id="{17B046B2-012A-7940-1655-211BFD65E129}"/>
              </a:ext>
            </a:extLst>
          </p:cNvPr>
          <p:cNvCxnSpPr>
            <a:cxnSpLocks/>
          </p:cNvCxnSpPr>
          <p:nvPr/>
        </p:nvCxnSpPr>
        <p:spPr>
          <a:xfrm flipV="1">
            <a:off x="3549650" y="3219450"/>
            <a:ext cx="215900" cy="225425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Straight Connector 1042">
            <a:extLst>
              <a:ext uri="{FF2B5EF4-FFF2-40B4-BE49-F238E27FC236}">
                <a16:creationId xmlns:a16="http://schemas.microsoft.com/office/drawing/2014/main" id="{45BF3C36-9405-9EA4-DDF6-6A8232547D38}"/>
              </a:ext>
            </a:extLst>
          </p:cNvPr>
          <p:cNvCxnSpPr>
            <a:cxnSpLocks/>
          </p:cNvCxnSpPr>
          <p:nvPr/>
        </p:nvCxnSpPr>
        <p:spPr>
          <a:xfrm flipV="1">
            <a:off x="3768725" y="3171825"/>
            <a:ext cx="222250" cy="47625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6" name="Straight Connector 1045">
            <a:extLst>
              <a:ext uri="{FF2B5EF4-FFF2-40B4-BE49-F238E27FC236}">
                <a16:creationId xmlns:a16="http://schemas.microsoft.com/office/drawing/2014/main" id="{27324567-98BE-822B-74D0-0DDE338F7D8C}"/>
              </a:ext>
            </a:extLst>
          </p:cNvPr>
          <p:cNvCxnSpPr>
            <a:cxnSpLocks/>
          </p:cNvCxnSpPr>
          <p:nvPr/>
        </p:nvCxnSpPr>
        <p:spPr>
          <a:xfrm>
            <a:off x="3994150" y="3171825"/>
            <a:ext cx="228600" cy="7620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9" name="Straight Connector 1048">
            <a:extLst>
              <a:ext uri="{FF2B5EF4-FFF2-40B4-BE49-F238E27FC236}">
                <a16:creationId xmlns:a16="http://schemas.microsoft.com/office/drawing/2014/main" id="{59327490-C588-936E-17BC-7DECEB2E44E6}"/>
              </a:ext>
            </a:extLst>
          </p:cNvPr>
          <p:cNvCxnSpPr>
            <a:cxnSpLocks/>
          </p:cNvCxnSpPr>
          <p:nvPr/>
        </p:nvCxnSpPr>
        <p:spPr>
          <a:xfrm>
            <a:off x="4219575" y="3248025"/>
            <a:ext cx="234950" cy="104775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2" name="Straight Connector 1051">
            <a:extLst>
              <a:ext uri="{FF2B5EF4-FFF2-40B4-BE49-F238E27FC236}">
                <a16:creationId xmlns:a16="http://schemas.microsoft.com/office/drawing/2014/main" id="{CBAE7092-CFB3-2E5F-5F69-9D0AA5C71663}"/>
              </a:ext>
            </a:extLst>
          </p:cNvPr>
          <p:cNvCxnSpPr>
            <a:cxnSpLocks/>
          </p:cNvCxnSpPr>
          <p:nvPr/>
        </p:nvCxnSpPr>
        <p:spPr>
          <a:xfrm>
            <a:off x="4457700" y="3355975"/>
            <a:ext cx="225425" cy="104775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5" name="Straight Connector 1054">
            <a:extLst>
              <a:ext uri="{FF2B5EF4-FFF2-40B4-BE49-F238E27FC236}">
                <a16:creationId xmlns:a16="http://schemas.microsoft.com/office/drawing/2014/main" id="{4B9BD512-44EA-E3D1-D5EB-6E8BD592D6FA}"/>
              </a:ext>
            </a:extLst>
          </p:cNvPr>
          <p:cNvCxnSpPr>
            <a:cxnSpLocks/>
          </p:cNvCxnSpPr>
          <p:nvPr/>
        </p:nvCxnSpPr>
        <p:spPr>
          <a:xfrm>
            <a:off x="4686300" y="3463925"/>
            <a:ext cx="222250" cy="8890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8" name="Straight Connector 1057">
            <a:extLst>
              <a:ext uri="{FF2B5EF4-FFF2-40B4-BE49-F238E27FC236}">
                <a16:creationId xmlns:a16="http://schemas.microsoft.com/office/drawing/2014/main" id="{CD307441-4080-03FB-A4C0-7964796261C8}"/>
              </a:ext>
            </a:extLst>
          </p:cNvPr>
          <p:cNvCxnSpPr>
            <a:cxnSpLocks/>
          </p:cNvCxnSpPr>
          <p:nvPr/>
        </p:nvCxnSpPr>
        <p:spPr>
          <a:xfrm>
            <a:off x="4908550" y="3556000"/>
            <a:ext cx="231775" cy="10795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2" name="Straight Connector 1061">
            <a:extLst>
              <a:ext uri="{FF2B5EF4-FFF2-40B4-BE49-F238E27FC236}">
                <a16:creationId xmlns:a16="http://schemas.microsoft.com/office/drawing/2014/main" id="{E88E316D-2803-F026-5094-56A66BFB8B57}"/>
              </a:ext>
            </a:extLst>
          </p:cNvPr>
          <p:cNvCxnSpPr>
            <a:cxnSpLocks/>
          </p:cNvCxnSpPr>
          <p:nvPr/>
        </p:nvCxnSpPr>
        <p:spPr>
          <a:xfrm>
            <a:off x="5143500" y="3667125"/>
            <a:ext cx="228600" cy="117475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5" name="Straight Connector 1064">
            <a:extLst>
              <a:ext uri="{FF2B5EF4-FFF2-40B4-BE49-F238E27FC236}">
                <a16:creationId xmlns:a16="http://schemas.microsoft.com/office/drawing/2014/main" id="{22CCC219-3C3B-BE59-C00A-FF309CBDF808}"/>
              </a:ext>
            </a:extLst>
          </p:cNvPr>
          <p:cNvCxnSpPr>
            <a:cxnSpLocks/>
          </p:cNvCxnSpPr>
          <p:nvPr/>
        </p:nvCxnSpPr>
        <p:spPr>
          <a:xfrm>
            <a:off x="5375275" y="3784600"/>
            <a:ext cx="225425" cy="130175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8" name="Straight Connector 1067">
            <a:extLst>
              <a:ext uri="{FF2B5EF4-FFF2-40B4-BE49-F238E27FC236}">
                <a16:creationId xmlns:a16="http://schemas.microsoft.com/office/drawing/2014/main" id="{F4A3C048-7295-5956-0776-CE5F969AAD9A}"/>
              </a:ext>
            </a:extLst>
          </p:cNvPr>
          <p:cNvCxnSpPr>
            <a:cxnSpLocks/>
          </p:cNvCxnSpPr>
          <p:nvPr/>
        </p:nvCxnSpPr>
        <p:spPr>
          <a:xfrm>
            <a:off x="5600700" y="3917950"/>
            <a:ext cx="234950" cy="16510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1" name="Straight Connector 1070">
            <a:extLst>
              <a:ext uri="{FF2B5EF4-FFF2-40B4-BE49-F238E27FC236}">
                <a16:creationId xmlns:a16="http://schemas.microsoft.com/office/drawing/2014/main" id="{93F45916-A64F-0240-EC98-4C864277353E}"/>
              </a:ext>
            </a:extLst>
          </p:cNvPr>
          <p:cNvCxnSpPr>
            <a:cxnSpLocks/>
          </p:cNvCxnSpPr>
          <p:nvPr/>
        </p:nvCxnSpPr>
        <p:spPr>
          <a:xfrm>
            <a:off x="5832475" y="4089400"/>
            <a:ext cx="234950" cy="19050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4" name="Straight Connector 1073">
            <a:extLst>
              <a:ext uri="{FF2B5EF4-FFF2-40B4-BE49-F238E27FC236}">
                <a16:creationId xmlns:a16="http://schemas.microsoft.com/office/drawing/2014/main" id="{63353EC9-6E07-30C1-1D1A-CD6AEF822BEA}"/>
              </a:ext>
            </a:extLst>
          </p:cNvPr>
          <p:cNvCxnSpPr>
            <a:cxnSpLocks/>
          </p:cNvCxnSpPr>
          <p:nvPr/>
        </p:nvCxnSpPr>
        <p:spPr>
          <a:xfrm>
            <a:off x="6064250" y="4283075"/>
            <a:ext cx="234950" cy="19685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7" name="Straight Connector 1076">
            <a:extLst>
              <a:ext uri="{FF2B5EF4-FFF2-40B4-BE49-F238E27FC236}">
                <a16:creationId xmlns:a16="http://schemas.microsoft.com/office/drawing/2014/main" id="{136949BA-0BFC-4EF5-287C-E52F1AA3EBA3}"/>
              </a:ext>
            </a:extLst>
          </p:cNvPr>
          <p:cNvCxnSpPr>
            <a:cxnSpLocks/>
          </p:cNvCxnSpPr>
          <p:nvPr/>
        </p:nvCxnSpPr>
        <p:spPr>
          <a:xfrm>
            <a:off x="6296025" y="4479925"/>
            <a:ext cx="234950" cy="15240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0" name="Straight Connector 1079">
            <a:extLst>
              <a:ext uri="{FF2B5EF4-FFF2-40B4-BE49-F238E27FC236}">
                <a16:creationId xmlns:a16="http://schemas.microsoft.com/office/drawing/2014/main" id="{303D5367-B1B9-2308-D532-90B8CF932E58}"/>
              </a:ext>
            </a:extLst>
          </p:cNvPr>
          <p:cNvCxnSpPr>
            <a:cxnSpLocks/>
          </p:cNvCxnSpPr>
          <p:nvPr/>
        </p:nvCxnSpPr>
        <p:spPr>
          <a:xfrm>
            <a:off x="6527800" y="4635500"/>
            <a:ext cx="228600" cy="92075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3" name="Straight Connector 1082">
            <a:extLst>
              <a:ext uri="{FF2B5EF4-FFF2-40B4-BE49-F238E27FC236}">
                <a16:creationId xmlns:a16="http://schemas.microsoft.com/office/drawing/2014/main" id="{2C347C00-4C6D-C050-C008-842AB430768B}"/>
              </a:ext>
            </a:extLst>
          </p:cNvPr>
          <p:cNvCxnSpPr>
            <a:cxnSpLocks/>
          </p:cNvCxnSpPr>
          <p:nvPr/>
        </p:nvCxnSpPr>
        <p:spPr>
          <a:xfrm>
            <a:off x="6753225" y="4727575"/>
            <a:ext cx="231775" cy="3175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6" name="Straight Connector 1085">
            <a:extLst>
              <a:ext uri="{FF2B5EF4-FFF2-40B4-BE49-F238E27FC236}">
                <a16:creationId xmlns:a16="http://schemas.microsoft.com/office/drawing/2014/main" id="{D0B411C0-8527-2E04-B1E4-BFE68476A0F8}"/>
              </a:ext>
            </a:extLst>
          </p:cNvPr>
          <p:cNvCxnSpPr>
            <a:cxnSpLocks/>
          </p:cNvCxnSpPr>
          <p:nvPr/>
        </p:nvCxnSpPr>
        <p:spPr>
          <a:xfrm flipV="1">
            <a:off x="6985000" y="4695825"/>
            <a:ext cx="231775" cy="6350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9" name="Straight Connector 1088">
            <a:extLst>
              <a:ext uri="{FF2B5EF4-FFF2-40B4-BE49-F238E27FC236}">
                <a16:creationId xmlns:a16="http://schemas.microsoft.com/office/drawing/2014/main" id="{D5B2DB68-A4B2-9D41-A633-91EDA7708AF5}"/>
              </a:ext>
            </a:extLst>
          </p:cNvPr>
          <p:cNvCxnSpPr>
            <a:cxnSpLocks/>
          </p:cNvCxnSpPr>
          <p:nvPr/>
        </p:nvCxnSpPr>
        <p:spPr>
          <a:xfrm flipV="1">
            <a:off x="7216775" y="4514850"/>
            <a:ext cx="231775" cy="18415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3" name="Straight Connector 1092">
            <a:extLst>
              <a:ext uri="{FF2B5EF4-FFF2-40B4-BE49-F238E27FC236}">
                <a16:creationId xmlns:a16="http://schemas.microsoft.com/office/drawing/2014/main" id="{6D1BE135-0BB1-EB04-7EF0-4568E326AC8C}"/>
              </a:ext>
            </a:extLst>
          </p:cNvPr>
          <p:cNvCxnSpPr>
            <a:cxnSpLocks/>
          </p:cNvCxnSpPr>
          <p:nvPr/>
        </p:nvCxnSpPr>
        <p:spPr>
          <a:xfrm flipV="1">
            <a:off x="7445375" y="4251325"/>
            <a:ext cx="231775" cy="269875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6" name="Straight Connector 1095">
            <a:extLst>
              <a:ext uri="{FF2B5EF4-FFF2-40B4-BE49-F238E27FC236}">
                <a16:creationId xmlns:a16="http://schemas.microsoft.com/office/drawing/2014/main" id="{57C9C074-2D7A-7DF5-1370-0EFDD9C847A8}"/>
              </a:ext>
            </a:extLst>
          </p:cNvPr>
          <p:cNvCxnSpPr>
            <a:cxnSpLocks/>
          </p:cNvCxnSpPr>
          <p:nvPr/>
        </p:nvCxnSpPr>
        <p:spPr>
          <a:xfrm flipV="1">
            <a:off x="7670800" y="3902075"/>
            <a:ext cx="222250" cy="34925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2" name="Straight Connector 1101">
            <a:extLst>
              <a:ext uri="{FF2B5EF4-FFF2-40B4-BE49-F238E27FC236}">
                <a16:creationId xmlns:a16="http://schemas.microsoft.com/office/drawing/2014/main" id="{25648A35-A0E3-4D0E-154F-71AA797409DC}"/>
              </a:ext>
            </a:extLst>
          </p:cNvPr>
          <p:cNvCxnSpPr>
            <a:cxnSpLocks/>
          </p:cNvCxnSpPr>
          <p:nvPr/>
        </p:nvCxnSpPr>
        <p:spPr>
          <a:xfrm flipV="1">
            <a:off x="8140700" y="3140075"/>
            <a:ext cx="219075" cy="301625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5" name="Straight Connector 1104">
            <a:extLst>
              <a:ext uri="{FF2B5EF4-FFF2-40B4-BE49-F238E27FC236}">
                <a16:creationId xmlns:a16="http://schemas.microsoft.com/office/drawing/2014/main" id="{097647AC-48CF-C355-47C8-A42A4CEBA6BC}"/>
              </a:ext>
            </a:extLst>
          </p:cNvPr>
          <p:cNvCxnSpPr>
            <a:cxnSpLocks/>
          </p:cNvCxnSpPr>
          <p:nvPr/>
        </p:nvCxnSpPr>
        <p:spPr>
          <a:xfrm flipV="1">
            <a:off x="8359775" y="3003550"/>
            <a:ext cx="238125" cy="13335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0" name="Straight Connector 1109">
            <a:extLst>
              <a:ext uri="{FF2B5EF4-FFF2-40B4-BE49-F238E27FC236}">
                <a16:creationId xmlns:a16="http://schemas.microsoft.com/office/drawing/2014/main" id="{E547847A-33EB-FB7D-3F32-2F78B667FDC4}"/>
              </a:ext>
            </a:extLst>
          </p:cNvPr>
          <p:cNvCxnSpPr>
            <a:cxnSpLocks/>
          </p:cNvCxnSpPr>
          <p:nvPr/>
        </p:nvCxnSpPr>
        <p:spPr>
          <a:xfrm>
            <a:off x="8601075" y="3003550"/>
            <a:ext cx="231775" cy="9525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3" name="Straight Connector 1112">
            <a:extLst>
              <a:ext uri="{FF2B5EF4-FFF2-40B4-BE49-F238E27FC236}">
                <a16:creationId xmlns:a16="http://schemas.microsoft.com/office/drawing/2014/main" id="{DEB52656-E8EA-5BF9-4815-558AD20FC3B6}"/>
              </a:ext>
            </a:extLst>
          </p:cNvPr>
          <p:cNvCxnSpPr>
            <a:cxnSpLocks/>
          </p:cNvCxnSpPr>
          <p:nvPr/>
        </p:nvCxnSpPr>
        <p:spPr>
          <a:xfrm>
            <a:off x="8829675" y="3006725"/>
            <a:ext cx="228600" cy="6350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6" name="Straight Connector 1115">
            <a:extLst>
              <a:ext uri="{FF2B5EF4-FFF2-40B4-BE49-F238E27FC236}">
                <a16:creationId xmlns:a16="http://schemas.microsoft.com/office/drawing/2014/main" id="{F33AA784-6B56-399E-45BC-B11D7EB8BD05}"/>
              </a:ext>
            </a:extLst>
          </p:cNvPr>
          <p:cNvCxnSpPr>
            <a:cxnSpLocks/>
          </p:cNvCxnSpPr>
          <p:nvPr/>
        </p:nvCxnSpPr>
        <p:spPr>
          <a:xfrm>
            <a:off x="9055100" y="3070225"/>
            <a:ext cx="231775" cy="123825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894A31BB-245B-E34C-358F-63606A434AA1}"/>
              </a:ext>
            </a:extLst>
          </p:cNvPr>
          <p:cNvSpPr/>
          <p:nvPr/>
        </p:nvSpPr>
        <p:spPr>
          <a:xfrm>
            <a:off x="3004937" y="4276788"/>
            <a:ext cx="135557" cy="13176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E20912B6-D5D5-A126-B616-59B7E5EFF20F}"/>
              </a:ext>
            </a:extLst>
          </p:cNvPr>
          <p:cNvSpPr/>
          <p:nvPr/>
        </p:nvSpPr>
        <p:spPr>
          <a:xfrm>
            <a:off x="3230362" y="3767201"/>
            <a:ext cx="135557" cy="13176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1A86252F-8C9A-BF28-8266-F8930327C992}"/>
              </a:ext>
            </a:extLst>
          </p:cNvPr>
          <p:cNvSpPr/>
          <p:nvPr/>
        </p:nvSpPr>
        <p:spPr>
          <a:xfrm>
            <a:off x="3469690" y="3381439"/>
            <a:ext cx="135557" cy="13176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309BC14B-4E1D-4779-7D6B-BF197BC7D025}"/>
              </a:ext>
            </a:extLst>
          </p:cNvPr>
          <p:cNvSpPr/>
          <p:nvPr/>
        </p:nvSpPr>
        <p:spPr>
          <a:xfrm>
            <a:off x="3697881" y="3157601"/>
            <a:ext cx="135557" cy="13176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FF5428A9-1FF7-CA28-7696-0CCB3988B7DC}"/>
              </a:ext>
            </a:extLst>
          </p:cNvPr>
          <p:cNvSpPr/>
          <p:nvPr/>
        </p:nvSpPr>
        <p:spPr>
          <a:xfrm>
            <a:off x="3926481" y="3107595"/>
            <a:ext cx="135557" cy="13176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BF386B02-236A-EAAF-117E-7ECA225A45FA}"/>
              </a:ext>
            </a:extLst>
          </p:cNvPr>
          <p:cNvSpPr/>
          <p:nvPr/>
        </p:nvSpPr>
        <p:spPr>
          <a:xfrm>
            <a:off x="4157462" y="3181413"/>
            <a:ext cx="135557" cy="13176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35BE6C50-1043-C238-86FD-07981C0E9417}"/>
              </a:ext>
            </a:extLst>
          </p:cNvPr>
          <p:cNvSpPr/>
          <p:nvPr/>
        </p:nvSpPr>
        <p:spPr>
          <a:xfrm>
            <a:off x="4390824" y="3288570"/>
            <a:ext cx="135557" cy="13176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720BEA34-2E49-D160-0138-120E13CDFBE0}"/>
              </a:ext>
            </a:extLst>
          </p:cNvPr>
          <p:cNvSpPr/>
          <p:nvPr/>
        </p:nvSpPr>
        <p:spPr>
          <a:xfrm>
            <a:off x="4617043" y="3395726"/>
            <a:ext cx="135557" cy="13176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405284A0-EAA2-CD97-575F-5F3690FB5D6D}"/>
              </a:ext>
            </a:extLst>
          </p:cNvPr>
          <p:cNvSpPr/>
          <p:nvPr/>
        </p:nvSpPr>
        <p:spPr>
          <a:xfrm>
            <a:off x="4840881" y="3493357"/>
            <a:ext cx="135557" cy="13176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9BB6A73E-2CBC-AA6A-1CF6-734E25DB1655}"/>
              </a:ext>
            </a:extLst>
          </p:cNvPr>
          <p:cNvSpPr/>
          <p:nvPr/>
        </p:nvSpPr>
        <p:spPr>
          <a:xfrm>
            <a:off x="5069481" y="3600513"/>
            <a:ext cx="135557" cy="13176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3F8F63AB-39D0-E9BF-02E6-2F398657DEC9}"/>
              </a:ext>
            </a:extLst>
          </p:cNvPr>
          <p:cNvSpPr/>
          <p:nvPr/>
        </p:nvSpPr>
        <p:spPr>
          <a:xfrm>
            <a:off x="5305225" y="3717194"/>
            <a:ext cx="135557" cy="13176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F83B8616-AB76-F508-25EB-4EDC81CE27A5}"/>
              </a:ext>
            </a:extLst>
          </p:cNvPr>
          <p:cNvSpPr/>
          <p:nvPr/>
        </p:nvSpPr>
        <p:spPr>
          <a:xfrm>
            <a:off x="5533825" y="3848163"/>
            <a:ext cx="135557" cy="13176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93CEE13C-4854-C69F-0C53-1EE732E51D15}"/>
              </a:ext>
            </a:extLst>
          </p:cNvPr>
          <p:cNvSpPr/>
          <p:nvPr/>
        </p:nvSpPr>
        <p:spPr>
          <a:xfrm>
            <a:off x="5767344" y="4021351"/>
            <a:ext cx="135557" cy="13176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A53CA57E-EC4E-FD40-B8A9-08A80FC14ADD}"/>
              </a:ext>
            </a:extLst>
          </p:cNvPr>
          <p:cNvSpPr/>
          <p:nvPr/>
        </p:nvSpPr>
        <p:spPr>
          <a:xfrm>
            <a:off x="5998169" y="4217257"/>
            <a:ext cx="135557" cy="13176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A39DB016-BF66-C8A2-3234-A9CCBCD5A719}"/>
              </a:ext>
            </a:extLst>
          </p:cNvPr>
          <p:cNvSpPr/>
          <p:nvPr/>
        </p:nvSpPr>
        <p:spPr>
          <a:xfrm>
            <a:off x="6460131" y="4567301"/>
            <a:ext cx="135557" cy="13176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049CA671-BCCD-CD43-813F-C9A3FB348337}"/>
              </a:ext>
            </a:extLst>
          </p:cNvPr>
          <p:cNvSpPr/>
          <p:nvPr/>
        </p:nvSpPr>
        <p:spPr>
          <a:xfrm>
            <a:off x="6683968" y="4662550"/>
            <a:ext cx="135557" cy="13176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C375AC0C-EFF1-E994-01A6-6317C7A9882E}"/>
              </a:ext>
            </a:extLst>
          </p:cNvPr>
          <p:cNvSpPr/>
          <p:nvPr/>
        </p:nvSpPr>
        <p:spPr>
          <a:xfrm>
            <a:off x="6914950" y="4693507"/>
            <a:ext cx="135557" cy="13176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6196AA00-0305-B887-344D-D7D06196D34E}"/>
              </a:ext>
            </a:extLst>
          </p:cNvPr>
          <p:cNvSpPr/>
          <p:nvPr/>
        </p:nvSpPr>
        <p:spPr>
          <a:xfrm>
            <a:off x="7148312" y="4633975"/>
            <a:ext cx="135557" cy="13176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8FDF47D4-DEEB-1323-1354-AF652FC175C9}"/>
              </a:ext>
            </a:extLst>
          </p:cNvPr>
          <p:cNvSpPr/>
          <p:nvPr/>
        </p:nvSpPr>
        <p:spPr>
          <a:xfrm>
            <a:off x="7376226" y="4453644"/>
            <a:ext cx="135557" cy="13176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2282BA96-69CE-6D89-7A06-707F30ACCB37}"/>
              </a:ext>
            </a:extLst>
          </p:cNvPr>
          <p:cNvSpPr/>
          <p:nvPr/>
        </p:nvSpPr>
        <p:spPr>
          <a:xfrm>
            <a:off x="7603130" y="4188682"/>
            <a:ext cx="135557" cy="13176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BD36E1A7-0720-0A5C-F030-FBFE8E3EE5EF}"/>
              </a:ext>
            </a:extLst>
          </p:cNvPr>
          <p:cNvSpPr/>
          <p:nvPr/>
        </p:nvSpPr>
        <p:spPr>
          <a:xfrm>
            <a:off x="7822206" y="3843401"/>
            <a:ext cx="135557" cy="13176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85C03F0C-FCEA-7607-654E-7FD60C97C7F9}"/>
              </a:ext>
            </a:extLst>
          </p:cNvPr>
          <p:cNvSpPr/>
          <p:nvPr/>
        </p:nvSpPr>
        <p:spPr>
          <a:xfrm>
            <a:off x="8068348" y="3380163"/>
            <a:ext cx="135557" cy="13176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5FC7E818-89CD-2EC7-CB87-212DB3CC66B7}"/>
              </a:ext>
            </a:extLst>
          </p:cNvPr>
          <p:cNvSpPr/>
          <p:nvPr/>
        </p:nvSpPr>
        <p:spPr>
          <a:xfrm>
            <a:off x="8293988" y="3075908"/>
            <a:ext cx="135557" cy="13176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4" name="Oval 1023">
            <a:extLst>
              <a:ext uri="{FF2B5EF4-FFF2-40B4-BE49-F238E27FC236}">
                <a16:creationId xmlns:a16="http://schemas.microsoft.com/office/drawing/2014/main" id="{6C8D6902-E273-3598-EFD7-D4EE3C1CC560}"/>
              </a:ext>
            </a:extLst>
          </p:cNvPr>
          <p:cNvSpPr/>
          <p:nvPr/>
        </p:nvSpPr>
        <p:spPr>
          <a:xfrm>
            <a:off x="8529732" y="2940177"/>
            <a:ext cx="135557" cy="13176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5" name="Oval 1024">
            <a:extLst>
              <a:ext uri="{FF2B5EF4-FFF2-40B4-BE49-F238E27FC236}">
                <a16:creationId xmlns:a16="http://schemas.microsoft.com/office/drawing/2014/main" id="{4E82B5BB-D14A-5446-3892-11C645090062}"/>
              </a:ext>
            </a:extLst>
          </p:cNvPr>
          <p:cNvSpPr/>
          <p:nvPr/>
        </p:nvSpPr>
        <p:spPr>
          <a:xfrm>
            <a:off x="8761881" y="2944145"/>
            <a:ext cx="135557" cy="13176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7" name="Oval 1026">
            <a:extLst>
              <a:ext uri="{FF2B5EF4-FFF2-40B4-BE49-F238E27FC236}">
                <a16:creationId xmlns:a16="http://schemas.microsoft.com/office/drawing/2014/main" id="{80B016F4-3F96-0A72-2925-A62FD3ED070F}"/>
              </a:ext>
            </a:extLst>
          </p:cNvPr>
          <p:cNvSpPr/>
          <p:nvPr/>
        </p:nvSpPr>
        <p:spPr>
          <a:xfrm>
            <a:off x="8989312" y="3006852"/>
            <a:ext cx="135557" cy="13176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35C23FB-8C62-706A-42FC-759E75782DCF}"/>
              </a:ext>
            </a:extLst>
          </p:cNvPr>
          <p:cNvSpPr/>
          <p:nvPr/>
        </p:nvSpPr>
        <p:spPr>
          <a:xfrm>
            <a:off x="9187134" y="3096426"/>
            <a:ext cx="189780" cy="19581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FBB9FAB-4722-58C6-251F-83593FAB4715}"/>
                  </a:ext>
                </a:extLst>
              </p:cNvPr>
              <p:cNvSpPr txBox="1"/>
              <p:nvPr/>
            </p:nvSpPr>
            <p:spPr>
              <a:xfrm>
                <a:off x="5601013" y="2530110"/>
                <a:ext cx="1449243" cy="6721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600" b="0" i="1" smtClean="0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1600" b="0" i="1" smtClean="0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600" b="0" i="1" smtClean="0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sz="1600" i="1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600" i="1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600" i="1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600" i="1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sz="1600" i="1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schemeClr val="accent5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solidFill>
                                            <a:schemeClr val="accent5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solidFill>
                                            <a:schemeClr val="accent5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solidFill>
                                            <a:schemeClr val="accent5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1600" i="1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sz="1600" i="1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sz="1600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FBB9FAB-4722-58C6-251F-83593FAB47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1013" y="2530110"/>
                <a:ext cx="1449243" cy="672172"/>
              </a:xfrm>
              <a:prstGeom prst="rect">
                <a:avLst/>
              </a:prstGeom>
              <a:blipFill>
                <a:blip r:embed="rId9"/>
                <a:stretch>
                  <a:fillRect b="-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AFA0365-5862-00E2-8402-BFDAEFCDF6D1}"/>
                  </a:ext>
                </a:extLst>
              </p:cNvPr>
              <p:cNvSpPr txBox="1"/>
              <p:nvPr/>
            </p:nvSpPr>
            <p:spPr>
              <a:xfrm>
                <a:off x="5205141" y="2756014"/>
                <a:ext cx="38920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6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600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AFA0365-5862-00E2-8402-BFDAEFCDF6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5141" y="2756014"/>
                <a:ext cx="389209" cy="246221"/>
              </a:xfrm>
              <a:prstGeom prst="rect">
                <a:avLst/>
              </a:prstGeom>
              <a:blipFill>
                <a:blip r:embed="rId10"/>
                <a:stretch>
                  <a:fillRect l="-12500" r="-4688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8790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A72668-3C46-0074-2E06-E30F707C325A}"/>
              </a:ext>
            </a:extLst>
          </p:cNvPr>
          <p:cNvCxnSpPr/>
          <p:nvPr/>
        </p:nvCxnSpPr>
        <p:spPr>
          <a:xfrm>
            <a:off x="2234242" y="2576915"/>
            <a:ext cx="0" cy="3851847"/>
          </a:xfrm>
          <a:prstGeom prst="line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4373F8C-81BC-1A13-041B-976CA0D5C9FD}"/>
              </a:ext>
            </a:extLst>
          </p:cNvPr>
          <p:cNvSpPr/>
          <p:nvPr/>
        </p:nvSpPr>
        <p:spPr>
          <a:xfrm>
            <a:off x="2881223" y="2994436"/>
            <a:ext cx="6400801" cy="1770809"/>
          </a:xfrm>
          <a:custGeom>
            <a:avLst/>
            <a:gdLst>
              <a:gd name="connsiteX0" fmla="*/ 0 w 7263442"/>
              <a:gd name="connsiteY0" fmla="*/ 813775 h 1645496"/>
              <a:gd name="connsiteX1" fmla="*/ 577970 w 7263442"/>
              <a:gd name="connsiteY1" fmla="*/ 123662 h 1645496"/>
              <a:gd name="connsiteX2" fmla="*/ 1233578 w 7263442"/>
              <a:gd name="connsiteY2" fmla="*/ 28772 h 1645496"/>
              <a:gd name="connsiteX3" fmla="*/ 1880559 w 7263442"/>
              <a:gd name="connsiteY3" fmla="*/ 451466 h 1645496"/>
              <a:gd name="connsiteX4" fmla="*/ 2544793 w 7263442"/>
              <a:gd name="connsiteY4" fmla="*/ 1331360 h 1645496"/>
              <a:gd name="connsiteX5" fmla="*/ 3381555 w 7263442"/>
              <a:gd name="connsiteY5" fmla="*/ 1616032 h 1645496"/>
              <a:gd name="connsiteX6" fmla="*/ 4675517 w 7263442"/>
              <a:gd name="connsiteY6" fmla="*/ 1616032 h 1645496"/>
              <a:gd name="connsiteX7" fmla="*/ 5158597 w 7263442"/>
              <a:gd name="connsiteY7" fmla="*/ 1434877 h 1645496"/>
              <a:gd name="connsiteX8" fmla="*/ 5598544 w 7263442"/>
              <a:gd name="connsiteY8" fmla="*/ 865534 h 1645496"/>
              <a:gd name="connsiteX9" fmla="*/ 6047117 w 7263442"/>
              <a:gd name="connsiteY9" fmla="*/ 494598 h 1645496"/>
              <a:gd name="connsiteX10" fmla="*/ 6581955 w 7263442"/>
              <a:gd name="connsiteY10" fmla="*/ 477345 h 1645496"/>
              <a:gd name="connsiteX11" fmla="*/ 7263442 w 7263442"/>
              <a:gd name="connsiteY11" fmla="*/ 874160 h 1645496"/>
              <a:gd name="connsiteX0" fmla="*/ 0 w 7147382"/>
              <a:gd name="connsiteY0" fmla="*/ 1632082 h 1687426"/>
              <a:gd name="connsiteX1" fmla="*/ 461910 w 7147382"/>
              <a:gd name="connsiteY1" fmla="*/ 165592 h 1687426"/>
              <a:gd name="connsiteX2" fmla="*/ 1117518 w 7147382"/>
              <a:gd name="connsiteY2" fmla="*/ 70702 h 1687426"/>
              <a:gd name="connsiteX3" fmla="*/ 1764499 w 7147382"/>
              <a:gd name="connsiteY3" fmla="*/ 493396 h 1687426"/>
              <a:gd name="connsiteX4" fmla="*/ 2428733 w 7147382"/>
              <a:gd name="connsiteY4" fmla="*/ 1373290 h 1687426"/>
              <a:gd name="connsiteX5" fmla="*/ 3265495 w 7147382"/>
              <a:gd name="connsiteY5" fmla="*/ 1657962 h 1687426"/>
              <a:gd name="connsiteX6" fmla="*/ 4559457 w 7147382"/>
              <a:gd name="connsiteY6" fmla="*/ 1657962 h 1687426"/>
              <a:gd name="connsiteX7" fmla="*/ 5042537 w 7147382"/>
              <a:gd name="connsiteY7" fmla="*/ 1476807 h 1687426"/>
              <a:gd name="connsiteX8" fmla="*/ 5482484 w 7147382"/>
              <a:gd name="connsiteY8" fmla="*/ 907464 h 1687426"/>
              <a:gd name="connsiteX9" fmla="*/ 5931057 w 7147382"/>
              <a:gd name="connsiteY9" fmla="*/ 536528 h 1687426"/>
              <a:gd name="connsiteX10" fmla="*/ 6465895 w 7147382"/>
              <a:gd name="connsiteY10" fmla="*/ 519275 h 1687426"/>
              <a:gd name="connsiteX11" fmla="*/ 7147382 w 7147382"/>
              <a:gd name="connsiteY11" fmla="*/ 916090 h 1687426"/>
              <a:gd name="connsiteX0" fmla="*/ 0 w 7147382"/>
              <a:gd name="connsiteY0" fmla="*/ 1561446 h 1616790"/>
              <a:gd name="connsiteX1" fmla="*/ 587643 w 7147382"/>
              <a:gd name="connsiteY1" fmla="*/ 448639 h 1616790"/>
              <a:gd name="connsiteX2" fmla="*/ 1117518 w 7147382"/>
              <a:gd name="connsiteY2" fmla="*/ 66 h 1616790"/>
              <a:gd name="connsiteX3" fmla="*/ 1764499 w 7147382"/>
              <a:gd name="connsiteY3" fmla="*/ 422760 h 1616790"/>
              <a:gd name="connsiteX4" fmla="*/ 2428733 w 7147382"/>
              <a:gd name="connsiteY4" fmla="*/ 1302654 h 1616790"/>
              <a:gd name="connsiteX5" fmla="*/ 3265495 w 7147382"/>
              <a:gd name="connsiteY5" fmla="*/ 1587326 h 1616790"/>
              <a:gd name="connsiteX6" fmla="*/ 4559457 w 7147382"/>
              <a:gd name="connsiteY6" fmla="*/ 1587326 h 1616790"/>
              <a:gd name="connsiteX7" fmla="*/ 5042537 w 7147382"/>
              <a:gd name="connsiteY7" fmla="*/ 1406171 h 1616790"/>
              <a:gd name="connsiteX8" fmla="*/ 5482484 w 7147382"/>
              <a:gd name="connsiteY8" fmla="*/ 836828 h 1616790"/>
              <a:gd name="connsiteX9" fmla="*/ 5931057 w 7147382"/>
              <a:gd name="connsiteY9" fmla="*/ 465892 h 1616790"/>
              <a:gd name="connsiteX10" fmla="*/ 6465895 w 7147382"/>
              <a:gd name="connsiteY10" fmla="*/ 448639 h 1616790"/>
              <a:gd name="connsiteX11" fmla="*/ 7147382 w 7147382"/>
              <a:gd name="connsiteY11" fmla="*/ 845454 h 1616790"/>
              <a:gd name="connsiteX0" fmla="*/ 0 w 7147382"/>
              <a:gd name="connsiteY0" fmla="*/ 1569421 h 1624765"/>
              <a:gd name="connsiteX1" fmla="*/ 587643 w 7147382"/>
              <a:gd name="connsiteY1" fmla="*/ 456614 h 1624765"/>
              <a:gd name="connsiteX2" fmla="*/ 1117518 w 7147382"/>
              <a:gd name="connsiteY2" fmla="*/ 8041 h 1624765"/>
              <a:gd name="connsiteX3" fmla="*/ 1919247 w 7147382"/>
              <a:gd name="connsiteY3" fmla="*/ 258206 h 1624765"/>
              <a:gd name="connsiteX4" fmla="*/ 2428733 w 7147382"/>
              <a:gd name="connsiteY4" fmla="*/ 1310629 h 1624765"/>
              <a:gd name="connsiteX5" fmla="*/ 3265495 w 7147382"/>
              <a:gd name="connsiteY5" fmla="*/ 1595301 h 1624765"/>
              <a:gd name="connsiteX6" fmla="*/ 4559457 w 7147382"/>
              <a:gd name="connsiteY6" fmla="*/ 1595301 h 1624765"/>
              <a:gd name="connsiteX7" fmla="*/ 5042537 w 7147382"/>
              <a:gd name="connsiteY7" fmla="*/ 1414146 h 1624765"/>
              <a:gd name="connsiteX8" fmla="*/ 5482484 w 7147382"/>
              <a:gd name="connsiteY8" fmla="*/ 844803 h 1624765"/>
              <a:gd name="connsiteX9" fmla="*/ 5931057 w 7147382"/>
              <a:gd name="connsiteY9" fmla="*/ 473867 h 1624765"/>
              <a:gd name="connsiteX10" fmla="*/ 6465895 w 7147382"/>
              <a:gd name="connsiteY10" fmla="*/ 456614 h 1624765"/>
              <a:gd name="connsiteX11" fmla="*/ 7147382 w 7147382"/>
              <a:gd name="connsiteY11" fmla="*/ 853429 h 1624765"/>
              <a:gd name="connsiteX0" fmla="*/ 0 w 7147382"/>
              <a:gd name="connsiteY0" fmla="*/ 1565827 h 1660959"/>
              <a:gd name="connsiteX1" fmla="*/ 587643 w 7147382"/>
              <a:gd name="connsiteY1" fmla="*/ 453020 h 1660959"/>
              <a:gd name="connsiteX2" fmla="*/ 1117518 w 7147382"/>
              <a:gd name="connsiteY2" fmla="*/ 4447 h 1660959"/>
              <a:gd name="connsiteX3" fmla="*/ 1919247 w 7147382"/>
              <a:gd name="connsiteY3" fmla="*/ 254612 h 1660959"/>
              <a:gd name="connsiteX4" fmla="*/ 3028377 w 7147382"/>
              <a:gd name="connsiteY4" fmla="*/ 754944 h 1660959"/>
              <a:gd name="connsiteX5" fmla="*/ 3265495 w 7147382"/>
              <a:gd name="connsiteY5" fmla="*/ 1591707 h 1660959"/>
              <a:gd name="connsiteX6" fmla="*/ 4559457 w 7147382"/>
              <a:gd name="connsiteY6" fmla="*/ 1591707 h 1660959"/>
              <a:gd name="connsiteX7" fmla="*/ 5042537 w 7147382"/>
              <a:gd name="connsiteY7" fmla="*/ 1410552 h 1660959"/>
              <a:gd name="connsiteX8" fmla="*/ 5482484 w 7147382"/>
              <a:gd name="connsiteY8" fmla="*/ 841209 h 1660959"/>
              <a:gd name="connsiteX9" fmla="*/ 5931057 w 7147382"/>
              <a:gd name="connsiteY9" fmla="*/ 470273 h 1660959"/>
              <a:gd name="connsiteX10" fmla="*/ 6465895 w 7147382"/>
              <a:gd name="connsiteY10" fmla="*/ 453020 h 1660959"/>
              <a:gd name="connsiteX11" fmla="*/ 7147382 w 7147382"/>
              <a:gd name="connsiteY11" fmla="*/ 849835 h 1660959"/>
              <a:gd name="connsiteX0" fmla="*/ 0 w 7147382"/>
              <a:gd name="connsiteY0" fmla="*/ 1565827 h 1591733"/>
              <a:gd name="connsiteX1" fmla="*/ 587643 w 7147382"/>
              <a:gd name="connsiteY1" fmla="*/ 453020 h 1591733"/>
              <a:gd name="connsiteX2" fmla="*/ 1117518 w 7147382"/>
              <a:gd name="connsiteY2" fmla="*/ 4447 h 1591733"/>
              <a:gd name="connsiteX3" fmla="*/ 1919247 w 7147382"/>
              <a:gd name="connsiteY3" fmla="*/ 254612 h 1591733"/>
              <a:gd name="connsiteX4" fmla="*/ 3028377 w 7147382"/>
              <a:gd name="connsiteY4" fmla="*/ 754944 h 1591733"/>
              <a:gd name="connsiteX5" fmla="*/ 3923170 w 7147382"/>
              <a:gd name="connsiteY5" fmla="*/ 1401926 h 1591733"/>
              <a:gd name="connsiteX6" fmla="*/ 4559457 w 7147382"/>
              <a:gd name="connsiteY6" fmla="*/ 1591707 h 1591733"/>
              <a:gd name="connsiteX7" fmla="*/ 5042537 w 7147382"/>
              <a:gd name="connsiteY7" fmla="*/ 1410552 h 1591733"/>
              <a:gd name="connsiteX8" fmla="*/ 5482484 w 7147382"/>
              <a:gd name="connsiteY8" fmla="*/ 841209 h 1591733"/>
              <a:gd name="connsiteX9" fmla="*/ 5931057 w 7147382"/>
              <a:gd name="connsiteY9" fmla="*/ 470273 h 1591733"/>
              <a:gd name="connsiteX10" fmla="*/ 6465895 w 7147382"/>
              <a:gd name="connsiteY10" fmla="*/ 453020 h 1591733"/>
              <a:gd name="connsiteX11" fmla="*/ 7147382 w 7147382"/>
              <a:gd name="connsiteY11" fmla="*/ 849835 h 1591733"/>
              <a:gd name="connsiteX0" fmla="*/ 0 w 7147382"/>
              <a:gd name="connsiteY0" fmla="*/ 1565827 h 1592303"/>
              <a:gd name="connsiteX1" fmla="*/ 587643 w 7147382"/>
              <a:gd name="connsiteY1" fmla="*/ 453020 h 1592303"/>
              <a:gd name="connsiteX2" fmla="*/ 1117518 w 7147382"/>
              <a:gd name="connsiteY2" fmla="*/ 4447 h 1592303"/>
              <a:gd name="connsiteX3" fmla="*/ 1919247 w 7147382"/>
              <a:gd name="connsiteY3" fmla="*/ 254612 h 1592303"/>
              <a:gd name="connsiteX4" fmla="*/ 3028377 w 7147382"/>
              <a:gd name="connsiteY4" fmla="*/ 754944 h 1592303"/>
              <a:gd name="connsiteX5" fmla="*/ 3923170 w 7147382"/>
              <a:gd name="connsiteY5" fmla="*/ 1401926 h 1592303"/>
              <a:gd name="connsiteX6" fmla="*/ 4559457 w 7147382"/>
              <a:gd name="connsiteY6" fmla="*/ 1591707 h 1592303"/>
              <a:gd name="connsiteX7" fmla="*/ 5042538 w 7147382"/>
              <a:gd name="connsiteY7" fmla="*/ 1358793 h 1592303"/>
              <a:gd name="connsiteX8" fmla="*/ 5482484 w 7147382"/>
              <a:gd name="connsiteY8" fmla="*/ 841209 h 1592303"/>
              <a:gd name="connsiteX9" fmla="*/ 5931057 w 7147382"/>
              <a:gd name="connsiteY9" fmla="*/ 470273 h 1592303"/>
              <a:gd name="connsiteX10" fmla="*/ 6465895 w 7147382"/>
              <a:gd name="connsiteY10" fmla="*/ 453020 h 1592303"/>
              <a:gd name="connsiteX11" fmla="*/ 7147382 w 7147382"/>
              <a:gd name="connsiteY11" fmla="*/ 849835 h 1592303"/>
              <a:gd name="connsiteX0" fmla="*/ 0 w 7147382"/>
              <a:gd name="connsiteY0" fmla="*/ 1565827 h 1592303"/>
              <a:gd name="connsiteX1" fmla="*/ 587643 w 7147382"/>
              <a:gd name="connsiteY1" fmla="*/ 453020 h 1592303"/>
              <a:gd name="connsiteX2" fmla="*/ 1117518 w 7147382"/>
              <a:gd name="connsiteY2" fmla="*/ 4447 h 1592303"/>
              <a:gd name="connsiteX3" fmla="*/ 1919247 w 7147382"/>
              <a:gd name="connsiteY3" fmla="*/ 254612 h 1592303"/>
              <a:gd name="connsiteX4" fmla="*/ 3028377 w 7147382"/>
              <a:gd name="connsiteY4" fmla="*/ 754944 h 1592303"/>
              <a:gd name="connsiteX5" fmla="*/ 3923170 w 7147382"/>
              <a:gd name="connsiteY5" fmla="*/ 1401926 h 1592303"/>
              <a:gd name="connsiteX6" fmla="*/ 4559457 w 7147382"/>
              <a:gd name="connsiteY6" fmla="*/ 1591707 h 1592303"/>
              <a:gd name="connsiteX7" fmla="*/ 5042538 w 7147382"/>
              <a:gd name="connsiteY7" fmla="*/ 1358793 h 1592303"/>
              <a:gd name="connsiteX8" fmla="*/ 5482484 w 7147382"/>
              <a:gd name="connsiteY8" fmla="*/ 841209 h 1592303"/>
              <a:gd name="connsiteX9" fmla="*/ 6047118 w 7147382"/>
              <a:gd name="connsiteY9" fmla="*/ 168348 h 1592303"/>
              <a:gd name="connsiteX10" fmla="*/ 6465895 w 7147382"/>
              <a:gd name="connsiteY10" fmla="*/ 453020 h 1592303"/>
              <a:gd name="connsiteX11" fmla="*/ 7147382 w 7147382"/>
              <a:gd name="connsiteY11" fmla="*/ 849835 h 1592303"/>
              <a:gd name="connsiteX0" fmla="*/ 0 w 7147382"/>
              <a:gd name="connsiteY0" fmla="*/ 1752949 h 1779425"/>
              <a:gd name="connsiteX1" fmla="*/ 587643 w 7147382"/>
              <a:gd name="connsiteY1" fmla="*/ 640142 h 1779425"/>
              <a:gd name="connsiteX2" fmla="*/ 1117518 w 7147382"/>
              <a:gd name="connsiteY2" fmla="*/ 191569 h 1779425"/>
              <a:gd name="connsiteX3" fmla="*/ 1919247 w 7147382"/>
              <a:gd name="connsiteY3" fmla="*/ 441734 h 1779425"/>
              <a:gd name="connsiteX4" fmla="*/ 3028377 w 7147382"/>
              <a:gd name="connsiteY4" fmla="*/ 942066 h 1779425"/>
              <a:gd name="connsiteX5" fmla="*/ 3923170 w 7147382"/>
              <a:gd name="connsiteY5" fmla="*/ 1589048 h 1779425"/>
              <a:gd name="connsiteX6" fmla="*/ 4559457 w 7147382"/>
              <a:gd name="connsiteY6" fmla="*/ 1778829 h 1779425"/>
              <a:gd name="connsiteX7" fmla="*/ 5042538 w 7147382"/>
              <a:gd name="connsiteY7" fmla="*/ 1545915 h 1779425"/>
              <a:gd name="connsiteX8" fmla="*/ 5482484 w 7147382"/>
              <a:gd name="connsiteY8" fmla="*/ 1028331 h 1779425"/>
              <a:gd name="connsiteX9" fmla="*/ 6047118 w 7147382"/>
              <a:gd name="connsiteY9" fmla="*/ 355470 h 1779425"/>
              <a:gd name="connsiteX10" fmla="*/ 6456224 w 7147382"/>
              <a:gd name="connsiteY10" fmla="*/ 10414 h 1779425"/>
              <a:gd name="connsiteX11" fmla="*/ 7147382 w 7147382"/>
              <a:gd name="connsiteY11" fmla="*/ 1036957 h 1779425"/>
              <a:gd name="connsiteX0" fmla="*/ 0 w 7089352"/>
              <a:gd name="connsiteY0" fmla="*/ 1752949 h 1779425"/>
              <a:gd name="connsiteX1" fmla="*/ 587643 w 7089352"/>
              <a:gd name="connsiteY1" fmla="*/ 640142 h 1779425"/>
              <a:gd name="connsiteX2" fmla="*/ 1117518 w 7089352"/>
              <a:gd name="connsiteY2" fmla="*/ 191569 h 1779425"/>
              <a:gd name="connsiteX3" fmla="*/ 1919247 w 7089352"/>
              <a:gd name="connsiteY3" fmla="*/ 441734 h 1779425"/>
              <a:gd name="connsiteX4" fmla="*/ 3028377 w 7089352"/>
              <a:gd name="connsiteY4" fmla="*/ 942066 h 1779425"/>
              <a:gd name="connsiteX5" fmla="*/ 3923170 w 7089352"/>
              <a:gd name="connsiteY5" fmla="*/ 1589048 h 1779425"/>
              <a:gd name="connsiteX6" fmla="*/ 4559457 w 7089352"/>
              <a:gd name="connsiteY6" fmla="*/ 1778829 h 1779425"/>
              <a:gd name="connsiteX7" fmla="*/ 5042538 w 7089352"/>
              <a:gd name="connsiteY7" fmla="*/ 1545915 h 1779425"/>
              <a:gd name="connsiteX8" fmla="*/ 5482484 w 7089352"/>
              <a:gd name="connsiteY8" fmla="*/ 1028331 h 1779425"/>
              <a:gd name="connsiteX9" fmla="*/ 6047118 w 7089352"/>
              <a:gd name="connsiteY9" fmla="*/ 355470 h 1779425"/>
              <a:gd name="connsiteX10" fmla="*/ 6456224 w 7089352"/>
              <a:gd name="connsiteY10" fmla="*/ 10414 h 1779425"/>
              <a:gd name="connsiteX11" fmla="*/ 7089352 w 7089352"/>
              <a:gd name="connsiteY11" fmla="*/ 200195 h 1779425"/>
              <a:gd name="connsiteX0" fmla="*/ 0 w 7089352"/>
              <a:gd name="connsiteY0" fmla="*/ 1755589 h 1782065"/>
              <a:gd name="connsiteX1" fmla="*/ 587643 w 7089352"/>
              <a:gd name="connsiteY1" fmla="*/ 642782 h 1782065"/>
              <a:gd name="connsiteX2" fmla="*/ 1117518 w 7089352"/>
              <a:gd name="connsiteY2" fmla="*/ 194209 h 1782065"/>
              <a:gd name="connsiteX3" fmla="*/ 1919247 w 7089352"/>
              <a:gd name="connsiteY3" fmla="*/ 444374 h 1782065"/>
              <a:gd name="connsiteX4" fmla="*/ 3028377 w 7089352"/>
              <a:gd name="connsiteY4" fmla="*/ 944706 h 1782065"/>
              <a:gd name="connsiteX5" fmla="*/ 3923170 w 7089352"/>
              <a:gd name="connsiteY5" fmla="*/ 1591688 h 1782065"/>
              <a:gd name="connsiteX6" fmla="*/ 4559457 w 7089352"/>
              <a:gd name="connsiteY6" fmla="*/ 1781469 h 1782065"/>
              <a:gd name="connsiteX7" fmla="*/ 5042538 w 7089352"/>
              <a:gd name="connsiteY7" fmla="*/ 1548555 h 1782065"/>
              <a:gd name="connsiteX8" fmla="*/ 5482484 w 7089352"/>
              <a:gd name="connsiteY8" fmla="*/ 1030971 h 1782065"/>
              <a:gd name="connsiteX9" fmla="*/ 5969745 w 7089352"/>
              <a:gd name="connsiteY9" fmla="*/ 297725 h 1782065"/>
              <a:gd name="connsiteX10" fmla="*/ 6456224 w 7089352"/>
              <a:gd name="connsiteY10" fmla="*/ 13054 h 1782065"/>
              <a:gd name="connsiteX11" fmla="*/ 7089352 w 7089352"/>
              <a:gd name="connsiteY11" fmla="*/ 202835 h 1782065"/>
              <a:gd name="connsiteX0" fmla="*/ 0 w 7089352"/>
              <a:gd name="connsiteY0" fmla="*/ 1755589 h 1782065"/>
              <a:gd name="connsiteX1" fmla="*/ 587643 w 7089352"/>
              <a:gd name="connsiteY1" fmla="*/ 642782 h 1782065"/>
              <a:gd name="connsiteX2" fmla="*/ 1117518 w 7089352"/>
              <a:gd name="connsiteY2" fmla="*/ 194209 h 1782065"/>
              <a:gd name="connsiteX3" fmla="*/ 1919247 w 7089352"/>
              <a:gd name="connsiteY3" fmla="*/ 444374 h 1782065"/>
              <a:gd name="connsiteX4" fmla="*/ 3028377 w 7089352"/>
              <a:gd name="connsiteY4" fmla="*/ 944706 h 1782065"/>
              <a:gd name="connsiteX5" fmla="*/ 3923170 w 7089352"/>
              <a:gd name="connsiteY5" fmla="*/ 1591688 h 1782065"/>
              <a:gd name="connsiteX6" fmla="*/ 4559457 w 7089352"/>
              <a:gd name="connsiteY6" fmla="*/ 1781469 h 1782065"/>
              <a:gd name="connsiteX7" fmla="*/ 5042538 w 7089352"/>
              <a:gd name="connsiteY7" fmla="*/ 1548555 h 1782065"/>
              <a:gd name="connsiteX8" fmla="*/ 5482484 w 7089352"/>
              <a:gd name="connsiteY8" fmla="*/ 1030971 h 1782065"/>
              <a:gd name="connsiteX9" fmla="*/ 5931058 w 7089352"/>
              <a:gd name="connsiteY9" fmla="*/ 297725 h 1782065"/>
              <a:gd name="connsiteX10" fmla="*/ 6456224 w 7089352"/>
              <a:gd name="connsiteY10" fmla="*/ 13054 h 1782065"/>
              <a:gd name="connsiteX11" fmla="*/ 7089352 w 7089352"/>
              <a:gd name="connsiteY11" fmla="*/ 202835 h 1782065"/>
              <a:gd name="connsiteX0" fmla="*/ 0 w 7089352"/>
              <a:gd name="connsiteY0" fmla="*/ 1754753 h 1781229"/>
              <a:gd name="connsiteX1" fmla="*/ 587643 w 7089352"/>
              <a:gd name="connsiteY1" fmla="*/ 641946 h 1781229"/>
              <a:gd name="connsiteX2" fmla="*/ 1117518 w 7089352"/>
              <a:gd name="connsiteY2" fmla="*/ 193373 h 1781229"/>
              <a:gd name="connsiteX3" fmla="*/ 1919247 w 7089352"/>
              <a:gd name="connsiteY3" fmla="*/ 443538 h 1781229"/>
              <a:gd name="connsiteX4" fmla="*/ 3028377 w 7089352"/>
              <a:gd name="connsiteY4" fmla="*/ 943870 h 1781229"/>
              <a:gd name="connsiteX5" fmla="*/ 3923170 w 7089352"/>
              <a:gd name="connsiteY5" fmla="*/ 1590852 h 1781229"/>
              <a:gd name="connsiteX6" fmla="*/ 4559457 w 7089352"/>
              <a:gd name="connsiteY6" fmla="*/ 1780633 h 1781229"/>
              <a:gd name="connsiteX7" fmla="*/ 5042538 w 7089352"/>
              <a:gd name="connsiteY7" fmla="*/ 1547719 h 1781229"/>
              <a:gd name="connsiteX8" fmla="*/ 5482484 w 7089352"/>
              <a:gd name="connsiteY8" fmla="*/ 1030135 h 1781229"/>
              <a:gd name="connsiteX9" fmla="*/ 5931058 w 7089352"/>
              <a:gd name="connsiteY9" fmla="*/ 296889 h 1781229"/>
              <a:gd name="connsiteX10" fmla="*/ 6456224 w 7089352"/>
              <a:gd name="connsiteY10" fmla="*/ 12218 h 1781229"/>
              <a:gd name="connsiteX11" fmla="*/ 7089352 w 7089352"/>
              <a:gd name="connsiteY11" fmla="*/ 201999 h 1781229"/>
              <a:gd name="connsiteX0" fmla="*/ 0 w 7089352"/>
              <a:gd name="connsiteY0" fmla="*/ 1744333 h 1770809"/>
              <a:gd name="connsiteX1" fmla="*/ 587643 w 7089352"/>
              <a:gd name="connsiteY1" fmla="*/ 631526 h 1770809"/>
              <a:gd name="connsiteX2" fmla="*/ 1117518 w 7089352"/>
              <a:gd name="connsiteY2" fmla="*/ 182953 h 1770809"/>
              <a:gd name="connsiteX3" fmla="*/ 1919247 w 7089352"/>
              <a:gd name="connsiteY3" fmla="*/ 433118 h 1770809"/>
              <a:gd name="connsiteX4" fmla="*/ 3028377 w 7089352"/>
              <a:gd name="connsiteY4" fmla="*/ 933450 h 1770809"/>
              <a:gd name="connsiteX5" fmla="*/ 3923170 w 7089352"/>
              <a:gd name="connsiteY5" fmla="*/ 1580432 h 1770809"/>
              <a:gd name="connsiteX6" fmla="*/ 4559457 w 7089352"/>
              <a:gd name="connsiteY6" fmla="*/ 1770213 h 1770809"/>
              <a:gd name="connsiteX7" fmla="*/ 5042538 w 7089352"/>
              <a:gd name="connsiteY7" fmla="*/ 1537299 h 1770809"/>
              <a:gd name="connsiteX8" fmla="*/ 5482484 w 7089352"/>
              <a:gd name="connsiteY8" fmla="*/ 1019715 h 1770809"/>
              <a:gd name="connsiteX9" fmla="*/ 5931058 w 7089352"/>
              <a:gd name="connsiteY9" fmla="*/ 286469 h 1770809"/>
              <a:gd name="connsiteX10" fmla="*/ 6456224 w 7089352"/>
              <a:gd name="connsiteY10" fmla="*/ 1798 h 1770809"/>
              <a:gd name="connsiteX11" fmla="*/ 7089352 w 7089352"/>
              <a:gd name="connsiteY11" fmla="*/ 191579 h 1770809"/>
              <a:gd name="connsiteX0" fmla="*/ 0 w 7089352"/>
              <a:gd name="connsiteY0" fmla="*/ 1744333 h 1770809"/>
              <a:gd name="connsiteX1" fmla="*/ 587643 w 7089352"/>
              <a:gd name="connsiteY1" fmla="*/ 631526 h 1770809"/>
              <a:gd name="connsiteX2" fmla="*/ 1117518 w 7089352"/>
              <a:gd name="connsiteY2" fmla="*/ 182953 h 1770809"/>
              <a:gd name="connsiteX3" fmla="*/ 1919247 w 7089352"/>
              <a:gd name="connsiteY3" fmla="*/ 433118 h 1770809"/>
              <a:gd name="connsiteX4" fmla="*/ 3028377 w 7089352"/>
              <a:gd name="connsiteY4" fmla="*/ 933450 h 1770809"/>
              <a:gd name="connsiteX5" fmla="*/ 3923170 w 7089352"/>
              <a:gd name="connsiteY5" fmla="*/ 1580432 h 1770809"/>
              <a:gd name="connsiteX6" fmla="*/ 4559457 w 7089352"/>
              <a:gd name="connsiteY6" fmla="*/ 1770213 h 1770809"/>
              <a:gd name="connsiteX7" fmla="*/ 5042538 w 7089352"/>
              <a:gd name="connsiteY7" fmla="*/ 1537299 h 1770809"/>
              <a:gd name="connsiteX8" fmla="*/ 5482484 w 7089352"/>
              <a:gd name="connsiteY8" fmla="*/ 1019715 h 1770809"/>
              <a:gd name="connsiteX9" fmla="*/ 5931058 w 7089352"/>
              <a:gd name="connsiteY9" fmla="*/ 286469 h 1770809"/>
              <a:gd name="connsiteX10" fmla="*/ 6456224 w 7089352"/>
              <a:gd name="connsiteY10" fmla="*/ 1798 h 1770809"/>
              <a:gd name="connsiteX11" fmla="*/ 7089352 w 7089352"/>
              <a:gd name="connsiteY11" fmla="*/ 191579 h 1770809"/>
              <a:gd name="connsiteX0" fmla="*/ 0 w 7089352"/>
              <a:gd name="connsiteY0" fmla="*/ 1744333 h 1770809"/>
              <a:gd name="connsiteX1" fmla="*/ 587643 w 7089352"/>
              <a:gd name="connsiteY1" fmla="*/ 631526 h 1770809"/>
              <a:gd name="connsiteX2" fmla="*/ 1117518 w 7089352"/>
              <a:gd name="connsiteY2" fmla="*/ 182953 h 1770809"/>
              <a:gd name="connsiteX3" fmla="*/ 1919247 w 7089352"/>
              <a:gd name="connsiteY3" fmla="*/ 433118 h 1770809"/>
              <a:gd name="connsiteX4" fmla="*/ 3028377 w 7089352"/>
              <a:gd name="connsiteY4" fmla="*/ 933450 h 1770809"/>
              <a:gd name="connsiteX5" fmla="*/ 3923170 w 7089352"/>
              <a:gd name="connsiteY5" fmla="*/ 1580432 h 1770809"/>
              <a:gd name="connsiteX6" fmla="*/ 4559457 w 7089352"/>
              <a:gd name="connsiteY6" fmla="*/ 1770213 h 1770809"/>
              <a:gd name="connsiteX7" fmla="*/ 5042538 w 7089352"/>
              <a:gd name="connsiteY7" fmla="*/ 1537299 h 1770809"/>
              <a:gd name="connsiteX8" fmla="*/ 5482484 w 7089352"/>
              <a:gd name="connsiteY8" fmla="*/ 1019715 h 1770809"/>
              <a:gd name="connsiteX9" fmla="*/ 5931058 w 7089352"/>
              <a:gd name="connsiteY9" fmla="*/ 286469 h 1770809"/>
              <a:gd name="connsiteX10" fmla="*/ 6456224 w 7089352"/>
              <a:gd name="connsiteY10" fmla="*/ 1798 h 1770809"/>
              <a:gd name="connsiteX11" fmla="*/ 7089352 w 7089352"/>
              <a:gd name="connsiteY11" fmla="*/ 191579 h 1770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089352" h="1770809">
                <a:moveTo>
                  <a:pt x="0" y="1744333"/>
                </a:moveTo>
                <a:cubicBezTo>
                  <a:pt x="186187" y="1464693"/>
                  <a:pt x="401390" y="891756"/>
                  <a:pt x="587643" y="631526"/>
                </a:cubicBezTo>
                <a:cubicBezTo>
                  <a:pt x="773896" y="371296"/>
                  <a:pt x="895584" y="216021"/>
                  <a:pt x="1117518" y="182953"/>
                </a:cubicBezTo>
                <a:cubicBezTo>
                  <a:pt x="1339452" y="149885"/>
                  <a:pt x="1600771" y="308035"/>
                  <a:pt x="1919247" y="433118"/>
                </a:cubicBezTo>
                <a:cubicBezTo>
                  <a:pt x="2237723" y="558201"/>
                  <a:pt x="2694390" y="742231"/>
                  <a:pt x="3028377" y="933450"/>
                </a:cubicBezTo>
                <a:cubicBezTo>
                  <a:pt x="3362364" y="1124669"/>
                  <a:pt x="3667990" y="1440972"/>
                  <a:pt x="3923170" y="1580432"/>
                </a:cubicBezTo>
                <a:cubicBezTo>
                  <a:pt x="4178350" y="1719892"/>
                  <a:pt x="4372896" y="1777402"/>
                  <a:pt x="4559457" y="1770213"/>
                </a:cubicBezTo>
                <a:cubicBezTo>
                  <a:pt x="4746018" y="1763024"/>
                  <a:pt x="4888700" y="1662382"/>
                  <a:pt x="5042538" y="1537299"/>
                </a:cubicBezTo>
                <a:cubicBezTo>
                  <a:pt x="5196376" y="1412216"/>
                  <a:pt x="5334397" y="1228187"/>
                  <a:pt x="5482484" y="1019715"/>
                </a:cubicBezTo>
                <a:cubicBezTo>
                  <a:pt x="5630571" y="811243"/>
                  <a:pt x="5797783" y="438869"/>
                  <a:pt x="5931058" y="286469"/>
                </a:cubicBezTo>
                <a:cubicBezTo>
                  <a:pt x="6064333" y="134069"/>
                  <a:pt x="6243832" y="-18330"/>
                  <a:pt x="6456224" y="1798"/>
                </a:cubicBezTo>
                <a:cubicBezTo>
                  <a:pt x="6697634" y="13298"/>
                  <a:pt x="6916824" y="82311"/>
                  <a:pt x="7089352" y="191579"/>
                </a:cubicBezTo>
              </a:path>
            </a:pathLst>
          </a:cu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E7D16AF-91B9-E484-DBF1-D5314714AE88}"/>
              </a:ext>
            </a:extLst>
          </p:cNvPr>
          <p:cNvCxnSpPr>
            <a:cxnSpLocks/>
          </p:cNvCxnSpPr>
          <p:nvPr/>
        </p:nvCxnSpPr>
        <p:spPr>
          <a:xfrm flipV="1">
            <a:off x="2847975" y="4343400"/>
            <a:ext cx="223838" cy="45720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2114ED1-99A1-68C1-1AAB-92BC4F569D7F}"/>
                  </a:ext>
                </a:extLst>
              </p:cNvPr>
              <p:cNvSpPr txBox="1"/>
              <p:nvPr/>
            </p:nvSpPr>
            <p:spPr>
              <a:xfrm>
                <a:off x="10054771" y="5223375"/>
                <a:ext cx="87544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2114ED1-99A1-68C1-1AAB-92BC4F569D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4771" y="5223375"/>
                <a:ext cx="875440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77028D75-C55D-9F01-110D-0802D6CD98DE}"/>
                  </a:ext>
                </a:extLst>
              </p:cNvPr>
              <p:cNvSpPr txBox="1"/>
              <p:nvPr/>
            </p:nvSpPr>
            <p:spPr>
              <a:xfrm>
                <a:off x="1796522" y="2033557"/>
                <a:ext cx="87544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77028D75-C55D-9F01-110D-0802D6CD98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6522" y="2033557"/>
                <a:ext cx="8754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37" name="Straight Connector 1036">
            <a:extLst>
              <a:ext uri="{FF2B5EF4-FFF2-40B4-BE49-F238E27FC236}">
                <a16:creationId xmlns:a16="http://schemas.microsoft.com/office/drawing/2014/main" id="{C46C50C2-FDEA-B4F7-23D6-E22A5437456F}"/>
              </a:ext>
            </a:extLst>
          </p:cNvPr>
          <p:cNvCxnSpPr>
            <a:cxnSpLocks/>
          </p:cNvCxnSpPr>
          <p:nvPr/>
        </p:nvCxnSpPr>
        <p:spPr>
          <a:xfrm flipV="1">
            <a:off x="3298825" y="3444875"/>
            <a:ext cx="241300" cy="390525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FE5FAB9-F508-DEA8-FC72-1C6B61A4AA78}"/>
                  </a:ext>
                </a:extLst>
              </p:cNvPr>
              <p:cNvSpPr txBox="1"/>
              <p:nvPr/>
            </p:nvSpPr>
            <p:spPr>
              <a:xfrm>
                <a:off x="3954190" y="883574"/>
                <a:ext cx="100835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dirty="0" smtClean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dirty="0" smtClean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dirty="0" smtClean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40000"/>
                        <a:lumOff val="60000"/>
                      </a:schemeClr>
                    </a:solidFill>
                    <a:effectLst/>
                    <a:latin typeface="Euclid" panose="02020503060505020303" pitchFamily="18" charset="0"/>
                  </a:rPr>
                  <a:t> </a:t>
                </a:r>
                <a:endParaRPr lang="en-US" sz="2400" dirty="0">
                  <a:solidFill>
                    <a:schemeClr val="accent1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FE5FAB9-F508-DEA8-FC72-1C6B61A4AA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4190" y="883574"/>
                <a:ext cx="1008354" cy="461665"/>
              </a:xfrm>
              <a:prstGeom prst="rect">
                <a:avLst/>
              </a:prstGeom>
              <a:blipFill>
                <a:blip r:embed="rId4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>
            <a:extLst>
              <a:ext uri="{FF2B5EF4-FFF2-40B4-BE49-F238E27FC236}">
                <a16:creationId xmlns:a16="http://schemas.microsoft.com/office/drawing/2014/main" id="{1EADD306-43A5-2774-5DD3-E7F047D528C1}"/>
              </a:ext>
            </a:extLst>
          </p:cNvPr>
          <p:cNvSpPr txBox="1"/>
          <p:nvPr/>
        </p:nvSpPr>
        <p:spPr>
          <a:xfrm>
            <a:off x="5009679" y="737041"/>
            <a:ext cx="16377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95000"/>
                  </a:schemeClr>
                </a:solidFill>
                <a:effectLst/>
                <a:latin typeface="Euclid" panose="02020503060505020303" pitchFamily="18" charset="0"/>
              </a:rPr>
              <a:t>continuous</a:t>
            </a:r>
            <a:endParaRPr lang="en-US" sz="1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6E80855-AA08-B176-DC90-FB64DCFA92A1}"/>
                  </a:ext>
                </a:extLst>
              </p:cNvPr>
              <p:cNvSpPr txBox="1"/>
              <p:nvPr/>
            </p:nvSpPr>
            <p:spPr>
              <a:xfrm>
                <a:off x="6639471" y="751427"/>
                <a:ext cx="7721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6E80855-AA08-B176-DC90-FB64DCFA92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9471" y="751427"/>
                <a:ext cx="772134" cy="276999"/>
              </a:xfrm>
              <a:prstGeom prst="rect">
                <a:avLst/>
              </a:prstGeom>
              <a:blipFill>
                <a:blip r:embed="rId5"/>
                <a:stretch>
                  <a:fillRect l="-8661" t="-2174" r="-7087" b="-36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>
            <a:extLst>
              <a:ext uri="{FF2B5EF4-FFF2-40B4-BE49-F238E27FC236}">
                <a16:creationId xmlns:a16="http://schemas.microsoft.com/office/drawing/2014/main" id="{8B2D74E8-51AB-94DA-3088-38EFF2952FE7}"/>
              </a:ext>
            </a:extLst>
          </p:cNvPr>
          <p:cNvSpPr txBox="1"/>
          <p:nvPr/>
        </p:nvSpPr>
        <p:spPr>
          <a:xfrm>
            <a:off x="5001703" y="1165282"/>
            <a:ext cx="16377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tx1">
                    <a:lumMod val="95000"/>
                  </a:schemeClr>
                </a:solidFill>
                <a:effectLst/>
                <a:latin typeface="Euclid" panose="02020503060505020303" pitchFamily="18" charset="0"/>
              </a:rPr>
              <a:t>differentiable</a:t>
            </a:r>
            <a:endParaRPr lang="en-US" sz="1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8AA2580-122E-82D3-DCF2-9C50C0DDFFF2}"/>
                  </a:ext>
                </a:extLst>
              </p:cNvPr>
              <p:cNvSpPr txBox="1"/>
              <p:nvPr/>
            </p:nvSpPr>
            <p:spPr>
              <a:xfrm>
                <a:off x="6639471" y="1165282"/>
                <a:ext cx="8215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8AA2580-122E-82D3-DCF2-9C50C0DDFF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9471" y="1165282"/>
                <a:ext cx="821571" cy="276999"/>
              </a:xfrm>
              <a:prstGeom prst="rect">
                <a:avLst/>
              </a:prstGeom>
              <a:blipFill>
                <a:blip r:embed="rId6"/>
                <a:stretch>
                  <a:fillRect l="-8148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Rectangle 51">
            <a:extLst>
              <a:ext uri="{FF2B5EF4-FFF2-40B4-BE49-F238E27FC236}">
                <a16:creationId xmlns:a16="http://schemas.microsoft.com/office/drawing/2014/main" id="{259CEFC6-0DAD-1CAC-D6CC-555BE894E8C0}"/>
              </a:ext>
            </a:extLst>
          </p:cNvPr>
          <p:cNvSpPr/>
          <p:nvPr/>
        </p:nvSpPr>
        <p:spPr>
          <a:xfrm>
            <a:off x="4915409" y="625457"/>
            <a:ext cx="2927800" cy="977900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85BF38D-29DF-6E14-DA2C-13FB4F72D9A6}"/>
              </a:ext>
            </a:extLst>
          </p:cNvPr>
          <p:cNvSpPr/>
          <p:nvPr/>
        </p:nvSpPr>
        <p:spPr>
          <a:xfrm>
            <a:off x="2968624" y="4338637"/>
            <a:ext cx="103189" cy="1138237"/>
          </a:xfrm>
          <a:prstGeom prst="rect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E3BB9A0-0A40-5FB6-DF30-3FE3A023D66D}"/>
              </a:ext>
            </a:extLst>
          </p:cNvPr>
          <p:cNvSpPr/>
          <p:nvPr/>
        </p:nvSpPr>
        <p:spPr>
          <a:xfrm>
            <a:off x="3184525" y="3838575"/>
            <a:ext cx="115888" cy="1643063"/>
          </a:xfrm>
          <a:prstGeom prst="rect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48EEC9A-F07B-F3DF-7D0D-03190FD7C05A}"/>
              </a:ext>
            </a:extLst>
          </p:cNvPr>
          <p:cNvSpPr/>
          <p:nvPr/>
        </p:nvSpPr>
        <p:spPr>
          <a:xfrm>
            <a:off x="3425824" y="3448049"/>
            <a:ext cx="117475" cy="2028825"/>
          </a:xfrm>
          <a:prstGeom prst="rect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3C011FE-CBEE-52B0-DF4D-A7DA166A168D}"/>
              </a:ext>
            </a:extLst>
          </p:cNvPr>
          <p:cNvSpPr/>
          <p:nvPr/>
        </p:nvSpPr>
        <p:spPr>
          <a:xfrm>
            <a:off x="3657599" y="3228975"/>
            <a:ext cx="104775" cy="2257425"/>
          </a:xfrm>
          <a:prstGeom prst="rect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8C493DDC-8669-93E5-D03E-3451F5C0ECFA}"/>
              </a:ext>
            </a:extLst>
          </p:cNvPr>
          <p:cNvSpPr/>
          <p:nvPr/>
        </p:nvSpPr>
        <p:spPr>
          <a:xfrm>
            <a:off x="3863975" y="3167064"/>
            <a:ext cx="126999" cy="2309811"/>
          </a:xfrm>
          <a:prstGeom prst="rect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7ABFCC9-1F93-5543-64E0-EA5C77C83A1E}"/>
              </a:ext>
            </a:extLst>
          </p:cNvPr>
          <p:cNvSpPr/>
          <p:nvPr/>
        </p:nvSpPr>
        <p:spPr>
          <a:xfrm>
            <a:off x="4111625" y="3252788"/>
            <a:ext cx="117474" cy="2228850"/>
          </a:xfrm>
          <a:prstGeom prst="rect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482D5B3-975C-9DB2-0662-C1554E32EEC8}"/>
              </a:ext>
            </a:extLst>
          </p:cNvPr>
          <p:cNvSpPr/>
          <p:nvPr/>
        </p:nvSpPr>
        <p:spPr>
          <a:xfrm>
            <a:off x="4343400" y="3357563"/>
            <a:ext cx="119062" cy="2124075"/>
          </a:xfrm>
          <a:prstGeom prst="rect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4F42084-2F6C-4A93-6B2A-F816327CB017}"/>
              </a:ext>
            </a:extLst>
          </p:cNvPr>
          <p:cNvSpPr/>
          <p:nvPr/>
        </p:nvSpPr>
        <p:spPr>
          <a:xfrm>
            <a:off x="4581524" y="3467099"/>
            <a:ext cx="104775" cy="2009775"/>
          </a:xfrm>
          <a:prstGeom prst="rect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6AA741D-BCB0-18C5-07CD-4EE822D9D499}"/>
              </a:ext>
            </a:extLst>
          </p:cNvPr>
          <p:cNvSpPr/>
          <p:nvPr/>
        </p:nvSpPr>
        <p:spPr>
          <a:xfrm>
            <a:off x="4686300" y="3514725"/>
            <a:ext cx="114300" cy="1962149"/>
          </a:xfrm>
          <a:prstGeom prst="rect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FAC31D3-6605-7223-5B92-694B1DC05A2B}"/>
              </a:ext>
            </a:extLst>
          </p:cNvPr>
          <p:cNvSpPr/>
          <p:nvPr/>
        </p:nvSpPr>
        <p:spPr>
          <a:xfrm>
            <a:off x="5022850" y="3662363"/>
            <a:ext cx="111124" cy="1819275"/>
          </a:xfrm>
          <a:prstGeom prst="rect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BEC55BBB-7B02-0D0B-011A-FA19312D3A73}"/>
              </a:ext>
            </a:extLst>
          </p:cNvPr>
          <p:cNvSpPr/>
          <p:nvPr/>
        </p:nvSpPr>
        <p:spPr>
          <a:xfrm>
            <a:off x="5138738" y="3727451"/>
            <a:ext cx="119062" cy="1745862"/>
          </a:xfrm>
          <a:prstGeom prst="rect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F972CC3-68CC-4DC8-D00E-E9505BEEEF0F}"/>
              </a:ext>
            </a:extLst>
          </p:cNvPr>
          <p:cNvSpPr/>
          <p:nvPr/>
        </p:nvSpPr>
        <p:spPr>
          <a:xfrm>
            <a:off x="5492750" y="3910013"/>
            <a:ext cx="107949" cy="1566862"/>
          </a:xfrm>
          <a:prstGeom prst="rect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E220C24-5E1F-37F7-3B2B-78C3E9D0ACA9}"/>
              </a:ext>
            </a:extLst>
          </p:cNvPr>
          <p:cNvSpPr/>
          <p:nvPr/>
        </p:nvSpPr>
        <p:spPr>
          <a:xfrm>
            <a:off x="5721350" y="4090988"/>
            <a:ext cx="112712" cy="1382324"/>
          </a:xfrm>
          <a:prstGeom prst="rect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B031DAD1-7AEF-3512-F110-FD9EEC25F6A9}"/>
              </a:ext>
            </a:extLst>
          </p:cNvPr>
          <p:cNvSpPr/>
          <p:nvPr/>
        </p:nvSpPr>
        <p:spPr>
          <a:xfrm>
            <a:off x="5832475" y="4181475"/>
            <a:ext cx="114300" cy="1291837"/>
          </a:xfrm>
          <a:prstGeom prst="rect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59A6333-B72D-284A-6A38-3F65E98B06D3}"/>
              </a:ext>
            </a:extLst>
          </p:cNvPr>
          <p:cNvSpPr/>
          <p:nvPr/>
        </p:nvSpPr>
        <p:spPr>
          <a:xfrm>
            <a:off x="6181725" y="4481513"/>
            <a:ext cx="114299" cy="991799"/>
          </a:xfrm>
          <a:prstGeom prst="rect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E94DFA7-2B0C-2A0E-E9C8-7FE82EB132B4}"/>
              </a:ext>
            </a:extLst>
          </p:cNvPr>
          <p:cNvSpPr/>
          <p:nvPr/>
        </p:nvSpPr>
        <p:spPr>
          <a:xfrm>
            <a:off x="6423025" y="4633913"/>
            <a:ext cx="106362" cy="839399"/>
          </a:xfrm>
          <a:prstGeom prst="rect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31158978-A4B3-82EA-B23A-83E9D7297330}"/>
              </a:ext>
            </a:extLst>
          </p:cNvPr>
          <p:cNvSpPr/>
          <p:nvPr/>
        </p:nvSpPr>
        <p:spPr>
          <a:xfrm>
            <a:off x="6642100" y="4729163"/>
            <a:ext cx="106362" cy="744149"/>
          </a:xfrm>
          <a:prstGeom prst="rect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7DD33716-7457-DE8C-EA62-45311BAFE4AC}"/>
              </a:ext>
            </a:extLst>
          </p:cNvPr>
          <p:cNvSpPr/>
          <p:nvPr/>
        </p:nvSpPr>
        <p:spPr>
          <a:xfrm>
            <a:off x="6864350" y="4762500"/>
            <a:ext cx="117474" cy="710812"/>
          </a:xfrm>
          <a:prstGeom prst="rect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5F781879-E811-1A05-30F4-A699C5E220B0}"/>
              </a:ext>
            </a:extLst>
          </p:cNvPr>
          <p:cNvSpPr/>
          <p:nvPr/>
        </p:nvSpPr>
        <p:spPr>
          <a:xfrm>
            <a:off x="7099300" y="4700588"/>
            <a:ext cx="115887" cy="772724"/>
          </a:xfrm>
          <a:prstGeom prst="rect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3A6F89CA-726D-D88A-B629-4E08555BB40B}"/>
              </a:ext>
            </a:extLst>
          </p:cNvPr>
          <p:cNvSpPr/>
          <p:nvPr/>
        </p:nvSpPr>
        <p:spPr>
          <a:xfrm>
            <a:off x="7337424" y="4510088"/>
            <a:ext cx="106363" cy="963224"/>
          </a:xfrm>
          <a:prstGeom prst="rect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F09C15B8-E49A-A33C-0964-66A106021340}"/>
              </a:ext>
            </a:extLst>
          </p:cNvPr>
          <p:cNvSpPr/>
          <p:nvPr/>
        </p:nvSpPr>
        <p:spPr>
          <a:xfrm>
            <a:off x="7448550" y="4394200"/>
            <a:ext cx="114300" cy="1079112"/>
          </a:xfrm>
          <a:prstGeom prst="rect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9FC9573-404B-5608-5BAC-CAE5C4B812B2}"/>
              </a:ext>
            </a:extLst>
          </p:cNvPr>
          <p:cNvSpPr/>
          <p:nvPr/>
        </p:nvSpPr>
        <p:spPr>
          <a:xfrm>
            <a:off x="7788274" y="3905250"/>
            <a:ext cx="103187" cy="1568062"/>
          </a:xfrm>
          <a:prstGeom prst="rect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4D39D074-0AB7-1D22-7D8E-18D395285A11}"/>
              </a:ext>
            </a:extLst>
          </p:cNvPr>
          <p:cNvSpPr/>
          <p:nvPr/>
        </p:nvSpPr>
        <p:spPr>
          <a:xfrm>
            <a:off x="8010525" y="3443288"/>
            <a:ext cx="123824" cy="2030024"/>
          </a:xfrm>
          <a:prstGeom prst="rect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0D1E30D-E5DD-974B-082C-CD4A1129A362}"/>
              </a:ext>
            </a:extLst>
          </p:cNvPr>
          <p:cNvSpPr/>
          <p:nvPr/>
        </p:nvSpPr>
        <p:spPr>
          <a:xfrm>
            <a:off x="8255000" y="3138489"/>
            <a:ext cx="107949" cy="2334824"/>
          </a:xfrm>
          <a:prstGeom prst="rect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61E4135C-5F77-7D11-94A8-6AEE6B3FC36F}"/>
              </a:ext>
            </a:extLst>
          </p:cNvPr>
          <p:cNvSpPr/>
          <p:nvPr/>
        </p:nvSpPr>
        <p:spPr>
          <a:xfrm>
            <a:off x="8486775" y="3000375"/>
            <a:ext cx="114298" cy="2472937"/>
          </a:xfrm>
          <a:prstGeom prst="rect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E2301CEE-0460-56FC-BD1E-5A50C712FB35}"/>
              </a:ext>
            </a:extLst>
          </p:cNvPr>
          <p:cNvSpPr/>
          <p:nvPr/>
        </p:nvSpPr>
        <p:spPr>
          <a:xfrm>
            <a:off x="8715374" y="3009901"/>
            <a:ext cx="119063" cy="2463412"/>
          </a:xfrm>
          <a:prstGeom prst="rect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49D942B1-8619-6A50-60DD-23A443DDD637}"/>
              </a:ext>
            </a:extLst>
          </p:cNvPr>
          <p:cNvSpPr/>
          <p:nvPr/>
        </p:nvSpPr>
        <p:spPr>
          <a:xfrm>
            <a:off x="8947150" y="3071813"/>
            <a:ext cx="111124" cy="2401499"/>
          </a:xfrm>
          <a:prstGeom prst="rect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3711D86-EE81-7476-FE2C-A0A628F59181}"/>
              </a:ext>
            </a:extLst>
          </p:cNvPr>
          <p:cNvSpPr/>
          <p:nvPr/>
        </p:nvSpPr>
        <p:spPr>
          <a:xfrm>
            <a:off x="9178925" y="3190875"/>
            <a:ext cx="117475" cy="2282437"/>
          </a:xfrm>
          <a:prstGeom prst="rect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07B01C31-5F1E-99E8-8F08-AB69BFFE863E}"/>
              </a:ext>
            </a:extLst>
          </p:cNvPr>
          <p:cNvSpPr/>
          <p:nvPr/>
        </p:nvSpPr>
        <p:spPr>
          <a:xfrm>
            <a:off x="2852738" y="4556125"/>
            <a:ext cx="115887" cy="923924"/>
          </a:xfrm>
          <a:prstGeom prst="rect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532C2063-8895-6012-2FF6-8D902E797507}"/>
              </a:ext>
            </a:extLst>
          </p:cNvPr>
          <p:cNvSpPr/>
          <p:nvPr/>
        </p:nvSpPr>
        <p:spPr>
          <a:xfrm>
            <a:off x="3076575" y="4079875"/>
            <a:ext cx="107950" cy="1404938"/>
          </a:xfrm>
          <a:prstGeom prst="rect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42976D90-A265-79A7-3CC2-04B972314B13}"/>
              </a:ext>
            </a:extLst>
          </p:cNvPr>
          <p:cNvSpPr/>
          <p:nvPr/>
        </p:nvSpPr>
        <p:spPr>
          <a:xfrm>
            <a:off x="3302000" y="3613150"/>
            <a:ext cx="120650" cy="1866899"/>
          </a:xfrm>
          <a:prstGeom prst="rect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BB5ACE7F-AD69-C8B9-4B11-E6CA83CEFE86}"/>
              </a:ext>
            </a:extLst>
          </p:cNvPr>
          <p:cNvSpPr/>
          <p:nvPr/>
        </p:nvSpPr>
        <p:spPr>
          <a:xfrm>
            <a:off x="3538539" y="3314700"/>
            <a:ext cx="115886" cy="2174875"/>
          </a:xfrm>
          <a:prstGeom prst="rect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4FB9A89F-E9D4-20EF-CC1B-1FEAE9B8C61D}"/>
              </a:ext>
            </a:extLst>
          </p:cNvPr>
          <p:cNvSpPr/>
          <p:nvPr/>
        </p:nvSpPr>
        <p:spPr>
          <a:xfrm>
            <a:off x="3757614" y="3181350"/>
            <a:ext cx="112712" cy="2298700"/>
          </a:xfrm>
          <a:prstGeom prst="rect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42285C05-E723-4B59-1060-8DC281583007}"/>
              </a:ext>
            </a:extLst>
          </p:cNvPr>
          <p:cNvSpPr/>
          <p:nvPr/>
        </p:nvSpPr>
        <p:spPr>
          <a:xfrm>
            <a:off x="3990975" y="3209925"/>
            <a:ext cx="120650" cy="2274888"/>
          </a:xfrm>
          <a:prstGeom prst="rect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6265C314-CADE-A9BB-2D9E-1AD720CBA879}"/>
              </a:ext>
            </a:extLst>
          </p:cNvPr>
          <p:cNvSpPr/>
          <p:nvPr/>
        </p:nvSpPr>
        <p:spPr>
          <a:xfrm>
            <a:off x="4229100" y="3305176"/>
            <a:ext cx="114300" cy="2179638"/>
          </a:xfrm>
          <a:prstGeom prst="rect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899C649C-4E12-E848-12A5-47DE9902338C}"/>
              </a:ext>
            </a:extLst>
          </p:cNvPr>
          <p:cNvSpPr/>
          <p:nvPr/>
        </p:nvSpPr>
        <p:spPr>
          <a:xfrm>
            <a:off x="4464050" y="3409950"/>
            <a:ext cx="111125" cy="2070099"/>
          </a:xfrm>
          <a:prstGeom prst="rect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F1AEBA14-73EC-2719-35F0-F3686520F153}"/>
              </a:ext>
            </a:extLst>
          </p:cNvPr>
          <p:cNvSpPr/>
          <p:nvPr/>
        </p:nvSpPr>
        <p:spPr>
          <a:xfrm>
            <a:off x="4803774" y="3560762"/>
            <a:ext cx="106363" cy="1919287"/>
          </a:xfrm>
          <a:prstGeom prst="rect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5A00B6A9-8646-1D0E-8E52-3A98077352EF}"/>
              </a:ext>
            </a:extLst>
          </p:cNvPr>
          <p:cNvSpPr/>
          <p:nvPr/>
        </p:nvSpPr>
        <p:spPr>
          <a:xfrm>
            <a:off x="4910138" y="3619500"/>
            <a:ext cx="112712" cy="1865313"/>
          </a:xfrm>
          <a:prstGeom prst="rect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0C95B2E1-A83C-0C9E-0D9D-434FACCDD22B}"/>
              </a:ext>
            </a:extLst>
          </p:cNvPr>
          <p:cNvSpPr/>
          <p:nvPr/>
        </p:nvSpPr>
        <p:spPr>
          <a:xfrm>
            <a:off x="5260974" y="3779838"/>
            <a:ext cx="111125" cy="1696649"/>
          </a:xfrm>
          <a:prstGeom prst="rect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6" name="Rectangle 1025">
            <a:extLst>
              <a:ext uri="{FF2B5EF4-FFF2-40B4-BE49-F238E27FC236}">
                <a16:creationId xmlns:a16="http://schemas.microsoft.com/office/drawing/2014/main" id="{4847F2DC-D058-4DAF-0702-70B82AA2D99D}"/>
              </a:ext>
            </a:extLst>
          </p:cNvPr>
          <p:cNvSpPr/>
          <p:nvPr/>
        </p:nvSpPr>
        <p:spPr>
          <a:xfrm>
            <a:off x="5376863" y="3854450"/>
            <a:ext cx="115888" cy="1625600"/>
          </a:xfrm>
          <a:prstGeom prst="rect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8" name="Rectangle 1027">
            <a:extLst>
              <a:ext uri="{FF2B5EF4-FFF2-40B4-BE49-F238E27FC236}">
                <a16:creationId xmlns:a16="http://schemas.microsoft.com/office/drawing/2014/main" id="{480B89FB-5201-9852-4C30-22FEEF7D9737}"/>
              </a:ext>
            </a:extLst>
          </p:cNvPr>
          <p:cNvSpPr/>
          <p:nvPr/>
        </p:nvSpPr>
        <p:spPr>
          <a:xfrm>
            <a:off x="5600700" y="3997325"/>
            <a:ext cx="120650" cy="1479162"/>
          </a:xfrm>
          <a:prstGeom prst="rect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9" name="Rectangle 1028">
            <a:extLst>
              <a:ext uri="{FF2B5EF4-FFF2-40B4-BE49-F238E27FC236}">
                <a16:creationId xmlns:a16="http://schemas.microsoft.com/office/drawing/2014/main" id="{47136A2C-92C7-4535-A86C-EFFB39A950E5}"/>
              </a:ext>
            </a:extLst>
          </p:cNvPr>
          <p:cNvSpPr/>
          <p:nvPr/>
        </p:nvSpPr>
        <p:spPr>
          <a:xfrm>
            <a:off x="5949950" y="4294188"/>
            <a:ext cx="112712" cy="1182299"/>
          </a:xfrm>
          <a:prstGeom prst="rect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0" name="Rectangle 1029">
            <a:extLst>
              <a:ext uri="{FF2B5EF4-FFF2-40B4-BE49-F238E27FC236}">
                <a16:creationId xmlns:a16="http://schemas.microsoft.com/office/drawing/2014/main" id="{4598AB8E-EAC5-EBEB-D8A0-BC23D81F89D3}"/>
              </a:ext>
            </a:extLst>
          </p:cNvPr>
          <p:cNvSpPr/>
          <p:nvPr/>
        </p:nvSpPr>
        <p:spPr>
          <a:xfrm>
            <a:off x="6062664" y="4391026"/>
            <a:ext cx="119062" cy="1085462"/>
          </a:xfrm>
          <a:prstGeom prst="rect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1" name="Rectangle 1030">
            <a:extLst>
              <a:ext uri="{FF2B5EF4-FFF2-40B4-BE49-F238E27FC236}">
                <a16:creationId xmlns:a16="http://schemas.microsoft.com/office/drawing/2014/main" id="{5A4FA929-46E7-266F-F8AF-EC3216B4BEC6}"/>
              </a:ext>
            </a:extLst>
          </p:cNvPr>
          <p:cNvSpPr/>
          <p:nvPr/>
        </p:nvSpPr>
        <p:spPr>
          <a:xfrm>
            <a:off x="6300789" y="4562476"/>
            <a:ext cx="112712" cy="914012"/>
          </a:xfrm>
          <a:prstGeom prst="rect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2" name="Rectangle 1031">
            <a:extLst>
              <a:ext uri="{FF2B5EF4-FFF2-40B4-BE49-F238E27FC236}">
                <a16:creationId xmlns:a16="http://schemas.microsoft.com/office/drawing/2014/main" id="{A73E26D4-9A66-8B22-9222-D2C7B6431AE2}"/>
              </a:ext>
            </a:extLst>
          </p:cNvPr>
          <p:cNvSpPr/>
          <p:nvPr/>
        </p:nvSpPr>
        <p:spPr>
          <a:xfrm>
            <a:off x="6529388" y="4699000"/>
            <a:ext cx="109537" cy="777487"/>
          </a:xfrm>
          <a:prstGeom prst="rect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63C8A8AD-9BAE-1A75-B52D-FB42CFB4CD81}"/>
              </a:ext>
            </a:extLst>
          </p:cNvPr>
          <p:cNvSpPr/>
          <p:nvPr/>
        </p:nvSpPr>
        <p:spPr>
          <a:xfrm>
            <a:off x="6748464" y="4759325"/>
            <a:ext cx="119062" cy="717162"/>
          </a:xfrm>
          <a:prstGeom prst="rect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D1F1ADD3-FAF6-8164-340B-B96004C8A7F1}"/>
              </a:ext>
            </a:extLst>
          </p:cNvPr>
          <p:cNvSpPr/>
          <p:nvPr/>
        </p:nvSpPr>
        <p:spPr>
          <a:xfrm>
            <a:off x="6981825" y="4740275"/>
            <a:ext cx="117476" cy="736212"/>
          </a:xfrm>
          <a:prstGeom prst="rect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6" name="Rectangle 1035">
            <a:extLst>
              <a:ext uri="{FF2B5EF4-FFF2-40B4-BE49-F238E27FC236}">
                <a16:creationId xmlns:a16="http://schemas.microsoft.com/office/drawing/2014/main" id="{84CC452D-61C9-F7CC-DBB3-E54927F91A48}"/>
              </a:ext>
            </a:extLst>
          </p:cNvPr>
          <p:cNvSpPr/>
          <p:nvPr/>
        </p:nvSpPr>
        <p:spPr>
          <a:xfrm>
            <a:off x="7215188" y="4613275"/>
            <a:ext cx="119062" cy="863212"/>
          </a:xfrm>
          <a:prstGeom prst="rect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8" name="Rectangle 1037">
            <a:extLst>
              <a:ext uri="{FF2B5EF4-FFF2-40B4-BE49-F238E27FC236}">
                <a16:creationId xmlns:a16="http://schemas.microsoft.com/office/drawing/2014/main" id="{7B4E91F2-7D0C-A9A2-FD13-984C95E1FE5B}"/>
              </a:ext>
            </a:extLst>
          </p:cNvPr>
          <p:cNvSpPr/>
          <p:nvPr/>
        </p:nvSpPr>
        <p:spPr>
          <a:xfrm>
            <a:off x="7562850" y="4256088"/>
            <a:ext cx="109537" cy="1220399"/>
          </a:xfrm>
          <a:prstGeom prst="rect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F5147A19-F25D-14D5-9937-05540E665903}"/>
              </a:ext>
            </a:extLst>
          </p:cNvPr>
          <p:cNvSpPr/>
          <p:nvPr/>
        </p:nvSpPr>
        <p:spPr>
          <a:xfrm>
            <a:off x="7672388" y="4089399"/>
            <a:ext cx="109537" cy="1387087"/>
          </a:xfrm>
          <a:prstGeom prst="rect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7D4C46C2-F4C7-27B3-96F8-F8AB60D718C8}"/>
              </a:ext>
            </a:extLst>
          </p:cNvPr>
          <p:cNvSpPr/>
          <p:nvPr/>
        </p:nvSpPr>
        <p:spPr>
          <a:xfrm>
            <a:off x="7891462" y="3689349"/>
            <a:ext cx="119063" cy="1787137"/>
          </a:xfrm>
          <a:prstGeom prst="rect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2" name="Rectangle 1041">
            <a:extLst>
              <a:ext uri="{FF2B5EF4-FFF2-40B4-BE49-F238E27FC236}">
                <a16:creationId xmlns:a16="http://schemas.microsoft.com/office/drawing/2014/main" id="{A0FC7741-48FE-E948-6E55-8F81C4413CB1}"/>
              </a:ext>
            </a:extLst>
          </p:cNvPr>
          <p:cNvSpPr/>
          <p:nvPr/>
        </p:nvSpPr>
        <p:spPr>
          <a:xfrm>
            <a:off x="8139112" y="3267074"/>
            <a:ext cx="112713" cy="2209413"/>
          </a:xfrm>
          <a:prstGeom prst="rect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AC06654F-C239-1D93-B036-50B14101E093}"/>
              </a:ext>
            </a:extLst>
          </p:cNvPr>
          <p:cNvSpPr/>
          <p:nvPr/>
        </p:nvSpPr>
        <p:spPr>
          <a:xfrm>
            <a:off x="8362950" y="3051175"/>
            <a:ext cx="120650" cy="2425312"/>
          </a:xfrm>
          <a:prstGeom prst="rect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5" name="Rectangle 1044">
            <a:extLst>
              <a:ext uri="{FF2B5EF4-FFF2-40B4-BE49-F238E27FC236}">
                <a16:creationId xmlns:a16="http://schemas.microsoft.com/office/drawing/2014/main" id="{1F86667F-1BD3-C49D-15C3-F19FBC29A6D1}"/>
              </a:ext>
            </a:extLst>
          </p:cNvPr>
          <p:cNvSpPr/>
          <p:nvPr/>
        </p:nvSpPr>
        <p:spPr>
          <a:xfrm>
            <a:off x="8605838" y="2997200"/>
            <a:ext cx="112712" cy="2479288"/>
          </a:xfrm>
          <a:prstGeom prst="rect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7" name="Rectangle 1046">
            <a:extLst>
              <a:ext uri="{FF2B5EF4-FFF2-40B4-BE49-F238E27FC236}">
                <a16:creationId xmlns:a16="http://schemas.microsoft.com/office/drawing/2014/main" id="{99CBE8C8-6B3E-A883-69B2-EF98A1E2DF47}"/>
              </a:ext>
            </a:extLst>
          </p:cNvPr>
          <p:cNvSpPr/>
          <p:nvPr/>
        </p:nvSpPr>
        <p:spPr>
          <a:xfrm>
            <a:off x="8834438" y="3041650"/>
            <a:ext cx="115887" cy="2434837"/>
          </a:xfrm>
          <a:prstGeom prst="rect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3BC3BEE4-5990-59DC-7CDB-639DE5A83995}"/>
              </a:ext>
            </a:extLst>
          </p:cNvPr>
          <p:cNvSpPr/>
          <p:nvPr/>
        </p:nvSpPr>
        <p:spPr>
          <a:xfrm>
            <a:off x="9058276" y="3136900"/>
            <a:ext cx="120650" cy="2339587"/>
          </a:xfrm>
          <a:prstGeom prst="rect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013CBB0-F4DB-9B7E-21AD-32A0D3BEEA98}"/>
              </a:ext>
            </a:extLst>
          </p:cNvPr>
          <p:cNvCxnSpPr/>
          <p:nvPr/>
        </p:nvCxnSpPr>
        <p:spPr>
          <a:xfrm>
            <a:off x="1613140" y="5479856"/>
            <a:ext cx="868680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4C6A0D9-2660-C9CC-4584-83B2F350D8C9}"/>
              </a:ext>
            </a:extLst>
          </p:cNvPr>
          <p:cNvCxnSpPr>
            <a:cxnSpLocks/>
          </p:cNvCxnSpPr>
          <p:nvPr/>
        </p:nvCxnSpPr>
        <p:spPr>
          <a:xfrm>
            <a:off x="2855344" y="4955575"/>
            <a:ext cx="0" cy="714062"/>
          </a:xfrm>
          <a:prstGeom prst="line">
            <a:avLst/>
          </a:prstGeom>
          <a:ln w="38100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42EBB46-16B9-651C-1244-BD0FC42CAF80}"/>
              </a:ext>
            </a:extLst>
          </p:cNvPr>
          <p:cNvCxnSpPr>
            <a:cxnSpLocks/>
          </p:cNvCxnSpPr>
          <p:nvPr/>
        </p:nvCxnSpPr>
        <p:spPr>
          <a:xfrm>
            <a:off x="9294760" y="3292244"/>
            <a:ext cx="0" cy="2377393"/>
          </a:xfrm>
          <a:prstGeom prst="line">
            <a:avLst/>
          </a:prstGeom>
          <a:ln w="38100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E39FCC3-039A-6797-0D8E-9BC5157E2CF4}"/>
                  </a:ext>
                </a:extLst>
              </p:cNvPr>
              <p:cNvSpPr txBox="1"/>
              <p:nvPr/>
            </p:nvSpPr>
            <p:spPr>
              <a:xfrm>
                <a:off x="2540020" y="5638786"/>
                <a:ext cx="63064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00B0F0"/>
                          </a:solidFill>
                          <a:effectLst/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E39FCC3-039A-6797-0D8E-9BC5157E2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0020" y="5638786"/>
                <a:ext cx="630648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4AF2AE7-CE79-AC5B-8B23-8517311451ED}"/>
                  </a:ext>
                </a:extLst>
              </p:cNvPr>
              <p:cNvSpPr txBox="1"/>
              <p:nvPr/>
            </p:nvSpPr>
            <p:spPr>
              <a:xfrm>
                <a:off x="8979436" y="5669637"/>
                <a:ext cx="63064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00B0F0"/>
                          </a:solidFill>
                          <a:effectLst/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4AF2AE7-CE79-AC5B-8B23-8517311451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9436" y="5669637"/>
                <a:ext cx="630648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Oval 27">
            <a:extLst>
              <a:ext uri="{FF2B5EF4-FFF2-40B4-BE49-F238E27FC236}">
                <a16:creationId xmlns:a16="http://schemas.microsoft.com/office/drawing/2014/main" id="{0C0DEED9-626D-BC0C-5F1E-341E58C019B1}"/>
              </a:ext>
            </a:extLst>
          </p:cNvPr>
          <p:cNvSpPr/>
          <p:nvPr/>
        </p:nvSpPr>
        <p:spPr>
          <a:xfrm>
            <a:off x="2750592" y="4696205"/>
            <a:ext cx="189780" cy="19581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4" name="Straight Connector 1033">
            <a:extLst>
              <a:ext uri="{FF2B5EF4-FFF2-40B4-BE49-F238E27FC236}">
                <a16:creationId xmlns:a16="http://schemas.microsoft.com/office/drawing/2014/main" id="{4DFD9BB5-FA4B-AD12-7EF2-0BF5EDA7D92F}"/>
              </a:ext>
            </a:extLst>
          </p:cNvPr>
          <p:cNvCxnSpPr>
            <a:cxnSpLocks/>
          </p:cNvCxnSpPr>
          <p:nvPr/>
        </p:nvCxnSpPr>
        <p:spPr>
          <a:xfrm flipV="1">
            <a:off x="3073400" y="3832225"/>
            <a:ext cx="225425" cy="511175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0" name="Straight Connector 1039">
            <a:extLst>
              <a:ext uri="{FF2B5EF4-FFF2-40B4-BE49-F238E27FC236}">
                <a16:creationId xmlns:a16="http://schemas.microsoft.com/office/drawing/2014/main" id="{17B046B2-012A-7940-1655-211BFD65E129}"/>
              </a:ext>
            </a:extLst>
          </p:cNvPr>
          <p:cNvCxnSpPr>
            <a:cxnSpLocks/>
          </p:cNvCxnSpPr>
          <p:nvPr/>
        </p:nvCxnSpPr>
        <p:spPr>
          <a:xfrm flipV="1">
            <a:off x="3549650" y="3219450"/>
            <a:ext cx="215900" cy="225425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Straight Connector 1042">
            <a:extLst>
              <a:ext uri="{FF2B5EF4-FFF2-40B4-BE49-F238E27FC236}">
                <a16:creationId xmlns:a16="http://schemas.microsoft.com/office/drawing/2014/main" id="{45BF3C36-9405-9EA4-DDF6-6A8232547D38}"/>
              </a:ext>
            </a:extLst>
          </p:cNvPr>
          <p:cNvCxnSpPr>
            <a:cxnSpLocks/>
          </p:cNvCxnSpPr>
          <p:nvPr/>
        </p:nvCxnSpPr>
        <p:spPr>
          <a:xfrm flipV="1">
            <a:off x="3768725" y="3171825"/>
            <a:ext cx="222250" cy="47625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6" name="Straight Connector 1045">
            <a:extLst>
              <a:ext uri="{FF2B5EF4-FFF2-40B4-BE49-F238E27FC236}">
                <a16:creationId xmlns:a16="http://schemas.microsoft.com/office/drawing/2014/main" id="{27324567-98BE-822B-74D0-0DDE338F7D8C}"/>
              </a:ext>
            </a:extLst>
          </p:cNvPr>
          <p:cNvCxnSpPr>
            <a:cxnSpLocks/>
          </p:cNvCxnSpPr>
          <p:nvPr/>
        </p:nvCxnSpPr>
        <p:spPr>
          <a:xfrm>
            <a:off x="3994150" y="3171825"/>
            <a:ext cx="228600" cy="7620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9" name="Straight Connector 1048">
            <a:extLst>
              <a:ext uri="{FF2B5EF4-FFF2-40B4-BE49-F238E27FC236}">
                <a16:creationId xmlns:a16="http://schemas.microsoft.com/office/drawing/2014/main" id="{59327490-C588-936E-17BC-7DECEB2E44E6}"/>
              </a:ext>
            </a:extLst>
          </p:cNvPr>
          <p:cNvCxnSpPr>
            <a:cxnSpLocks/>
          </p:cNvCxnSpPr>
          <p:nvPr/>
        </p:nvCxnSpPr>
        <p:spPr>
          <a:xfrm>
            <a:off x="4219575" y="3248025"/>
            <a:ext cx="234950" cy="104775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2" name="Straight Connector 1051">
            <a:extLst>
              <a:ext uri="{FF2B5EF4-FFF2-40B4-BE49-F238E27FC236}">
                <a16:creationId xmlns:a16="http://schemas.microsoft.com/office/drawing/2014/main" id="{CBAE7092-CFB3-2E5F-5F69-9D0AA5C71663}"/>
              </a:ext>
            </a:extLst>
          </p:cNvPr>
          <p:cNvCxnSpPr>
            <a:cxnSpLocks/>
          </p:cNvCxnSpPr>
          <p:nvPr/>
        </p:nvCxnSpPr>
        <p:spPr>
          <a:xfrm>
            <a:off x="4457700" y="3355975"/>
            <a:ext cx="225425" cy="104775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5" name="Straight Connector 1054">
            <a:extLst>
              <a:ext uri="{FF2B5EF4-FFF2-40B4-BE49-F238E27FC236}">
                <a16:creationId xmlns:a16="http://schemas.microsoft.com/office/drawing/2014/main" id="{4B9BD512-44EA-E3D1-D5EB-6E8BD592D6FA}"/>
              </a:ext>
            </a:extLst>
          </p:cNvPr>
          <p:cNvCxnSpPr>
            <a:cxnSpLocks/>
          </p:cNvCxnSpPr>
          <p:nvPr/>
        </p:nvCxnSpPr>
        <p:spPr>
          <a:xfrm>
            <a:off x="4686300" y="3463925"/>
            <a:ext cx="222250" cy="8890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8" name="Straight Connector 1057">
            <a:extLst>
              <a:ext uri="{FF2B5EF4-FFF2-40B4-BE49-F238E27FC236}">
                <a16:creationId xmlns:a16="http://schemas.microsoft.com/office/drawing/2014/main" id="{CD307441-4080-03FB-A4C0-7964796261C8}"/>
              </a:ext>
            </a:extLst>
          </p:cNvPr>
          <p:cNvCxnSpPr>
            <a:cxnSpLocks/>
          </p:cNvCxnSpPr>
          <p:nvPr/>
        </p:nvCxnSpPr>
        <p:spPr>
          <a:xfrm>
            <a:off x="4908550" y="3556000"/>
            <a:ext cx="231775" cy="10795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2" name="Straight Connector 1061">
            <a:extLst>
              <a:ext uri="{FF2B5EF4-FFF2-40B4-BE49-F238E27FC236}">
                <a16:creationId xmlns:a16="http://schemas.microsoft.com/office/drawing/2014/main" id="{E88E316D-2803-F026-5094-56A66BFB8B57}"/>
              </a:ext>
            </a:extLst>
          </p:cNvPr>
          <p:cNvCxnSpPr>
            <a:cxnSpLocks/>
          </p:cNvCxnSpPr>
          <p:nvPr/>
        </p:nvCxnSpPr>
        <p:spPr>
          <a:xfrm>
            <a:off x="5143500" y="3667125"/>
            <a:ext cx="228600" cy="117475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5" name="Straight Connector 1064">
            <a:extLst>
              <a:ext uri="{FF2B5EF4-FFF2-40B4-BE49-F238E27FC236}">
                <a16:creationId xmlns:a16="http://schemas.microsoft.com/office/drawing/2014/main" id="{22CCC219-3C3B-BE59-C00A-FF309CBDF808}"/>
              </a:ext>
            </a:extLst>
          </p:cNvPr>
          <p:cNvCxnSpPr>
            <a:cxnSpLocks/>
          </p:cNvCxnSpPr>
          <p:nvPr/>
        </p:nvCxnSpPr>
        <p:spPr>
          <a:xfrm>
            <a:off x="5375275" y="3784600"/>
            <a:ext cx="225425" cy="130175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8" name="Straight Connector 1067">
            <a:extLst>
              <a:ext uri="{FF2B5EF4-FFF2-40B4-BE49-F238E27FC236}">
                <a16:creationId xmlns:a16="http://schemas.microsoft.com/office/drawing/2014/main" id="{F4A3C048-7295-5956-0776-CE5F969AAD9A}"/>
              </a:ext>
            </a:extLst>
          </p:cNvPr>
          <p:cNvCxnSpPr>
            <a:cxnSpLocks/>
          </p:cNvCxnSpPr>
          <p:nvPr/>
        </p:nvCxnSpPr>
        <p:spPr>
          <a:xfrm>
            <a:off x="5600700" y="3917950"/>
            <a:ext cx="234950" cy="16510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1" name="Straight Connector 1070">
            <a:extLst>
              <a:ext uri="{FF2B5EF4-FFF2-40B4-BE49-F238E27FC236}">
                <a16:creationId xmlns:a16="http://schemas.microsoft.com/office/drawing/2014/main" id="{93F45916-A64F-0240-EC98-4C864277353E}"/>
              </a:ext>
            </a:extLst>
          </p:cNvPr>
          <p:cNvCxnSpPr>
            <a:cxnSpLocks/>
          </p:cNvCxnSpPr>
          <p:nvPr/>
        </p:nvCxnSpPr>
        <p:spPr>
          <a:xfrm>
            <a:off x="5832475" y="4089400"/>
            <a:ext cx="234950" cy="19050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4" name="Straight Connector 1073">
            <a:extLst>
              <a:ext uri="{FF2B5EF4-FFF2-40B4-BE49-F238E27FC236}">
                <a16:creationId xmlns:a16="http://schemas.microsoft.com/office/drawing/2014/main" id="{63353EC9-6E07-30C1-1D1A-CD6AEF822BEA}"/>
              </a:ext>
            </a:extLst>
          </p:cNvPr>
          <p:cNvCxnSpPr>
            <a:cxnSpLocks/>
          </p:cNvCxnSpPr>
          <p:nvPr/>
        </p:nvCxnSpPr>
        <p:spPr>
          <a:xfrm>
            <a:off x="6064250" y="4283075"/>
            <a:ext cx="234950" cy="19685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7" name="Straight Connector 1076">
            <a:extLst>
              <a:ext uri="{FF2B5EF4-FFF2-40B4-BE49-F238E27FC236}">
                <a16:creationId xmlns:a16="http://schemas.microsoft.com/office/drawing/2014/main" id="{136949BA-0BFC-4EF5-287C-E52F1AA3EBA3}"/>
              </a:ext>
            </a:extLst>
          </p:cNvPr>
          <p:cNvCxnSpPr>
            <a:cxnSpLocks/>
          </p:cNvCxnSpPr>
          <p:nvPr/>
        </p:nvCxnSpPr>
        <p:spPr>
          <a:xfrm>
            <a:off x="6296025" y="4479925"/>
            <a:ext cx="234950" cy="15240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0" name="Straight Connector 1079">
            <a:extLst>
              <a:ext uri="{FF2B5EF4-FFF2-40B4-BE49-F238E27FC236}">
                <a16:creationId xmlns:a16="http://schemas.microsoft.com/office/drawing/2014/main" id="{303D5367-B1B9-2308-D532-90B8CF932E58}"/>
              </a:ext>
            </a:extLst>
          </p:cNvPr>
          <p:cNvCxnSpPr>
            <a:cxnSpLocks/>
          </p:cNvCxnSpPr>
          <p:nvPr/>
        </p:nvCxnSpPr>
        <p:spPr>
          <a:xfrm>
            <a:off x="6527800" y="4635500"/>
            <a:ext cx="228600" cy="92075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3" name="Straight Connector 1082">
            <a:extLst>
              <a:ext uri="{FF2B5EF4-FFF2-40B4-BE49-F238E27FC236}">
                <a16:creationId xmlns:a16="http://schemas.microsoft.com/office/drawing/2014/main" id="{2C347C00-4C6D-C050-C008-842AB430768B}"/>
              </a:ext>
            </a:extLst>
          </p:cNvPr>
          <p:cNvCxnSpPr>
            <a:cxnSpLocks/>
          </p:cNvCxnSpPr>
          <p:nvPr/>
        </p:nvCxnSpPr>
        <p:spPr>
          <a:xfrm>
            <a:off x="6753225" y="4727575"/>
            <a:ext cx="231775" cy="3175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6" name="Straight Connector 1085">
            <a:extLst>
              <a:ext uri="{FF2B5EF4-FFF2-40B4-BE49-F238E27FC236}">
                <a16:creationId xmlns:a16="http://schemas.microsoft.com/office/drawing/2014/main" id="{D0B411C0-8527-2E04-B1E4-BFE68476A0F8}"/>
              </a:ext>
            </a:extLst>
          </p:cNvPr>
          <p:cNvCxnSpPr>
            <a:cxnSpLocks/>
          </p:cNvCxnSpPr>
          <p:nvPr/>
        </p:nvCxnSpPr>
        <p:spPr>
          <a:xfrm flipV="1">
            <a:off x="6985000" y="4695825"/>
            <a:ext cx="231775" cy="6350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9" name="Straight Connector 1088">
            <a:extLst>
              <a:ext uri="{FF2B5EF4-FFF2-40B4-BE49-F238E27FC236}">
                <a16:creationId xmlns:a16="http://schemas.microsoft.com/office/drawing/2014/main" id="{D5B2DB68-A4B2-9D41-A633-91EDA7708AF5}"/>
              </a:ext>
            </a:extLst>
          </p:cNvPr>
          <p:cNvCxnSpPr>
            <a:cxnSpLocks/>
          </p:cNvCxnSpPr>
          <p:nvPr/>
        </p:nvCxnSpPr>
        <p:spPr>
          <a:xfrm flipV="1">
            <a:off x="7216775" y="4514850"/>
            <a:ext cx="231775" cy="18415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3" name="Straight Connector 1092">
            <a:extLst>
              <a:ext uri="{FF2B5EF4-FFF2-40B4-BE49-F238E27FC236}">
                <a16:creationId xmlns:a16="http://schemas.microsoft.com/office/drawing/2014/main" id="{6D1BE135-0BB1-EB04-7EF0-4568E326AC8C}"/>
              </a:ext>
            </a:extLst>
          </p:cNvPr>
          <p:cNvCxnSpPr>
            <a:cxnSpLocks/>
          </p:cNvCxnSpPr>
          <p:nvPr/>
        </p:nvCxnSpPr>
        <p:spPr>
          <a:xfrm flipV="1">
            <a:off x="7445375" y="4251325"/>
            <a:ext cx="231775" cy="269875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6" name="Straight Connector 1095">
            <a:extLst>
              <a:ext uri="{FF2B5EF4-FFF2-40B4-BE49-F238E27FC236}">
                <a16:creationId xmlns:a16="http://schemas.microsoft.com/office/drawing/2014/main" id="{57C9C074-2D7A-7DF5-1370-0EFDD9C847A8}"/>
              </a:ext>
            </a:extLst>
          </p:cNvPr>
          <p:cNvCxnSpPr>
            <a:cxnSpLocks/>
          </p:cNvCxnSpPr>
          <p:nvPr/>
        </p:nvCxnSpPr>
        <p:spPr>
          <a:xfrm flipV="1">
            <a:off x="7670800" y="3902075"/>
            <a:ext cx="222250" cy="34925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9" name="Straight Connector 1098">
            <a:extLst>
              <a:ext uri="{FF2B5EF4-FFF2-40B4-BE49-F238E27FC236}">
                <a16:creationId xmlns:a16="http://schemas.microsoft.com/office/drawing/2014/main" id="{B4ED285D-CA89-C1F0-C02B-36AD0F0785B4}"/>
              </a:ext>
            </a:extLst>
          </p:cNvPr>
          <p:cNvCxnSpPr>
            <a:cxnSpLocks/>
          </p:cNvCxnSpPr>
          <p:nvPr/>
        </p:nvCxnSpPr>
        <p:spPr>
          <a:xfrm flipV="1">
            <a:off x="7896225" y="3448050"/>
            <a:ext cx="238125" cy="460375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2" name="Straight Connector 1101">
            <a:extLst>
              <a:ext uri="{FF2B5EF4-FFF2-40B4-BE49-F238E27FC236}">
                <a16:creationId xmlns:a16="http://schemas.microsoft.com/office/drawing/2014/main" id="{25648A35-A0E3-4D0E-154F-71AA797409DC}"/>
              </a:ext>
            </a:extLst>
          </p:cNvPr>
          <p:cNvCxnSpPr>
            <a:cxnSpLocks/>
          </p:cNvCxnSpPr>
          <p:nvPr/>
        </p:nvCxnSpPr>
        <p:spPr>
          <a:xfrm flipV="1">
            <a:off x="8140700" y="3140075"/>
            <a:ext cx="219075" cy="301625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5" name="Straight Connector 1104">
            <a:extLst>
              <a:ext uri="{FF2B5EF4-FFF2-40B4-BE49-F238E27FC236}">
                <a16:creationId xmlns:a16="http://schemas.microsoft.com/office/drawing/2014/main" id="{097647AC-48CF-C355-47C8-A42A4CEBA6BC}"/>
              </a:ext>
            </a:extLst>
          </p:cNvPr>
          <p:cNvCxnSpPr>
            <a:cxnSpLocks/>
          </p:cNvCxnSpPr>
          <p:nvPr/>
        </p:nvCxnSpPr>
        <p:spPr>
          <a:xfrm flipV="1">
            <a:off x="8359775" y="3003550"/>
            <a:ext cx="238125" cy="13335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0" name="Straight Connector 1109">
            <a:extLst>
              <a:ext uri="{FF2B5EF4-FFF2-40B4-BE49-F238E27FC236}">
                <a16:creationId xmlns:a16="http://schemas.microsoft.com/office/drawing/2014/main" id="{E547847A-33EB-FB7D-3F32-2F78B667FDC4}"/>
              </a:ext>
            </a:extLst>
          </p:cNvPr>
          <p:cNvCxnSpPr>
            <a:cxnSpLocks/>
          </p:cNvCxnSpPr>
          <p:nvPr/>
        </p:nvCxnSpPr>
        <p:spPr>
          <a:xfrm>
            <a:off x="8601075" y="3003550"/>
            <a:ext cx="231775" cy="9525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3" name="Straight Connector 1112">
            <a:extLst>
              <a:ext uri="{FF2B5EF4-FFF2-40B4-BE49-F238E27FC236}">
                <a16:creationId xmlns:a16="http://schemas.microsoft.com/office/drawing/2014/main" id="{DEB52656-E8EA-5BF9-4815-558AD20FC3B6}"/>
              </a:ext>
            </a:extLst>
          </p:cNvPr>
          <p:cNvCxnSpPr>
            <a:cxnSpLocks/>
          </p:cNvCxnSpPr>
          <p:nvPr/>
        </p:nvCxnSpPr>
        <p:spPr>
          <a:xfrm>
            <a:off x="8829675" y="3006725"/>
            <a:ext cx="228600" cy="6350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6" name="Straight Connector 1115">
            <a:extLst>
              <a:ext uri="{FF2B5EF4-FFF2-40B4-BE49-F238E27FC236}">
                <a16:creationId xmlns:a16="http://schemas.microsoft.com/office/drawing/2014/main" id="{F33AA784-6B56-399E-45BC-B11D7EB8BD05}"/>
              </a:ext>
            </a:extLst>
          </p:cNvPr>
          <p:cNvCxnSpPr>
            <a:cxnSpLocks/>
          </p:cNvCxnSpPr>
          <p:nvPr/>
        </p:nvCxnSpPr>
        <p:spPr>
          <a:xfrm>
            <a:off x="9055100" y="3070225"/>
            <a:ext cx="231775" cy="123825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894A31BB-245B-E34C-358F-63606A434AA1}"/>
              </a:ext>
            </a:extLst>
          </p:cNvPr>
          <p:cNvSpPr/>
          <p:nvPr/>
        </p:nvSpPr>
        <p:spPr>
          <a:xfrm>
            <a:off x="3004937" y="4276788"/>
            <a:ext cx="135557" cy="13176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E20912B6-D5D5-A126-B616-59B7E5EFF20F}"/>
              </a:ext>
            </a:extLst>
          </p:cNvPr>
          <p:cNvSpPr/>
          <p:nvPr/>
        </p:nvSpPr>
        <p:spPr>
          <a:xfrm>
            <a:off x="3230362" y="3767201"/>
            <a:ext cx="135557" cy="13176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1A86252F-8C9A-BF28-8266-F8930327C992}"/>
              </a:ext>
            </a:extLst>
          </p:cNvPr>
          <p:cNvSpPr/>
          <p:nvPr/>
        </p:nvSpPr>
        <p:spPr>
          <a:xfrm>
            <a:off x="3469690" y="3381439"/>
            <a:ext cx="135557" cy="13176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309BC14B-4E1D-4779-7D6B-BF197BC7D025}"/>
              </a:ext>
            </a:extLst>
          </p:cNvPr>
          <p:cNvSpPr/>
          <p:nvPr/>
        </p:nvSpPr>
        <p:spPr>
          <a:xfrm>
            <a:off x="3697881" y="3157601"/>
            <a:ext cx="135557" cy="13176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FF5428A9-1FF7-CA28-7696-0CCB3988B7DC}"/>
              </a:ext>
            </a:extLst>
          </p:cNvPr>
          <p:cNvSpPr/>
          <p:nvPr/>
        </p:nvSpPr>
        <p:spPr>
          <a:xfrm>
            <a:off x="3926481" y="3107595"/>
            <a:ext cx="135557" cy="13176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BF386B02-236A-EAAF-117E-7ECA225A45FA}"/>
              </a:ext>
            </a:extLst>
          </p:cNvPr>
          <p:cNvSpPr/>
          <p:nvPr/>
        </p:nvSpPr>
        <p:spPr>
          <a:xfrm>
            <a:off x="4157462" y="3181413"/>
            <a:ext cx="135557" cy="13176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35BE6C50-1043-C238-86FD-07981C0E9417}"/>
              </a:ext>
            </a:extLst>
          </p:cNvPr>
          <p:cNvSpPr/>
          <p:nvPr/>
        </p:nvSpPr>
        <p:spPr>
          <a:xfrm>
            <a:off x="4390824" y="3288570"/>
            <a:ext cx="135557" cy="13176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720BEA34-2E49-D160-0138-120E13CDFBE0}"/>
              </a:ext>
            </a:extLst>
          </p:cNvPr>
          <p:cNvSpPr/>
          <p:nvPr/>
        </p:nvSpPr>
        <p:spPr>
          <a:xfrm>
            <a:off x="4617043" y="3395726"/>
            <a:ext cx="135557" cy="13176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405284A0-EAA2-CD97-575F-5F3690FB5D6D}"/>
              </a:ext>
            </a:extLst>
          </p:cNvPr>
          <p:cNvSpPr/>
          <p:nvPr/>
        </p:nvSpPr>
        <p:spPr>
          <a:xfrm>
            <a:off x="4840881" y="3493357"/>
            <a:ext cx="135557" cy="13176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9BB6A73E-2CBC-AA6A-1CF6-734E25DB1655}"/>
              </a:ext>
            </a:extLst>
          </p:cNvPr>
          <p:cNvSpPr/>
          <p:nvPr/>
        </p:nvSpPr>
        <p:spPr>
          <a:xfrm>
            <a:off x="5069481" y="3600513"/>
            <a:ext cx="135557" cy="13176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3F8F63AB-39D0-E9BF-02E6-2F398657DEC9}"/>
              </a:ext>
            </a:extLst>
          </p:cNvPr>
          <p:cNvSpPr/>
          <p:nvPr/>
        </p:nvSpPr>
        <p:spPr>
          <a:xfrm>
            <a:off x="5305225" y="3717194"/>
            <a:ext cx="135557" cy="13176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F83B8616-AB76-F508-25EB-4EDC81CE27A5}"/>
              </a:ext>
            </a:extLst>
          </p:cNvPr>
          <p:cNvSpPr/>
          <p:nvPr/>
        </p:nvSpPr>
        <p:spPr>
          <a:xfrm>
            <a:off x="5533825" y="3848163"/>
            <a:ext cx="135557" cy="13176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93CEE13C-4854-C69F-0C53-1EE732E51D15}"/>
              </a:ext>
            </a:extLst>
          </p:cNvPr>
          <p:cNvSpPr/>
          <p:nvPr/>
        </p:nvSpPr>
        <p:spPr>
          <a:xfrm>
            <a:off x="5767344" y="4021351"/>
            <a:ext cx="135557" cy="13176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A53CA57E-EC4E-FD40-B8A9-08A80FC14ADD}"/>
              </a:ext>
            </a:extLst>
          </p:cNvPr>
          <p:cNvSpPr/>
          <p:nvPr/>
        </p:nvSpPr>
        <p:spPr>
          <a:xfrm>
            <a:off x="5998169" y="4217257"/>
            <a:ext cx="135557" cy="13176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70DB8209-F7AC-8F3A-BCF8-ED32200C6A6D}"/>
              </a:ext>
            </a:extLst>
          </p:cNvPr>
          <p:cNvSpPr/>
          <p:nvPr/>
        </p:nvSpPr>
        <p:spPr>
          <a:xfrm>
            <a:off x="6228881" y="4415058"/>
            <a:ext cx="135557" cy="13176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A39DB016-BF66-C8A2-3234-A9CCBCD5A719}"/>
              </a:ext>
            </a:extLst>
          </p:cNvPr>
          <p:cNvSpPr/>
          <p:nvPr/>
        </p:nvSpPr>
        <p:spPr>
          <a:xfrm>
            <a:off x="6460131" y="4567301"/>
            <a:ext cx="135557" cy="13176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049CA671-BCCD-CD43-813F-C9A3FB348337}"/>
              </a:ext>
            </a:extLst>
          </p:cNvPr>
          <p:cNvSpPr/>
          <p:nvPr/>
        </p:nvSpPr>
        <p:spPr>
          <a:xfrm>
            <a:off x="6683968" y="4662550"/>
            <a:ext cx="135557" cy="13176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C375AC0C-EFF1-E994-01A6-6317C7A9882E}"/>
              </a:ext>
            </a:extLst>
          </p:cNvPr>
          <p:cNvSpPr/>
          <p:nvPr/>
        </p:nvSpPr>
        <p:spPr>
          <a:xfrm>
            <a:off x="6914950" y="4693507"/>
            <a:ext cx="135557" cy="13176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6196AA00-0305-B887-344D-D7D06196D34E}"/>
              </a:ext>
            </a:extLst>
          </p:cNvPr>
          <p:cNvSpPr/>
          <p:nvPr/>
        </p:nvSpPr>
        <p:spPr>
          <a:xfrm>
            <a:off x="7148312" y="4633975"/>
            <a:ext cx="135557" cy="13176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8FDF47D4-DEEB-1323-1354-AF652FC175C9}"/>
              </a:ext>
            </a:extLst>
          </p:cNvPr>
          <p:cNvSpPr/>
          <p:nvPr/>
        </p:nvSpPr>
        <p:spPr>
          <a:xfrm>
            <a:off x="7376226" y="4453644"/>
            <a:ext cx="135557" cy="13176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2282BA96-69CE-6D89-7A06-707F30ACCB37}"/>
              </a:ext>
            </a:extLst>
          </p:cNvPr>
          <p:cNvSpPr/>
          <p:nvPr/>
        </p:nvSpPr>
        <p:spPr>
          <a:xfrm>
            <a:off x="7603130" y="4188682"/>
            <a:ext cx="135557" cy="13176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BD36E1A7-0720-0A5C-F030-FBFE8E3EE5EF}"/>
              </a:ext>
            </a:extLst>
          </p:cNvPr>
          <p:cNvSpPr/>
          <p:nvPr/>
        </p:nvSpPr>
        <p:spPr>
          <a:xfrm>
            <a:off x="7822206" y="3843401"/>
            <a:ext cx="135557" cy="13176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85C03F0C-FCEA-7607-654E-7FD60C97C7F9}"/>
              </a:ext>
            </a:extLst>
          </p:cNvPr>
          <p:cNvSpPr/>
          <p:nvPr/>
        </p:nvSpPr>
        <p:spPr>
          <a:xfrm>
            <a:off x="8068348" y="3380163"/>
            <a:ext cx="135557" cy="13176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5FC7E818-89CD-2EC7-CB87-212DB3CC66B7}"/>
              </a:ext>
            </a:extLst>
          </p:cNvPr>
          <p:cNvSpPr/>
          <p:nvPr/>
        </p:nvSpPr>
        <p:spPr>
          <a:xfrm>
            <a:off x="8293988" y="3075908"/>
            <a:ext cx="135557" cy="13176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4" name="Oval 1023">
            <a:extLst>
              <a:ext uri="{FF2B5EF4-FFF2-40B4-BE49-F238E27FC236}">
                <a16:creationId xmlns:a16="http://schemas.microsoft.com/office/drawing/2014/main" id="{6C8D6902-E273-3598-EFD7-D4EE3C1CC560}"/>
              </a:ext>
            </a:extLst>
          </p:cNvPr>
          <p:cNvSpPr/>
          <p:nvPr/>
        </p:nvSpPr>
        <p:spPr>
          <a:xfrm>
            <a:off x="8529732" y="2940177"/>
            <a:ext cx="135557" cy="13176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5" name="Oval 1024">
            <a:extLst>
              <a:ext uri="{FF2B5EF4-FFF2-40B4-BE49-F238E27FC236}">
                <a16:creationId xmlns:a16="http://schemas.microsoft.com/office/drawing/2014/main" id="{4E82B5BB-D14A-5446-3892-11C645090062}"/>
              </a:ext>
            </a:extLst>
          </p:cNvPr>
          <p:cNvSpPr/>
          <p:nvPr/>
        </p:nvSpPr>
        <p:spPr>
          <a:xfrm>
            <a:off x="8761881" y="2944145"/>
            <a:ext cx="135557" cy="13176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7" name="Oval 1026">
            <a:extLst>
              <a:ext uri="{FF2B5EF4-FFF2-40B4-BE49-F238E27FC236}">
                <a16:creationId xmlns:a16="http://schemas.microsoft.com/office/drawing/2014/main" id="{80B016F4-3F96-0A72-2925-A62FD3ED070F}"/>
              </a:ext>
            </a:extLst>
          </p:cNvPr>
          <p:cNvSpPr/>
          <p:nvPr/>
        </p:nvSpPr>
        <p:spPr>
          <a:xfrm>
            <a:off x="8989312" y="3006852"/>
            <a:ext cx="135557" cy="13176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3EFE1D4-20AF-A8A1-D302-9EBFA0231D37}"/>
              </a:ext>
            </a:extLst>
          </p:cNvPr>
          <p:cNvSpPr/>
          <p:nvPr/>
        </p:nvSpPr>
        <p:spPr>
          <a:xfrm>
            <a:off x="2919212" y="4479988"/>
            <a:ext cx="135557" cy="13176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F7A2D90-656E-15A0-8B20-A005E4B3907E}"/>
              </a:ext>
            </a:extLst>
          </p:cNvPr>
          <p:cNvSpPr/>
          <p:nvPr/>
        </p:nvSpPr>
        <p:spPr>
          <a:xfrm>
            <a:off x="3116062" y="4019613"/>
            <a:ext cx="135557" cy="13176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3935A5C-3C49-186C-4CD7-6A08D107578C}"/>
              </a:ext>
            </a:extLst>
          </p:cNvPr>
          <p:cNvSpPr/>
          <p:nvPr/>
        </p:nvSpPr>
        <p:spPr>
          <a:xfrm>
            <a:off x="3341487" y="3556063"/>
            <a:ext cx="135557" cy="13176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C714756-0C4E-A634-A471-66814FB4162F}"/>
              </a:ext>
            </a:extLst>
          </p:cNvPr>
          <p:cNvSpPr/>
          <p:nvPr/>
        </p:nvSpPr>
        <p:spPr>
          <a:xfrm>
            <a:off x="3573262" y="3244913"/>
            <a:ext cx="135557" cy="13176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E3C1712-0C47-DC02-BF39-6641E1A061A4}"/>
              </a:ext>
            </a:extLst>
          </p:cNvPr>
          <p:cNvSpPr/>
          <p:nvPr/>
        </p:nvSpPr>
        <p:spPr>
          <a:xfrm>
            <a:off x="3811387" y="3117913"/>
            <a:ext cx="135557" cy="13176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ED99B77-249C-6D7B-DF1D-01D21E091260}"/>
              </a:ext>
            </a:extLst>
          </p:cNvPr>
          <p:cNvSpPr/>
          <p:nvPr/>
        </p:nvSpPr>
        <p:spPr>
          <a:xfrm>
            <a:off x="4049512" y="3136963"/>
            <a:ext cx="135557" cy="13176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7A7A9EC-1C07-AD9C-D5A3-33A90BA0DEB4}"/>
              </a:ext>
            </a:extLst>
          </p:cNvPr>
          <p:cNvSpPr/>
          <p:nvPr/>
        </p:nvSpPr>
        <p:spPr>
          <a:xfrm>
            <a:off x="4278112" y="3229038"/>
            <a:ext cx="135557" cy="13176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EC962F7-0D8F-EB41-23D0-E947C1DA26D4}"/>
              </a:ext>
            </a:extLst>
          </p:cNvPr>
          <p:cNvSpPr/>
          <p:nvPr/>
        </p:nvSpPr>
        <p:spPr>
          <a:xfrm>
            <a:off x="4497187" y="3340163"/>
            <a:ext cx="135557" cy="13176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EFDDF59-E17F-C353-E420-6076D1CBBDF3}"/>
              </a:ext>
            </a:extLst>
          </p:cNvPr>
          <p:cNvSpPr/>
          <p:nvPr/>
        </p:nvSpPr>
        <p:spPr>
          <a:xfrm>
            <a:off x="4729646" y="3441316"/>
            <a:ext cx="135557" cy="13176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68DE891-5945-D91F-22FE-E122C4A338C4}"/>
              </a:ext>
            </a:extLst>
          </p:cNvPr>
          <p:cNvSpPr/>
          <p:nvPr/>
        </p:nvSpPr>
        <p:spPr>
          <a:xfrm>
            <a:off x="4956105" y="3544093"/>
            <a:ext cx="135557" cy="13176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78979A9-1E37-BCC6-E321-7BB4E7884D8F}"/>
              </a:ext>
            </a:extLst>
          </p:cNvPr>
          <p:cNvSpPr/>
          <p:nvPr/>
        </p:nvSpPr>
        <p:spPr>
          <a:xfrm>
            <a:off x="5189337" y="3651313"/>
            <a:ext cx="135557" cy="13176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BC2F325-71BD-E575-2BA6-173C4134F76E}"/>
              </a:ext>
            </a:extLst>
          </p:cNvPr>
          <p:cNvSpPr/>
          <p:nvPr/>
        </p:nvSpPr>
        <p:spPr>
          <a:xfrm>
            <a:off x="5420225" y="3778250"/>
            <a:ext cx="135557" cy="13176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3F24037-C20B-5ECD-4798-AAB8C13E8E7D}"/>
              </a:ext>
            </a:extLst>
          </p:cNvPr>
          <p:cNvSpPr/>
          <p:nvPr/>
        </p:nvSpPr>
        <p:spPr>
          <a:xfrm>
            <a:off x="5643362" y="3921188"/>
            <a:ext cx="135557" cy="13176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AFA8ABD-ABA8-841B-0BD8-ADACB0110505}"/>
              </a:ext>
            </a:extLst>
          </p:cNvPr>
          <p:cNvSpPr/>
          <p:nvPr/>
        </p:nvSpPr>
        <p:spPr>
          <a:xfrm>
            <a:off x="5871962" y="4108513"/>
            <a:ext cx="135557" cy="13176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C679A07-E16C-3D6C-6676-B09726FF9CB1}"/>
              </a:ext>
            </a:extLst>
          </p:cNvPr>
          <p:cNvSpPr/>
          <p:nvPr/>
        </p:nvSpPr>
        <p:spPr>
          <a:xfrm>
            <a:off x="6106912" y="4311713"/>
            <a:ext cx="135557" cy="13176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1E4D4BD-4F24-CDBD-5EAB-AD54A58D15CE}"/>
              </a:ext>
            </a:extLst>
          </p:cNvPr>
          <p:cNvSpPr/>
          <p:nvPr/>
        </p:nvSpPr>
        <p:spPr>
          <a:xfrm>
            <a:off x="6338687" y="4492688"/>
            <a:ext cx="135557" cy="13176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BFA53CE-8BD8-6EED-575F-ED1B826ADA70}"/>
              </a:ext>
            </a:extLst>
          </p:cNvPr>
          <p:cNvSpPr/>
          <p:nvPr/>
        </p:nvSpPr>
        <p:spPr>
          <a:xfrm>
            <a:off x="6576812" y="4622863"/>
            <a:ext cx="135557" cy="13176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750EF1D-6088-C1EB-98E1-2C26F1DDABC7}"/>
              </a:ext>
            </a:extLst>
          </p:cNvPr>
          <p:cNvSpPr/>
          <p:nvPr/>
        </p:nvSpPr>
        <p:spPr>
          <a:xfrm>
            <a:off x="6799062" y="4686363"/>
            <a:ext cx="135557" cy="13176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3E85BCE-4114-71F0-3435-D0A0FFDA9D68}"/>
              </a:ext>
            </a:extLst>
          </p:cNvPr>
          <p:cNvSpPr/>
          <p:nvPr/>
        </p:nvSpPr>
        <p:spPr>
          <a:xfrm>
            <a:off x="7040362" y="4676838"/>
            <a:ext cx="135557" cy="13176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CBE3DAA-B738-9434-5B9E-ED70A34FF9BC}"/>
              </a:ext>
            </a:extLst>
          </p:cNvPr>
          <p:cNvSpPr/>
          <p:nvPr/>
        </p:nvSpPr>
        <p:spPr>
          <a:xfrm>
            <a:off x="7275312" y="4546663"/>
            <a:ext cx="135557" cy="13176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CDD9C3F-714E-7AE1-1034-AF3E0197F352}"/>
              </a:ext>
            </a:extLst>
          </p:cNvPr>
          <p:cNvSpPr/>
          <p:nvPr/>
        </p:nvSpPr>
        <p:spPr>
          <a:xfrm>
            <a:off x="7488037" y="4324413"/>
            <a:ext cx="135557" cy="13176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EFD4094-7EBE-0B57-E2BA-0C8FB6291D82}"/>
              </a:ext>
            </a:extLst>
          </p:cNvPr>
          <p:cNvSpPr/>
          <p:nvPr/>
        </p:nvSpPr>
        <p:spPr>
          <a:xfrm>
            <a:off x="7707112" y="4025963"/>
            <a:ext cx="135557" cy="13176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3925861-58D0-1B5B-17EC-85362CCA3AC2}"/>
              </a:ext>
            </a:extLst>
          </p:cNvPr>
          <p:cNvSpPr/>
          <p:nvPr/>
        </p:nvSpPr>
        <p:spPr>
          <a:xfrm>
            <a:off x="7948412" y="3622738"/>
            <a:ext cx="135557" cy="13176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3EB0CC1-6287-2D8E-3364-D691B6F865FC}"/>
              </a:ext>
            </a:extLst>
          </p:cNvPr>
          <p:cNvSpPr/>
          <p:nvPr/>
        </p:nvSpPr>
        <p:spPr>
          <a:xfrm>
            <a:off x="8167561" y="3200399"/>
            <a:ext cx="135557" cy="13176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82E7E7F-3B1C-17F0-95B0-06DFD0D62F6F}"/>
              </a:ext>
            </a:extLst>
          </p:cNvPr>
          <p:cNvSpPr/>
          <p:nvPr/>
        </p:nvSpPr>
        <p:spPr>
          <a:xfrm>
            <a:off x="8405612" y="2987738"/>
            <a:ext cx="135557" cy="13176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F90D5869-9AD7-91D1-1148-647051BC8353}"/>
              </a:ext>
            </a:extLst>
          </p:cNvPr>
          <p:cNvSpPr/>
          <p:nvPr/>
        </p:nvSpPr>
        <p:spPr>
          <a:xfrm>
            <a:off x="8646912" y="2927413"/>
            <a:ext cx="135557" cy="13176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28485C88-6C6A-33AF-6179-FAABA3B6BA7B}"/>
              </a:ext>
            </a:extLst>
          </p:cNvPr>
          <p:cNvSpPr/>
          <p:nvPr/>
        </p:nvSpPr>
        <p:spPr>
          <a:xfrm>
            <a:off x="8875512" y="2968688"/>
            <a:ext cx="135557" cy="13176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E2E82AA-E2EB-F350-8110-409CF7CF76C5}"/>
              </a:ext>
            </a:extLst>
          </p:cNvPr>
          <p:cNvSpPr/>
          <p:nvPr/>
        </p:nvSpPr>
        <p:spPr>
          <a:xfrm>
            <a:off x="9091412" y="3060763"/>
            <a:ext cx="135557" cy="13176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35C23FB-8C62-706A-42FC-759E75782DCF}"/>
              </a:ext>
            </a:extLst>
          </p:cNvPr>
          <p:cNvSpPr/>
          <p:nvPr/>
        </p:nvSpPr>
        <p:spPr>
          <a:xfrm>
            <a:off x="9187134" y="3096426"/>
            <a:ext cx="189780" cy="19581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0" name="TextBox 1049">
                <a:extLst>
                  <a:ext uri="{FF2B5EF4-FFF2-40B4-BE49-F238E27FC236}">
                    <a16:creationId xmlns:a16="http://schemas.microsoft.com/office/drawing/2014/main" id="{ACB83277-FC7F-A16A-026A-505EEAEA3C6E}"/>
                  </a:ext>
                </a:extLst>
              </p:cNvPr>
              <p:cNvSpPr txBox="1"/>
              <p:nvPr/>
            </p:nvSpPr>
            <p:spPr>
              <a:xfrm>
                <a:off x="5601013" y="2530110"/>
                <a:ext cx="1449243" cy="6721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600" b="0" i="1" smtClean="0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1600" b="0" i="1" smtClean="0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600" b="0" i="1" smtClean="0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sz="1600" i="1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600" i="1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600" i="1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600" i="1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sz="1600" i="1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schemeClr val="accent5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solidFill>
                                            <a:schemeClr val="accent5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solidFill>
                                            <a:schemeClr val="accent5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solidFill>
                                            <a:schemeClr val="accent5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1600" i="1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sz="1600" i="1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sz="1600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50" name="TextBox 1049">
                <a:extLst>
                  <a:ext uri="{FF2B5EF4-FFF2-40B4-BE49-F238E27FC236}">
                    <a16:creationId xmlns:a16="http://schemas.microsoft.com/office/drawing/2014/main" id="{ACB83277-FC7F-A16A-026A-505EEAEA3C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1013" y="2530110"/>
                <a:ext cx="1449243" cy="672172"/>
              </a:xfrm>
              <a:prstGeom prst="rect">
                <a:avLst/>
              </a:prstGeom>
              <a:blipFill>
                <a:blip r:embed="rId9"/>
                <a:stretch>
                  <a:fillRect b="-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1" name="TextBox 1050">
                <a:extLst>
                  <a:ext uri="{FF2B5EF4-FFF2-40B4-BE49-F238E27FC236}">
                    <a16:creationId xmlns:a16="http://schemas.microsoft.com/office/drawing/2014/main" id="{4C0FCEDC-D45F-9309-D6F4-625A400B4FA2}"/>
                  </a:ext>
                </a:extLst>
              </p:cNvPr>
              <p:cNvSpPr txBox="1"/>
              <p:nvPr/>
            </p:nvSpPr>
            <p:spPr>
              <a:xfrm>
                <a:off x="5205141" y="2756014"/>
                <a:ext cx="38920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6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600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51" name="TextBox 1050">
                <a:extLst>
                  <a:ext uri="{FF2B5EF4-FFF2-40B4-BE49-F238E27FC236}">
                    <a16:creationId xmlns:a16="http://schemas.microsoft.com/office/drawing/2014/main" id="{4C0FCEDC-D45F-9309-D6F4-625A400B4F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5141" y="2756014"/>
                <a:ext cx="389209" cy="246221"/>
              </a:xfrm>
              <a:prstGeom prst="rect">
                <a:avLst/>
              </a:prstGeom>
              <a:blipFill>
                <a:blip r:embed="rId10"/>
                <a:stretch>
                  <a:fillRect l="-12500" r="-4688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88366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A72668-3C46-0074-2E06-E30F707C325A}"/>
              </a:ext>
            </a:extLst>
          </p:cNvPr>
          <p:cNvCxnSpPr/>
          <p:nvPr/>
        </p:nvCxnSpPr>
        <p:spPr>
          <a:xfrm>
            <a:off x="2234242" y="2576915"/>
            <a:ext cx="0" cy="3851847"/>
          </a:xfrm>
          <a:prstGeom prst="line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2114ED1-99A1-68C1-1AAB-92BC4F569D7F}"/>
                  </a:ext>
                </a:extLst>
              </p:cNvPr>
              <p:cNvSpPr txBox="1"/>
              <p:nvPr/>
            </p:nvSpPr>
            <p:spPr>
              <a:xfrm>
                <a:off x="10054771" y="5223375"/>
                <a:ext cx="87544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2114ED1-99A1-68C1-1AAB-92BC4F569D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4771" y="5223375"/>
                <a:ext cx="875440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77028D75-C55D-9F01-110D-0802D6CD98DE}"/>
                  </a:ext>
                </a:extLst>
              </p:cNvPr>
              <p:cNvSpPr txBox="1"/>
              <p:nvPr/>
            </p:nvSpPr>
            <p:spPr>
              <a:xfrm>
                <a:off x="1796522" y="2033557"/>
                <a:ext cx="87544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77028D75-C55D-9F01-110D-0802D6CD98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6522" y="2033557"/>
                <a:ext cx="8754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FE5FAB9-F508-DEA8-FC72-1C6B61A4AA78}"/>
                  </a:ext>
                </a:extLst>
              </p:cNvPr>
              <p:cNvSpPr txBox="1"/>
              <p:nvPr/>
            </p:nvSpPr>
            <p:spPr>
              <a:xfrm>
                <a:off x="3954190" y="883574"/>
                <a:ext cx="100835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dirty="0" smtClean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dirty="0" smtClean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dirty="0" smtClean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40000"/>
                        <a:lumOff val="60000"/>
                      </a:schemeClr>
                    </a:solidFill>
                    <a:effectLst/>
                    <a:latin typeface="Euclid" panose="02020503060505020303" pitchFamily="18" charset="0"/>
                  </a:rPr>
                  <a:t> </a:t>
                </a:r>
                <a:endParaRPr lang="en-US" sz="2400" dirty="0">
                  <a:solidFill>
                    <a:schemeClr val="accent1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FE5FAB9-F508-DEA8-FC72-1C6B61A4AA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4190" y="883574"/>
                <a:ext cx="1008354" cy="461665"/>
              </a:xfrm>
              <a:prstGeom prst="rect">
                <a:avLst/>
              </a:prstGeom>
              <a:blipFill>
                <a:blip r:embed="rId4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>
            <a:extLst>
              <a:ext uri="{FF2B5EF4-FFF2-40B4-BE49-F238E27FC236}">
                <a16:creationId xmlns:a16="http://schemas.microsoft.com/office/drawing/2014/main" id="{1EADD306-43A5-2774-5DD3-E7F047D528C1}"/>
              </a:ext>
            </a:extLst>
          </p:cNvPr>
          <p:cNvSpPr txBox="1"/>
          <p:nvPr/>
        </p:nvSpPr>
        <p:spPr>
          <a:xfrm>
            <a:off x="5009679" y="737041"/>
            <a:ext cx="16377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95000"/>
                  </a:schemeClr>
                </a:solidFill>
                <a:effectLst/>
                <a:latin typeface="Euclid" panose="02020503060505020303" pitchFamily="18" charset="0"/>
              </a:rPr>
              <a:t>continuous</a:t>
            </a:r>
            <a:endParaRPr lang="en-US" sz="1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6E80855-AA08-B176-DC90-FB64DCFA92A1}"/>
                  </a:ext>
                </a:extLst>
              </p:cNvPr>
              <p:cNvSpPr txBox="1"/>
              <p:nvPr/>
            </p:nvSpPr>
            <p:spPr>
              <a:xfrm>
                <a:off x="6639471" y="751427"/>
                <a:ext cx="7721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6E80855-AA08-B176-DC90-FB64DCFA92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9471" y="751427"/>
                <a:ext cx="772134" cy="276999"/>
              </a:xfrm>
              <a:prstGeom prst="rect">
                <a:avLst/>
              </a:prstGeom>
              <a:blipFill>
                <a:blip r:embed="rId5"/>
                <a:stretch>
                  <a:fillRect l="-8661" t="-2174" r="-7087" b="-36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>
            <a:extLst>
              <a:ext uri="{FF2B5EF4-FFF2-40B4-BE49-F238E27FC236}">
                <a16:creationId xmlns:a16="http://schemas.microsoft.com/office/drawing/2014/main" id="{8B2D74E8-51AB-94DA-3088-38EFF2952FE7}"/>
              </a:ext>
            </a:extLst>
          </p:cNvPr>
          <p:cNvSpPr txBox="1"/>
          <p:nvPr/>
        </p:nvSpPr>
        <p:spPr>
          <a:xfrm>
            <a:off x="5001703" y="1165282"/>
            <a:ext cx="16377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tx1">
                    <a:lumMod val="95000"/>
                  </a:schemeClr>
                </a:solidFill>
                <a:effectLst/>
                <a:latin typeface="Euclid" panose="02020503060505020303" pitchFamily="18" charset="0"/>
              </a:rPr>
              <a:t>differentiable</a:t>
            </a:r>
            <a:endParaRPr lang="en-US" sz="1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8AA2580-122E-82D3-DCF2-9C50C0DDFFF2}"/>
                  </a:ext>
                </a:extLst>
              </p:cNvPr>
              <p:cNvSpPr txBox="1"/>
              <p:nvPr/>
            </p:nvSpPr>
            <p:spPr>
              <a:xfrm>
                <a:off x="6639471" y="1165282"/>
                <a:ext cx="8215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8AA2580-122E-82D3-DCF2-9C50C0DDFF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9471" y="1165282"/>
                <a:ext cx="821571" cy="276999"/>
              </a:xfrm>
              <a:prstGeom prst="rect">
                <a:avLst/>
              </a:prstGeom>
              <a:blipFill>
                <a:blip r:embed="rId6"/>
                <a:stretch>
                  <a:fillRect l="-8148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Rectangle 51">
            <a:extLst>
              <a:ext uri="{FF2B5EF4-FFF2-40B4-BE49-F238E27FC236}">
                <a16:creationId xmlns:a16="http://schemas.microsoft.com/office/drawing/2014/main" id="{259CEFC6-0DAD-1CAC-D6CC-555BE894E8C0}"/>
              </a:ext>
            </a:extLst>
          </p:cNvPr>
          <p:cNvSpPr/>
          <p:nvPr/>
        </p:nvSpPr>
        <p:spPr>
          <a:xfrm>
            <a:off x="4915409" y="625457"/>
            <a:ext cx="2927800" cy="977900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85BF38D-29DF-6E14-DA2C-13FB4F72D9A6}"/>
              </a:ext>
            </a:extLst>
          </p:cNvPr>
          <p:cNvSpPr/>
          <p:nvPr/>
        </p:nvSpPr>
        <p:spPr>
          <a:xfrm>
            <a:off x="2968624" y="4457700"/>
            <a:ext cx="50801" cy="1019174"/>
          </a:xfrm>
          <a:prstGeom prst="rect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E3BB9A0-0A40-5FB6-DF30-3FE3A023D66D}"/>
              </a:ext>
            </a:extLst>
          </p:cNvPr>
          <p:cNvSpPr/>
          <p:nvPr/>
        </p:nvSpPr>
        <p:spPr>
          <a:xfrm>
            <a:off x="3241675" y="3838575"/>
            <a:ext cx="58738" cy="1643063"/>
          </a:xfrm>
          <a:prstGeom prst="rect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48EEC9A-F07B-F3DF-7D0D-03190FD7C05A}"/>
              </a:ext>
            </a:extLst>
          </p:cNvPr>
          <p:cNvSpPr/>
          <p:nvPr/>
        </p:nvSpPr>
        <p:spPr>
          <a:xfrm>
            <a:off x="3479800" y="3448049"/>
            <a:ext cx="63499" cy="2028825"/>
          </a:xfrm>
          <a:prstGeom prst="rect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3C011FE-CBEE-52B0-DF4D-A7DA166A168D}"/>
              </a:ext>
            </a:extLst>
          </p:cNvPr>
          <p:cNvSpPr/>
          <p:nvPr/>
        </p:nvSpPr>
        <p:spPr>
          <a:xfrm>
            <a:off x="3705225" y="3235325"/>
            <a:ext cx="57149" cy="2251075"/>
          </a:xfrm>
          <a:prstGeom prst="rect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8C493DDC-8669-93E5-D03E-3451F5C0ECFA}"/>
              </a:ext>
            </a:extLst>
          </p:cNvPr>
          <p:cNvSpPr/>
          <p:nvPr/>
        </p:nvSpPr>
        <p:spPr>
          <a:xfrm>
            <a:off x="3927475" y="3167064"/>
            <a:ext cx="63499" cy="2309811"/>
          </a:xfrm>
          <a:prstGeom prst="rect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7ABFCC9-1F93-5543-64E0-EA5C77C83A1E}"/>
              </a:ext>
            </a:extLst>
          </p:cNvPr>
          <p:cNvSpPr/>
          <p:nvPr/>
        </p:nvSpPr>
        <p:spPr>
          <a:xfrm>
            <a:off x="4171949" y="3252788"/>
            <a:ext cx="57149" cy="2228850"/>
          </a:xfrm>
          <a:prstGeom prst="rect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482D5B3-975C-9DB2-0662-C1554E32EEC8}"/>
              </a:ext>
            </a:extLst>
          </p:cNvPr>
          <p:cNvSpPr/>
          <p:nvPr/>
        </p:nvSpPr>
        <p:spPr>
          <a:xfrm>
            <a:off x="4400550" y="3357563"/>
            <a:ext cx="61912" cy="2124075"/>
          </a:xfrm>
          <a:prstGeom prst="rect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4F42084-2F6C-4A93-6B2A-F816327CB017}"/>
              </a:ext>
            </a:extLst>
          </p:cNvPr>
          <p:cNvSpPr/>
          <p:nvPr/>
        </p:nvSpPr>
        <p:spPr>
          <a:xfrm>
            <a:off x="4629150" y="3467099"/>
            <a:ext cx="57149" cy="2009775"/>
          </a:xfrm>
          <a:prstGeom prst="rect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6AA741D-BCB0-18C5-07CD-4EE822D9D499}"/>
              </a:ext>
            </a:extLst>
          </p:cNvPr>
          <p:cNvSpPr/>
          <p:nvPr/>
        </p:nvSpPr>
        <p:spPr>
          <a:xfrm>
            <a:off x="4749800" y="3514725"/>
            <a:ext cx="50800" cy="1962149"/>
          </a:xfrm>
          <a:prstGeom prst="rect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FAC31D3-6605-7223-5B92-694B1DC05A2B}"/>
              </a:ext>
            </a:extLst>
          </p:cNvPr>
          <p:cNvSpPr/>
          <p:nvPr/>
        </p:nvSpPr>
        <p:spPr>
          <a:xfrm>
            <a:off x="5076824" y="3662363"/>
            <a:ext cx="57149" cy="1819275"/>
          </a:xfrm>
          <a:prstGeom prst="rect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BEC55BBB-7B02-0D0B-011A-FA19312D3A73}"/>
              </a:ext>
            </a:extLst>
          </p:cNvPr>
          <p:cNvSpPr/>
          <p:nvPr/>
        </p:nvSpPr>
        <p:spPr>
          <a:xfrm>
            <a:off x="5200650" y="3727451"/>
            <a:ext cx="57150" cy="1745862"/>
          </a:xfrm>
          <a:prstGeom prst="rect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F972CC3-68CC-4DC8-D00E-E9505BEEEF0F}"/>
              </a:ext>
            </a:extLst>
          </p:cNvPr>
          <p:cNvSpPr/>
          <p:nvPr/>
        </p:nvSpPr>
        <p:spPr>
          <a:xfrm>
            <a:off x="5549900" y="3910013"/>
            <a:ext cx="50799" cy="1566862"/>
          </a:xfrm>
          <a:prstGeom prst="rect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E220C24-5E1F-37F7-3B2B-78C3E9D0ACA9}"/>
              </a:ext>
            </a:extLst>
          </p:cNvPr>
          <p:cNvSpPr/>
          <p:nvPr/>
        </p:nvSpPr>
        <p:spPr>
          <a:xfrm>
            <a:off x="5721350" y="4051300"/>
            <a:ext cx="53975" cy="1422012"/>
          </a:xfrm>
          <a:prstGeom prst="rect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B031DAD1-7AEF-3512-F110-FD9EEC25F6A9}"/>
              </a:ext>
            </a:extLst>
          </p:cNvPr>
          <p:cNvSpPr/>
          <p:nvPr/>
        </p:nvSpPr>
        <p:spPr>
          <a:xfrm>
            <a:off x="5892799" y="4181475"/>
            <a:ext cx="53975" cy="1291837"/>
          </a:xfrm>
          <a:prstGeom prst="rect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59A6333-B72D-284A-6A38-3F65E98B06D3}"/>
              </a:ext>
            </a:extLst>
          </p:cNvPr>
          <p:cNvSpPr/>
          <p:nvPr/>
        </p:nvSpPr>
        <p:spPr>
          <a:xfrm>
            <a:off x="6245225" y="4481513"/>
            <a:ext cx="50799" cy="991799"/>
          </a:xfrm>
          <a:prstGeom prst="rect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E94DFA7-2B0C-2A0E-E9C8-7FE82EB132B4}"/>
              </a:ext>
            </a:extLst>
          </p:cNvPr>
          <p:cNvSpPr/>
          <p:nvPr/>
        </p:nvSpPr>
        <p:spPr>
          <a:xfrm>
            <a:off x="6423025" y="4610101"/>
            <a:ext cx="50800" cy="863212"/>
          </a:xfrm>
          <a:prstGeom prst="rect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31158978-A4B3-82EA-B23A-83E9D7297330}"/>
              </a:ext>
            </a:extLst>
          </p:cNvPr>
          <p:cNvSpPr/>
          <p:nvPr/>
        </p:nvSpPr>
        <p:spPr>
          <a:xfrm>
            <a:off x="6692900" y="4729163"/>
            <a:ext cx="55562" cy="744149"/>
          </a:xfrm>
          <a:prstGeom prst="rect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7DD33716-7457-DE8C-EA62-45311BAFE4AC}"/>
              </a:ext>
            </a:extLst>
          </p:cNvPr>
          <p:cNvSpPr/>
          <p:nvPr/>
        </p:nvSpPr>
        <p:spPr>
          <a:xfrm>
            <a:off x="6918324" y="4762500"/>
            <a:ext cx="63499" cy="710812"/>
          </a:xfrm>
          <a:prstGeom prst="rect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5F781879-E811-1A05-30F4-A699C5E220B0}"/>
              </a:ext>
            </a:extLst>
          </p:cNvPr>
          <p:cNvSpPr/>
          <p:nvPr/>
        </p:nvSpPr>
        <p:spPr>
          <a:xfrm>
            <a:off x="7099301" y="4727574"/>
            <a:ext cx="57150" cy="745737"/>
          </a:xfrm>
          <a:prstGeom prst="rect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3A6F89CA-726D-D88A-B629-4E08555BB40B}"/>
              </a:ext>
            </a:extLst>
          </p:cNvPr>
          <p:cNvSpPr/>
          <p:nvPr/>
        </p:nvSpPr>
        <p:spPr>
          <a:xfrm>
            <a:off x="7394575" y="4510088"/>
            <a:ext cx="49212" cy="963224"/>
          </a:xfrm>
          <a:prstGeom prst="rect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F09C15B8-E49A-A33C-0964-66A106021340}"/>
              </a:ext>
            </a:extLst>
          </p:cNvPr>
          <p:cNvSpPr/>
          <p:nvPr/>
        </p:nvSpPr>
        <p:spPr>
          <a:xfrm>
            <a:off x="7508874" y="4394200"/>
            <a:ext cx="53975" cy="1079112"/>
          </a:xfrm>
          <a:prstGeom prst="rect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9FC9573-404B-5608-5BAC-CAE5C4B812B2}"/>
              </a:ext>
            </a:extLst>
          </p:cNvPr>
          <p:cNvSpPr/>
          <p:nvPr/>
        </p:nvSpPr>
        <p:spPr>
          <a:xfrm>
            <a:off x="7839075" y="3905250"/>
            <a:ext cx="52386" cy="1568062"/>
          </a:xfrm>
          <a:prstGeom prst="rect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4D39D074-0AB7-1D22-7D8E-18D395285A11}"/>
              </a:ext>
            </a:extLst>
          </p:cNvPr>
          <p:cNvSpPr/>
          <p:nvPr/>
        </p:nvSpPr>
        <p:spPr>
          <a:xfrm>
            <a:off x="8070849" y="3443288"/>
            <a:ext cx="63499" cy="2030024"/>
          </a:xfrm>
          <a:prstGeom prst="rect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0D1E30D-E5DD-974B-082C-CD4A1129A362}"/>
              </a:ext>
            </a:extLst>
          </p:cNvPr>
          <p:cNvSpPr/>
          <p:nvPr/>
        </p:nvSpPr>
        <p:spPr>
          <a:xfrm>
            <a:off x="8308975" y="3138489"/>
            <a:ext cx="53974" cy="2334824"/>
          </a:xfrm>
          <a:prstGeom prst="rect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61E4135C-5F77-7D11-94A8-6AEE6B3FC36F}"/>
              </a:ext>
            </a:extLst>
          </p:cNvPr>
          <p:cNvSpPr/>
          <p:nvPr/>
        </p:nvSpPr>
        <p:spPr>
          <a:xfrm>
            <a:off x="8550275" y="3000375"/>
            <a:ext cx="50798" cy="2472937"/>
          </a:xfrm>
          <a:prstGeom prst="rect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E2301CEE-0460-56FC-BD1E-5A50C712FB35}"/>
              </a:ext>
            </a:extLst>
          </p:cNvPr>
          <p:cNvSpPr/>
          <p:nvPr/>
        </p:nvSpPr>
        <p:spPr>
          <a:xfrm>
            <a:off x="8778875" y="3009901"/>
            <a:ext cx="55562" cy="2463412"/>
          </a:xfrm>
          <a:prstGeom prst="rect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49D942B1-8619-6A50-60DD-23A443DDD637}"/>
              </a:ext>
            </a:extLst>
          </p:cNvPr>
          <p:cNvSpPr/>
          <p:nvPr/>
        </p:nvSpPr>
        <p:spPr>
          <a:xfrm>
            <a:off x="9004300" y="3071813"/>
            <a:ext cx="53974" cy="2401499"/>
          </a:xfrm>
          <a:prstGeom prst="rect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3711D86-EE81-7476-FE2C-A0A628F59181}"/>
              </a:ext>
            </a:extLst>
          </p:cNvPr>
          <p:cNvSpPr/>
          <p:nvPr/>
        </p:nvSpPr>
        <p:spPr>
          <a:xfrm>
            <a:off x="9178925" y="3165475"/>
            <a:ext cx="60325" cy="2307837"/>
          </a:xfrm>
          <a:prstGeom prst="rect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07B01C31-5F1E-99E8-8F08-AB69BFFE863E}"/>
              </a:ext>
            </a:extLst>
          </p:cNvPr>
          <p:cNvSpPr/>
          <p:nvPr/>
        </p:nvSpPr>
        <p:spPr>
          <a:xfrm>
            <a:off x="2908268" y="4556125"/>
            <a:ext cx="60357" cy="923924"/>
          </a:xfrm>
          <a:prstGeom prst="rect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532C2063-8895-6012-2FF6-8D902E797507}"/>
              </a:ext>
            </a:extLst>
          </p:cNvPr>
          <p:cNvSpPr/>
          <p:nvPr/>
        </p:nvSpPr>
        <p:spPr>
          <a:xfrm>
            <a:off x="3133725" y="4079875"/>
            <a:ext cx="50800" cy="1404938"/>
          </a:xfrm>
          <a:prstGeom prst="rect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42976D90-A265-79A7-3CC2-04B972314B13}"/>
              </a:ext>
            </a:extLst>
          </p:cNvPr>
          <p:cNvSpPr/>
          <p:nvPr/>
        </p:nvSpPr>
        <p:spPr>
          <a:xfrm>
            <a:off x="3362324" y="3613150"/>
            <a:ext cx="60325" cy="1866899"/>
          </a:xfrm>
          <a:prstGeom prst="rect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BB5ACE7F-AD69-C8B9-4B11-E6CA83CEFE86}"/>
              </a:ext>
            </a:extLst>
          </p:cNvPr>
          <p:cNvSpPr/>
          <p:nvPr/>
        </p:nvSpPr>
        <p:spPr>
          <a:xfrm>
            <a:off x="3594099" y="3314700"/>
            <a:ext cx="60325" cy="2174875"/>
          </a:xfrm>
          <a:prstGeom prst="rect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4FB9A89F-E9D4-20EF-CC1B-1FEAE9B8C61D}"/>
              </a:ext>
            </a:extLst>
          </p:cNvPr>
          <p:cNvSpPr/>
          <p:nvPr/>
        </p:nvSpPr>
        <p:spPr>
          <a:xfrm>
            <a:off x="3813174" y="3181350"/>
            <a:ext cx="57151" cy="2298700"/>
          </a:xfrm>
          <a:prstGeom prst="rect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42285C05-E723-4B59-1060-8DC281583007}"/>
              </a:ext>
            </a:extLst>
          </p:cNvPr>
          <p:cNvSpPr/>
          <p:nvPr/>
        </p:nvSpPr>
        <p:spPr>
          <a:xfrm>
            <a:off x="4054475" y="3209925"/>
            <a:ext cx="57150" cy="2274888"/>
          </a:xfrm>
          <a:prstGeom prst="rect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6265C314-CADE-A9BB-2D9E-1AD720CBA879}"/>
              </a:ext>
            </a:extLst>
          </p:cNvPr>
          <p:cNvSpPr/>
          <p:nvPr/>
        </p:nvSpPr>
        <p:spPr>
          <a:xfrm>
            <a:off x="4292600" y="3305176"/>
            <a:ext cx="50800" cy="2179638"/>
          </a:xfrm>
          <a:prstGeom prst="rect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899C649C-4E12-E848-12A5-47DE9902338C}"/>
              </a:ext>
            </a:extLst>
          </p:cNvPr>
          <p:cNvSpPr/>
          <p:nvPr/>
        </p:nvSpPr>
        <p:spPr>
          <a:xfrm>
            <a:off x="4518025" y="3409950"/>
            <a:ext cx="57150" cy="2070099"/>
          </a:xfrm>
          <a:prstGeom prst="rect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F1AEBA14-73EC-2719-35F0-F3686520F153}"/>
              </a:ext>
            </a:extLst>
          </p:cNvPr>
          <p:cNvSpPr/>
          <p:nvPr/>
        </p:nvSpPr>
        <p:spPr>
          <a:xfrm>
            <a:off x="4851400" y="3560762"/>
            <a:ext cx="58737" cy="1919287"/>
          </a:xfrm>
          <a:prstGeom prst="rect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5A00B6A9-8646-1D0E-8E52-3A98077352EF}"/>
              </a:ext>
            </a:extLst>
          </p:cNvPr>
          <p:cNvSpPr/>
          <p:nvPr/>
        </p:nvSpPr>
        <p:spPr>
          <a:xfrm>
            <a:off x="4965700" y="3619500"/>
            <a:ext cx="57150" cy="1865313"/>
          </a:xfrm>
          <a:prstGeom prst="rect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0C95B2E1-A83C-0C9E-0D9D-434FACCDD22B}"/>
              </a:ext>
            </a:extLst>
          </p:cNvPr>
          <p:cNvSpPr/>
          <p:nvPr/>
        </p:nvSpPr>
        <p:spPr>
          <a:xfrm>
            <a:off x="5324475" y="3779838"/>
            <a:ext cx="47624" cy="1696649"/>
          </a:xfrm>
          <a:prstGeom prst="rect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6" name="Rectangle 1025">
            <a:extLst>
              <a:ext uri="{FF2B5EF4-FFF2-40B4-BE49-F238E27FC236}">
                <a16:creationId xmlns:a16="http://schemas.microsoft.com/office/drawing/2014/main" id="{4847F2DC-D058-4DAF-0702-70B82AA2D99D}"/>
              </a:ext>
            </a:extLst>
          </p:cNvPr>
          <p:cNvSpPr/>
          <p:nvPr/>
        </p:nvSpPr>
        <p:spPr>
          <a:xfrm>
            <a:off x="5438775" y="3854450"/>
            <a:ext cx="53976" cy="1625600"/>
          </a:xfrm>
          <a:prstGeom prst="rect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8" name="Rectangle 1027">
            <a:extLst>
              <a:ext uri="{FF2B5EF4-FFF2-40B4-BE49-F238E27FC236}">
                <a16:creationId xmlns:a16="http://schemas.microsoft.com/office/drawing/2014/main" id="{480B89FB-5201-9852-4C30-22FEEF7D9737}"/>
              </a:ext>
            </a:extLst>
          </p:cNvPr>
          <p:cNvSpPr/>
          <p:nvPr/>
        </p:nvSpPr>
        <p:spPr>
          <a:xfrm>
            <a:off x="5661024" y="3997325"/>
            <a:ext cx="60325" cy="1479162"/>
          </a:xfrm>
          <a:prstGeom prst="rect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9" name="Rectangle 1028">
            <a:extLst>
              <a:ext uri="{FF2B5EF4-FFF2-40B4-BE49-F238E27FC236}">
                <a16:creationId xmlns:a16="http://schemas.microsoft.com/office/drawing/2014/main" id="{47136A2C-92C7-4535-A86C-EFFB39A950E5}"/>
              </a:ext>
            </a:extLst>
          </p:cNvPr>
          <p:cNvSpPr/>
          <p:nvPr/>
        </p:nvSpPr>
        <p:spPr>
          <a:xfrm>
            <a:off x="6010274" y="4294188"/>
            <a:ext cx="52387" cy="1182299"/>
          </a:xfrm>
          <a:prstGeom prst="rect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0" name="Rectangle 1029">
            <a:extLst>
              <a:ext uri="{FF2B5EF4-FFF2-40B4-BE49-F238E27FC236}">
                <a16:creationId xmlns:a16="http://schemas.microsoft.com/office/drawing/2014/main" id="{4598AB8E-EAC5-EBEB-D8A0-BC23D81F89D3}"/>
              </a:ext>
            </a:extLst>
          </p:cNvPr>
          <p:cNvSpPr/>
          <p:nvPr/>
        </p:nvSpPr>
        <p:spPr>
          <a:xfrm>
            <a:off x="6062664" y="4352925"/>
            <a:ext cx="58736" cy="1123563"/>
          </a:xfrm>
          <a:prstGeom prst="rect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1" name="Rectangle 1030">
            <a:extLst>
              <a:ext uri="{FF2B5EF4-FFF2-40B4-BE49-F238E27FC236}">
                <a16:creationId xmlns:a16="http://schemas.microsoft.com/office/drawing/2014/main" id="{5A4FA929-46E7-266F-F8AF-EC3216B4BEC6}"/>
              </a:ext>
            </a:extLst>
          </p:cNvPr>
          <p:cNvSpPr/>
          <p:nvPr/>
        </p:nvSpPr>
        <p:spPr>
          <a:xfrm>
            <a:off x="6362699" y="4562476"/>
            <a:ext cx="50801" cy="914012"/>
          </a:xfrm>
          <a:prstGeom prst="rect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2" name="Rectangle 1031">
            <a:extLst>
              <a:ext uri="{FF2B5EF4-FFF2-40B4-BE49-F238E27FC236}">
                <a16:creationId xmlns:a16="http://schemas.microsoft.com/office/drawing/2014/main" id="{A73E26D4-9A66-8B22-9222-D2C7B6431AE2}"/>
              </a:ext>
            </a:extLst>
          </p:cNvPr>
          <p:cNvSpPr/>
          <p:nvPr/>
        </p:nvSpPr>
        <p:spPr>
          <a:xfrm>
            <a:off x="6581775" y="4699000"/>
            <a:ext cx="57150" cy="777487"/>
          </a:xfrm>
          <a:prstGeom prst="rect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63C8A8AD-9BAE-1A75-B52D-FB42CFB4CD81}"/>
              </a:ext>
            </a:extLst>
          </p:cNvPr>
          <p:cNvSpPr/>
          <p:nvPr/>
        </p:nvSpPr>
        <p:spPr>
          <a:xfrm>
            <a:off x="6748464" y="4756150"/>
            <a:ext cx="61911" cy="720337"/>
          </a:xfrm>
          <a:prstGeom prst="rect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D1F1ADD3-FAF6-8164-340B-B96004C8A7F1}"/>
              </a:ext>
            </a:extLst>
          </p:cNvPr>
          <p:cNvSpPr/>
          <p:nvPr/>
        </p:nvSpPr>
        <p:spPr>
          <a:xfrm>
            <a:off x="7042149" y="4740275"/>
            <a:ext cx="57151" cy="736212"/>
          </a:xfrm>
          <a:prstGeom prst="rect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6" name="Rectangle 1035">
            <a:extLst>
              <a:ext uri="{FF2B5EF4-FFF2-40B4-BE49-F238E27FC236}">
                <a16:creationId xmlns:a16="http://schemas.microsoft.com/office/drawing/2014/main" id="{84CC452D-61C9-F7CC-DBB3-E54927F91A48}"/>
              </a:ext>
            </a:extLst>
          </p:cNvPr>
          <p:cNvSpPr/>
          <p:nvPr/>
        </p:nvSpPr>
        <p:spPr>
          <a:xfrm>
            <a:off x="7273924" y="4613275"/>
            <a:ext cx="60325" cy="863212"/>
          </a:xfrm>
          <a:prstGeom prst="rect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8" name="Rectangle 1037">
            <a:extLst>
              <a:ext uri="{FF2B5EF4-FFF2-40B4-BE49-F238E27FC236}">
                <a16:creationId xmlns:a16="http://schemas.microsoft.com/office/drawing/2014/main" id="{7B4E91F2-7D0C-A9A2-FD13-984C95E1FE5B}"/>
              </a:ext>
            </a:extLst>
          </p:cNvPr>
          <p:cNvSpPr/>
          <p:nvPr/>
        </p:nvSpPr>
        <p:spPr>
          <a:xfrm>
            <a:off x="7620000" y="4256088"/>
            <a:ext cx="52387" cy="1220399"/>
          </a:xfrm>
          <a:prstGeom prst="rect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F5147A19-F25D-14D5-9937-05540E665903}"/>
              </a:ext>
            </a:extLst>
          </p:cNvPr>
          <p:cNvSpPr/>
          <p:nvPr/>
        </p:nvSpPr>
        <p:spPr>
          <a:xfrm>
            <a:off x="7672389" y="4171950"/>
            <a:ext cx="55562" cy="1304536"/>
          </a:xfrm>
          <a:prstGeom prst="rect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7D4C46C2-F4C7-27B3-96F8-F8AB60D718C8}"/>
              </a:ext>
            </a:extLst>
          </p:cNvPr>
          <p:cNvSpPr/>
          <p:nvPr/>
        </p:nvSpPr>
        <p:spPr>
          <a:xfrm>
            <a:off x="7950200" y="3689349"/>
            <a:ext cx="60325" cy="1787137"/>
          </a:xfrm>
          <a:prstGeom prst="rect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2" name="Rectangle 1041">
            <a:extLst>
              <a:ext uri="{FF2B5EF4-FFF2-40B4-BE49-F238E27FC236}">
                <a16:creationId xmlns:a16="http://schemas.microsoft.com/office/drawing/2014/main" id="{A0FC7741-48FE-E948-6E55-8F81C4413CB1}"/>
              </a:ext>
            </a:extLst>
          </p:cNvPr>
          <p:cNvSpPr/>
          <p:nvPr/>
        </p:nvSpPr>
        <p:spPr>
          <a:xfrm>
            <a:off x="8197850" y="3267074"/>
            <a:ext cx="53975" cy="2209413"/>
          </a:xfrm>
          <a:prstGeom prst="rect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AC06654F-C239-1D93-B036-50B14101E093}"/>
              </a:ext>
            </a:extLst>
          </p:cNvPr>
          <p:cNvSpPr/>
          <p:nvPr/>
        </p:nvSpPr>
        <p:spPr>
          <a:xfrm>
            <a:off x="8423274" y="3051175"/>
            <a:ext cx="60325" cy="2425312"/>
          </a:xfrm>
          <a:prstGeom prst="rect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5" name="Rectangle 1044">
            <a:extLst>
              <a:ext uri="{FF2B5EF4-FFF2-40B4-BE49-F238E27FC236}">
                <a16:creationId xmlns:a16="http://schemas.microsoft.com/office/drawing/2014/main" id="{1F86667F-1BD3-C49D-15C3-F19FBC29A6D1}"/>
              </a:ext>
            </a:extLst>
          </p:cNvPr>
          <p:cNvSpPr/>
          <p:nvPr/>
        </p:nvSpPr>
        <p:spPr>
          <a:xfrm>
            <a:off x="8658224" y="2997200"/>
            <a:ext cx="60325" cy="2479288"/>
          </a:xfrm>
          <a:prstGeom prst="rect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7" name="Rectangle 1046">
            <a:extLst>
              <a:ext uri="{FF2B5EF4-FFF2-40B4-BE49-F238E27FC236}">
                <a16:creationId xmlns:a16="http://schemas.microsoft.com/office/drawing/2014/main" id="{99CBE8C8-6B3E-A883-69B2-EF98A1E2DF47}"/>
              </a:ext>
            </a:extLst>
          </p:cNvPr>
          <p:cNvSpPr/>
          <p:nvPr/>
        </p:nvSpPr>
        <p:spPr>
          <a:xfrm>
            <a:off x="8899525" y="3041650"/>
            <a:ext cx="50800" cy="2434837"/>
          </a:xfrm>
          <a:prstGeom prst="rect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3BC3BEE4-5990-59DC-7CDB-639DE5A83995}"/>
              </a:ext>
            </a:extLst>
          </p:cNvPr>
          <p:cNvSpPr/>
          <p:nvPr/>
        </p:nvSpPr>
        <p:spPr>
          <a:xfrm>
            <a:off x="9118600" y="3136900"/>
            <a:ext cx="60326" cy="2339587"/>
          </a:xfrm>
          <a:prstGeom prst="rect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F9AF5BB-CC4C-4B98-C253-5A85BC114676}"/>
              </a:ext>
            </a:extLst>
          </p:cNvPr>
          <p:cNvSpPr/>
          <p:nvPr/>
        </p:nvSpPr>
        <p:spPr>
          <a:xfrm>
            <a:off x="3022600" y="4344987"/>
            <a:ext cx="49213" cy="1138237"/>
          </a:xfrm>
          <a:prstGeom prst="rect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A059D50-4E4C-9AF4-411C-BFE79C7CD1C6}"/>
              </a:ext>
            </a:extLst>
          </p:cNvPr>
          <p:cNvSpPr/>
          <p:nvPr/>
        </p:nvSpPr>
        <p:spPr>
          <a:xfrm>
            <a:off x="3184525" y="3946525"/>
            <a:ext cx="60325" cy="1541463"/>
          </a:xfrm>
          <a:prstGeom prst="rect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B21EBCA-4F6E-17F0-B3FD-CB6460912DCA}"/>
              </a:ext>
            </a:extLst>
          </p:cNvPr>
          <p:cNvSpPr/>
          <p:nvPr/>
        </p:nvSpPr>
        <p:spPr>
          <a:xfrm>
            <a:off x="3425824" y="3502025"/>
            <a:ext cx="57151" cy="1981199"/>
          </a:xfrm>
          <a:prstGeom prst="rect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B59E9B4-065D-CECB-F52E-7242B01B62E1}"/>
              </a:ext>
            </a:extLst>
          </p:cNvPr>
          <p:cNvSpPr/>
          <p:nvPr/>
        </p:nvSpPr>
        <p:spPr>
          <a:xfrm>
            <a:off x="3657600" y="3248025"/>
            <a:ext cx="47626" cy="2244725"/>
          </a:xfrm>
          <a:prstGeom prst="rect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2D0EBC2-2FD4-6C51-2B5C-EACC4A969085}"/>
              </a:ext>
            </a:extLst>
          </p:cNvPr>
          <p:cNvSpPr/>
          <p:nvPr/>
        </p:nvSpPr>
        <p:spPr>
          <a:xfrm>
            <a:off x="3863976" y="3165476"/>
            <a:ext cx="63500" cy="2317750"/>
          </a:xfrm>
          <a:prstGeom prst="rect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0" name="Rectangle 1049">
            <a:extLst>
              <a:ext uri="{FF2B5EF4-FFF2-40B4-BE49-F238E27FC236}">
                <a16:creationId xmlns:a16="http://schemas.microsoft.com/office/drawing/2014/main" id="{811A010C-3269-3739-5FF2-2407CB30E439}"/>
              </a:ext>
            </a:extLst>
          </p:cNvPr>
          <p:cNvSpPr/>
          <p:nvPr/>
        </p:nvSpPr>
        <p:spPr>
          <a:xfrm>
            <a:off x="4111625" y="3235325"/>
            <a:ext cx="57150" cy="2252663"/>
          </a:xfrm>
          <a:prstGeom prst="rect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1" name="Rectangle 1050">
            <a:extLst>
              <a:ext uri="{FF2B5EF4-FFF2-40B4-BE49-F238E27FC236}">
                <a16:creationId xmlns:a16="http://schemas.microsoft.com/office/drawing/2014/main" id="{1D5F46EB-47A9-D56E-7B8E-6CA2E42C8AFC}"/>
              </a:ext>
            </a:extLst>
          </p:cNvPr>
          <p:cNvSpPr/>
          <p:nvPr/>
        </p:nvSpPr>
        <p:spPr>
          <a:xfrm>
            <a:off x="4343400" y="3327401"/>
            <a:ext cx="57150" cy="2160588"/>
          </a:xfrm>
          <a:prstGeom prst="rect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3" name="Rectangle 1052">
            <a:extLst>
              <a:ext uri="{FF2B5EF4-FFF2-40B4-BE49-F238E27FC236}">
                <a16:creationId xmlns:a16="http://schemas.microsoft.com/office/drawing/2014/main" id="{B5424417-A365-70DE-CE66-7558D74CC61D}"/>
              </a:ext>
            </a:extLst>
          </p:cNvPr>
          <p:cNvSpPr/>
          <p:nvPr/>
        </p:nvSpPr>
        <p:spPr>
          <a:xfrm>
            <a:off x="4581525" y="3444875"/>
            <a:ext cx="47626" cy="2038349"/>
          </a:xfrm>
          <a:prstGeom prst="rect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4" name="Rectangle 1053">
            <a:extLst>
              <a:ext uri="{FF2B5EF4-FFF2-40B4-BE49-F238E27FC236}">
                <a16:creationId xmlns:a16="http://schemas.microsoft.com/office/drawing/2014/main" id="{F204C065-63C7-B9FF-0AB6-B53408C82416}"/>
              </a:ext>
            </a:extLst>
          </p:cNvPr>
          <p:cNvSpPr/>
          <p:nvPr/>
        </p:nvSpPr>
        <p:spPr>
          <a:xfrm>
            <a:off x="4686300" y="3498851"/>
            <a:ext cx="53975" cy="1984374"/>
          </a:xfrm>
          <a:prstGeom prst="rect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6" name="Rectangle 1055">
            <a:extLst>
              <a:ext uri="{FF2B5EF4-FFF2-40B4-BE49-F238E27FC236}">
                <a16:creationId xmlns:a16="http://schemas.microsoft.com/office/drawing/2014/main" id="{8C7AEB70-C805-90F2-D18B-10B325066759}"/>
              </a:ext>
            </a:extLst>
          </p:cNvPr>
          <p:cNvSpPr/>
          <p:nvPr/>
        </p:nvSpPr>
        <p:spPr>
          <a:xfrm>
            <a:off x="5022850" y="3651251"/>
            <a:ext cx="53975" cy="1836738"/>
          </a:xfrm>
          <a:prstGeom prst="rect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7" name="Rectangle 1056">
            <a:extLst>
              <a:ext uri="{FF2B5EF4-FFF2-40B4-BE49-F238E27FC236}">
                <a16:creationId xmlns:a16="http://schemas.microsoft.com/office/drawing/2014/main" id="{DA3B6AE3-B30C-76D4-F5A3-8D5D32E3DD86}"/>
              </a:ext>
            </a:extLst>
          </p:cNvPr>
          <p:cNvSpPr/>
          <p:nvPr/>
        </p:nvSpPr>
        <p:spPr>
          <a:xfrm>
            <a:off x="5138738" y="3705225"/>
            <a:ext cx="58737" cy="1774438"/>
          </a:xfrm>
          <a:prstGeom prst="rect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9" name="Rectangle 1058">
            <a:extLst>
              <a:ext uri="{FF2B5EF4-FFF2-40B4-BE49-F238E27FC236}">
                <a16:creationId xmlns:a16="http://schemas.microsoft.com/office/drawing/2014/main" id="{2130A8F9-F81B-5B5E-D91B-B584BB4CC738}"/>
              </a:ext>
            </a:extLst>
          </p:cNvPr>
          <p:cNvSpPr/>
          <p:nvPr/>
        </p:nvSpPr>
        <p:spPr>
          <a:xfrm>
            <a:off x="5492750" y="3886200"/>
            <a:ext cx="53975" cy="1597025"/>
          </a:xfrm>
          <a:prstGeom prst="rect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0" name="Rectangle 1059">
            <a:extLst>
              <a:ext uri="{FF2B5EF4-FFF2-40B4-BE49-F238E27FC236}">
                <a16:creationId xmlns:a16="http://schemas.microsoft.com/office/drawing/2014/main" id="{0ED0B99A-2ADF-108B-5199-63C62985D332}"/>
              </a:ext>
            </a:extLst>
          </p:cNvPr>
          <p:cNvSpPr/>
          <p:nvPr/>
        </p:nvSpPr>
        <p:spPr>
          <a:xfrm>
            <a:off x="5778500" y="4097338"/>
            <a:ext cx="55562" cy="1382324"/>
          </a:xfrm>
          <a:prstGeom prst="rect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1" name="Rectangle 1060">
            <a:extLst>
              <a:ext uri="{FF2B5EF4-FFF2-40B4-BE49-F238E27FC236}">
                <a16:creationId xmlns:a16="http://schemas.microsoft.com/office/drawing/2014/main" id="{C1EFF5D9-1E99-D0A5-A90F-A7DBF7594492}"/>
              </a:ext>
            </a:extLst>
          </p:cNvPr>
          <p:cNvSpPr/>
          <p:nvPr/>
        </p:nvSpPr>
        <p:spPr>
          <a:xfrm>
            <a:off x="5832475" y="4152901"/>
            <a:ext cx="60325" cy="1326762"/>
          </a:xfrm>
          <a:prstGeom prst="rect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3" name="Rectangle 1062">
            <a:extLst>
              <a:ext uri="{FF2B5EF4-FFF2-40B4-BE49-F238E27FC236}">
                <a16:creationId xmlns:a16="http://schemas.microsoft.com/office/drawing/2014/main" id="{6F254159-A74B-DE9C-4C17-3A1FB09E9F19}"/>
              </a:ext>
            </a:extLst>
          </p:cNvPr>
          <p:cNvSpPr/>
          <p:nvPr/>
        </p:nvSpPr>
        <p:spPr>
          <a:xfrm>
            <a:off x="6181725" y="4451351"/>
            <a:ext cx="60325" cy="1028312"/>
          </a:xfrm>
          <a:prstGeom prst="rect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4" name="Rectangle 1063">
            <a:extLst>
              <a:ext uri="{FF2B5EF4-FFF2-40B4-BE49-F238E27FC236}">
                <a16:creationId xmlns:a16="http://schemas.microsoft.com/office/drawing/2014/main" id="{6DCD50E7-67AB-C75E-F999-453F66381293}"/>
              </a:ext>
            </a:extLst>
          </p:cNvPr>
          <p:cNvSpPr/>
          <p:nvPr/>
        </p:nvSpPr>
        <p:spPr>
          <a:xfrm>
            <a:off x="6473825" y="4640263"/>
            <a:ext cx="55562" cy="839399"/>
          </a:xfrm>
          <a:prstGeom prst="rect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6" name="Rectangle 1065">
            <a:extLst>
              <a:ext uri="{FF2B5EF4-FFF2-40B4-BE49-F238E27FC236}">
                <a16:creationId xmlns:a16="http://schemas.microsoft.com/office/drawing/2014/main" id="{89EC02A2-DB34-4F3B-FFE5-5161DEFDF207}"/>
              </a:ext>
            </a:extLst>
          </p:cNvPr>
          <p:cNvSpPr/>
          <p:nvPr/>
        </p:nvSpPr>
        <p:spPr>
          <a:xfrm>
            <a:off x="6642100" y="4721225"/>
            <a:ext cx="53975" cy="758437"/>
          </a:xfrm>
          <a:prstGeom prst="rect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7" name="Rectangle 1066">
            <a:extLst>
              <a:ext uri="{FF2B5EF4-FFF2-40B4-BE49-F238E27FC236}">
                <a16:creationId xmlns:a16="http://schemas.microsoft.com/office/drawing/2014/main" id="{5C9C7932-9400-96EF-F5D0-232AE75D29D5}"/>
              </a:ext>
            </a:extLst>
          </p:cNvPr>
          <p:cNvSpPr/>
          <p:nvPr/>
        </p:nvSpPr>
        <p:spPr>
          <a:xfrm>
            <a:off x="6864350" y="4765674"/>
            <a:ext cx="53975" cy="713987"/>
          </a:xfrm>
          <a:prstGeom prst="rect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9" name="Rectangle 1068">
            <a:extLst>
              <a:ext uri="{FF2B5EF4-FFF2-40B4-BE49-F238E27FC236}">
                <a16:creationId xmlns:a16="http://schemas.microsoft.com/office/drawing/2014/main" id="{20025BF3-E5FF-1A5A-EA04-A74A47B442F3}"/>
              </a:ext>
            </a:extLst>
          </p:cNvPr>
          <p:cNvSpPr/>
          <p:nvPr/>
        </p:nvSpPr>
        <p:spPr>
          <a:xfrm>
            <a:off x="7156450" y="4706938"/>
            <a:ext cx="58737" cy="772724"/>
          </a:xfrm>
          <a:prstGeom prst="rect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0" name="Rectangle 1069">
            <a:extLst>
              <a:ext uri="{FF2B5EF4-FFF2-40B4-BE49-F238E27FC236}">
                <a16:creationId xmlns:a16="http://schemas.microsoft.com/office/drawing/2014/main" id="{CB660C85-B184-A40F-0547-EA29CE1E3002}"/>
              </a:ext>
            </a:extLst>
          </p:cNvPr>
          <p:cNvSpPr/>
          <p:nvPr/>
        </p:nvSpPr>
        <p:spPr>
          <a:xfrm>
            <a:off x="7337424" y="4575174"/>
            <a:ext cx="50801" cy="904487"/>
          </a:xfrm>
          <a:prstGeom prst="rect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2" name="Rectangle 1071">
            <a:extLst>
              <a:ext uri="{FF2B5EF4-FFF2-40B4-BE49-F238E27FC236}">
                <a16:creationId xmlns:a16="http://schemas.microsoft.com/office/drawing/2014/main" id="{8D385763-C037-31F9-8090-FA13C0CF9FB9}"/>
              </a:ext>
            </a:extLst>
          </p:cNvPr>
          <p:cNvSpPr/>
          <p:nvPr/>
        </p:nvSpPr>
        <p:spPr>
          <a:xfrm>
            <a:off x="7448550" y="4451350"/>
            <a:ext cx="57150" cy="1028312"/>
          </a:xfrm>
          <a:prstGeom prst="rect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3" name="Rectangle 1072">
            <a:extLst>
              <a:ext uri="{FF2B5EF4-FFF2-40B4-BE49-F238E27FC236}">
                <a16:creationId xmlns:a16="http://schemas.microsoft.com/office/drawing/2014/main" id="{367FB0F2-8508-9052-46E5-7F193C38B277}"/>
              </a:ext>
            </a:extLst>
          </p:cNvPr>
          <p:cNvSpPr/>
          <p:nvPr/>
        </p:nvSpPr>
        <p:spPr>
          <a:xfrm>
            <a:off x="7788274" y="4010024"/>
            <a:ext cx="50801" cy="1469637"/>
          </a:xfrm>
          <a:prstGeom prst="rect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5" name="Rectangle 1074">
            <a:extLst>
              <a:ext uri="{FF2B5EF4-FFF2-40B4-BE49-F238E27FC236}">
                <a16:creationId xmlns:a16="http://schemas.microsoft.com/office/drawing/2014/main" id="{7CF327E1-51CE-0E76-4946-1FB815CF617C}"/>
              </a:ext>
            </a:extLst>
          </p:cNvPr>
          <p:cNvSpPr/>
          <p:nvPr/>
        </p:nvSpPr>
        <p:spPr>
          <a:xfrm>
            <a:off x="8010525" y="3540124"/>
            <a:ext cx="63500" cy="1939537"/>
          </a:xfrm>
          <a:prstGeom prst="rect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6" name="Rectangle 1075">
            <a:extLst>
              <a:ext uri="{FF2B5EF4-FFF2-40B4-BE49-F238E27FC236}">
                <a16:creationId xmlns:a16="http://schemas.microsoft.com/office/drawing/2014/main" id="{7DE5EE4B-AB5B-669A-BBA9-490056CB0BFE}"/>
              </a:ext>
            </a:extLst>
          </p:cNvPr>
          <p:cNvSpPr/>
          <p:nvPr/>
        </p:nvSpPr>
        <p:spPr>
          <a:xfrm>
            <a:off x="8255000" y="3190875"/>
            <a:ext cx="53975" cy="2288788"/>
          </a:xfrm>
          <a:prstGeom prst="rect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8" name="Rectangle 1077">
            <a:extLst>
              <a:ext uri="{FF2B5EF4-FFF2-40B4-BE49-F238E27FC236}">
                <a16:creationId xmlns:a16="http://schemas.microsoft.com/office/drawing/2014/main" id="{723CC4F0-662E-0BF2-1064-FA0B552D7905}"/>
              </a:ext>
            </a:extLst>
          </p:cNvPr>
          <p:cNvSpPr/>
          <p:nvPr/>
        </p:nvSpPr>
        <p:spPr>
          <a:xfrm>
            <a:off x="8486775" y="3019425"/>
            <a:ext cx="60325" cy="2460237"/>
          </a:xfrm>
          <a:prstGeom prst="rect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9" name="Rectangle 1078">
            <a:extLst>
              <a:ext uri="{FF2B5EF4-FFF2-40B4-BE49-F238E27FC236}">
                <a16:creationId xmlns:a16="http://schemas.microsoft.com/office/drawing/2014/main" id="{D2D37DEC-FABC-CA56-85CA-3720804980B0}"/>
              </a:ext>
            </a:extLst>
          </p:cNvPr>
          <p:cNvSpPr/>
          <p:nvPr/>
        </p:nvSpPr>
        <p:spPr>
          <a:xfrm>
            <a:off x="8715374" y="3000375"/>
            <a:ext cx="63501" cy="2479288"/>
          </a:xfrm>
          <a:prstGeom prst="rect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1" name="Rectangle 1080">
            <a:extLst>
              <a:ext uri="{FF2B5EF4-FFF2-40B4-BE49-F238E27FC236}">
                <a16:creationId xmlns:a16="http://schemas.microsoft.com/office/drawing/2014/main" id="{75397394-412B-2963-C095-F0CEB78FE820}"/>
              </a:ext>
            </a:extLst>
          </p:cNvPr>
          <p:cNvSpPr/>
          <p:nvPr/>
        </p:nvSpPr>
        <p:spPr>
          <a:xfrm>
            <a:off x="8947150" y="3060701"/>
            <a:ext cx="57150" cy="2418962"/>
          </a:xfrm>
          <a:prstGeom prst="rect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2" name="Rectangle 1081">
            <a:extLst>
              <a:ext uri="{FF2B5EF4-FFF2-40B4-BE49-F238E27FC236}">
                <a16:creationId xmlns:a16="http://schemas.microsoft.com/office/drawing/2014/main" id="{CABDEF41-4E7A-ADAC-8BBB-58FC2AE59C43}"/>
              </a:ext>
            </a:extLst>
          </p:cNvPr>
          <p:cNvSpPr/>
          <p:nvPr/>
        </p:nvSpPr>
        <p:spPr>
          <a:xfrm>
            <a:off x="9236075" y="3197225"/>
            <a:ext cx="60325" cy="2282437"/>
          </a:xfrm>
          <a:prstGeom prst="rect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4" name="Rectangle 1083">
            <a:extLst>
              <a:ext uri="{FF2B5EF4-FFF2-40B4-BE49-F238E27FC236}">
                <a16:creationId xmlns:a16="http://schemas.microsoft.com/office/drawing/2014/main" id="{B3C35585-3286-0806-1A4B-773D6744468C}"/>
              </a:ext>
            </a:extLst>
          </p:cNvPr>
          <p:cNvSpPr/>
          <p:nvPr/>
        </p:nvSpPr>
        <p:spPr>
          <a:xfrm>
            <a:off x="2862549" y="4696205"/>
            <a:ext cx="45719" cy="790194"/>
          </a:xfrm>
          <a:prstGeom prst="rect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5" name="Rectangle 1084">
            <a:extLst>
              <a:ext uri="{FF2B5EF4-FFF2-40B4-BE49-F238E27FC236}">
                <a16:creationId xmlns:a16="http://schemas.microsoft.com/office/drawing/2014/main" id="{536DB84A-4EEC-6748-399D-DAC1429CDFC7}"/>
              </a:ext>
            </a:extLst>
          </p:cNvPr>
          <p:cNvSpPr/>
          <p:nvPr/>
        </p:nvSpPr>
        <p:spPr>
          <a:xfrm>
            <a:off x="3073400" y="4219575"/>
            <a:ext cx="57150" cy="1271588"/>
          </a:xfrm>
          <a:prstGeom prst="rect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7" name="Rectangle 1086">
            <a:extLst>
              <a:ext uri="{FF2B5EF4-FFF2-40B4-BE49-F238E27FC236}">
                <a16:creationId xmlns:a16="http://schemas.microsoft.com/office/drawing/2014/main" id="{02DAFFB7-D6DE-3816-EC6B-54E898C1ACCB}"/>
              </a:ext>
            </a:extLst>
          </p:cNvPr>
          <p:cNvSpPr/>
          <p:nvPr/>
        </p:nvSpPr>
        <p:spPr>
          <a:xfrm>
            <a:off x="3302000" y="3708400"/>
            <a:ext cx="60325" cy="1777999"/>
          </a:xfrm>
          <a:prstGeom prst="rect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8" name="Rectangle 1087">
            <a:extLst>
              <a:ext uri="{FF2B5EF4-FFF2-40B4-BE49-F238E27FC236}">
                <a16:creationId xmlns:a16="http://schemas.microsoft.com/office/drawing/2014/main" id="{FF394901-B29B-D2AC-38B4-D2C99098EC82}"/>
              </a:ext>
            </a:extLst>
          </p:cNvPr>
          <p:cNvSpPr/>
          <p:nvPr/>
        </p:nvSpPr>
        <p:spPr>
          <a:xfrm>
            <a:off x="3538539" y="3359150"/>
            <a:ext cx="58736" cy="2136775"/>
          </a:xfrm>
          <a:prstGeom prst="rect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0" name="Rectangle 1089">
            <a:extLst>
              <a:ext uri="{FF2B5EF4-FFF2-40B4-BE49-F238E27FC236}">
                <a16:creationId xmlns:a16="http://schemas.microsoft.com/office/drawing/2014/main" id="{2D2C82FE-613F-702E-EB46-F5383BE05D8A}"/>
              </a:ext>
            </a:extLst>
          </p:cNvPr>
          <p:cNvSpPr/>
          <p:nvPr/>
        </p:nvSpPr>
        <p:spPr>
          <a:xfrm>
            <a:off x="3757614" y="3194050"/>
            <a:ext cx="52386" cy="2292350"/>
          </a:xfrm>
          <a:prstGeom prst="rect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1" name="Rectangle 1090">
            <a:extLst>
              <a:ext uri="{FF2B5EF4-FFF2-40B4-BE49-F238E27FC236}">
                <a16:creationId xmlns:a16="http://schemas.microsoft.com/office/drawing/2014/main" id="{2A6B4917-0C5D-18BC-4405-6F0AD4C03374}"/>
              </a:ext>
            </a:extLst>
          </p:cNvPr>
          <p:cNvSpPr/>
          <p:nvPr/>
        </p:nvSpPr>
        <p:spPr>
          <a:xfrm>
            <a:off x="3990975" y="3200400"/>
            <a:ext cx="60325" cy="2290763"/>
          </a:xfrm>
          <a:prstGeom prst="rect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2" name="Rectangle 1091">
            <a:extLst>
              <a:ext uri="{FF2B5EF4-FFF2-40B4-BE49-F238E27FC236}">
                <a16:creationId xmlns:a16="http://schemas.microsoft.com/office/drawing/2014/main" id="{2EBB836B-47DB-735F-29AE-913DD51EB2BE}"/>
              </a:ext>
            </a:extLst>
          </p:cNvPr>
          <p:cNvSpPr/>
          <p:nvPr/>
        </p:nvSpPr>
        <p:spPr>
          <a:xfrm>
            <a:off x="4229100" y="3286125"/>
            <a:ext cx="60325" cy="2205039"/>
          </a:xfrm>
          <a:prstGeom prst="rect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4" name="Rectangle 1093">
            <a:extLst>
              <a:ext uri="{FF2B5EF4-FFF2-40B4-BE49-F238E27FC236}">
                <a16:creationId xmlns:a16="http://schemas.microsoft.com/office/drawing/2014/main" id="{903B7373-47D6-75AF-5778-FE6B3AF2B528}"/>
              </a:ext>
            </a:extLst>
          </p:cNvPr>
          <p:cNvSpPr/>
          <p:nvPr/>
        </p:nvSpPr>
        <p:spPr>
          <a:xfrm>
            <a:off x="4464051" y="3387726"/>
            <a:ext cx="57150" cy="2098674"/>
          </a:xfrm>
          <a:prstGeom prst="rect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5" name="Rectangle 1094">
            <a:extLst>
              <a:ext uri="{FF2B5EF4-FFF2-40B4-BE49-F238E27FC236}">
                <a16:creationId xmlns:a16="http://schemas.microsoft.com/office/drawing/2014/main" id="{2FD1CBD4-E7DC-5EC5-721B-866E2CAC2DC3}"/>
              </a:ext>
            </a:extLst>
          </p:cNvPr>
          <p:cNvSpPr/>
          <p:nvPr/>
        </p:nvSpPr>
        <p:spPr>
          <a:xfrm>
            <a:off x="4803774" y="3549650"/>
            <a:ext cx="50801" cy="1936749"/>
          </a:xfrm>
          <a:prstGeom prst="rect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7" name="Rectangle 1096">
            <a:extLst>
              <a:ext uri="{FF2B5EF4-FFF2-40B4-BE49-F238E27FC236}">
                <a16:creationId xmlns:a16="http://schemas.microsoft.com/office/drawing/2014/main" id="{8A8E59FB-D24D-6CA2-9A49-B07DAF05082E}"/>
              </a:ext>
            </a:extLst>
          </p:cNvPr>
          <p:cNvSpPr/>
          <p:nvPr/>
        </p:nvSpPr>
        <p:spPr>
          <a:xfrm>
            <a:off x="4910138" y="3597276"/>
            <a:ext cx="55562" cy="1893888"/>
          </a:xfrm>
          <a:prstGeom prst="rect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8" name="Rectangle 1097">
            <a:extLst>
              <a:ext uri="{FF2B5EF4-FFF2-40B4-BE49-F238E27FC236}">
                <a16:creationId xmlns:a16="http://schemas.microsoft.com/office/drawing/2014/main" id="{5FE3416E-9212-9F21-EDB9-21D8F4717C9D}"/>
              </a:ext>
            </a:extLst>
          </p:cNvPr>
          <p:cNvSpPr/>
          <p:nvPr/>
        </p:nvSpPr>
        <p:spPr>
          <a:xfrm>
            <a:off x="5260974" y="3765550"/>
            <a:ext cx="57151" cy="1717287"/>
          </a:xfrm>
          <a:prstGeom prst="rect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0" name="Rectangle 1099">
            <a:extLst>
              <a:ext uri="{FF2B5EF4-FFF2-40B4-BE49-F238E27FC236}">
                <a16:creationId xmlns:a16="http://schemas.microsoft.com/office/drawing/2014/main" id="{6CB41646-D0E6-3717-A0C8-F92C1EB34876}"/>
              </a:ext>
            </a:extLst>
          </p:cNvPr>
          <p:cNvSpPr/>
          <p:nvPr/>
        </p:nvSpPr>
        <p:spPr>
          <a:xfrm>
            <a:off x="5376863" y="3825875"/>
            <a:ext cx="58737" cy="1660525"/>
          </a:xfrm>
          <a:prstGeom prst="rect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1" name="Rectangle 1100">
            <a:extLst>
              <a:ext uri="{FF2B5EF4-FFF2-40B4-BE49-F238E27FC236}">
                <a16:creationId xmlns:a16="http://schemas.microsoft.com/office/drawing/2014/main" id="{BD086FAE-884C-E1B2-476D-EF1C00D6ABBF}"/>
              </a:ext>
            </a:extLst>
          </p:cNvPr>
          <p:cNvSpPr/>
          <p:nvPr/>
        </p:nvSpPr>
        <p:spPr>
          <a:xfrm>
            <a:off x="5600700" y="3965575"/>
            <a:ext cx="57150" cy="1517262"/>
          </a:xfrm>
          <a:prstGeom prst="rect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3" name="Rectangle 1102">
            <a:extLst>
              <a:ext uri="{FF2B5EF4-FFF2-40B4-BE49-F238E27FC236}">
                <a16:creationId xmlns:a16="http://schemas.microsoft.com/office/drawing/2014/main" id="{EE0518B9-2173-5CCA-C194-C594C009CCFA}"/>
              </a:ext>
            </a:extLst>
          </p:cNvPr>
          <p:cNvSpPr/>
          <p:nvPr/>
        </p:nvSpPr>
        <p:spPr>
          <a:xfrm>
            <a:off x="5949950" y="4244976"/>
            <a:ext cx="57150" cy="1237862"/>
          </a:xfrm>
          <a:prstGeom prst="rect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4" name="Rectangle 1103">
            <a:extLst>
              <a:ext uri="{FF2B5EF4-FFF2-40B4-BE49-F238E27FC236}">
                <a16:creationId xmlns:a16="http://schemas.microsoft.com/office/drawing/2014/main" id="{EB322153-80D6-7153-7CDD-AEE3463F33A0}"/>
              </a:ext>
            </a:extLst>
          </p:cNvPr>
          <p:cNvSpPr/>
          <p:nvPr/>
        </p:nvSpPr>
        <p:spPr>
          <a:xfrm>
            <a:off x="6124574" y="4397376"/>
            <a:ext cx="57151" cy="1085462"/>
          </a:xfrm>
          <a:prstGeom prst="rect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6" name="Rectangle 1105">
            <a:extLst>
              <a:ext uri="{FF2B5EF4-FFF2-40B4-BE49-F238E27FC236}">
                <a16:creationId xmlns:a16="http://schemas.microsoft.com/office/drawing/2014/main" id="{DE6B74C5-2313-DD2C-DE08-9601D1A4F61A}"/>
              </a:ext>
            </a:extLst>
          </p:cNvPr>
          <p:cNvSpPr/>
          <p:nvPr/>
        </p:nvSpPr>
        <p:spPr>
          <a:xfrm>
            <a:off x="6300789" y="4537075"/>
            <a:ext cx="58736" cy="945763"/>
          </a:xfrm>
          <a:prstGeom prst="rect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7" name="Rectangle 1106">
            <a:extLst>
              <a:ext uri="{FF2B5EF4-FFF2-40B4-BE49-F238E27FC236}">
                <a16:creationId xmlns:a16="http://schemas.microsoft.com/office/drawing/2014/main" id="{95EC74FE-345A-1A33-4822-1974ACAC55EB}"/>
              </a:ext>
            </a:extLst>
          </p:cNvPr>
          <p:cNvSpPr/>
          <p:nvPr/>
        </p:nvSpPr>
        <p:spPr>
          <a:xfrm>
            <a:off x="6529388" y="4673600"/>
            <a:ext cx="52387" cy="809238"/>
          </a:xfrm>
          <a:prstGeom prst="rect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8" name="Rectangle 1107">
            <a:extLst>
              <a:ext uri="{FF2B5EF4-FFF2-40B4-BE49-F238E27FC236}">
                <a16:creationId xmlns:a16="http://schemas.microsoft.com/office/drawing/2014/main" id="{56DD2363-747C-8224-EFD1-EAB63CA48760}"/>
              </a:ext>
            </a:extLst>
          </p:cNvPr>
          <p:cNvSpPr/>
          <p:nvPr/>
        </p:nvSpPr>
        <p:spPr>
          <a:xfrm>
            <a:off x="6813550" y="4765675"/>
            <a:ext cx="53976" cy="717162"/>
          </a:xfrm>
          <a:prstGeom prst="rect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9" name="Rectangle 1108">
            <a:extLst>
              <a:ext uri="{FF2B5EF4-FFF2-40B4-BE49-F238E27FC236}">
                <a16:creationId xmlns:a16="http://schemas.microsoft.com/office/drawing/2014/main" id="{F216FC7E-A413-3657-3902-25E40E63E613}"/>
              </a:ext>
            </a:extLst>
          </p:cNvPr>
          <p:cNvSpPr/>
          <p:nvPr/>
        </p:nvSpPr>
        <p:spPr>
          <a:xfrm>
            <a:off x="6981825" y="4765675"/>
            <a:ext cx="60325" cy="717162"/>
          </a:xfrm>
          <a:prstGeom prst="rect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1" name="Rectangle 1110">
            <a:extLst>
              <a:ext uri="{FF2B5EF4-FFF2-40B4-BE49-F238E27FC236}">
                <a16:creationId xmlns:a16="http://schemas.microsoft.com/office/drawing/2014/main" id="{679EEB77-F092-D789-FA8E-E972C568A816}"/>
              </a:ext>
            </a:extLst>
          </p:cNvPr>
          <p:cNvSpPr/>
          <p:nvPr/>
        </p:nvSpPr>
        <p:spPr>
          <a:xfrm>
            <a:off x="7215188" y="4657725"/>
            <a:ext cx="61912" cy="825112"/>
          </a:xfrm>
          <a:prstGeom prst="rect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2" name="Rectangle 1111">
            <a:extLst>
              <a:ext uri="{FF2B5EF4-FFF2-40B4-BE49-F238E27FC236}">
                <a16:creationId xmlns:a16="http://schemas.microsoft.com/office/drawing/2014/main" id="{CCE66B17-7034-0004-7EDB-AEAECD250656}"/>
              </a:ext>
            </a:extLst>
          </p:cNvPr>
          <p:cNvSpPr/>
          <p:nvPr/>
        </p:nvSpPr>
        <p:spPr>
          <a:xfrm>
            <a:off x="7562850" y="4327525"/>
            <a:ext cx="53975" cy="1155312"/>
          </a:xfrm>
          <a:prstGeom prst="rect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4" name="Rectangle 1113">
            <a:extLst>
              <a:ext uri="{FF2B5EF4-FFF2-40B4-BE49-F238E27FC236}">
                <a16:creationId xmlns:a16="http://schemas.microsoft.com/office/drawing/2014/main" id="{BB8BF058-8388-877F-AC1F-68B8E2D65775}"/>
              </a:ext>
            </a:extLst>
          </p:cNvPr>
          <p:cNvSpPr/>
          <p:nvPr/>
        </p:nvSpPr>
        <p:spPr>
          <a:xfrm>
            <a:off x="7727950" y="4095749"/>
            <a:ext cx="53975" cy="1387087"/>
          </a:xfrm>
          <a:prstGeom prst="rect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5" name="Rectangle 1114">
            <a:extLst>
              <a:ext uri="{FF2B5EF4-FFF2-40B4-BE49-F238E27FC236}">
                <a16:creationId xmlns:a16="http://schemas.microsoft.com/office/drawing/2014/main" id="{E897E322-BE28-9FAF-2120-DDFDB9BDDBA6}"/>
              </a:ext>
            </a:extLst>
          </p:cNvPr>
          <p:cNvSpPr/>
          <p:nvPr/>
        </p:nvSpPr>
        <p:spPr>
          <a:xfrm>
            <a:off x="7891463" y="3810000"/>
            <a:ext cx="58738" cy="1672836"/>
          </a:xfrm>
          <a:prstGeom prst="rect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7" name="Rectangle 1116">
            <a:extLst>
              <a:ext uri="{FF2B5EF4-FFF2-40B4-BE49-F238E27FC236}">
                <a16:creationId xmlns:a16="http://schemas.microsoft.com/office/drawing/2014/main" id="{8369F56E-4FCB-E20C-4D16-793907B961F2}"/>
              </a:ext>
            </a:extLst>
          </p:cNvPr>
          <p:cNvSpPr/>
          <p:nvPr/>
        </p:nvSpPr>
        <p:spPr>
          <a:xfrm>
            <a:off x="8139112" y="3343275"/>
            <a:ext cx="55563" cy="2139562"/>
          </a:xfrm>
          <a:prstGeom prst="rect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8" name="Rectangle 1117">
            <a:extLst>
              <a:ext uri="{FF2B5EF4-FFF2-40B4-BE49-F238E27FC236}">
                <a16:creationId xmlns:a16="http://schemas.microsoft.com/office/drawing/2014/main" id="{BB3D1020-5F81-0F38-62E5-03FF3CBCD966}"/>
              </a:ext>
            </a:extLst>
          </p:cNvPr>
          <p:cNvSpPr/>
          <p:nvPr/>
        </p:nvSpPr>
        <p:spPr>
          <a:xfrm>
            <a:off x="8362950" y="3086099"/>
            <a:ext cx="60325" cy="2396737"/>
          </a:xfrm>
          <a:prstGeom prst="rect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9" name="Rectangle 1118">
            <a:extLst>
              <a:ext uri="{FF2B5EF4-FFF2-40B4-BE49-F238E27FC236}">
                <a16:creationId xmlns:a16="http://schemas.microsoft.com/office/drawing/2014/main" id="{FC89E710-DED0-791C-44ED-435E629E12AB}"/>
              </a:ext>
            </a:extLst>
          </p:cNvPr>
          <p:cNvSpPr/>
          <p:nvPr/>
        </p:nvSpPr>
        <p:spPr>
          <a:xfrm>
            <a:off x="8605838" y="2990850"/>
            <a:ext cx="58737" cy="2491988"/>
          </a:xfrm>
          <a:prstGeom prst="rect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0" name="Rectangle 1119">
            <a:extLst>
              <a:ext uri="{FF2B5EF4-FFF2-40B4-BE49-F238E27FC236}">
                <a16:creationId xmlns:a16="http://schemas.microsoft.com/office/drawing/2014/main" id="{D3D0D6A9-3BDB-404B-3716-567461357820}"/>
              </a:ext>
            </a:extLst>
          </p:cNvPr>
          <p:cNvSpPr/>
          <p:nvPr/>
        </p:nvSpPr>
        <p:spPr>
          <a:xfrm>
            <a:off x="8834438" y="3025776"/>
            <a:ext cx="58737" cy="2457062"/>
          </a:xfrm>
          <a:prstGeom prst="rect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1" name="Rectangle 1120">
            <a:extLst>
              <a:ext uri="{FF2B5EF4-FFF2-40B4-BE49-F238E27FC236}">
                <a16:creationId xmlns:a16="http://schemas.microsoft.com/office/drawing/2014/main" id="{FDFEF114-5788-7504-64C3-7CA28C6FE09E}"/>
              </a:ext>
            </a:extLst>
          </p:cNvPr>
          <p:cNvSpPr/>
          <p:nvPr/>
        </p:nvSpPr>
        <p:spPr>
          <a:xfrm>
            <a:off x="9058276" y="3101976"/>
            <a:ext cx="60324" cy="2380862"/>
          </a:xfrm>
          <a:prstGeom prst="rect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013CBB0-F4DB-9B7E-21AD-32A0D3BEEA98}"/>
              </a:ext>
            </a:extLst>
          </p:cNvPr>
          <p:cNvCxnSpPr/>
          <p:nvPr/>
        </p:nvCxnSpPr>
        <p:spPr>
          <a:xfrm>
            <a:off x="1613140" y="5479856"/>
            <a:ext cx="868680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4373F8C-81BC-1A13-041B-976CA0D5C9FD}"/>
              </a:ext>
            </a:extLst>
          </p:cNvPr>
          <p:cNvSpPr/>
          <p:nvPr/>
        </p:nvSpPr>
        <p:spPr>
          <a:xfrm>
            <a:off x="2881223" y="2994436"/>
            <a:ext cx="6400801" cy="1770809"/>
          </a:xfrm>
          <a:custGeom>
            <a:avLst/>
            <a:gdLst>
              <a:gd name="connsiteX0" fmla="*/ 0 w 7263442"/>
              <a:gd name="connsiteY0" fmla="*/ 813775 h 1645496"/>
              <a:gd name="connsiteX1" fmla="*/ 577970 w 7263442"/>
              <a:gd name="connsiteY1" fmla="*/ 123662 h 1645496"/>
              <a:gd name="connsiteX2" fmla="*/ 1233578 w 7263442"/>
              <a:gd name="connsiteY2" fmla="*/ 28772 h 1645496"/>
              <a:gd name="connsiteX3" fmla="*/ 1880559 w 7263442"/>
              <a:gd name="connsiteY3" fmla="*/ 451466 h 1645496"/>
              <a:gd name="connsiteX4" fmla="*/ 2544793 w 7263442"/>
              <a:gd name="connsiteY4" fmla="*/ 1331360 h 1645496"/>
              <a:gd name="connsiteX5" fmla="*/ 3381555 w 7263442"/>
              <a:gd name="connsiteY5" fmla="*/ 1616032 h 1645496"/>
              <a:gd name="connsiteX6" fmla="*/ 4675517 w 7263442"/>
              <a:gd name="connsiteY6" fmla="*/ 1616032 h 1645496"/>
              <a:gd name="connsiteX7" fmla="*/ 5158597 w 7263442"/>
              <a:gd name="connsiteY7" fmla="*/ 1434877 h 1645496"/>
              <a:gd name="connsiteX8" fmla="*/ 5598544 w 7263442"/>
              <a:gd name="connsiteY8" fmla="*/ 865534 h 1645496"/>
              <a:gd name="connsiteX9" fmla="*/ 6047117 w 7263442"/>
              <a:gd name="connsiteY9" fmla="*/ 494598 h 1645496"/>
              <a:gd name="connsiteX10" fmla="*/ 6581955 w 7263442"/>
              <a:gd name="connsiteY10" fmla="*/ 477345 h 1645496"/>
              <a:gd name="connsiteX11" fmla="*/ 7263442 w 7263442"/>
              <a:gd name="connsiteY11" fmla="*/ 874160 h 1645496"/>
              <a:gd name="connsiteX0" fmla="*/ 0 w 7147382"/>
              <a:gd name="connsiteY0" fmla="*/ 1632082 h 1687426"/>
              <a:gd name="connsiteX1" fmla="*/ 461910 w 7147382"/>
              <a:gd name="connsiteY1" fmla="*/ 165592 h 1687426"/>
              <a:gd name="connsiteX2" fmla="*/ 1117518 w 7147382"/>
              <a:gd name="connsiteY2" fmla="*/ 70702 h 1687426"/>
              <a:gd name="connsiteX3" fmla="*/ 1764499 w 7147382"/>
              <a:gd name="connsiteY3" fmla="*/ 493396 h 1687426"/>
              <a:gd name="connsiteX4" fmla="*/ 2428733 w 7147382"/>
              <a:gd name="connsiteY4" fmla="*/ 1373290 h 1687426"/>
              <a:gd name="connsiteX5" fmla="*/ 3265495 w 7147382"/>
              <a:gd name="connsiteY5" fmla="*/ 1657962 h 1687426"/>
              <a:gd name="connsiteX6" fmla="*/ 4559457 w 7147382"/>
              <a:gd name="connsiteY6" fmla="*/ 1657962 h 1687426"/>
              <a:gd name="connsiteX7" fmla="*/ 5042537 w 7147382"/>
              <a:gd name="connsiteY7" fmla="*/ 1476807 h 1687426"/>
              <a:gd name="connsiteX8" fmla="*/ 5482484 w 7147382"/>
              <a:gd name="connsiteY8" fmla="*/ 907464 h 1687426"/>
              <a:gd name="connsiteX9" fmla="*/ 5931057 w 7147382"/>
              <a:gd name="connsiteY9" fmla="*/ 536528 h 1687426"/>
              <a:gd name="connsiteX10" fmla="*/ 6465895 w 7147382"/>
              <a:gd name="connsiteY10" fmla="*/ 519275 h 1687426"/>
              <a:gd name="connsiteX11" fmla="*/ 7147382 w 7147382"/>
              <a:gd name="connsiteY11" fmla="*/ 916090 h 1687426"/>
              <a:gd name="connsiteX0" fmla="*/ 0 w 7147382"/>
              <a:gd name="connsiteY0" fmla="*/ 1561446 h 1616790"/>
              <a:gd name="connsiteX1" fmla="*/ 587643 w 7147382"/>
              <a:gd name="connsiteY1" fmla="*/ 448639 h 1616790"/>
              <a:gd name="connsiteX2" fmla="*/ 1117518 w 7147382"/>
              <a:gd name="connsiteY2" fmla="*/ 66 h 1616790"/>
              <a:gd name="connsiteX3" fmla="*/ 1764499 w 7147382"/>
              <a:gd name="connsiteY3" fmla="*/ 422760 h 1616790"/>
              <a:gd name="connsiteX4" fmla="*/ 2428733 w 7147382"/>
              <a:gd name="connsiteY4" fmla="*/ 1302654 h 1616790"/>
              <a:gd name="connsiteX5" fmla="*/ 3265495 w 7147382"/>
              <a:gd name="connsiteY5" fmla="*/ 1587326 h 1616790"/>
              <a:gd name="connsiteX6" fmla="*/ 4559457 w 7147382"/>
              <a:gd name="connsiteY6" fmla="*/ 1587326 h 1616790"/>
              <a:gd name="connsiteX7" fmla="*/ 5042537 w 7147382"/>
              <a:gd name="connsiteY7" fmla="*/ 1406171 h 1616790"/>
              <a:gd name="connsiteX8" fmla="*/ 5482484 w 7147382"/>
              <a:gd name="connsiteY8" fmla="*/ 836828 h 1616790"/>
              <a:gd name="connsiteX9" fmla="*/ 5931057 w 7147382"/>
              <a:gd name="connsiteY9" fmla="*/ 465892 h 1616790"/>
              <a:gd name="connsiteX10" fmla="*/ 6465895 w 7147382"/>
              <a:gd name="connsiteY10" fmla="*/ 448639 h 1616790"/>
              <a:gd name="connsiteX11" fmla="*/ 7147382 w 7147382"/>
              <a:gd name="connsiteY11" fmla="*/ 845454 h 1616790"/>
              <a:gd name="connsiteX0" fmla="*/ 0 w 7147382"/>
              <a:gd name="connsiteY0" fmla="*/ 1569421 h 1624765"/>
              <a:gd name="connsiteX1" fmla="*/ 587643 w 7147382"/>
              <a:gd name="connsiteY1" fmla="*/ 456614 h 1624765"/>
              <a:gd name="connsiteX2" fmla="*/ 1117518 w 7147382"/>
              <a:gd name="connsiteY2" fmla="*/ 8041 h 1624765"/>
              <a:gd name="connsiteX3" fmla="*/ 1919247 w 7147382"/>
              <a:gd name="connsiteY3" fmla="*/ 258206 h 1624765"/>
              <a:gd name="connsiteX4" fmla="*/ 2428733 w 7147382"/>
              <a:gd name="connsiteY4" fmla="*/ 1310629 h 1624765"/>
              <a:gd name="connsiteX5" fmla="*/ 3265495 w 7147382"/>
              <a:gd name="connsiteY5" fmla="*/ 1595301 h 1624765"/>
              <a:gd name="connsiteX6" fmla="*/ 4559457 w 7147382"/>
              <a:gd name="connsiteY6" fmla="*/ 1595301 h 1624765"/>
              <a:gd name="connsiteX7" fmla="*/ 5042537 w 7147382"/>
              <a:gd name="connsiteY7" fmla="*/ 1414146 h 1624765"/>
              <a:gd name="connsiteX8" fmla="*/ 5482484 w 7147382"/>
              <a:gd name="connsiteY8" fmla="*/ 844803 h 1624765"/>
              <a:gd name="connsiteX9" fmla="*/ 5931057 w 7147382"/>
              <a:gd name="connsiteY9" fmla="*/ 473867 h 1624765"/>
              <a:gd name="connsiteX10" fmla="*/ 6465895 w 7147382"/>
              <a:gd name="connsiteY10" fmla="*/ 456614 h 1624765"/>
              <a:gd name="connsiteX11" fmla="*/ 7147382 w 7147382"/>
              <a:gd name="connsiteY11" fmla="*/ 853429 h 1624765"/>
              <a:gd name="connsiteX0" fmla="*/ 0 w 7147382"/>
              <a:gd name="connsiteY0" fmla="*/ 1565827 h 1660959"/>
              <a:gd name="connsiteX1" fmla="*/ 587643 w 7147382"/>
              <a:gd name="connsiteY1" fmla="*/ 453020 h 1660959"/>
              <a:gd name="connsiteX2" fmla="*/ 1117518 w 7147382"/>
              <a:gd name="connsiteY2" fmla="*/ 4447 h 1660959"/>
              <a:gd name="connsiteX3" fmla="*/ 1919247 w 7147382"/>
              <a:gd name="connsiteY3" fmla="*/ 254612 h 1660959"/>
              <a:gd name="connsiteX4" fmla="*/ 3028377 w 7147382"/>
              <a:gd name="connsiteY4" fmla="*/ 754944 h 1660959"/>
              <a:gd name="connsiteX5" fmla="*/ 3265495 w 7147382"/>
              <a:gd name="connsiteY5" fmla="*/ 1591707 h 1660959"/>
              <a:gd name="connsiteX6" fmla="*/ 4559457 w 7147382"/>
              <a:gd name="connsiteY6" fmla="*/ 1591707 h 1660959"/>
              <a:gd name="connsiteX7" fmla="*/ 5042537 w 7147382"/>
              <a:gd name="connsiteY7" fmla="*/ 1410552 h 1660959"/>
              <a:gd name="connsiteX8" fmla="*/ 5482484 w 7147382"/>
              <a:gd name="connsiteY8" fmla="*/ 841209 h 1660959"/>
              <a:gd name="connsiteX9" fmla="*/ 5931057 w 7147382"/>
              <a:gd name="connsiteY9" fmla="*/ 470273 h 1660959"/>
              <a:gd name="connsiteX10" fmla="*/ 6465895 w 7147382"/>
              <a:gd name="connsiteY10" fmla="*/ 453020 h 1660959"/>
              <a:gd name="connsiteX11" fmla="*/ 7147382 w 7147382"/>
              <a:gd name="connsiteY11" fmla="*/ 849835 h 1660959"/>
              <a:gd name="connsiteX0" fmla="*/ 0 w 7147382"/>
              <a:gd name="connsiteY0" fmla="*/ 1565827 h 1591733"/>
              <a:gd name="connsiteX1" fmla="*/ 587643 w 7147382"/>
              <a:gd name="connsiteY1" fmla="*/ 453020 h 1591733"/>
              <a:gd name="connsiteX2" fmla="*/ 1117518 w 7147382"/>
              <a:gd name="connsiteY2" fmla="*/ 4447 h 1591733"/>
              <a:gd name="connsiteX3" fmla="*/ 1919247 w 7147382"/>
              <a:gd name="connsiteY3" fmla="*/ 254612 h 1591733"/>
              <a:gd name="connsiteX4" fmla="*/ 3028377 w 7147382"/>
              <a:gd name="connsiteY4" fmla="*/ 754944 h 1591733"/>
              <a:gd name="connsiteX5" fmla="*/ 3923170 w 7147382"/>
              <a:gd name="connsiteY5" fmla="*/ 1401926 h 1591733"/>
              <a:gd name="connsiteX6" fmla="*/ 4559457 w 7147382"/>
              <a:gd name="connsiteY6" fmla="*/ 1591707 h 1591733"/>
              <a:gd name="connsiteX7" fmla="*/ 5042537 w 7147382"/>
              <a:gd name="connsiteY7" fmla="*/ 1410552 h 1591733"/>
              <a:gd name="connsiteX8" fmla="*/ 5482484 w 7147382"/>
              <a:gd name="connsiteY8" fmla="*/ 841209 h 1591733"/>
              <a:gd name="connsiteX9" fmla="*/ 5931057 w 7147382"/>
              <a:gd name="connsiteY9" fmla="*/ 470273 h 1591733"/>
              <a:gd name="connsiteX10" fmla="*/ 6465895 w 7147382"/>
              <a:gd name="connsiteY10" fmla="*/ 453020 h 1591733"/>
              <a:gd name="connsiteX11" fmla="*/ 7147382 w 7147382"/>
              <a:gd name="connsiteY11" fmla="*/ 849835 h 1591733"/>
              <a:gd name="connsiteX0" fmla="*/ 0 w 7147382"/>
              <a:gd name="connsiteY0" fmla="*/ 1565827 h 1592303"/>
              <a:gd name="connsiteX1" fmla="*/ 587643 w 7147382"/>
              <a:gd name="connsiteY1" fmla="*/ 453020 h 1592303"/>
              <a:gd name="connsiteX2" fmla="*/ 1117518 w 7147382"/>
              <a:gd name="connsiteY2" fmla="*/ 4447 h 1592303"/>
              <a:gd name="connsiteX3" fmla="*/ 1919247 w 7147382"/>
              <a:gd name="connsiteY3" fmla="*/ 254612 h 1592303"/>
              <a:gd name="connsiteX4" fmla="*/ 3028377 w 7147382"/>
              <a:gd name="connsiteY4" fmla="*/ 754944 h 1592303"/>
              <a:gd name="connsiteX5" fmla="*/ 3923170 w 7147382"/>
              <a:gd name="connsiteY5" fmla="*/ 1401926 h 1592303"/>
              <a:gd name="connsiteX6" fmla="*/ 4559457 w 7147382"/>
              <a:gd name="connsiteY6" fmla="*/ 1591707 h 1592303"/>
              <a:gd name="connsiteX7" fmla="*/ 5042538 w 7147382"/>
              <a:gd name="connsiteY7" fmla="*/ 1358793 h 1592303"/>
              <a:gd name="connsiteX8" fmla="*/ 5482484 w 7147382"/>
              <a:gd name="connsiteY8" fmla="*/ 841209 h 1592303"/>
              <a:gd name="connsiteX9" fmla="*/ 5931057 w 7147382"/>
              <a:gd name="connsiteY9" fmla="*/ 470273 h 1592303"/>
              <a:gd name="connsiteX10" fmla="*/ 6465895 w 7147382"/>
              <a:gd name="connsiteY10" fmla="*/ 453020 h 1592303"/>
              <a:gd name="connsiteX11" fmla="*/ 7147382 w 7147382"/>
              <a:gd name="connsiteY11" fmla="*/ 849835 h 1592303"/>
              <a:gd name="connsiteX0" fmla="*/ 0 w 7147382"/>
              <a:gd name="connsiteY0" fmla="*/ 1565827 h 1592303"/>
              <a:gd name="connsiteX1" fmla="*/ 587643 w 7147382"/>
              <a:gd name="connsiteY1" fmla="*/ 453020 h 1592303"/>
              <a:gd name="connsiteX2" fmla="*/ 1117518 w 7147382"/>
              <a:gd name="connsiteY2" fmla="*/ 4447 h 1592303"/>
              <a:gd name="connsiteX3" fmla="*/ 1919247 w 7147382"/>
              <a:gd name="connsiteY3" fmla="*/ 254612 h 1592303"/>
              <a:gd name="connsiteX4" fmla="*/ 3028377 w 7147382"/>
              <a:gd name="connsiteY4" fmla="*/ 754944 h 1592303"/>
              <a:gd name="connsiteX5" fmla="*/ 3923170 w 7147382"/>
              <a:gd name="connsiteY5" fmla="*/ 1401926 h 1592303"/>
              <a:gd name="connsiteX6" fmla="*/ 4559457 w 7147382"/>
              <a:gd name="connsiteY6" fmla="*/ 1591707 h 1592303"/>
              <a:gd name="connsiteX7" fmla="*/ 5042538 w 7147382"/>
              <a:gd name="connsiteY7" fmla="*/ 1358793 h 1592303"/>
              <a:gd name="connsiteX8" fmla="*/ 5482484 w 7147382"/>
              <a:gd name="connsiteY8" fmla="*/ 841209 h 1592303"/>
              <a:gd name="connsiteX9" fmla="*/ 6047118 w 7147382"/>
              <a:gd name="connsiteY9" fmla="*/ 168348 h 1592303"/>
              <a:gd name="connsiteX10" fmla="*/ 6465895 w 7147382"/>
              <a:gd name="connsiteY10" fmla="*/ 453020 h 1592303"/>
              <a:gd name="connsiteX11" fmla="*/ 7147382 w 7147382"/>
              <a:gd name="connsiteY11" fmla="*/ 849835 h 1592303"/>
              <a:gd name="connsiteX0" fmla="*/ 0 w 7147382"/>
              <a:gd name="connsiteY0" fmla="*/ 1752949 h 1779425"/>
              <a:gd name="connsiteX1" fmla="*/ 587643 w 7147382"/>
              <a:gd name="connsiteY1" fmla="*/ 640142 h 1779425"/>
              <a:gd name="connsiteX2" fmla="*/ 1117518 w 7147382"/>
              <a:gd name="connsiteY2" fmla="*/ 191569 h 1779425"/>
              <a:gd name="connsiteX3" fmla="*/ 1919247 w 7147382"/>
              <a:gd name="connsiteY3" fmla="*/ 441734 h 1779425"/>
              <a:gd name="connsiteX4" fmla="*/ 3028377 w 7147382"/>
              <a:gd name="connsiteY4" fmla="*/ 942066 h 1779425"/>
              <a:gd name="connsiteX5" fmla="*/ 3923170 w 7147382"/>
              <a:gd name="connsiteY5" fmla="*/ 1589048 h 1779425"/>
              <a:gd name="connsiteX6" fmla="*/ 4559457 w 7147382"/>
              <a:gd name="connsiteY6" fmla="*/ 1778829 h 1779425"/>
              <a:gd name="connsiteX7" fmla="*/ 5042538 w 7147382"/>
              <a:gd name="connsiteY7" fmla="*/ 1545915 h 1779425"/>
              <a:gd name="connsiteX8" fmla="*/ 5482484 w 7147382"/>
              <a:gd name="connsiteY8" fmla="*/ 1028331 h 1779425"/>
              <a:gd name="connsiteX9" fmla="*/ 6047118 w 7147382"/>
              <a:gd name="connsiteY9" fmla="*/ 355470 h 1779425"/>
              <a:gd name="connsiteX10" fmla="*/ 6456224 w 7147382"/>
              <a:gd name="connsiteY10" fmla="*/ 10414 h 1779425"/>
              <a:gd name="connsiteX11" fmla="*/ 7147382 w 7147382"/>
              <a:gd name="connsiteY11" fmla="*/ 1036957 h 1779425"/>
              <a:gd name="connsiteX0" fmla="*/ 0 w 7089352"/>
              <a:gd name="connsiteY0" fmla="*/ 1752949 h 1779425"/>
              <a:gd name="connsiteX1" fmla="*/ 587643 w 7089352"/>
              <a:gd name="connsiteY1" fmla="*/ 640142 h 1779425"/>
              <a:gd name="connsiteX2" fmla="*/ 1117518 w 7089352"/>
              <a:gd name="connsiteY2" fmla="*/ 191569 h 1779425"/>
              <a:gd name="connsiteX3" fmla="*/ 1919247 w 7089352"/>
              <a:gd name="connsiteY3" fmla="*/ 441734 h 1779425"/>
              <a:gd name="connsiteX4" fmla="*/ 3028377 w 7089352"/>
              <a:gd name="connsiteY4" fmla="*/ 942066 h 1779425"/>
              <a:gd name="connsiteX5" fmla="*/ 3923170 w 7089352"/>
              <a:gd name="connsiteY5" fmla="*/ 1589048 h 1779425"/>
              <a:gd name="connsiteX6" fmla="*/ 4559457 w 7089352"/>
              <a:gd name="connsiteY6" fmla="*/ 1778829 h 1779425"/>
              <a:gd name="connsiteX7" fmla="*/ 5042538 w 7089352"/>
              <a:gd name="connsiteY7" fmla="*/ 1545915 h 1779425"/>
              <a:gd name="connsiteX8" fmla="*/ 5482484 w 7089352"/>
              <a:gd name="connsiteY8" fmla="*/ 1028331 h 1779425"/>
              <a:gd name="connsiteX9" fmla="*/ 6047118 w 7089352"/>
              <a:gd name="connsiteY9" fmla="*/ 355470 h 1779425"/>
              <a:gd name="connsiteX10" fmla="*/ 6456224 w 7089352"/>
              <a:gd name="connsiteY10" fmla="*/ 10414 h 1779425"/>
              <a:gd name="connsiteX11" fmla="*/ 7089352 w 7089352"/>
              <a:gd name="connsiteY11" fmla="*/ 200195 h 1779425"/>
              <a:gd name="connsiteX0" fmla="*/ 0 w 7089352"/>
              <a:gd name="connsiteY0" fmla="*/ 1755589 h 1782065"/>
              <a:gd name="connsiteX1" fmla="*/ 587643 w 7089352"/>
              <a:gd name="connsiteY1" fmla="*/ 642782 h 1782065"/>
              <a:gd name="connsiteX2" fmla="*/ 1117518 w 7089352"/>
              <a:gd name="connsiteY2" fmla="*/ 194209 h 1782065"/>
              <a:gd name="connsiteX3" fmla="*/ 1919247 w 7089352"/>
              <a:gd name="connsiteY3" fmla="*/ 444374 h 1782065"/>
              <a:gd name="connsiteX4" fmla="*/ 3028377 w 7089352"/>
              <a:gd name="connsiteY4" fmla="*/ 944706 h 1782065"/>
              <a:gd name="connsiteX5" fmla="*/ 3923170 w 7089352"/>
              <a:gd name="connsiteY5" fmla="*/ 1591688 h 1782065"/>
              <a:gd name="connsiteX6" fmla="*/ 4559457 w 7089352"/>
              <a:gd name="connsiteY6" fmla="*/ 1781469 h 1782065"/>
              <a:gd name="connsiteX7" fmla="*/ 5042538 w 7089352"/>
              <a:gd name="connsiteY7" fmla="*/ 1548555 h 1782065"/>
              <a:gd name="connsiteX8" fmla="*/ 5482484 w 7089352"/>
              <a:gd name="connsiteY8" fmla="*/ 1030971 h 1782065"/>
              <a:gd name="connsiteX9" fmla="*/ 5969745 w 7089352"/>
              <a:gd name="connsiteY9" fmla="*/ 297725 h 1782065"/>
              <a:gd name="connsiteX10" fmla="*/ 6456224 w 7089352"/>
              <a:gd name="connsiteY10" fmla="*/ 13054 h 1782065"/>
              <a:gd name="connsiteX11" fmla="*/ 7089352 w 7089352"/>
              <a:gd name="connsiteY11" fmla="*/ 202835 h 1782065"/>
              <a:gd name="connsiteX0" fmla="*/ 0 w 7089352"/>
              <a:gd name="connsiteY0" fmla="*/ 1755589 h 1782065"/>
              <a:gd name="connsiteX1" fmla="*/ 587643 w 7089352"/>
              <a:gd name="connsiteY1" fmla="*/ 642782 h 1782065"/>
              <a:gd name="connsiteX2" fmla="*/ 1117518 w 7089352"/>
              <a:gd name="connsiteY2" fmla="*/ 194209 h 1782065"/>
              <a:gd name="connsiteX3" fmla="*/ 1919247 w 7089352"/>
              <a:gd name="connsiteY3" fmla="*/ 444374 h 1782065"/>
              <a:gd name="connsiteX4" fmla="*/ 3028377 w 7089352"/>
              <a:gd name="connsiteY4" fmla="*/ 944706 h 1782065"/>
              <a:gd name="connsiteX5" fmla="*/ 3923170 w 7089352"/>
              <a:gd name="connsiteY5" fmla="*/ 1591688 h 1782065"/>
              <a:gd name="connsiteX6" fmla="*/ 4559457 w 7089352"/>
              <a:gd name="connsiteY6" fmla="*/ 1781469 h 1782065"/>
              <a:gd name="connsiteX7" fmla="*/ 5042538 w 7089352"/>
              <a:gd name="connsiteY7" fmla="*/ 1548555 h 1782065"/>
              <a:gd name="connsiteX8" fmla="*/ 5482484 w 7089352"/>
              <a:gd name="connsiteY8" fmla="*/ 1030971 h 1782065"/>
              <a:gd name="connsiteX9" fmla="*/ 5931058 w 7089352"/>
              <a:gd name="connsiteY9" fmla="*/ 297725 h 1782065"/>
              <a:gd name="connsiteX10" fmla="*/ 6456224 w 7089352"/>
              <a:gd name="connsiteY10" fmla="*/ 13054 h 1782065"/>
              <a:gd name="connsiteX11" fmla="*/ 7089352 w 7089352"/>
              <a:gd name="connsiteY11" fmla="*/ 202835 h 1782065"/>
              <a:gd name="connsiteX0" fmla="*/ 0 w 7089352"/>
              <a:gd name="connsiteY0" fmla="*/ 1754753 h 1781229"/>
              <a:gd name="connsiteX1" fmla="*/ 587643 w 7089352"/>
              <a:gd name="connsiteY1" fmla="*/ 641946 h 1781229"/>
              <a:gd name="connsiteX2" fmla="*/ 1117518 w 7089352"/>
              <a:gd name="connsiteY2" fmla="*/ 193373 h 1781229"/>
              <a:gd name="connsiteX3" fmla="*/ 1919247 w 7089352"/>
              <a:gd name="connsiteY3" fmla="*/ 443538 h 1781229"/>
              <a:gd name="connsiteX4" fmla="*/ 3028377 w 7089352"/>
              <a:gd name="connsiteY4" fmla="*/ 943870 h 1781229"/>
              <a:gd name="connsiteX5" fmla="*/ 3923170 w 7089352"/>
              <a:gd name="connsiteY5" fmla="*/ 1590852 h 1781229"/>
              <a:gd name="connsiteX6" fmla="*/ 4559457 w 7089352"/>
              <a:gd name="connsiteY6" fmla="*/ 1780633 h 1781229"/>
              <a:gd name="connsiteX7" fmla="*/ 5042538 w 7089352"/>
              <a:gd name="connsiteY7" fmla="*/ 1547719 h 1781229"/>
              <a:gd name="connsiteX8" fmla="*/ 5482484 w 7089352"/>
              <a:gd name="connsiteY8" fmla="*/ 1030135 h 1781229"/>
              <a:gd name="connsiteX9" fmla="*/ 5931058 w 7089352"/>
              <a:gd name="connsiteY9" fmla="*/ 296889 h 1781229"/>
              <a:gd name="connsiteX10" fmla="*/ 6456224 w 7089352"/>
              <a:gd name="connsiteY10" fmla="*/ 12218 h 1781229"/>
              <a:gd name="connsiteX11" fmla="*/ 7089352 w 7089352"/>
              <a:gd name="connsiteY11" fmla="*/ 201999 h 1781229"/>
              <a:gd name="connsiteX0" fmla="*/ 0 w 7089352"/>
              <a:gd name="connsiteY0" fmla="*/ 1744333 h 1770809"/>
              <a:gd name="connsiteX1" fmla="*/ 587643 w 7089352"/>
              <a:gd name="connsiteY1" fmla="*/ 631526 h 1770809"/>
              <a:gd name="connsiteX2" fmla="*/ 1117518 w 7089352"/>
              <a:gd name="connsiteY2" fmla="*/ 182953 h 1770809"/>
              <a:gd name="connsiteX3" fmla="*/ 1919247 w 7089352"/>
              <a:gd name="connsiteY3" fmla="*/ 433118 h 1770809"/>
              <a:gd name="connsiteX4" fmla="*/ 3028377 w 7089352"/>
              <a:gd name="connsiteY4" fmla="*/ 933450 h 1770809"/>
              <a:gd name="connsiteX5" fmla="*/ 3923170 w 7089352"/>
              <a:gd name="connsiteY5" fmla="*/ 1580432 h 1770809"/>
              <a:gd name="connsiteX6" fmla="*/ 4559457 w 7089352"/>
              <a:gd name="connsiteY6" fmla="*/ 1770213 h 1770809"/>
              <a:gd name="connsiteX7" fmla="*/ 5042538 w 7089352"/>
              <a:gd name="connsiteY7" fmla="*/ 1537299 h 1770809"/>
              <a:gd name="connsiteX8" fmla="*/ 5482484 w 7089352"/>
              <a:gd name="connsiteY8" fmla="*/ 1019715 h 1770809"/>
              <a:gd name="connsiteX9" fmla="*/ 5931058 w 7089352"/>
              <a:gd name="connsiteY9" fmla="*/ 286469 h 1770809"/>
              <a:gd name="connsiteX10" fmla="*/ 6456224 w 7089352"/>
              <a:gd name="connsiteY10" fmla="*/ 1798 h 1770809"/>
              <a:gd name="connsiteX11" fmla="*/ 7089352 w 7089352"/>
              <a:gd name="connsiteY11" fmla="*/ 191579 h 1770809"/>
              <a:gd name="connsiteX0" fmla="*/ 0 w 7089352"/>
              <a:gd name="connsiteY0" fmla="*/ 1744333 h 1770809"/>
              <a:gd name="connsiteX1" fmla="*/ 587643 w 7089352"/>
              <a:gd name="connsiteY1" fmla="*/ 631526 h 1770809"/>
              <a:gd name="connsiteX2" fmla="*/ 1117518 w 7089352"/>
              <a:gd name="connsiteY2" fmla="*/ 182953 h 1770809"/>
              <a:gd name="connsiteX3" fmla="*/ 1919247 w 7089352"/>
              <a:gd name="connsiteY3" fmla="*/ 433118 h 1770809"/>
              <a:gd name="connsiteX4" fmla="*/ 3028377 w 7089352"/>
              <a:gd name="connsiteY4" fmla="*/ 933450 h 1770809"/>
              <a:gd name="connsiteX5" fmla="*/ 3923170 w 7089352"/>
              <a:gd name="connsiteY5" fmla="*/ 1580432 h 1770809"/>
              <a:gd name="connsiteX6" fmla="*/ 4559457 w 7089352"/>
              <a:gd name="connsiteY6" fmla="*/ 1770213 h 1770809"/>
              <a:gd name="connsiteX7" fmla="*/ 5042538 w 7089352"/>
              <a:gd name="connsiteY7" fmla="*/ 1537299 h 1770809"/>
              <a:gd name="connsiteX8" fmla="*/ 5482484 w 7089352"/>
              <a:gd name="connsiteY8" fmla="*/ 1019715 h 1770809"/>
              <a:gd name="connsiteX9" fmla="*/ 5931058 w 7089352"/>
              <a:gd name="connsiteY9" fmla="*/ 286469 h 1770809"/>
              <a:gd name="connsiteX10" fmla="*/ 6456224 w 7089352"/>
              <a:gd name="connsiteY10" fmla="*/ 1798 h 1770809"/>
              <a:gd name="connsiteX11" fmla="*/ 7089352 w 7089352"/>
              <a:gd name="connsiteY11" fmla="*/ 191579 h 1770809"/>
              <a:gd name="connsiteX0" fmla="*/ 0 w 7089352"/>
              <a:gd name="connsiteY0" fmla="*/ 1744333 h 1770809"/>
              <a:gd name="connsiteX1" fmla="*/ 587643 w 7089352"/>
              <a:gd name="connsiteY1" fmla="*/ 631526 h 1770809"/>
              <a:gd name="connsiteX2" fmla="*/ 1117518 w 7089352"/>
              <a:gd name="connsiteY2" fmla="*/ 182953 h 1770809"/>
              <a:gd name="connsiteX3" fmla="*/ 1919247 w 7089352"/>
              <a:gd name="connsiteY3" fmla="*/ 433118 h 1770809"/>
              <a:gd name="connsiteX4" fmla="*/ 3028377 w 7089352"/>
              <a:gd name="connsiteY4" fmla="*/ 933450 h 1770809"/>
              <a:gd name="connsiteX5" fmla="*/ 3923170 w 7089352"/>
              <a:gd name="connsiteY5" fmla="*/ 1580432 h 1770809"/>
              <a:gd name="connsiteX6" fmla="*/ 4559457 w 7089352"/>
              <a:gd name="connsiteY6" fmla="*/ 1770213 h 1770809"/>
              <a:gd name="connsiteX7" fmla="*/ 5042538 w 7089352"/>
              <a:gd name="connsiteY7" fmla="*/ 1537299 h 1770809"/>
              <a:gd name="connsiteX8" fmla="*/ 5482484 w 7089352"/>
              <a:gd name="connsiteY8" fmla="*/ 1019715 h 1770809"/>
              <a:gd name="connsiteX9" fmla="*/ 5931058 w 7089352"/>
              <a:gd name="connsiteY9" fmla="*/ 286469 h 1770809"/>
              <a:gd name="connsiteX10" fmla="*/ 6456224 w 7089352"/>
              <a:gd name="connsiteY10" fmla="*/ 1798 h 1770809"/>
              <a:gd name="connsiteX11" fmla="*/ 7089352 w 7089352"/>
              <a:gd name="connsiteY11" fmla="*/ 191579 h 1770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089352" h="1770809">
                <a:moveTo>
                  <a:pt x="0" y="1744333"/>
                </a:moveTo>
                <a:cubicBezTo>
                  <a:pt x="186187" y="1464693"/>
                  <a:pt x="401390" y="891756"/>
                  <a:pt x="587643" y="631526"/>
                </a:cubicBezTo>
                <a:cubicBezTo>
                  <a:pt x="773896" y="371296"/>
                  <a:pt x="895584" y="216021"/>
                  <a:pt x="1117518" y="182953"/>
                </a:cubicBezTo>
                <a:cubicBezTo>
                  <a:pt x="1339452" y="149885"/>
                  <a:pt x="1600771" y="308035"/>
                  <a:pt x="1919247" y="433118"/>
                </a:cubicBezTo>
                <a:cubicBezTo>
                  <a:pt x="2237723" y="558201"/>
                  <a:pt x="2694390" y="742231"/>
                  <a:pt x="3028377" y="933450"/>
                </a:cubicBezTo>
                <a:cubicBezTo>
                  <a:pt x="3362364" y="1124669"/>
                  <a:pt x="3667990" y="1440972"/>
                  <a:pt x="3923170" y="1580432"/>
                </a:cubicBezTo>
                <a:cubicBezTo>
                  <a:pt x="4178350" y="1719892"/>
                  <a:pt x="4372896" y="1777402"/>
                  <a:pt x="4559457" y="1770213"/>
                </a:cubicBezTo>
                <a:cubicBezTo>
                  <a:pt x="4746018" y="1763024"/>
                  <a:pt x="4888700" y="1662382"/>
                  <a:pt x="5042538" y="1537299"/>
                </a:cubicBezTo>
                <a:cubicBezTo>
                  <a:pt x="5196376" y="1412216"/>
                  <a:pt x="5334397" y="1228187"/>
                  <a:pt x="5482484" y="1019715"/>
                </a:cubicBezTo>
                <a:cubicBezTo>
                  <a:pt x="5630571" y="811243"/>
                  <a:pt x="5797783" y="438869"/>
                  <a:pt x="5931058" y="286469"/>
                </a:cubicBezTo>
                <a:cubicBezTo>
                  <a:pt x="6064333" y="134069"/>
                  <a:pt x="6243832" y="-18330"/>
                  <a:pt x="6456224" y="1798"/>
                </a:cubicBezTo>
                <a:cubicBezTo>
                  <a:pt x="6697634" y="13298"/>
                  <a:pt x="6916824" y="82311"/>
                  <a:pt x="7089352" y="191579"/>
                </a:cubicBezTo>
              </a:path>
            </a:pathLst>
          </a:custGeom>
          <a:noFill/>
          <a:ln w="762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4C6A0D9-2660-C9CC-4584-83B2F350D8C9}"/>
              </a:ext>
            </a:extLst>
          </p:cNvPr>
          <p:cNvCxnSpPr>
            <a:cxnSpLocks/>
          </p:cNvCxnSpPr>
          <p:nvPr/>
        </p:nvCxnSpPr>
        <p:spPr>
          <a:xfrm>
            <a:off x="2855344" y="4955575"/>
            <a:ext cx="0" cy="714062"/>
          </a:xfrm>
          <a:prstGeom prst="line">
            <a:avLst/>
          </a:prstGeom>
          <a:ln w="38100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42EBB46-16B9-651C-1244-BD0FC42CAF80}"/>
              </a:ext>
            </a:extLst>
          </p:cNvPr>
          <p:cNvCxnSpPr>
            <a:cxnSpLocks/>
          </p:cNvCxnSpPr>
          <p:nvPr/>
        </p:nvCxnSpPr>
        <p:spPr>
          <a:xfrm>
            <a:off x="9294760" y="3292244"/>
            <a:ext cx="0" cy="2377393"/>
          </a:xfrm>
          <a:prstGeom prst="line">
            <a:avLst/>
          </a:prstGeom>
          <a:ln w="38100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E39FCC3-039A-6797-0D8E-9BC5157E2CF4}"/>
                  </a:ext>
                </a:extLst>
              </p:cNvPr>
              <p:cNvSpPr txBox="1"/>
              <p:nvPr/>
            </p:nvSpPr>
            <p:spPr>
              <a:xfrm>
                <a:off x="2540020" y="5638786"/>
                <a:ext cx="63064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00B0F0"/>
                          </a:solidFill>
                          <a:effectLst/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E39FCC3-039A-6797-0D8E-9BC5157E2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0020" y="5638786"/>
                <a:ext cx="630648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4AF2AE7-CE79-AC5B-8B23-8517311451ED}"/>
                  </a:ext>
                </a:extLst>
              </p:cNvPr>
              <p:cNvSpPr txBox="1"/>
              <p:nvPr/>
            </p:nvSpPr>
            <p:spPr>
              <a:xfrm>
                <a:off x="8979436" y="5669637"/>
                <a:ext cx="63064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00B0F0"/>
                          </a:solidFill>
                          <a:effectLst/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4AF2AE7-CE79-AC5B-8B23-8517311451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9436" y="5669637"/>
                <a:ext cx="630648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Oval 27">
            <a:extLst>
              <a:ext uri="{FF2B5EF4-FFF2-40B4-BE49-F238E27FC236}">
                <a16:creationId xmlns:a16="http://schemas.microsoft.com/office/drawing/2014/main" id="{0C0DEED9-626D-BC0C-5F1E-341E58C019B1}"/>
              </a:ext>
            </a:extLst>
          </p:cNvPr>
          <p:cNvSpPr/>
          <p:nvPr/>
        </p:nvSpPr>
        <p:spPr>
          <a:xfrm>
            <a:off x="2750592" y="4696205"/>
            <a:ext cx="189780" cy="19581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35C23FB-8C62-706A-42FC-759E75782DCF}"/>
              </a:ext>
            </a:extLst>
          </p:cNvPr>
          <p:cNvSpPr/>
          <p:nvPr/>
        </p:nvSpPr>
        <p:spPr>
          <a:xfrm>
            <a:off x="9187134" y="3096426"/>
            <a:ext cx="189780" cy="19581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2" name="TextBox 1121">
                <a:extLst>
                  <a:ext uri="{FF2B5EF4-FFF2-40B4-BE49-F238E27FC236}">
                    <a16:creationId xmlns:a16="http://schemas.microsoft.com/office/drawing/2014/main" id="{30718739-076A-6403-9323-5FBAB54C8E3F}"/>
                  </a:ext>
                </a:extLst>
              </p:cNvPr>
              <p:cNvSpPr txBox="1"/>
              <p:nvPr/>
            </p:nvSpPr>
            <p:spPr>
              <a:xfrm>
                <a:off x="5601013" y="2530110"/>
                <a:ext cx="1449243" cy="6721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600" b="0" i="1" smtClean="0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1600" b="0" i="1" smtClean="0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600" b="0" i="1" smtClean="0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sz="1600" i="1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600" i="1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600" i="1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600" i="1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sz="1600" i="1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schemeClr val="accent5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solidFill>
                                            <a:schemeClr val="accent5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solidFill>
                                            <a:schemeClr val="accent5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solidFill>
                                            <a:schemeClr val="accent5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1600" i="1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sz="1600" i="1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sz="1600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22" name="TextBox 1121">
                <a:extLst>
                  <a:ext uri="{FF2B5EF4-FFF2-40B4-BE49-F238E27FC236}">
                    <a16:creationId xmlns:a16="http://schemas.microsoft.com/office/drawing/2014/main" id="{30718739-076A-6403-9323-5FBAB54C8E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1013" y="2530110"/>
                <a:ext cx="1449243" cy="672172"/>
              </a:xfrm>
              <a:prstGeom prst="rect">
                <a:avLst/>
              </a:prstGeom>
              <a:blipFill>
                <a:blip r:embed="rId9"/>
                <a:stretch>
                  <a:fillRect b="-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3" name="TextBox 1122">
                <a:extLst>
                  <a:ext uri="{FF2B5EF4-FFF2-40B4-BE49-F238E27FC236}">
                    <a16:creationId xmlns:a16="http://schemas.microsoft.com/office/drawing/2014/main" id="{9E169FC9-A8B5-3FC0-4BA9-F2ABB1E4BA54}"/>
                  </a:ext>
                </a:extLst>
              </p:cNvPr>
              <p:cNvSpPr txBox="1"/>
              <p:nvPr/>
            </p:nvSpPr>
            <p:spPr>
              <a:xfrm>
                <a:off x="5205141" y="2756014"/>
                <a:ext cx="38920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6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600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23" name="TextBox 1122">
                <a:extLst>
                  <a:ext uri="{FF2B5EF4-FFF2-40B4-BE49-F238E27FC236}">
                    <a16:creationId xmlns:a16="http://schemas.microsoft.com/office/drawing/2014/main" id="{9E169FC9-A8B5-3FC0-4BA9-F2ABB1E4BA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5141" y="2756014"/>
                <a:ext cx="389209" cy="246221"/>
              </a:xfrm>
              <a:prstGeom prst="rect">
                <a:avLst/>
              </a:prstGeom>
              <a:blipFill>
                <a:blip r:embed="rId10"/>
                <a:stretch>
                  <a:fillRect l="-12500" r="-4688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2946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A72668-3C46-0074-2E06-E30F707C325A}"/>
              </a:ext>
            </a:extLst>
          </p:cNvPr>
          <p:cNvCxnSpPr/>
          <p:nvPr/>
        </p:nvCxnSpPr>
        <p:spPr>
          <a:xfrm>
            <a:off x="2234242" y="2576915"/>
            <a:ext cx="0" cy="3851847"/>
          </a:xfrm>
          <a:prstGeom prst="line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013CBB0-F4DB-9B7E-21AD-32A0D3BEEA98}"/>
              </a:ext>
            </a:extLst>
          </p:cNvPr>
          <p:cNvCxnSpPr/>
          <p:nvPr/>
        </p:nvCxnSpPr>
        <p:spPr>
          <a:xfrm>
            <a:off x="1613140" y="5479856"/>
            <a:ext cx="868680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4373F8C-81BC-1A13-041B-976CA0D5C9FD}"/>
              </a:ext>
            </a:extLst>
          </p:cNvPr>
          <p:cNvSpPr/>
          <p:nvPr/>
        </p:nvSpPr>
        <p:spPr>
          <a:xfrm>
            <a:off x="2881223" y="2994436"/>
            <a:ext cx="6400801" cy="1770809"/>
          </a:xfrm>
          <a:custGeom>
            <a:avLst/>
            <a:gdLst>
              <a:gd name="connsiteX0" fmla="*/ 0 w 7263442"/>
              <a:gd name="connsiteY0" fmla="*/ 813775 h 1645496"/>
              <a:gd name="connsiteX1" fmla="*/ 577970 w 7263442"/>
              <a:gd name="connsiteY1" fmla="*/ 123662 h 1645496"/>
              <a:gd name="connsiteX2" fmla="*/ 1233578 w 7263442"/>
              <a:gd name="connsiteY2" fmla="*/ 28772 h 1645496"/>
              <a:gd name="connsiteX3" fmla="*/ 1880559 w 7263442"/>
              <a:gd name="connsiteY3" fmla="*/ 451466 h 1645496"/>
              <a:gd name="connsiteX4" fmla="*/ 2544793 w 7263442"/>
              <a:gd name="connsiteY4" fmla="*/ 1331360 h 1645496"/>
              <a:gd name="connsiteX5" fmla="*/ 3381555 w 7263442"/>
              <a:gd name="connsiteY5" fmla="*/ 1616032 h 1645496"/>
              <a:gd name="connsiteX6" fmla="*/ 4675517 w 7263442"/>
              <a:gd name="connsiteY6" fmla="*/ 1616032 h 1645496"/>
              <a:gd name="connsiteX7" fmla="*/ 5158597 w 7263442"/>
              <a:gd name="connsiteY7" fmla="*/ 1434877 h 1645496"/>
              <a:gd name="connsiteX8" fmla="*/ 5598544 w 7263442"/>
              <a:gd name="connsiteY8" fmla="*/ 865534 h 1645496"/>
              <a:gd name="connsiteX9" fmla="*/ 6047117 w 7263442"/>
              <a:gd name="connsiteY9" fmla="*/ 494598 h 1645496"/>
              <a:gd name="connsiteX10" fmla="*/ 6581955 w 7263442"/>
              <a:gd name="connsiteY10" fmla="*/ 477345 h 1645496"/>
              <a:gd name="connsiteX11" fmla="*/ 7263442 w 7263442"/>
              <a:gd name="connsiteY11" fmla="*/ 874160 h 1645496"/>
              <a:gd name="connsiteX0" fmla="*/ 0 w 7147382"/>
              <a:gd name="connsiteY0" fmla="*/ 1632082 h 1687426"/>
              <a:gd name="connsiteX1" fmla="*/ 461910 w 7147382"/>
              <a:gd name="connsiteY1" fmla="*/ 165592 h 1687426"/>
              <a:gd name="connsiteX2" fmla="*/ 1117518 w 7147382"/>
              <a:gd name="connsiteY2" fmla="*/ 70702 h 1687426"/>
              <a:gd name="connsiteX3" fmla="*/ 1764499 w 7147382"/>
              <a:gd name="connsiteY3" fmla="*/ 493396 h 1687426"/>
              <a:gd name="connsiteX4" fmla="*/ 2428733 w 7147382"/>
              <a:gd name="connsiteY4" fmla="*/ 1373290 h 1687426"/>
              <a:gd name="connsiteX5" fmla="*/ 3265495 w 7147382"/>
              <a:gd name="connsiteY5" fmla="*/ 1657962 h 1687426"/>
              <a:gd name="connsiteX6" fmla="*/ 4559457 w 7147382"/>
              <a:gd name="connsiteY6" fmla="*/ 1657962 h 1687426"/>
              <a:gd name="connsiteX7" fmla="*/ 5042537 w 7147382"/>
              <a:gd name="connsiteY7" fmla="*/ 1476807 h 1687426"/>
              <a:gd name="connsiteX8" fmla="*/ 5482484 w 7147382"/>
              <a:gd name="connsiteY8" fmla="*/ 907464 h 1687426"/>
              <a:gd name="connsiteX9" fmla="*/ 5931057 w 7147382"/>
              <a:gd name="connsiteY9" fmla="*/ 536528 h 1687426"/>
              <a:gd name="connsiteX10" fmla="*/ 6465895 w 7147382"/>
              <a:gd name="connsiteY10" fmla="*/ 519275 h 1687426"/>
              <a:gd name="connsiteX11" fmla="*/ 7147382 w 7147382"/>
              <a:gd name="connsiteY11" fmla="*/ 916090 h 1687426"/>
              <a:gd name="connsiteX0" fmla="*/ 0 w 7147382"/>
              <a:gd name="connsiteY0" fmla="*/ 1561446 h 1616790"/>
              <a:gd name="connsiteX1" fmla="*/ 587643 w 7147382"/>
              <a:gd name="connsiteY1" fmla="*/ 448639 h 1616790"/>
              <a:gd name="connsiteX2" fmla="*/ 1117518 w 7147382"/>
              <a:gd name="connsiteY2" fmla="*/ 66 h 1616790"/>
              <a:gd name="connsiteX3" fmla="*/ 1764499 w 7147382"/>
              <a:gd name="connsiteY3" fmla="*/ 422760 h 1616790"/>
              <a:gd name="connsiteX4" fmla="*/ 2428733 w 7147382"/>
              <a:gd name="connsiteY4" fmla="*/ 1302654 h 1616790"/>
              <a:gd name="connsiteX5" fmla="*/ 3265495 w 7147382"/>
              <a:gd name="connsiteY5" fmla="*/ 1587326 h 1616790"/>
              <a:gd name="connsiteX6" fmla="*/ 4559457 w 7147382"/>
              <a:gd name="connsiteY6" fmla="*/ 1587326 h 1616790"/>
              <a:gd name="connsiteX7" fmla="*/ 5042537 w 7147382"/>
              <a:gd name="connsiteY7" fmla="*/ 1406171 h 1616790"/>
              <a:gd name="connsiteX8" fmla="*/ 5482484 w 7147382"/>
              <a:gd name="connsiteY8" fmla="*/ 836828 h 1616790"/>
              <a:gd name="connsiteX9" fmla="*/ 5931057 w 7147382"/>
              <a:gd name="connsiteY9" fmla="*/ 465892 h 1616790"/>
              <a:gd name="connsiteX10" fmla="*/ 6465895 w 7147382"/>
              <a:gd name="connsiteY10" fmla="*/ 448639 h 1616790"/>
              <a:gd name="connsiteX11" fmla="*/ 7147382 w 7147382"/>
              <a:gd name="connsiteY11" fmla="*/ 845454 h 1616790"/>
              <a:gd name="connsiteX0" fmla="*/ 0 w 7147382"/>
              <a:gd name="connsiteY0" fmla="*/ 1569421 h 1624765"/>
              <a:gd name="connsiteX1" fmla="*/ 587643 w 7147382"/>
              <a:gd name="connsiteY1" fmla="*/ 456614 h 1624765"/>
              <a:gd name="connsiteX2" fmla="*/ 1117518 w 7147382"/>
              <a:gd name="connsiteY2" fmla="*/ 8041 h 1624765"/>
              <a:gd name="connsiteX3" fmla="*/ 1919247 w 7147382"/>
              <a:gd name="connsiteY3" fmla="*/ 258206 h 1624765"/>
              <a:gd name="connsiteX4" fmla="*/ 2428733 w 7147382"/>
              <a:gd name="connsiteY4" fmla="*/ 1310629 h 1624765"/>
              <a:gd name="connsiteX5" fmla="*/ 3265495 w 7147382"/>
              <a:gd name="connsiteY5" fmla="*/ 1595301 h 1624765"/>
              <a:gd name="connsiteX6" fmla="*/ 4559457 w 7147382"/>
              <a:gd name="connsiteY6" fmla="*/ 1595301 h 1624765"/>
              <a:gd name="connsiteX7" fmla="*/ 5042537 w 7147382"/>
              <a:gd name="connsiteY7" fmla="*/ 1414146 h 1624765"/>
              <a:gd name="connsiteX8" fmla="*/ 5482484 w 7147382"/>
              <a:gd name="connsiteY8" fmla="*/ 844803 h 1624765"/>
              <a:gd name="connsiteX9" fmla="*/ 5931057 w 7147382"/>
              <a:gd name="connsiteY9" fmla="*/ 473867 h 1624765"/>
              <a:gd name="connsiteX10" fmla="*/ 6465895 w 7147382"/>
              <a:gd name="connsiteY10" fmla="*/ 456614 h 1624765"/>
              <a:gd name="connsiteX11" fmla="*/ 7147382 w 7147382"/>
              <a:gd name="connsiteY11" fmla="*/ 853429 h 1624765"/>
              <a:gd name="connsiteX0" fmla="*/ 0 w 7147382"/>
              <a:gd name="connsiteY0" fmla="*/ 1565827 h 1660959"/>
              <a:gd name="connsiteX1" fmla="*/ 587643 w 7147382"/>
              <a:gd name="connsiteY1" fmla="*/ 453020 h 1660959"/>
              <a:gd name="connsiteX2" fmla="*/ 1117518 w 7147382"/>
              <a:gd name="connsiteY2" fmla="*/ 4447 h 1660959"/>
              <a:gd name="connsiteX3" fmla="*/ 1919247 w 7147382"/>
              <a:gd name="connsiteY3" fmla="*/ 254612 h 1660959"/>
              <a:gd name="connsiteX4" fmla="*/ 3028377 w 7147382"/>
              <a:gd name="connsiteY4" fmla="*/ 754944 h 1660959"/>
              <a:gd name="connsiteX5" fmla="*/ 3265495 w 7147382"/>
              <a:gd name="connsiteY5" fmla="*/ 1591707 h 1660959"/>
              <a:gd name="connsiteX6" fmla="*/ 4559457 w 7147382"/>
              <a:gd name="connsiteY6" fmla="*/ 1591707 h 1660959"/>
              <a:gd name="connsiteX7" fmla="*/ 5042537 w 7147382"/>
              <a:gd name="connsiteY7" fmla="*/ 1410552 h 1660959"/>
              <a:gd name="connsiteX8" fmla="*/ 5482484 w 7147382"/>
              <a:gd name="connsiteY8" fmla="*/ 841209 h 1660959"/>
              <a:gd name="connsiteX9" fmla="*/ 5931057 w 7147382"/>
              <a:gd name="connsiteY9" fmla="*/ 470273 h 1660959"/>
              <a:gd name="connsiteX10" fmla="*/ 6465895 w 7147382"/>
              <a:gd name="connsiteY10" fmla="*/ 453020 h 1660959"/>
              <a:gd name="connsiteX11" fmla="*/ 7147382 w 7147382"/>
              <a:gd name="connsiteY11" fmla="*/ 849835 h 1660959"/>
              <a:gd name="connsiteX0" fmla="*/ 0 w 7147382"/>
              <a:gd name="connsiteY0" fmla="*/ 1565827 h 1591733"/>
              <a:gd name="connsiteX1" fmla="*/ 587643 w 7147382"/>
              <a:gd name="connsiteY1" fmla="*/ 453020 h 1591733"/>
              <a:gd name="connsiteX2" fmla="*/ 1117518 w 7147382"/>
              <a:gd name="connsiteY2" fmla="*/ 4447 h 1591733"/>
              <a:gd name="connsiteX3" fmla="*/ 1919247 w 7147382"/>
              <a:gd name="connsiteY3" fmla="*/ 254612 h 1591733"/>
              <a:gd name="connsiteX4" fmla="*/ 3028377 w 7147382"/>
              <a:gd name="connsiteY4" fmla="*/ 754944 h 1591733"/>
              <a:gd name="connsiteX5" fmla="*/ 3923170 w 7147382"/>
              <a:gd name="connsiteY5" fmla="*/ 1401926 h 1591733"/>
              <a:gd name="connsiteX6" fmla="*/ 4559457 w 7147382"/>
              <a:gd name="connsiteY6" fmla="*/ 1591707 h 1591733"/>
              <a:gd name="connsiteX7" fmla="*/ 5042537 w 7147382"/>
              <a:gd name="connsiteY7" fmla="*/ 1410552 h 1591733"/>
              <a:gd name="connsiteX8" fmla="*/ 5482484 w 7147382"/>
              <a:gd name="connsiteY8" fmla="*/ 841209 h 1591733"/>
              <a:gd name="connsiteX9" fmla="*/ 5931057 w 7147382"/>
              <a:gd name="connsiteY9" fmla="*/ 470273 h 1591733"/>
              <a:gd name="connsiteX10" fmla="*/ 6465895 w 7147382"/>
              <a:gd name="connsiteY10" fmla="*/ 453020 h 1591733"/>
              <a:gd name="connsiteX11" fmla="*/ 7147382 w 7147382"/>
              <a:gd name="connsiteY11" fmla="*/ 849835 h 1591733"/>
              <a:gd name="connsiteX0" fmla="*/ 0 w 7147382"/>
              <a:gd name="connsiteY0" fmla="*/ 1565827 h 1592303"/>
              <a:gd name="connsiteX1" fmla="*/ 587643 w 7147382"/>
              <a:gd name="connsiteY1" fmla="*/ 453020 h 1592303"/>
              <a:gd name="connsiteX2" fmla="*/ 1117518 w 7147382"/>
              <a:gd name="connsiteY2" fmla="*/ 4447 h 1592303"/>
              <a:gd name="connsiteX3" fmla="*/ 1919247 w 7147382"/>
              <a:gd name="connsiteY3" fmla="*/ 254612 h 1592303"/>
              <a:gd name="connsiteX4" fmla="*/ 3028377 w 7147382"/>
              <a:gd name="connsiteY4" fmla="*/ 754944 h 1592303"/>
              <a:gd name="connsiteX5" fmla="*/ 3923170 w 7147382"/>
              <a:gd name="connsiteY5" fmla="*/ 1401926 h 1592303"/>
              <a:gd name="connsiteX6" fmla="*/ 4559457 w 7147382"/>
              <a:gd name="connsiteY6" fmla="*/ 1591707 h 1592303"/>
              <a:gd name="connsiteX7" fmla="*/ 5042538 w 7147382"/>
              <a:gd name="connsiteY7" fmla="*/ 1358793 h 1592303"/>
              <a:gd name="connsiteX8" fmla="*/ 5482484 w 7147382"/>
              <a:gd name="connsiteY8" fmla="*/ 841209 h 1592303"/>
              <a:gd name="connsiteX9" fmla="*/ 5931057 w 7147382"/>
              <a:gd name="connsiteY9" fmla="*/ 470273 h 1592303"/>
              <a:gd name="connsiteX10" fmla="*/ 6465895 w 7147382"/>
              <a:gd name="connsiteY10" fmla="*/ 453020 h 1592303"/>
              <a:gd name="connsiteX11" fmla="*/ 7147382 w 7147382"/>
              <a:gd name="connsiteY11" fmla="*/ 849835 h 1592303"/>
              <a:gd name="connsiteX0" fmla="*/ 0 w 7147382"/>
              <a:gd name="connsiteY0" fmla="*/ 1565827 h 1592303"/>
              <a:gd name="connsiteX1" fmla="*/ 587643 w 7147382"/>
              <a:gd name="connsiteY1" fmla="*/ 453020 h 1592303"/>
              <a:gd name="connsiteX2" fmla="*/ 1117518 w 7147382"/>
              <a:gd name="connsiteY2" fmla="*/ 4447 h 1592303"/>
              <a:gd name="connsiteX3" fmla="*/ 1919247 w 7147382"/>
              <a:gd name="connsiteY3" fmla="*/ 254612 h 1592303"/>
              <a:gd name="connsiteX4" fmla="*/ 3028377 w 7147382"/>
              <a:gd name="connsiteY4" fmla="*/ 754944 h 1592303"/>
              <a:gd name="connsiteX5" fmla="*/ 3923170 w 7147382"/>
              <a:gd name="connsiteY5" fmla="*/ 1401926 h 1592303"/>
              <a:gd name="connsiteX6" fmla="*/ 4559457 w 7147382"/>
              <a:gd name="connsiteY6" fmla="*/ 1591707 h 1592303"/>
              <a:gd name="connsiteX7" fmla="*/ 5042538 w 7147382"/>
              <a:gd name="connsiteY7" fmla="*/ 1358793 h 1592303"/>
              <a:gd name="connsiteX8" fmla="*/ 5482484 w 7147382"/>
              <a:gd name="connsiteY8" fmla="*/ 841209 h 1592303"/>
              <a:gd name="connsiteX9" fmla="*/ 6047118 w 7147382"/>
              <a:gd name="connsiteY9" fmla="*/ 168348 h 1592303"/>
              <a:gd name="connsiteX10" fmla="*/ 6465895 w 7147382"/>
              <a:gd name="connsiteY10" fmla="*/ 453020 h 1592303"/>
              <a:gd name="connsiteX11" fmla="*/ 7147382 w 7147382"/>
              <a:gd name="connsiteY11" fmla="*/ 849835 h 1592303"/>
              <a:gd name="connsiteX0" fmla="*/ 0 w 7147382"/>
              <a:gd name="connsiteY0" fmla="*/ 1752949 h 1779425"/>
              <a:gd name="connsiteX1" fmla="*/ 587643 w 7147382"/>
              <a:gd name="connsiteY1" fmla="*/ 640142 h 1779425"/>
              <a:gd name="connsiteX2" fmla="*/ 1117518 w 7147382"/>
              <a:gd name="connsiteY2" fmla="*/ 191569 h 1779425"/>
              <a:gd name="connsiteX3" fmla="*/ 1919247 w 7147382"/>
              <a:gd name="connsiteY3" fmla="*/ 441734 h 1779425"/>
              <a:gd name="connsiteX4" fmla="*/ 3028377 w 7147382"/>
              <a:gd name="connsiteY4" fmla="*/ 942066 h 1779425"/>
              <a:gd name="connsiteX5" fmla="*/ 3923170 w 7147382"/>
              <a:gd name="connsiteY5" fmla="*/ 1589048 h 1779425"/>
              <a:gd name="connsiteX6" fmla="*/ 4559457 w 7147382"/>
              <a:gd name="connsiteY6" fmla="*/ 1778829 h 1779425"/>
              <a:gd name="connsiteX7" fmla="*/ 5042538 w 7147382"/>
              <a:gd name="connsiteY7" fmla="*/ 1545915 h 1779425"/>
              <a:gd name="connsiteX8" fmla="*/ 5482484 w 7147382"/>
              <a:gd name="connsiteY8" fmla="*/ 1028331 h 1779425"/>
              <a:gd name="connsiteX9" fmla="*/ 6047118 w 7147382"/>
              <a:gd name="connsiteY9" fmla="*/ 355470 h 1779425"/>
              <a:gd name="connsiteX10" fmla="*/ 6456224 w 7147382"/>
              <a:gd name="connsiteY10" fmla="*/ 10414 h 1779425"/>
              <a:gd name="connsiteX11" fmla="*/ 7147382 w 7147382"/>
              <a:gd name="connsiteY11" fmla="*/ 1036957 h 1779425"/>
              <a:gd name="connsiteX0" fmla="*/ 0 w 7089352"/>
              <a:gd name="connsiteY0" fmla="*/ 1752949 h 1779425"/>
              <a:gd name="connsiteX1" fmla="*/ 587643 w 7089352"/>
              <a:gd name="connsiteY1" fmla="*/ 640142 h 1779425"/>
              <a:gd name="connsiteX2" fmla="*/ 1117518 w 7089352"/>
              <a:gd name="connsiteY2" fmla="*/ 191569 h 1779425"/>
              <a:gd name="connsiteX3" fmla="*/ 1919247 w 7089352"/>
              <a:gd name="connsiteY3" fmla="*/ 441734 h 1779425"/>
              <a:gd name="connsiteX4" fmla="*/ 3028377 w 7089352"/>
              <a:gd name="connsiteY4" fmla="*/ 942066 h 1779425"/>
              <a:gd name="connsiteX5" fmla="*/ 3923170 w 7089352"/>
              <a:gd name="connsiteY5" fmla="*/ 1589048 h 1779425"/>
              <a:gd name="connsiteX6" fmla="*/ 4559457 w 7089352"/>
              <a:gd name="connsiteY6" fmla="*/ 1778829 h 1779425"/>
              <a:gd name="connsiteX7" fmla="*/ 5042538 w 7089352"/>
              <a:gd name="connsiteY7" fmla="*/ 1545915 h 1779425"/>
              <a:gd name="connsiteX8" fmla="*/ 5482484 w 7089352"/>
              <a:gd name="connsiteY8" fmla="*/ 1028331 h 1779425"/>
              <a:gd name="connsiteX9" fmla="*/ 6047118 w 7089352"/>
              <a:gd name="connsiteY9" fmla="*/ 355470 h 1779425"/>
              <a:gd name="connsiteX10" fmla="*/ 6456224 w 7089352"/>
              <a:gd name="connsiteY10" fmla="*/ 10414 h 1779425"/>
              <a:gd name="connsiteX11" fmla="*/ 7089352 w 7089352"/>
              <a:gd name="connsiteY11" fmla="*/ 200195 h 1779425"/>
              <a:gd name="connsiteX0" fmla="*/ 0 w 7089352"/>
              <a:gd name="connsiteY0" fmla="*/ 1755589 h 1782065"/>
              <a:gd name="connsiteX1" fmla="*/ 587643 w 7089352"/>
              <a:gd name="connsiteY1" fmla="*/ 642782 h 1782065"/>
              <a:gd name="connsiteX2" fmla="*/ 1117518 w 7089352"/>
              <a:gd name="connsiteY2" fmla="*/ 194209 h 1782065"/>
              <a:gd name="connsiteX3" fmla="*/ 1919247 w 7089352"/>
              <a:gd name="connsiteY3" fmla="*/ 444374 h 1782065"/>
              <a:gd name="connsiteX4" fmla="*/ 3028377 w 7089352"/>
              <a:gd name="connsiteY4" fmla="*/ 944706 h 1782065"/>
              <a:gd name="connsiteX5" fmla="*/ 3923170 w 7089352"/>
              <a:gd name="connsiteY5" fmla="*/ 1591688 h 1782065"/>
              <a:gd name="connsiteX6" fmla="*/ 4559457 w 7089352"/>
              <a:gd name="connsiteY6" fmla="*/ 1781469 h 1782065"/>
              <a:gd name="connsiteX7" fmla="*/ 5042538 w 7089352"/>
              <a:gd name="connsiteY7" fmla="*/ 1548555 h 1782065"/>
              <a:gd name="connsiteX8" fmla="*/ 5482484 w 7089352"/>
              <a:gd name="connsiteY8" fmla="*/ 1030971 h 1782065"/>
              <a:gd name="connsiteX9" fmla="*/ 5969745 w 7089352"/>
              <a:gd name="connsiteY9" fmla="*/ 297725 h 1782065"/>
              <a:gd name="connsiteX10" fmla="*/ 6456224 w 7089352"/>
              <a:gd name="connsiteY10" fmla="*/ 13054 h 1782065"/>
              <a:gd name="connsiteX11" fmla="*/ 7089352 w 7089352"/>
              <a:gd name="connsiteY11" fmla="*/ 202835 h 1782065"/>
              <a:gd name="connsiteX0" fmla="*/ 0 w 7089352"/>
              <a:gd name="connsiteY0" fmla="*/ 1755589 h 1782065"/>
              <a:gd name="connsiteX1" fmla="*/ 587643 w 7089352"/>
              <a:gd name="connsiteY1" fmla="*/ 642782 h 1782065"/>
              <a:gd name="connsiteX2" fmla="*/ 1117518 w 7089352"/>
              <a:gd name="connsiteY2" fmla="*/ 194209 h 1782065"/>
              <a:gd name="connsiteX3" fmla="*/ 1919247 w 7089352"/>
              <a:gd name="connsiteY3" fmla="*/ 444374 h 1782065"/>
              <a:gd name="connsiteX4" fmla="*/ 3028377 w 7089352"/>
              <a:gd name="connsiteY4" fmla="*/ 944706 h 1782065"/>
              <a:gd name="connsiteX5" fmla="*/ 3923170 w 7089352"/>
              <a:gd name="connsiteY5" fmla="*/ 1591688 h 1782065"/>
              <a:gd name="connsiteX6" fmla="*/ 4559457 w 7089352"/>
              <a:gd name="connsiteY6" fmla="*/ 1781469 h 1782065"/>
              <a:gd name="connsiteX7" fmla="*/ 5042538 w 7089352"/>
              <a:gd name="connsiteY7" fmla="*/ 1548555 h 1782065"/>
              <a:gd name="connsiteX8" fmla="*/ 5482484 w 7089352"/>
              <a:gd name="connsiteY8" fmla="*/ 1030971 h 1782065"/>
              <a:gd name="connsiteX9" fmla="*/ 5931058 w 7089352"/>
              <a:gd name="connsiteY9" fmla="*/ 297725 h 1782065"/>
              <a:gd name="connsiteX10" fmla="*/ 6456224 w 7089352"/>
              <a:gd name="connsiteY10" fmla="*/ 13054 h 1782065"/>
              <a:gd name="connsiteX11" fmla="*/ 7089352 w 7089352"/>
              <a:gd name="connsiteY11" fmla="*/ 202835 h 1782065"/>
              <a:gd name="connsiteX0" fmla="*/ 0 w 7089352"/>
              <a:gd name="connsiteY0" fmla="*/ 1754753 h 1781229"/>
              <a:gd name="connsiteX1" fmla="*/ 587643 w 7089352"/>
              <a:gd name="connsiteY1" fmla="*/ 641946 h 1781229"/>
              <a:gd name="connsiteX2" fmla="*/ 1117518 w 7089352"/>
              <a:gd name="connsiteY2" fmla="*/ 193373 h 1781229"/>
              <a:gd name="connsiteX3" fmla="*/ 1919247 w 7089352"/>
              <a:gd name="connsiteY3" fmla="*/ 443538 h 1781229"/>
              <a:gd name="connsiteX4" fmla="*/ 3028377 w 7089352"/>
              <a:gd name="connsiteY4" fmla="*/ 943870 h 1781229"/>
              <a:gd name="connsiteX5" fmla="*/ 3923170 w 7089352"/>
              <a:gd name="connsiteY5" fmla="*/ 1590852 h 1781229"/>
              <a:gd name="connsiteX6" fmla="*/ 4559457 w 7089352"/>
              <a:gd name="connsiteY6" fmla="*/ 1780633 h 1781229"/>
              <a:gd name="connsiteX7" fmla="*/ 5042538 w 7089352"/>
              <a:gd name="connsiteY7" fmla="*/ 1547719 h 1781229"/>
              <a:gd name="connsiteX8" fmla="*/ 5482484 w 7089352"/>
              <a:gd name="connsiteY8" fmla="*/ 1030135 h 1781229"/>
              <a:gd name="connsiteX9" fmla="*/ 5931058 w 7089352"/>
              <a:gd name="connsiteY9" fmla="*/ 296889 h 1781229"/>
              <a:gd name="connsiteX10" fmla="*/ 6456224 w 7089352"/>
              <a:gd name="connsiteY10" fmla="*/ 12218 h 1781229"/>
              <a:gd name="connsiteX11" fmla="*/ 7089352 w 7089352"/>
              <a:gd name="connsiteY11" fmla="*/ 201999 h 1781229"/>
              <a:gd name="connsiteX0" fmla="*/ 0 w 7089352"/>
              <a:gd name="connsiteY0" fmla="*/ 1744333 h 1770809"/>
              <a:gd name="connsiteX1" fmla="*/ 587643 w 7089352"/>
              <a:gd name="connsiteY1" fmla="*/ 631526 h 1770809"/>
              <a:gd name="connsiteX2" fmla="*/ 1117518 w 7089352"/>
              <a:gd name="connsiteY2" fmla="*/ 182953 h 1770809"/>
              <a:gd name="connsiteX3" fmla="*/ 1919247 w 7089352"/>
              <a:gd name="connsiteY3" fmla="*/ 433118 h 1770809"/>
              <a:gd name="connsiteX4" fmla="*/ 3028377 w 7089352"/>
              <a:gd name="connsiteY4" fmla="*/ 933450 h 1770809"/>
              <a:gd name="connsiteX5" fmla="*/ 3923170 w 7089352"/>
              <a:gd name="connsiteY5" fmla="*/ 1580432 h 1770809"/>
              <a:gd name="connsiteX6" fmla="*/ 4559457 w 7089352"/>
              <a:gd name="connsiteY6" fmla="*/ 1770213 h 1770809"/>
              <a:gd name="connsiteX7" fmla="*/ 5042538 w 7089352"/>
              <a:gd name="connsiteY7" fmla="*/ 1537299 h 1770809"/>
              <a:gd name="connsiteX8" fmla="*/ 5482484 w 7089352"/>
              <a:gd name="connsiteY8" fmla="*/ 1019715 h 1770809"/>
              <a:gd name="connsiteX9" fmla="*/ 5931058 w 7089352"/>
              <a:gd name="connsiteY9" fmla="*/ 286469 h 1770809"/>
              <a:gd name="connsiteX10" fmla="*/ 6456224 w 7089352"/>
              <a:gd name="connsiteY10" fmla="*/ 1798 h 1770809"/>
              <a:gd name="connsiteX11" fmla="*/ 7089352 w 7089352"/>
              <a:gd name="connsiteY11" fmla="*/ 191579 h 1770809"/>
              <a:gd name="connsiteX0" fmla="*/ 0 w 7089352"/>
              <a:gd name="connsiteY0" fmla="*/ 1744333 h 1770809"/>
              <a:gd name="connsiteX1" fmla="*/ 587643 w 7089352"/>
              <a:gd name="connsiteY1" fmla="*/ 631526 h 1770809"/>
              <a:gd name="connsiteX2" fmla="*/ 1117518 w 7089352"/>
              <a:gd name="connsiteY2" fmla="*/ 182953 h 1770809"/>
              <a:gd name="connsiteX3" fmla="*/ 1919247 w 7089352"/>
              <a:gd name="connsiteY3" fmla="*/ 433118 h 1770809"/>
              <a:gd name="connsiteX4" fmla="*/ 3028377 w 7089352"/>
              <a:gd name="connsiteY4" fmla="*/ 933450 h 1770809"/>
              <a:gd name="connsiteX5" fmla="*/ 3923170 w 7089352"/>
              <a:gd name="connsiteY5" fmla="*/ 1580432 h 1770809"/>
              <a:gd name="connsiteX6" fmla="*/ 4559457 w 7089352"/>
              <a:gd name="connsiteY6" fmla="*/ 1770213 h 1770809"/>
              <a:gd name="connsiteX7" fmla="*/ 5042538 w 7089352"/>
              <a:gd name="connsiteY7" fmla="*/ 1537299 h 1770809"/>
              <a:gd name="connsiteX8" fmla="*/ 5482484 w 7089352"/>
              <a:gd name="connsiteY8" fmla="*/ 1019715 h 1770809"/>
              <a:gd name="connsiteX9" fmla="*/ 5931058 w 7089352"/>
              <a:gd name="connsiteY9" fmla="*/ 286469 h 1770809"/>
              <a:gd name="connsiteX10" fmla="*/ 6456224 w 7089352"/>
              <a:gd name="connsiteY10" fmla="*/ 1798 h 1770809"/>
              <a:gd name="connsiteX11" fmla="*/ 7089352 w 7089352"/>
              <a:gd name="connsiteY11" fmla="*/ 191579 h 1770809"/>
              <a:gd name="connsiteX0" fmla="*/ 0 w 7089352"/>
              <a:gd name="connsiteY0" fmla="*/ 1744333 h 1770809"/>
              <a:gd name="connsiteX1" fmla="*/ 587643 w 7089352"/>
              <a:gd name="connsiteY1" fmla="*/ 631526 h 1770809"/>
              <a:gd name="connsiteX2" fmla="*/ 1117518 w 7089352"/>
              <a:gd name="connsiteY2" fmla="*/ 182953 h 1770809"/>
              <a:gd name="connsiteX3" fmla="*/ 1919247 w 7089352"/>
              <a:gd name="connsiteY3" fmla="*/ 433118 h 1770809"/>
              <a:gd name="connsiteX4" fmla="*/ 3028377 w 7089352"/>
              <a:gd name="connsiteY4" fmla="*/ 933450 h 1770809"/>
              <a:gd name="connsiteX5" fmla="*/ 3923170 w 7089352"/>
              <a:gd name="connsiteY5" fmla="*/ 1580432 h 1770809"/>
              <a:gd name="connsiteX6" fmla="*/ 4559457 w 7089352"/>
              <a:gd name="connsiteY6" fmla="*/ 1770213 h 1770809"/>
              <a:gd name="connsiteX7" fmla="*/ 5042538 w 7089352"/>
              <a:gd name="connsiteY7" fmla="*/ 1537299 h 1770809"/>
              <a:gd name="connsiteX8" fmla="*/ 5482484 w 7089352"/>
              <a:gd name="connsiteY8" fmla="*/ 1019715 h 1770809"/>
              <a:gd name="connsiteX9" fmla="*/ 5931058 w 7089352"/>
              <a:gd name="connsiteY9" fmla="*/ 286469 h 1770809"/>
              <a:gd name="connsiteX10" fmla="*/ 6456224 w 7089352"/>
              <a:gd name="connsiteY10" fmla="*/ 1798 h 1770809"/>
              <a:gd name="connsiteX11" fmla="*/ 7089352 w 7089352"/>
              <a:gd name="connsiteY11" fmla="*/ 191579 h 1770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089352" h="1770809">
                <a:moveTo>
                  <a:pt x="0" y="1744333"/>
                </a:moveTo>
                <a:cubicBezTo>
                  <a:pt x="186187" y="1464693"/>
                  <a:pt x="401390" y="891756"/>
                  <a:pt x="587643" y="631526"/>
                </a:cubicBezTo>
                <a:cubicBezTo>
                  <a:pt x="773896" y="371296"/>
                  <a:pt x="895584" y="216021"/>
                  <a:pt x="1117518" y="182953"/>
                </a:cubicBezTo>
                <a:cubicBezTo>
                  <a:pt x="1339452" y="149885"/>
                  <a:pt x="1600771" y="308035"/>
                  <a:pt x="1919247" y="433118"/>
                </a:cubicBezTo>
                <a:cubicBezTo>
                  <a:pt x="2237723" y="558201"/>
                  <a:pt x="2694390" y="742231"/>
                  <a:pt x="3028377" y="933450"/>
                </a:cubicBezTo>
                <a:cubicBezTo>
                  <a:pt x="3362364" y="1124669"/>
                  <a:pt x="3667990" y="1440972"/>
                  <a:pt x="3923170" y="1580432"/>
                </a:cubicBezTo>
                <a:cubicBezTo>
                  <a:pt x="4178350" y="1719892"/>
                  <a:pt x="4372896" y="1777402"/>
                  <a:pt x="4559457" y="1770213"/>
                </a:cubicBezTo>
                <a:cubicBezTo>
                  <a:pt x="4746018" y="1763024"/>
                  <a:pt x="4888700" y="1662382"/>
                  <a:pt x="5042538" y="1537299"/>
                </a:cubicBezTo>
                <a:cubicBezTo>
                  <a:pt x="5196376" y="1412216"/>
                  <a:pt x="5334397" y="1228187"/>
                  <a:pt x="5482484" y="1019715"/>
                </a:cubicBezTo>
                <a:cubicBezTo>
                  <a:pt x="5630571" y="811243"/>
                  <a:pt x="5797783" y="438869"/>
                  <a:pt x="5931058" y="286469"/>
                </a:cubicBezTo>
                <a:cubicBezTo>
                  <a:pt x="6064333" y="134069"/>
                  <a:pt x="6243832" y="-18330"/>
                  <a:pt x="6456224" y="1798"/>
                </a:cubicBezTo>
                <a:cubicBezTo>
                  <a:pt x="6697634" y="13298"/>
                  <a:pt x="6916824" y="82311"/>
                  <a:pt x="7089352" y="191579"/>
                </a:cubicBezTo>
              </a:path>
            </a:pathLst>
          </a:cu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4C6A0D9-2660-C9CC-4584-83B2F350D8C9}"/>
              </a:ext>
            </a:extLst>
          </p:cNvPr>
          <p:cNvCxnSpPr>
            <a:cxnSpLocks/>
          </p:cNvCxnSpPr>
          <p:nvPr/>
        </p:nvCxnSpPr>
        <p:spPr>
          <a:xfrm>
            <a:off x="2855344" y="4955575"/>
            <a:ext cx="0" cy="714062"/>
          </a:xfrm>
          <a:prstGeom prst="line">
            <a:avLst/>
          </a:prstGeom>
          <a:ln w="38100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42EBB46-16B9-651C-1244-BD0FC42CAF80}"/>
              </a:ext>
            </a:extLst>
          </p:cNvPr>
          <p:cNvCxnSpPr>
            <a:cxnSpLocks/>
          </p:cNvCxnSpPr>
          <p:nvPr/>
        </p:nvCxnSpPr>
        <p:spPr>
          <a:xfrm>
            <a:off x="9294760" y="3292244"/>
            <a:ext cx="0" cy="2377393"/>
          </a:xfrm>
          <a:prstGeom prst="line">
            <a:avLst/>
          </a:prstGeom>
          <a:ln w="38100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E39FCC3-039A-6797-0D8E-9BC5157E2CF4}"/>
                  </a:ext>
                </a:extLst>
              </p:cNvPr>
              <p:cNvSpPr txBox="1"/>
              <p:nvPr/>
            </p:nvSpPr>
            <p:spPr>
              <a:xfrm>
                <a:off x="2540020" y="5638786"/>
                <a:ext cx="63064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00B0F0"/>
                          </a:solidFill>
                          <a:effectLst/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E39FCC3-039A-6797-0D8E-9BC5157E2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0020" y="5638786"/>
                <a:ext cx="630648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4AF2AE7-CE79-AC5B-8B23-8517311451ED}"/>
                  </a:ext>
                </a:extLst>
              </p:cNvPr>
              <p:cNvSpPr txBox="1"/>
              <p:nvPr/>
            </p:nvSpPr>
            <p:spPr>
              <a:xfrm>
                <a:off x="8979436" y="5669637"/>
                <a:ext cx="63064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00B0F0"/>
                          </a:solidFill>
                          <a:effectLst/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4AF2AE7-CE79-AC5B-8B23-8517311451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9436" y="5669637"/>
                <a:ext cx="630648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2114ED1-99A1-68C1-1AAB-92BC4F569D7F}"/>
                  </a:ext>
                </a:extLst>
              </p:cNvPr>
              <p:cNvSpPr txBox="1"/>
              <p:nvPr/>
            </p:nvSpPr>
            <p:spPr>
              <a:xfrm>
                <a:off x="10054771" y="5223375"/>
                <a:ext cx="87544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2114ED1-99A1-68C1-1AAB-92BC4F569D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4771" y="5223375"/>
                <a:ext cx="875440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77028D75-C55D-9F01-110D-0802D6CD98DE}"/>
                  </a:ext>
                </a:extLst>
              </p:cNvPr>
              <p:cNvSpPr txBox="1"/>
              <p:nvPr/>
            </p:nvSpPr>
            <p:spPr>
              <a:xfrm>
                <a:off x="1796522" y="2033557"/>
                <a:ext cx="87544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77028D75-C55D-9F01-110D-0802D6CD98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6522" y="2033557"/>
                <a:ext cx="875440" cy="461665"/>
              </a:xfrm>
              <a:prstGeom prst="rect">
                <a:avLst/>
              </a:prstGeom>
              <a:blipFill>
                <a:blip r:embed="rId5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Oval 27">
            <a:extLst>
              <a:ext uri="{FF2B5EF4-FFF2-40B4-BE49-F238E27FC236}">
                <a16:creationId xmlns:a16="http://schemas.microsoft.com/office/drawing/2014/main" id="{0C0DEED9-626D-BC0C-5F1E-341E58C019B1}"/>
              </a:ext>
            </a:extLst>
          </p:cNvPr>
          <p:cNvSpPr/>
          <p:nvPr/>
        </p:nvSpPr>
        <p:spPr>
          <a:xfrm>
            <a:off x="2750592" y="4696205"/>
            <a:ext cx="189780" cy="19581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0" name="Straight Connector 1079">
            <a:extLst>
              <a:ext uri="{FF2B5EF4-FFF2-40B4-BE49-F238E27FC236}">
                <a16:creationId xmlns:a16="http://schemas.microsoft.com/office/drawing/2014/main" id="{303D5367-B1B9-2308-D532-90B8CF932E58}"/>
              </a:ext>
            </a:extLst>
          </p:cNvPr>
          <p:cNvCxnSpPr>
            <a:cxnSpLocks/>
          </p:cNvCxnSpPr>
          <p:nvPr/>
        </p:nvCxnSpPr>
        <p:spPr>
          <a:xfrm flipV="1">
            <a:off x="6527800" y="3138488"/>
            <a:ext cx="1832769" cy="1497012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735C23FB-8C62-706A-42FC-759E75782DCF}"/>
              </a:ext>
            </a:extLst>
          </p:cNvPr>
          <p:cNvSpPr/>
          <p:nvPr/>
        </p:nvSpPr>
        <p:spPr>
          <a:xfrm>
            <a:off x="9187134" y="3096426"/>
            <a:ext cx="189780" cy="19581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96E7192-9973-0A4B-178D-5BEFBEE9EBCF}"/>
                  </a:ext>
                </a:extLst>
              </p:cNvPr>
              <p:cNvSpPr txBox="1"/>
              <p:nvPr/>
            </p:nvSpPr>
            <p:spPr>
              <a:xfrm>
                <a:off x="3954190" y="883574"/>
                <a:ext cx="100835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dirty="0" smtClean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dirty="0" smtClean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dirty="0" smtClean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40000"/>
                        <a:lumOff val="60000"/>
                      </a:schemeClr>
                    </a:solidFill>
                    <a:effectLst/>
                    <a:latin typeface="Euclid" panose="02020503060505020303" pitchFamily="18" charset="0"/>
                  </a:rPr>
                  <a:t> </a:t>
                </a:r>
                <a:endParaRPr lang="en-US" sz="2400" dirty="0">
                  <a:solidFill>
                    <a:schemeClr val="accent1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96E7192-9973-0A4B-178D-5BEFBEE9EB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4190" y="883574"/>
                <a:ext cx="1008354" cy="461665"/>
              </a:xfrm>
              <a:prstGeom prst="rect">
                <a:avLst/>
              </a:prstGeom>
              <a:blipFill>
                <a:blip r:embed="rId6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EAF03442-D4FB-5D2A-45C3-961199C57192}"/>
              </a:ext>
            </a:extLst>
          </p:cNvPr>
          <p:cNvSpPr txBox="1"/>
          <p:nvPr/>
        </p:nvSpPr>
        <p:spPr>
          <a:xfrm>
            <a:off x="5009679" y="737041"/>
            <a:ext cx="16377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95000"/>
                  </a:schemeClr>
                </a:solidFill>
                <a:effectLst/>
                <a:latin typeface="Euclid" panose="02020503060505020303" pitchFamily="18" charset="0"/>
              </a:rPr>
              <a:t>continuous</a:t>
            </a:r>
            <a:endParaRPr lang="en-US" sz="1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DF0BA90-307E-AB24-4355-F400695D5838}"/>
                  </a:ext>
                </a:extLst>
              </p:cNvPr>
              <p:cNvSpPr txBox="1"/>
              <p:nvPr/>
            </p:nvSpPr>
            <p:spPr>
              <a:xfrm>
                <a:off x="6639471" y="751427"/>
                <a:ext cx="7721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DF0BA90-307E-AB24-4355-F400695D58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9471" y="751427"/>
                <a:ext cx="772134" cy="276999"/>
              </a:xfrm>
              <a:prstGeom prst="rect">
                <a:avLst/>
              </a:prstGeom>
              <a:blipFill>
                <a:blip r:embed="rId7"/>
                <a:stretch>
                  <a:fillRect l="-8661" t="-2174" r="-7087" b="-36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62558AE4-C614-EE85-81D0-0562409471C5}"/>
              </a:ext>
            </a:extLst>
          </p:cNvPr>
          <p:cNvSpPr txBox="1"/>
          <p:nvPr/>
        </p:nvSpPr>
        <p:spPr>
          <a:xfrm>
            <a:off x="5001703" y="1165282"/>
            <a:ext cx="16377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tx1">
                    <a:lumMod val="95000"/>
                  </a:schemeClr>
                </a:solidFill>
                <a:effectLst/>
                <a:latin typeface="Euclid" panose="02020503060505020303" pitchFamily="18" charset="0"/>
              </a:rPr>
              <a:t>differentiable</a:t>
            </a:r>
            <a:endParaRPr lang="en-US" sz="1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32AF84D-027B-054E-7A89-3A9689816B10}"/>
                  </a:ext>
                </a:extLst>
              </p:cNvPr>
              <p:cNvSpPr txBox="1"/>
              <p:nvPr/>
            </p:nvSpPr>
            <p:spPr>
              <a:xfrm>
                <a:off x="6639471" y="1165282"/>
                <a:ext cx="8215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32AF84D-027B-054E-7A89-3A9689816B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9471" y="1165282"/>
                <a:ext cx="821571" cy="276999"/>
              </a:xfrm>
              <a:prstGeom prst="rect">
                <a:avLst/>
              </a:prstGeom>
              <a:blipFill>
                <a:blip r:embed="rId8"/>
                <a:stretch>
                  <a:fillRect l="-8148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D4600D67-59E8-2BD3-3C92-5853EB470D9E}"/>
              </a:ext>
            </a:extLst>
          </p:cNvPr>
          <p:cNvSpPr/>
          <p:nvPr/>
        </p:nvSpPr>
        <p:spPr>
          <a:xfrm>
            <a:off x="4915409" y="625457"/>
            <a:ext cx="2927800" cy="977900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20CA576-C32E-9CF5-0FED-79FCB65B50F9}"/>
                  </a:ext>
                </a:extLst>
              </p:cNvPr>
              <p:cNvSpPr txBox="1"/>
              <p:nvPr/>
            </p:nvSpPr>
            <p:spPr>
              <a:xfrm>
                <a:off x="7303276" y="4662327"/>
                <a:ext cx="3211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20CA576-C32E-9CF5-0FED-79FCB65B50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3276" y="4662327"/>
                <a:ext cx="321178" cy="276999"/>
              </a:xfrm>
              <a:prstGeom prst="rect">
                <a:avLst/>
              </a:prstGeom>
              <a:blipFill>
                <a:blip r:embed="rId9"/>
                <a:stretch>
                  <a:fillRect l="-15094" r="-943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EEB50C8-F47F-45B8-44E0-34AD06901598}"/>
                  </a:ext>
                </a:extLst>
              </p:cNvPr>
              <p:cNvSpPr txBox="1"/>
              <p:nvPr/>
            </p:nvSpPr>
            <p:spPr>
              <a:xfrm>
                <a:off x="8373305" y="3758456"/>
                <a:ext cx="3245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EEB50C8-F47F-45B8-44E0-34AD069015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3305" y="3758456"/>
                <a:ext cx="324576" cy="276999"/>
              </a:xfrm>
              <a:prstGeom prst="rect">
                <a:avLst/>
              </a:prstGeom>
              <a:blipFill>
                <a:blip r:embed="rId10"/>
                <a:stretch>
                  <a:fillRect l="-18868" r="-1698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97C581F-72FD-3ED9-07C9-5BB77F9DBB95}"/>
                  </a:ext>
                </a:extLst>
              </p:cNvPr>
              <p:cNvSpPr txBox="1"/>
              <p:nvPr/>
            </p:nvSpPr>
            <p:spPr>
              <a:xfrm>
                <a:off x="7127903" y="3629893"/>
                <a:ext cx="3029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97C581F-72FD-3ED9-07C9-5BB77F9DBB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7903" y="3629893"/>
                <a:ext cx="302903" cy="276999"/>
              </a:xfrm>
              <a:prstGeom prst="rect">
                <a:avLst/>
              </a:prstGeom>
              <a:blipFill>
                <a:blip r:embed="rId11"/>
                <a:stretch>
                  <a:fillRect l="-18000" r="-1000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764C6E6-42E7-89E8-42E0-65B437790F3E}"/>
                  </a:ext>
                </a:extLst>
              </p:cNvPr>
              <p:cNvSpPr txBox="1"/>
              <p:nvPr/>
            </p:nvSpPr>
            <p:spPr>
              <a:xfrm>
                <a:off x="6647447" y="3373070"/>
                <a:ext cx="1091388" cy="2236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2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12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2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en-US" sz="12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2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2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2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200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en-US" sz="12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2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12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764C6E6-42E7-89E8-42E0-65B437790F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7447" y="3373070"/>
                <a:ext cx="1091388" cy="223651"/>
              </a:xfrm>
              <a:prstGeom prst="rect">
                <a:avLst/>
              </a:prstGeom>
              <a:blipFill>
                <a:blip r:embed="rId12"/>
                <a:stretch>
                  <a:fillRect r="-559"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67766BE-CDD7-8BB7-8C11-C12139B47FB3}"/>
              </a:ext>
            </a:extLst>
          </p:cNvPr>
          <p:cNvCxnSpPr>
            <a:cxnSpLocks/>
            <a:stCxn id="119" idx="4"/>
          </p:cNvCxnSpPr>
          <p:nvPr/>
        </p:nvCxnSpPr>
        <p:spPr>
          <a:xfrm>
            <a:off x="6527910" y="4699064"/>
            <a:ext cx="0" cy="738594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2322CB7-C2B0-F7E1-51EA-27A956809578}"/>
              </a:ext>
            </a:extLst>
          </p:cNvPr>
          <p:cNvCxnSpPr>
            <a:cxnSpLocks/>
            <a:stCxn id="35" idx="4"/>
          </p:cNvCxnSpPr>
          <p:nvPr/>
        </p:nvCxnSpPr>
        <p:spPr>
          <a:xfrm>
            <a:off x="8347185" y="3217926"/>
            <a:ext cx="13384" cy="226193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45A2C2F-7995-8FD0-7264-C4DF0BC5D32D}"/>
                  </a:ext>
                </a:extLst>
              </p:cNvPr>
              <p:cNvSpPr txBox="1"/>
              <p:nvPr/>
            </p:nvSpPr>
            <p:spPr>
              <a:xfrm>
                <a:off x="8175661" y="5418930"/>
                <a:ext cx="39528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45A2C2F-7995-8FD0-7264-C4DF0BC5D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5661" y="5418930"/>
                <a:ext cx="39528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3F4EE52-91CC-423E-CC4E-9946F1D92118}"/>
                  </a:ext>
                </a:extLst>
              </p:cNvPr>
              <p:cNvSpPr txBox="1"/>
              <p:nvPr/>
            </p:nvSpPr>
            <p:spPr>
              <a:xfrm>
                <a:off x="6226181" y="5418930"/>
                <a:ext cx="39528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3F4EE52-91CC-423E-CC4E-9946F1D921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6181" y="5418930"/>
                <a:ext cx="395288" cy="369332"/>
              </a:xfrm>
              <a:prstGeom prst="rect">
                <a:avLst/>
              </a:prstGeom>
              <a:blipFill>
                <a:blip r:embed="rId14"/>
                <a:stretch>
                  <a:fillRect r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ight Triangle 25">
            <a:extLst>
              <a:ext uri="{FF2B5EF4-FFF2-40B4-BE49-F238E27FC236}">
                <a16:creationId xmlns:a16="http://schemas.microsoft.com/office/drawing/2014/main" id="{94D794E5-FF9F-7BB1-46A7-ABA38878FFB3}"/>
              </a:ext>
            </a:extLst>
          </p:cNvPr>
          <p:cNvSpPr/>
          <p:nvPr/>
        </p:nvSpPr>
        <p:spPr>
          <a:xfrm flipH="1">
            <a:off x="6524624" y="3138489"/>
            <a:ext cx="1828799" cy="1504950"/>
          </a:xfrm>
          <a:prstGeom prst="rtTriangl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90DA957-284E-74E9-79EE-BB5368DFC08E}"/>
              </a:ext>
            </a:extLst>
          </p:cNvPr>
          <p:cNvSpPr/>
          <p:nvPr/>
        </p:nvSpPr>
        <p:spPr>
          <a:xfrm>
            <a:off x="8279406" y="3086163"/>
            <a:ext cx="135557" cy="13176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A39DB016-BF66-C8A2-3234-A9CCBCD5A719}"/>
              </a:ext>
            </a:extLst>
          </p:cNvPr>
          <p:cNvSpPr/>
          <p:nvPr/>
        </p:nvSpPr>
        <p:spPr>
          <a:xfrm>
            <a:off x="6460131" y="4567301"/>
            <a:ext cx="135557" cy="13176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1F594EA-CC93-CC14-175C-1B629572329F}"/>
                  </a:ext>
                </a:extLst>
              </p:cNvPr>
              <p:cNvSpPr txBox="1"/>
              <p:nvPr/>
            </p:nvSpPr>
            <p:spPr>
              <a:xfrm>
                <a:off x="6081623" y="2495222"/>
                <a:ext cx="7324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=∆</m:t>
                      </m:r>
                      <m:r>
                        <a:rPr lang="en-US" i="1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1F594EA-CC93-CC14-175C-1B62957232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1623" y="2495222"/>
                <a:ext cx="732444" cy="276999"/>
              </a:xfrm>
              <a:prstGeom prst="rect">
                <a:avLst/>
              </a:prstGeom>
              <a:blipFill>
                <a:blip r:embed="rId15"/>
                <a:stretch>
                  <a:fillRect l="-7500" r="-4167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57931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A72668-3C46-0074-2E06-E30F707C325A}"/>
              </a:ext>
            </a:extLst>
          </p:cNvPr>
          <p:cNvCxnSpPr/>
          <p:nvPr/>
        </p:nvCxnSpPr>
        <p:spPr>
          <a:xfrm>
            <a:off x="2234242" y="2576915"/>
            <a:ext cx="0" cy="3851847"/>
          </a:xfrm>
          <a:prstGeom prst="line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2114ED1-99A1-68C1-1AAB-92BC4F569D7F}"/>
                  </a:ext>
                </a:extLst>
              </p:cNvPr>
              <p:cNvSpPr txBox="1"/>
              <p:nvPr/>
            </p:nvSpPr>
            <p:spPr>
              <a:xfrm>
                <a:off x="10054771" y="5223375"/>
                <a:ext cx="87544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2114ED1-99A1-68C1-1AAB-92BC4F569D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4771" y="5223375"/>
                <a:ext cx="875440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77028D75-C55D-9F01-110D-0802D6CD98DE}"/>
                  </a:ext>
                </a:extLst>
              </p:cNvPr>
              <p:cNvSpPr txBox="1"/>
              <p:nvPr/>
            </p:nvSpPr>
            <p:spPr>
              <a:xfrm>
                <a:off x="1796522" y="2033557"/>
                <a:ext cx="87544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77028D75-C55D-9F01-110D-0802D6CD98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6522" y="2033557"/>
                <a:ext cx="8754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FE5FAB9-F508-DEA8-FC72-1C6B61A4AA78}"/>
                  </a:ext>
                </a:extLst>
              </p:cNvPr>
              <p:cNvSpPr txBox="1"/>
              <p:nvPr/>
            </p:nvSpPr>
            <p:spPr>
              <a:xfrm>
                <a:off x="3954190" y="883574"/>
                <a:ext cx="100835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dirty="0" smtClean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dirty="0" smtClean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dirty="0" smtClean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40000"/>
                        <a:lumOff val="60000"/>
                      </a:schemeClr>
                    </a:solidFill>
                    <a:effectLst/>
                    <a:latin typeface="Euclid" panose="02020503060505020303" pitchFamily="18" charset="0"/>
                  </a:rPr>
                  <a:t> </a:t>
                </a:r>
                <a:endParaRPr lang="en-US" sz="2400" dirty="0">
                  <a:solidFill>
                    <a:schemeClr val="accent1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FE5FAB9-F508-DEA8-FC72-1C6B61A4AA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4190" y="883574"/>
                <a:ext cx="1008354" cy="461665"/>
              </a:xfrm>
              <a:prstGeom prst="rect">
                <a:avLst/>
              </a:prstGeom>
              <a:blipFill>
                <a:blip r:embed="rId4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>
            <a:extLst>
              <a:ext uri="{FF2B5EF4-FFF2-40B4-BE49-F238E27FC236}">
                <a16:creationId xmlns:a16="http://schemas.microsoft.com/office/drawing/2014/main" id="{1EADD306-43A5-2774-5DD3-E7F047D528C1}"/>
              </a:ext>
            </a:extLst>
          </p:cNvPr>
          <p:cNvSpPr txBox="1"/>
          <p:nvPr/>
        </p:nvSpPr>
        <p:spPr>
          <a:xfrm>
            <a:off x="5009679" y="737041"/>
            <a:ext cx="16377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95000"/>
                  </a:schemeClr>
                </a:solidFill>
                <a:effectLst/>
                <a:latin typeface="Euclid" panose="02020503060505020303" pitchFamily="18" charset="0"/>
              </a:rPr>
              <a:t>continuous</a:t>
            </a:r>
            <a:endParaRPr lang="en-US" sz="1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6E80855-AA08-B176-DC90-FB64DCFA92A1}"/>
                  </a:ext>
                </a:extLst>
              </p:cNvPr>
              <p:cNvSpPr txBox="1"/>
              <p:nvPr/>
            </p:nvSpPr>
            <p:spPr>
              <a:xfrm>
                <a:off x="6639471" y="751427"/>
                <a:ext cx="7721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6E80855-AA08-B176-DC90-FB64DCFA92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9471" y="751427"/>
                <a:ext cx="772134" cy="276999"/>
              </a:xfrm>
              <a:prstGeom prst="rect">
                <a:avLst/>
              </a:prstGeom>
              <a:blipFill>
                <a:blip r:embed="rId5"/>
                <a:stretch>
                  <a:fillRect l="-8661" t="-2174" r="-7087" b="-36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>
            <a:extLst>
              <a:ext uri="{FF2B5EF4-FFF2-40B4-BE49-F238E27FC236}">
                <a16:creationId xmlns:a16="http://schemas.microsoft.com/office/drawing/2014/main" id="{8B2D74E8-51AB-94DA-3088-38EFF2952FE7}"/>
              </a:ext>
            </a:extLst>
          </p:cNvPr>
          <p:cNvSpPr txBox="1"/>
          <p:nvPr/>
        </p:nvSpPr>
        <p:spPr>
          <a:xfrm>
            <a:off x="5001703" y="1165282"/>
            <a:ext cx="16377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tx1">
                    <a:lumMod val="95000"/>
                  </a:schemeClr>
                </a:solidFill>
                <a:effectLst/>
                <a:latin typeface="Euclid" panose="02020503060505020303" pitchFamily="18" charset="0"/>
              </a:rPr>
              <a:t>differentiable</a:t>
            </a:r>
            <a:endParaRPr lang="en-US" sz="1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8AA2580-122E-82D3-DCF2-9C50C0DDFFF2}"/>
                  </a:ext>
                </a:extLst>
              </p:cNvPr>
              <p:cNvSpPr txBox="1"/>
              <p:nvPr/>
            </p:nvSpPr>
            <p:spPr>
              <a:xfrm>
                <a:off x="6639471" y="1165282"/>
                <a:ext cx="8215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8AA2580-122E-82D3-DCF2-9C50C0DDFF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9471" y="1165282"/>
                <a:ext cx="821571" cy="276999"/>
              </a:xfrm>
              <a:prstGeom prst="rect">
                <a:avLst/>
              </a:prstGeom>
              <a:blipFill>
                <a:blip r:embed="rId6"/>
                <a:stretch>
                  <a:fillRect l="-8148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Rectangle 51">
            <a:extLst>
              <a:ext uri="{FF2B5EF4-FFF2-40B4-BE49-F238E27FC236}">
                <a16:creationId xmlns:a16="http://schemas.microsoft.com/office/drawing/2014/main" id="{259CEFC6-0DAD-1CAC-D6CC-555BE894E8C0}"/>
              </a:ext>
            </a:extLst>
          </p:cNvPr>
          <p:cNvSpPr/>
          <p:nvPr/>
        </p:nvSpPr>
        <p:spPr>
          <a:xfrm>
            <a:off x="4915409" y="625457"/>
            <a:ext cx="2927800" cy="977900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85BF38D-29DF-6E14-DA2C-13FB4F72D9A6}"/>
              </a:ext>
            </a:extLst>
          </p:cNvPr>
          <p:cNvSpPr/>
          <p:nvPr/>
        </p:nvSpPr>
        <p:spPr>
          <a:xfrm>
            <a:off x="2973706" y="4510088"/>
            <a:ext cx="45719" cy="9667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E3BB9A0-0A40-5FB6-DF30-3FE3A023D66D}"/>
              </a:ext>
            </a:extLst>
          </p:cNvPr>
          <p:cNvSpPr/>
          <p:nvPr/>
        </p:nvSpPr>
        <p:spPr>
          <a:xfrm>
            <a:off x="3241674" y="3916363"/>
            <a:ext cx="67943" cy="156012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48EEC9A-F07B-F3DF-7D0D-03190FD7C05A}"/>
              </a:ext>
            </a:extLst>
          </p:cNvPr>
          <p:cNvSpPr/>
          <p:nvPr/>
        </p:nvSpPr>
        <p:spPr>
          <a:xfrm>
            <a:off x="3469090" y="3498851"/>
            <a:ext cx="74209" cy="197802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3C011FE-CBEE-52B0-DF4D-A7DA166A168D}"/>
              </a:ext>
            </a:extLst>
          </p:cNvPr>
          <p:cNvSpPr/>
          <p:nvPr/>
        </p:nvSpPr>
        <p:spPr>
          <a:xfrm>
            <a:off x="3705225" y="3235325"/>
            <a:ext cx="57149" cy="22510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8C493DDC-8669-93E5-D03E-3451F5C0ECFA}"/>
              </a:ext>
            </a:extLst>
          </p:cNvPr>
          <p:cNvSpPr/>
          <p:nvPr/>
        </p:nvSpPr>
        <p:spPr>
          <a:xfrm>
            <a:off x="3927475" y="3167064"/>
            <a:ext cx="63499" cy="230981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7ABFCC9-1F93-5543-64E0-EA5C77C83A1E}"/>
              </a:ext>
            </a:extLst>
          </p:cNvPr>
          <p:cNvSpPr/>
          <p:nvPr/>
        </p:nvSpPr>
        <p:spPr>
          <a:xfrm>
            <a:off x="4171949" y="3252788"/>
            <a:ext cx="57149" cy="22288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482D5B3-975C-9DB2-0662-C1554E32EEC8}"/>
              </a:ext>
            </a:extLst>
          </p:cNvPr>
          <p:cNvSpPr/>
          <p:nvPr/>
        </p:nvSpPr>
        <p:spPr>
          <a:xfrm>
            <a:off x="4400550" y="3357563"/>
            <a:ext cx="61912" cy="21240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4F42084-2F6C-4A93-6B2A-F816327CB017}"/>
              </a:ext>
            </a:extLst>
          </p:cNvPr>
          <p:cNvSpPr/>
          <p:nvPr/>
        </p:nvSpPr>
        <p:spPr>
          <a:xfrm>
            <a:off x="4629150" y="3467099"/>
            <a:ext cx="57149" cy="20097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6AA741D-BCB0-18C5-07CD-4EE822D9D499}"/>
              </a:ext>
            </a:extLst>
          </p:cNvPr>
          <p:cNvSpPr/>
          <p:nvPr/>
        </p:nvSpPr>
        <p:spPr>
          <a:xfrm>
            <a:off x="4749800" y="3514725"/>
            <a:ext cx="50800" cy="196214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FAC31D3-6605-7223-5B92-694B1DC05A2B}"/>
              </a:ext>
            </a:extLst>
          </p:cNvPr>
          <p:cNvSpPr/>
          <p:nvPr/>
        </p:nvSpPr>
        <p:spPr>
          <a:xfrm>
            <a:off x="5076824" y="3662363"/>
            <a:ext cx="57149" cy="18192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BEC55BBB-7B02-0D0B-011A-FA19312D3A73}"/>
              </a:ext>
            </a:extLst>
          </p:cNvPr>
          <p:cNvSpPr/>
          <p:nvPr/>
        </p:nvSpPr>
        <p:spPr>
          <a:xfrm>
            <a:off x="5200650" y="3727451"/>
            <a:ext cx="57150" cy="174586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F972CC3-68CC-4DC8-D00E-E9505BEEEF0F}"/>
              </a:ext>
            </a:extLst>
          </p:cNvPr>
          <p:cNvSpPr/>
          <p:nvPr/>
        </p:nvSpPr>
        <p:spPr>
          <a:xfrm>
            <a:off x="5549900" y="3910013"/>
            <a:ext cx="50799" cy="156686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E220C24-5E1F-37F7-3B2B-78C3E9D0ACA9}"/>
              </a:ext>
            </a:extLst>
          </p:cNvPr>
          <p:cNvSpPr/>
          <p:nvPr/>
        </p:nvSpPr>
        <p:spPr>
          <a:xfrm>
            <a:off x="5721350" y="4051300"/>
            <a:ext cx="53975" cy="14220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B031DAD1-7AEF-3512-F110-FD9EEC25F6A9}"/>
              </a:ext>
            </a:extLst>
          </p:cNvPr>
          <p:cNvSpPr/>
          <p:nvPr/>
        </p:nvSpPr>
        <p:spPr>
          <a:xfrm>
            <a:off x="5892799" y="4181475"/>
            <a:ext cx="53975" cy="129183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59A6333-B72D-284A-6A38-3F65E98B06D3}"/>
              </a:ext>
            </a:extLst>
          </p:cNvPr>
          <p:cNvSpPr/>
          <p:nvPr/>
        </p:nvSpPr>
        <p:spPr>
          <a:xfrm>
            <a:off x="6245225" y="4481513"/>
            <a:ext cx="50799" cy="99179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E94DFA7-2B0C-2A0E-E9C8-7FE82EB132B4}"/>
              </a:ext>
            </a:extLst>
          </p:cNvPr>
          <p:cNvSpPr/>
          <p:nvPr/>
        </p:nvSpPr>
        <p:spPr>
          <a:xfrm>
            <a:off x="6423025" y="4610101"/>
            <a:ext cx="50800" cy="8632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31158978-A4B3-82EA-B23A-83E9D7297330}"/>
              </a:ext>
            </a:extLst>
          </p:cNvPr>
          <p:cNvSpPr/>
          <p:nvPr/>
        </p:nvSpPr>
        <p:spPr>
          <a:xfrm>
            <a:off x="6692900" y="4729163"/>
            <a:ext cx="55562" cy="74414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7DD33716-7457-DE8C-EA62-45311BAFE4AC}"/>
              </a:ext>
            </a:extLst>
          </p:cNvPr>
          <p:cNvSpPr/>
          <p:nvPr/>
        </p:nvSpPr>
        <p:spPr>
          <a:xfrm>
            <a:off x="6918324" y="4762500"/>
            <a:ext cx="63499" cy="7108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5F781879-E811-1A05-30F4-A699C5E220B0}"/>
              </a:ext>
            </a:extLst>
          </p:cNvPr>
          <p:cNvSpPr/>
          <p:nvPr/>
        </p:nvSpPr>
        <p:spPr>
          <a:xfrm>
            <a:off x="7099301" y="4727574"/>
            <a:ext cx="57150" cy="74573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3A6F89CA-726D-D88A-B629-4E08555BB40B}"/>
              </a:ext>
            </a:extLst>
          </p:cNvPr>
          <p:cNvSpPr/>
          <p:nvPr/>
        </p:nvSpPr>
        <p:spPr>
          <a:xfrm>
            <a:off x="7397749" y="4527548"/>
            <a:ext cx="46038" cy="94576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F09C15B8-E49A-A33C-0964-66A106021340}"/>
              </a:ext>
            </a:extLst>
          </p:cNvPr>
          <p:cNvSpPr/>
          <p:nvPr/>
        </p:nvSpPr>
        <p:spPr>
          <a:xfrm>
            <a:off x="7499298" y="4445000"/>
            <a:ext cx="63552" cy="10283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9FC9573-404B-5608-5BAC-CAE5C4B812B2}"/>
              </a:ext>
            </a:extLst>
          </p:cNvPr>
          <p:cNvSpPr/>
          <p:nvPr/>
        </p:nvSpPr>
        <p:spPr>
          <a:xfrm>
            <a:off x="7840661" y="3965574"/>
            <a:ext cx="50799" cy="150773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4D39D074-0AB7-1D22-7D8E-18D395285A11}"/>
              </a:ext>
            </a:extLst>
          </p:cNvPr>
          <p:cNvSpPr/>
          <p:nvPr/>
        </p:nvSpPr>
        <p:spPr>
          <a:xfrm>
            <a:off x="8072438" y="3536562"/>
            <a:ext cx="61910" cy="19367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0D1E30D-E5DD-974B-082C-CD4A1129A362}"/>
              </a:ext>
            </a:extLst>
          </p:cNvPr>
          <p:cNvSpPr/>
          <p:nvPr/>
        </p:nvSpPr>
        <p:spPr>
          <a:xfrm>
            <a:off x="8304158" y="3163501"/>
            <a:ext cx="58791" cy="23098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61E4135C-5F77-7D11-94A8-6AEE6B3FC36F}"/>
              </a:ext>
            </a:extLst>
          </p:cNvPr>
          <p:cNvSpPr/>
          <p:nvPr/>
        </p:nvSpPr>
        <p:spPr>
          <a:xfrm>
            <a:off x="8550275" y="3000375"/>
            <a:ext cx="50798" cy="247293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E2301CEE-0460-56FC-BD1E-5A50C712FB35}"/>
              </a:ext>
            </a:extLst>
          </p:cNvPr>
          <p:cNvSpPr/>
          <p:nvPr/>
        </p:nvSpPr>
        <p:spPr>
          <a:xfrm>
            <a:off x="8778875" y="3009901"/>
            <a:ext cx="55562" cy="24634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49D942B1-8619-6A50-60DD-23A443DDD637}"/>
              </a:ext>
            </a:extLst>
          </p:cNvPr>
          <p:cNvSpPr/>
          <p:nvPr/>
        </p:nvSpPr>
        <p:spPr>
          <a:xfrm>
            <a:off x="9004300" y="3071813"/>
            <a:ext cx="53974" cy="240149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3711D86-EE81-7476-FE2C-A0A628F59181}"/>
              </a:ext>
            </a:extLst>
          </p:cNvPr>
          <p:cNvSpPr/>
          <p:nvPr/>
        </p:nvSpPr>
        <p:spPr>
          <a:xfrm>
            <a:off x="9178925" y="3165475"/>
            <a:ext cx="60325" cy="230783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07B01C31-5F1E-99E8-8F08-AB69BFFE863E}"/>
              </a:ext>
            </a:extLst>
          </p:cNvPr>
          <p:cNvSpPr/>
          <p:nvPr/>
        </p:nvSpPr>
        <p:spPr>
          <a:xfrm>
            <a:off x="2908268" y="4640263"/>
            <a:ext cx="60357" cy="8397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532C2063-8895-6012-2FF6-8D902E797507}"/>
              </a:ext>
            </a:extLst>
          </p:cNvPr>
          <p:cNvSpPr/>
          <p:nvPr/>
        </p:nvSpPr>
        <p:spPr>
          <a:xfrm>
            <a:off x="3135311" y="4152900"/>
            <a:ext cx="47355" cy="131723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42976D90-A265-79A7-3CC2-04B972314B13}"/>
              </a:ext>
            </a:extLst>
          </p:cNvPr>
          <p:cNvSpPr/>
          <p:nvPr/>
        </p:nvSpPr>
        <p:spPr>
          <a:xfrm>
            <a:off x="3370210" y="3651251"/>
            <a:ext cx="52439" cy="18287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BB5ACE7F-AD69-C8B9-4B11-E6CA83CEFE86}"/>
              </a:ext>
            </a:extLst>
          </p:cNvPr>
          <p:cNvSpPr/>
          <p:nvPr/>
        </p:nvSpPr>
        <p:spPr>
          <a:xfrm>
            <a:off x="3589339" y="3343275"/>
            <a:ext cx="65086" cy="21463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4FB9A89F-E9D4-20EF-CC1B-1FEAE9B8C61D}"/>
              </a:ext>
            </a:extLst>
          </p:cNvPr>
          <p:cNvSpPr/>
          <p:nvPr/>
        </p:nvSpPr>
        <p:spPr>
          <a:xfrm>
            <a:off x="3813174" y="3181350"/>
            <a:ext cx="57151" cy="22987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42285C05-E723-4B59-1060-8DC281583007}"/>
              </a:ext>
            </a:extLst>
          </p:cNvPr>
          <p:cNvSpPr/>
          <p:nvPr/>
        </p:nvSpPr>
        <p:spPr>
          <a:xfrm>
            <a:off x="4054475" y="3209925"/>
            <a:ext cx="57150" cy="22748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6265C314-CADE-A9BB-2D9E-1AD720CBA879}"/>
              </a:ext>
            </a:extLst>
          </p:cNvPr>
          <p:cNvSpPr/>
          <p:nvPr/>
        </p:nvSpPr>
        <p:spPr>
          <a:xfrm>
            <a:off x="4292600" y="3305176"/>
            <a:ext cx="50800" cy="217963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899C649C-4E12-E848-12A5-47DE9902338C}"/>
              </a:ext>
            </a:extLst>
          </p:cNvPr>
          <p:cNvSpPr/>
          <p:nvPr/>
        </p:nvSpPr>
        <p:spPr>
          <a:xfrm>
            <a:off x="4518025" y="3409950"/>
            <a:ext cx="57150" cy="207009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F1AEBA14-73EC-2719-35F0-F3686520F153}"/>
              </a:ext>
            </a:extLst>
          </p:cNvPr>
          <p:cNvSpPr/>
          <p:nvPr/>
        </p:nvSpPr>
        <p:spPr>
          <a:xfrm>
            <a:off x="4851400" y="3560762"/>
            <a:ext cx="58737" cy="191928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5A00B6A9-8646-1D0E-8E52-3A98077352EF}"/>
              </a:ext>
            </a:extLst>
          </p:cNvPr>
          <p:cNvSpPr/>
          <p:nvPr/>
        </p:nvSpPr>
        <p:spPr>
          <a:xfrm>
            <a:off x="4965700" y="3619500"/>
            <a:ext cx="57150" cy="186531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0C95B2E1-A83C-0C9E-0D9D-434FACCDD22B}"/>
              </a:ext>
            </a:extLst>
          </p:cNvPr>
          <p:cNvSpPr/>
          <p:nvPr/>
        </p:nvSpPr>
        <p:spPr>
          <a:xfrm>
            <a:off x="5324475" y="3779838"/>
            <a:ext cx="47624" cy="169664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6" name="Rectangle 1025">
            <a:extLst>
              <a:ext uri="{FF2B5EF4-FFF2-40B4-BE49-F238E27FC236}">
                <a16:creationId xmlns:a16="http://schemas.microsoft.com/office/drawing/2014/main" id="{4847F2DC-D058-4DAF-0702-70B82AA2D99D}"/>
              </a:ext>
            </a:extLst>
          </p:cNvPr>
          <p:cNvSpPr/>
          <p:nvPr/>
        </p:nvSpPr>
        <p:spPr>
          <a:xfrm>
            <a:off x="5438775" y="3854450"/>
            <a:ext cx="53976" cy="16256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8" name="Rectangle 1027">
            <a:extLst>
              <a:ext uri="{FF2B5EF4-FFF2-40B4-BE49-F238E27FC236}">
                <a16:creationId xmlns:a16="http://schemas.microsoft.com/office/drawing/2014/main" id="{480B89FB-5201-9852-4C30-22FEEF7D9737}"/>
              </a:ext>
            </a:extLst>
          </p:cNvPr>
          <p:cNvSpPr/>
          <p:nvPr/>
        </p:nvSpPr>
        <p:spPr>
          <a:xfrm>
            <a:off x="5661024" y="3997325"/>
            <a:ext cx="60325" cy="147916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9" name="Rectangle 1028">
            <a:extLst>
              <a:ext uri="{FF2B5EF4-FFF2-40B4-BE49-F238E27FC236}">
                <a16:creationId xmlns:a16="http://schemas.microsoft.com/office/drawing/2014/main" id="{47136A2C-92C7-4535-A86C-EFFB39A950E5}"/>
              </a:ext>
            </a:extLst>
          </p:cNvPr>
          <p:cNvSpPr/>
          <p:nvPr/>
        </p:nvSpPr>
        <p:spPr>
          <a:xfrm>
            <a:off x="6010274" y="4294188"/>
            <a:ext cx="52387" cy="118229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0" name="Rectangle 1029">
            <a:extLst>
              <a:ext uri="{FF2B5EF4-FFF2-40B4-BE49-F238E27FC236}">
                <a16:creationId xmlns:a16="http://schemas.microsoft.com/office/drawing/2014/main" id="{4598AB8E-EAC5-EBEB-D8A0-BC23D81F89D3}"/>
              </a:ext>
            </a:extLst>
          </p:cNvPr>
          <p:cNvSpPr/>
          <p:nvPr/>
        </p:nvSpPr>
        <p:spPr>
          <a:xfrm>
            <a:off x="6062664" y="4352925"/>
            <a:ext cx="58736" cy="112356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1" name="Rectangle 1030">
            <a:extLst>
              <a:ext uri="{FF2B5EF4-FFF2-40B4-BE49-F238E27FC236}">
                <a16:creationId xmlns:a16="http://schemas.microsoft.com/office/drawing/2014/main" id="{5A4FA929-46E7-266F-F8AF-EC3216B4BEC6}"/>
              </a:ext>
            </a:extLst>
          </p:cNvPr>
          <p:cNvSpPr/>
          <p:nvPr/>
        </p:nvSpPr>
        <p:spPr>
          <a:xfrm>
            <a:off x="6362699" y="4562476"/>
            <a:ext cx="50801" cy="9140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2" name="Rectangle 1031">
            <a:extLst>
              <a:ext uri="{FF2B5EF4-FFF2-40B4-BE49-F238E27FC236}">
                <a16:creationId xmlns:a16="http://schemas.microsoft.com/office/drawing/2014/main" id="{A73E26D4-9A66-8B22-9222-D2C7B6431AE2}"/>
              </a:ext>
            </a:extLst>
          </p:cNvPr>
          <p:cNvSpPr/>
          <p:nvPr/>
        </p:nvSpPr>
        <p:spPr>
          <a:xfrm>
            <a:off x="6581775" y="4699000"/>
            <a:ext cx="57150" cy="77748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63C8A8AD-9BAE-1A75-B52D-FB42CFB4CD81}"/>
              </a:ext>
            </a:extLst>
          </p:cNvPr>
          <p:cNvSpPr/>
          <p:nvPr/>
        </p:nvSpPr>
        <p:spPr>
          <a:xfrm>
            <a:off x="6748464" y="4756150"/>
            <a:ext cx="61911" cy="72033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D1F1ADD3-FAF6-8164-340B-B96004C8A7F1}"/>
              </a:ext>
            </a:extLst>
          </p:cNvPr>
          <p:cNvSpPr/>
          <p:nvPr/>
        </p:nvSpPr>
        <p:spPr>
          <a:xfrm>
            <a:off x="7042149" y="4740275"/>
            <a:ext cx="57151" cy="7362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6" name="Rectangle 1035">
            <a:extLst>
              <a:ext uri="{FF2B5EF4-FFF2-40B4-BE49-F238E27FC236}">
                <a16:creationId xmlns:a16="http://schemas.microsoft.com/office/drawing/2014/main" id="{84CC452D-61C9-F7CC-DBB3-E54927F91A48}"/>
              </a:ext>
            </a:extLst>
          </p:cNvPr>
          <p:cNvSpPr/>
          <p:nvPr/>
        </p:nvSpPr>
        <p:spPr>
          <a:xfrm>
            <a:off x="7267576" y="4637087"/>
            <a:ext cx="66674" cy="83939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8" name="Rectangle 1037">
            <a:extLst>
              <a:ext uri="{FF2B5EF4-FFF2-40B4-BE49-F238E27FC236}">
                <a16:creationId xmlns:a16="http://schemas.microsoft.com/office/drawing/2014/main" id="{7B4E91F2-7D0C-A9A2-FD13-984C95E1FE5B}"/>
              </a:ext>
            </a:extLst>
          </p:cNvPr>
          <p:cNvSpPr/>
          <p:nvPr/>
        </p:nvSpPr>
        <p:spPr>
          <a:xfrm>
            <a:off x="7615238" y="4294188"/>
            <a:ext cx="57150" cy="118229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F5147A19-F25D-14D5-9937-05540E665903}"/>
              </a:ext>
            </a:extLst>
          </p:cNvPr>
          <p:cNvSpPr/>
          <p:nvPr/>
        </p:nvSpPr>
        <p:spPr>
          <a:xfrm>
            <a:off x="7682231" y="4198144"/>
            <a:ext cx="45719" cy="127834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7D4C46C2-F4C7-27B3-96F8-F8AB60D718C8}"/>
              </a:ext>
            </a:extLst>
          </p:cNvPr>
          <p:cNvSpPr/>
          <p:nvPr/>
        </p:nvSpPr>
        <p:spPr>
          <a:xfrm>
            <a:off x="7958135" y="3727451"/>
            <a:ext cx="52390" cy="17490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2" name="Rectangle 1041">
            <a:extLst>
              <a:ext uri="{FF2B5EF4-FFF2-40B4-BE49-F238E27FC236}">
                <a16:creationId xmlns:a16="http://schemas.microsoft.com/office/drawing/2014/main" id="{A0FC7741-48FE-E948-6E55-8F81C4413CB1}"/>
              </a:ext>
            </a:extLst>
          </p:cNvPr>
          <p:cNvSpPr/>
          <p:nvPr/>
        </p:nvSpPr>
        <p:spPr>
          <a:xfrm>
            <a:off x="8198168" y="3305176"/>
            <a:ext cx="53657" cy="217131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AC06654F-C239-1D93-B036-50B14101E093}"/>
              </a:ext>
            </a:extLst>
          </p:cNvPr>
          <p:cNvSpPr/>
          <p:nvPr/>
        </p:nvSpPr>
        <p:spPr>
          <a:xfrm>
            <a:off x="8426449" y="3071813"/>
            <a:ext cx="57150" cy="24046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5" name="Rectangle 1044">
            <a:extLst>
              <a:ext uri="{FF2B5EF4-FFF2-40B4-BE49-F238E27FC236}">
                <a16:creationId xmlns:a16="http://schemas.microsoft.com/office/drawing/2014/main" id="{1F86667F-1BD3-C49D-15C3-F19FBC29A6D1}"/>
              </a:ext>
            </a:extLst>
          </p:cNvPr>
          <p:cNvSpPr/>
          <p:nvPr/>
        </p:nvSpPr>
        <p:spPr>
          <a:xfrm>
            <a:off x="8658224" y="2997200"/>
            <a:ext cx="60325" cy="24792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7" name="Rectangle 1046">
            <a:extLst>
              <a:ext uri="{FF2B5EF4-FFF2-40B4-BE49-F238E27FC236}">
                <a16:creationId xmlns:a16="http://schemas.microsoft.com/office/drawing/2014/main" id="{99CBE8C8-6B3E-A883-69B2-EF98A1E2DF47}"/>
              </a:ext>
            </a:extLst>
          </p:cNvPr>
          <p:cNvSpPr/>
          <p:nvPr/>
        </p:nvSpPr>
        <p:spPr>
          <a:xfrm>
            <a:off x="8899525" y="3041650"/>
            <a:ext cx="50800" cy="243483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3BC3BEE4-5990-59DC-7CDB-639DE5A83995}"/>
              </a:ext>
            </a:extLst>
          </p:cNvPr>
          <p:cNvSpPr/>
          <p:nvPr/>
        </p:nvSpPr>
        <p:spPr>
          <a:xfrm>
            <a:off x="9118600" y="3136900"/>
            <a:ext cx="60326" cy="233958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F9AF5BB-CC4C-4B98-C253-5A85BC114676}"/>
              </a:ext>
            </a:extLst>
          </p:cNvPr>
          <p:cNvSpPr/>
          <p:nvPr/>
        </p:nvSpPr>
        <p:spPr>
          <a:xfrm>
            <a:off x="3025743" y="4426744"/>
            <a:ext cx="46070" cy="10564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A059D50-4E4C-9AF4-411C-BFE79C7CD1C6}"/>
              </a:ext>
            </a:extLst>
          </p:cNvPr>
          <p:cNvSpPr/>
          <p:nvPr/>
        </p:nvSpPr>
        <p:spPr>
          <a:xfrm>
            <a:off x="3174999" y="4051300"/>
            <a:ext cx="69851" cy="14366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B21EBCA-4F6E-17F0-B3FD-CB6460912DCA}"/>
              </a:ext>
            </a:extLst>
          </p:cNvPr>
          <p:cNvSpPr/>
          <p:nvPr/>
        </p:nvSpPr>
        <p:spPr>
          <a:xfrm>
            <a:off x="3422650" y="3579019"/>
            <a:ext cx="60326" cy="190420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B59E9B4-065D-CECB-F52E-7242B01B62E1}"/>
              </a:ext>
            </a:extLst>
          </p:cNvPr>
          <p:cNvSpPr/>
          <p:nvPr/>
        </p:nvSpPr>
        <p:spPr>
          <a:xfrm>
            <a:off x="3659506" y="3286125"/>
            <a:ext cx="45719" cy="22066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2D0EBC2-2FD4-6C51-2B5C-EACC4A969085}"/>
              </a:ext>
            </a:extLst>
          </p:cNvPr>
          <p:cNvSpPr/>
          <p:nvPr/>
        </p:nvSpPr>
        <p:spPr>
          <a:xfrm>
            <a:off x="3863976" y="3165476"/>
            <a:ext cx="63500" cy="23177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0" name="Rectangle 1049">
            <a:extLst>
              <a:ext uri="{FF2B5EF4-FFF2-40B4-BE49-F238E27FC236}">
                <a16:creationId xmlns:a16="http://schemas.microsoft.com/office/drawing/2014/main" id="{811A010C-3269-3739-5FF2-2407CB30E439}"/>
              </a:ext>
            </a:extLst>
          </p:cNvPr>
          <p:cNvSpPr/>
          <p:nvPr/>
        </p:nvSpPr>
        <p:spPr>
          <a:xfrm>
            <a:off x="4111625" y="3235325"/>
            <a:ext cx="57150" cy="225266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1" name="Rectangle 1050">
            <a:extLst>
              <a:ext uri="{FF2B5EF4-FFF2-40B4-BE49-F238E27FC236}">
                <a16:creationId xmlns:a16="http://schemas.microsoft.com/office/drawing/2014/main" id="{1D5F46EB-47A9-D56E-7B8E-6CA2E42C8AFC}"/>
              </a:ext>
            </a:extLst>
          </p:cNvPr>
          <p:cNvSpPr/>
          <p:nvPr/>
        </p:nvSpPr>
        <p:spPr>
          <a:xfrm>
            <a:off x="4343400" y="3327401"/>
            <a:ext cx="57150" cy="21605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3" name="Rectangle 1052">
            <a:extLst>
              <a:ext uri="{FF2B5EF4-FFF2-40B4-BE49-F238E27FC236}">
                <a16:creationId xmlns:a16="http://schemas.microsoft.com/office/drawing/2014/main" id="{B5424417-A365-70DE-CE66-7558D74CC61D}"/>
              </a:ext>
            </a:extLst>
          </p:cNvPr>
          <p:cNvSpPr/>
          <p:nvPr/>
        </p:nvSpPr>
        <p:spPr>
          <a:xfrm>
            <a:off x="4581525" y="3444875"/>
            <a:ext cx="47626" cy="203834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4" name="Rectangle 1053">
            <a:extLst>
              <a:ext uri="{FF2B5EF4-FFF2-40B4-BE49-F238E27FC236}">
                <a16:creationId xmlns:a16="http://schemas.microsoft.com/office/drawing/2014/main" id="{F204C065-63C7-B9FF-0AB6-B53408C82416}"/>
              </a:ext>
            </a:extLst>
          </p:cNvPr>
          <p:cNvSpPr/>
          <p:nvPr/>
        </p:nvSpPr>
        <p:spPr>
          <a:xfrm>
            <a:off x="4686300" y="3498851"/>
            <a:ext cx="53975" cy="19843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6" name="Rectangle 1055">
            <a:extLst>
              <a:ext uri="{FF2B5EF4-FFF2-40B4-BE49-F238E27FC236}">
                <a16:creationId xmlns:a16="http://schemas.microsoft.com/office/drawing/2014/main" id="{8C7AEB70-C805-90F2-D18B-10B325066759}"/>
              </a:ext>
            </a:extLst>
          </p:cNvPr>
          <p:cNvSpPr/>
          <p:nvPr/>
        </p:nvSpPr>
        <p:spPr>
          <a:xfrm>
            <a:off x="5022850" y="3651251"/>
            <a:ext cx="53975" cy="183673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7" name="Rectangle 1056">
            <a:extLst>
              <a:ext uri="{FF2B5EF4-FFF2-40B4-BE49-F238E27FC236}">
                <a16:creationId xmlns:a16="http://schemas.microsoft.com/office/drawing/2014/main" id="{DA3B6AE3-B30C-76D4-F5A3-8D5D32E3DD86}"/>
              </a:ext>
            </a:extLst>
          </p:cNvPr>
          <p:cNvSpPr/>
          <p:nvPr/>
        </p:nvSpPr>
        <p:spPr>
          <a:xfrm>
            <a:off x="5138738" y="3705225"/>
            <a:ext cx="58737" cy="177443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9" name="Rectangle 1058">
            <a:extLst>
              <a:ext uri="{FF2B5EF4-FFF2-40B4-BE49-F238E27FC236}">
                <a16:creationId xmlns:a16="http://schemas.microsoft.com/office/drawing/2014/main" id="{2130A8F9-F81B-5B5E-D91B-B584BB4CC738}"/>
              </a:ext>
            </a:extLst>
          </p:cNvPr>
          <p:cNvSpPr/>
          <p:nvPr/>
        </p:nvSpPr>
        <p:spPr>
          <a:xfrm>
            <a:off x="5492750" y="3886200"/>
            <a:ext cx="53975" cy="15970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0" name="Rectangle 1059">
            <a:extLst>
              <a:ext uri="{FF2B5EF4-FFF2-40B4-BE49-F238E27FC236}">
                <a16:creationId xmlns:a16="http://schemas.microsoft.com/office/drawing/2014/main" id="{0ED0B99A-2ADF-108B-5199-63C62985D332}"/>
              </a:ext>
            </a:extLst>
          </p:cNvPr>
          <p:cNvSpPr/>
          <p:nvPr/>
        </p:nvSpPr>
        <p:spPr>
          <a:xfrm>
            <a:off x="5778500" y="4097338"/>
            <a:ext cx="55562" cy="13823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1" name="Rectangle 1060">
            <a:extLst>
              <a:ext uri="{FF2B5EF4-FFF2-40B4-BE49-F238E27FC236}">
                <a16:creationId xmlns:a16="http://schemas.microsoft.com/office/drawing/2014/main" id="{C1EFF5D9-1E99-D0A5-A90F-A7DBF7594492}"/>
              </a:ext>
            </a:extLst>
          </p:cNvPr>
          <p:cNvSpPr/>
          <p:nvPr/>
        </p:nvSpPr>
        <p:spPr>
          <a:xfrm>
            <a:off x="5832475" y="4152901"/>
            <a:ext cx="60325" cy="132676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3" name="Rectangle 1062">
            <a:extLst>
              <a:ext uri="{FF2B5EF4-FFF2-40B4-BE49-F238E27FC236}">
                <a16:creationId xmlns:a16="http://schemas.microsoft.com/office/drawing/2014/main" id="{6F254159-A74B-DE9C-4C17-3A1FB09E9F19}"/>
              </a:ext>
            </a:extLst>
          </p:cNvPr>
          <p:cNvSpPr/>
          <p:nvPr/>
        </p:nvSpPr>
        <p:spPr>
          <a:xfrm>
            <a:off x="6181725" y="4451351"/>
            <a:ext cx="60325" cy="10283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4" name="Rectangle 1063">
            <a:extLst>
              <a:ext uri="{FF2B5EF4-FFF2-40B4-BE49-F238E27FC236}">
                <a16:creationId xmlns:a16="http://schemas.microsoft.com/office/drawing/2014/main" id="{6DCD50E7-67AB-C75E-F999-453F66381293}"/>
              </a:ext>
            </a:extLst>
          </p:cNvPr>
          <p:cNvSpPr/>
          <p:nvPr/>
        </p:nvSpPr>
        <p:spPr>
          <a:xfrm>
            <a:off x="6473825" y="4640263"/>
            <a:ext cx="55562" cy="83939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6" name="Rectangle 1065">
            <a:extLst>
              <a:ext uri="{FF2B5EF4-FFF2-40B4-BE49-F238E27FC236}">
                <a16:creationId xmlns:a16="http://schemas.microsoft.com/office/drawing/2014/main" id="{89EC02A2-DB34-4F3B-FFE5-5161DEFDF207}"/>
              </a:ext>
            </a:extLst>
          </p:cNvPr>
          <p:cNvSpPr/>
          <p:nvPr/>
        </p:nvSpPr>
        <p:spPr>
          <a:xfrm>
            <a:off x="6642100" y="4721225"/>
            <a:ext cx="53975" cy="75843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7" name="Rectangle 1066">
            <a:extLst>
              <a:ext uri="{FF2B5EF4-FFF2-40B4-BE49-F238E27FC236}">
                <a16:creationId xmlns:a16="http://schemas.microsoft.com/office/drawing/2014/main" id="{5C9C7932-9400-96EF-F5D0-232AE75D29D5}"/>
              </a:ext>
            </a:extLst>
          </p:cNvPr>
          <p:cNvSpPr/>
          <p:nvPr/>
        </p:nvSpPr>
        <p:spPr>
          <a:xfrm>
            <a:off x="6864350" y="4765674"/>
            <a:ext cx="53975" cy="71398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9" name="Rectangle 1068">
            <a:extLst>
              <a:ext uri="{FF2B5EF4-FFF2-40B4-BE49-F238E27FC236}">
                <a16:creationId xmlns:a16="http://schemas.microsoft.com/office/drawing/2014/main" id="{20025BF3-E5FF-1A5A-EA04-A74A47B442F3}"/>
              </a:ext>
            </a:extLst>
          </p:cNvPr>
          <p:cNvSpPr/>
          <p:nvPr/>
        </p:nvSpPr>
        <p:spPr>
          <a:xfrm>
            <a:off x="7156450" y="4706938"/>
            <a:ext cx="58737" cy="7727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0" name="Rectangle 1069">
            <a:extLst>
              <a:ext uri="{FF2B5EF4-FFF2-40B4-BE49-F238E27FC236}">
                <a16:creationId xmlns:a16="http://schemas.microsoft.com/office/drawing/2014/main" id="{CB660C85-B184-A40F-0547-EA29CE1E3002}"/>
              </a:ext>
            </a:extLst>
          </p:cNvPr>
          <p:cNvSpPr/>
          <p:nvPr/>
        </p:nvSpPr>
        <p:spPr>
          <a:xfrm>
            <a:off x="7337424" y="4575174"/>
            <a:ext cx="50801" cy="90448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2" name="Rectangle 1071">
            <a:extLst>
              <a:ext uri="{FF2B5EF4-FFF2-40B4-BE49-F238E27FC236}">
                <a16:creationId xmlns:a16="http://schemas.microsoft.com/office/drawing/2014/main" id="{8D385763-C037-31F9-8090-FA13C0CF9FB9}"/>
              </a:ext>
            </a:extLst>
          </p:cNvPr>
          <p:cNvSpPr/>
          <p:nvPr/>
        </p:nvSpPr>
        <p:spPr>
          <a:xfrm>
            <a:off x="7453312" y="4481512"/>
            <a:ext cx="52388" cy="99814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3" name="Rectangle 1072">
            <a:extLst>
              <a:ext uri="{FF2B5EF4-FFF2-40B4-BE49-F238E27FC236}">
                <a16:creationId xmlns:a16="http://schemas.microsoft.com/office/drawing/2014/main" id="{367FB0F2-8508-9052-46E5-7F193C38B277}"/>
              </a:ext>
            </a:extLst>
          </p:cNvPr>
          <p:cNvSpPr/>
          <p:nvPr/>
        </p:nvSpPr>
        <p:spPr>
          <a:xfrm>
            <a:off x="7786686" y="4031457"/>
            <a:ext cx="52389" cy="144820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5" name="Rectangle 1074">
            <a:extLst>
              <a:ext uri="{FF2B5EF4-FFF2-40B4-BE49-F238E27FC236}">
                <a16:creationId xmlns:a16="http://schemas.microsoft.com/office/drawing/2014/main" id="{7CF327E1-51CE-0E76-4946-1FB815CF617C}"/>
              </a:ext>
            </a:extLst>
          </p:cNvPr>
          <p:cNvSpPr/>
          <p:nvPr/>
        </p:nvSpPr>
        <p:spPr>
          <a:xfrm>
            <a:off x="8016875" y="3614348"/>
            <a:ext cx="57149" cy="186531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6" name="Rectangle 1075">
            <a:extLst>
              <a:ext uri="{FF2B5EF4-FFF2-40B4-BE49-F238E27FC236}">
                <a16:creationId xmlns:a16="http://schemas.microsoft.com/office/drawing/2014/main" id="{7DE5EE4B-AB5B-669A-BBA9-490056CB0BFE}"/>
              </a:ext>
            </a:extLst>
          </p:cNvPr>
          <p:cNvSpPr/>
          <p:nvPr/>
        </p:nvSpPr>
        <p:spPr>
          <a:xfrm>
            <a:off x="8247008" y="3226999"/>
            <a:ext cx="61967" cy="225266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8" name="Rectangle 1077">
            <a:extLst>
              <a:ext uri="{FF2B5EF4-FFF2-40B4-BE49-F238E27FC236}">
                <a16:creationId xmlns:a16="http://schemas.microsoft.com/office/drawing/2014/main" id="{723CC4F0-662E-0BF2-1064-FA0B552D7905}"/>
              </a:ext>
            </a:extLst>
          </p:cNvPr>
          <p:cNvSpPr/>
          <p:nvPr/>
        </p:nvSpPr>
        <p:spPr>
          <a:xfrm>
            <a:off x="8486775" y="3019425"/>
            <a:ext cx="60325" cy="246023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9" name="Rectangle 1078">
            <a:extLst>
              <a:ext uri="{FF2B5EF4-FFF2-40B4-BE49-F238E27FC236}">
                <a16:creationId xmlns:a16="http://schemas.microsoft.com/office/drawing/2014/main" id="{D2D37DEC-FABC-CA56-85CA-3720804980B0}"/>
              </a:ext>
            </a:extLst>
          </p:cNvPr>
          <p:cNvSpPr/>
          <p:nvPr/>
        </p:nvSpPr>
        <p:spPr>
          <a:xfrm>
            <a:off x="8715374" y="3000375"/>
            <a:ext cx="63501" cy="24792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1" name="Rectangle 1080">
            <a:extLst>
              <a:ext uri="{FF2B5EF4-FFF2-40B4-BE49-F238E27FC236}">
                <a16:creationId xmlns:a16="http://schemas.microsoft.com/office/drawing/2014/main" id="{75397394-412B-2963-C095-F0CEB78FE820}"/>
              </a:ext>
            </a:extLst>
          </p:cNvPr>
          <p:cNvSpPr/>
          <p:nvPr/>
        </p:nvSpPr>
        <p:spPr>
          <a:xfrm>
            <a:off x="8947150" y="3060701"/>
            <a:ext cx="57150" cy="241896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2" name="Rectangle 1081">
            <a:extLst>
              <a:ext uri="{FF2B5EF4-FFF2-40B4-BE49-F238E27FC236}">
                <a16:creationId xmlns:a16="http://schemas.microsoft.com/office/drawing/2014/main" id="{CABDEF41-4E7A-ADAC-8BBB-58FC2AE59C43}"/>
              </a:ext>
            </a:extLst>
          </p:cNvPr>
          <p:cNvSpPr/>
          <p:nvPr/>
        </p:nvSpPr>
        <p:spPr>
          <a:xfrm>
            <a:off x="9236075" y="3197225"/>
            <a:ext cx="60325" cy="228243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4" name="Rectangle 1083">
            <a:extLst>
              <a:ext uri="{FF2B5EF4-FFF2-40B4-BE49-F238E27FC236}">
                <a16:creationId xmlns:a16="http://schemas.microsoft.com/office/drawing/2014/main" id="{B3C35585-3286-0806-1A4B-773D6744468C}"/>
              </a:ext>
            </a:extLst>
          </p:cNvPr>
          <p:cNvSpPr/>
          <p:nvPr/>
        </p:nvSpPr>
        <p:spPr>
          <a:xfrm>
            <a:off x="2862549" y="4696205"/>
            <a:ext cx="45719" cy="79019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5" name="Rectangle 1084">
            <a:extLst>
              <a:ext uri="{FF2B5EF4-FFF2-40B4-BE49-F238E27FC236}">
                <a16:creationId xmlns:a16="http://schemas.microsoft.com/office/drawing/2014/main" id="{536DB84A-4EEC-6748-399D-DAC1429CDFC7}"/>
              </a:ext>
            </a:extLst>
          </p:cNvPr>
          <p:cNvSpPr/>
          <p:nvPr/>
        </p:nvSpPr>
        <p:spPr>
          <a:xfrm>
            <a:off x="3067050" y="4327525"/>
            <a:ext cx="63500" cy="116363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7" name="Rectangle 1086">
            <a:extLst>
              <a:ext uri="{FF2B5EF4-FFF2-40B4-BE49-F238E27FC236}">
                <a16:creationId xmlns:a16="http://schemas.microsoft.com/office/drawing/2014/main" id="{02DAFFB7-D6DE-3816-EC6B-54E898C1ACCB}"/>
              </a:ext>
            </a:extLst>
          </p:cNvPr>
          <p:cNvSpPr/>
          <p:nvPr/>
        </p:nvSpPr>
        <p:spPr>
          <a:xfrm>
            <a:off x="3314699" y="3765550"/>
            <a:ext cx="47626" cy="172084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8" name="Rectangle 1087">
            <a:extLst>
              <a:ext uri="{FF2B5EF4-FFF2-40B4-BE49-F238E27FC236}">
                <a16:creationId xmlns:a16="http://schemas.microsoft.com/office/drawing/2014/main" id="{FF394901-B29B-D2AC-38B4-D2C99098EC82}"/>
              </a:ext>
            </a:extLst>
          </p:cNvPr>
          <p:cNvSpPr/>
          <p:nvPr/>
        </p:nvSpPr>
        <p:spPr>
          <a:xfrm>
            <a:off x="3536574" y="3409951"/>
            <a:ext cx="63875" cy="20728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0" name="Rectangle 1089">
            <a:extLst>
              <a:ext uri="{FF2B5EF4-FFF2-40B4-BE49-F238E27FC236}">
                <a16:creationId xmlns:a16="http://schemas.microsoft.com/office/drawing/2014/main" id="{2D2C82FE-613F-702E-EB46-F5383BE05D8A}"/>
              </a:ext>
            </a:extLst>
          </p:cNvPr>
          <p:cNvSpPr/>
          <p:nvPr/>
        </p:nvSpPr>
        <p:spPr>
          <a:xfrm>
            <a:off x="3757614" y="3194050"/>
            <a:ext cx="52386" cy="22923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1" name="Rectangle 1090">
            <a:extLst>
              <a:ext uri="{FF2B5EF4-FFF2-40B4-BE49-F238E27FC236}">
                <a16:creationId xmlns:a16="http://schemas.microsoft.com/office/drawing/2014/main" id="{2A6B4917-0C5D-18BC-4405-6F0AD4C03374}"/>
              </a:ext>
            </a:extLst>
          </p:cNvPr>
          <p:cNvSpPr/>
          <p:nvPr/>
        </p:nvSpPr>
        <p:spPr>
          <a:xfrm>
            <a:off x="3990975" y="3200401"/>
            <a:ext cx="66623" cy="22760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2" name="Rectangle 1091">
            <a:extLst>
              <a:ext uri="{FF2B5EF4-FFF2-40B4-BE49-F238E27FC236}">
                <a16:creationId xmlns:a16="http://schemas.microsoft.com/office/drawing/2014/main" id="{2EBB836B-47DB-735F-29AE-913DD51EB2BE}"/>
              </a:ext>
            </a:extLst>
          </p:cNvPr>
          <p:cNvSpPr/>
          <p:nvPr/>
        </p:nvSpPr>
        <p:spPr>
          <a:xfrm>
            <a:off x="4229100" y="3286125"/>
            <a:ext cx="60325" cy="220503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4" name="Rectangle 1093">
            <a:extLst>
              <a:ext uri="{FF2B5EF4-FFF2-40B4-BE49-F238E27FC236}">
                <a16:creationId xmlns:a16="http://schemas.microsoft.com/office/drawing/2014/main" id="{903B7373-47D6-75AF-5778-FE6B3AF2B528}"/>
              </a:ext>
            </a:extLst>
          </p:cNvPr>
          <p:cNvSpPr/>
          <p:nvPr/>
        </p:nvSpPr>
        <p:spPr>
          <a:xfrm>
            <a:off x="4464051" y="3387726"/>
            <a:ext cx="57150" cy="20986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5" name="Rectangle 1094">
            <a:extLst>
              <a:ext uri="{FF2B5EF4-FFF2-40B4-BE49-F238E27FC236}">
                <a16:creationId xmlns:a16="http://schemas.microsoft.com/office/drawing/2014/main" id="{2FD1CBD4-E7DC-5EC5-721B-866E2CAC2DC3}"/>
              </a:ext>
            </a:extLst>
          </p:cNvPr>
          <p:cNvSpPr/>
          <p:nvPr/>
        </p:nvSpPr>
        <p:spPr>
          <a:xfrm>
            <a:off x="4803774" y="3549650"/>
            <a:ext cx="50801" cy="193674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7" name="Rectangle 1096">
            <a:extLst>
              <a:ext uri="{FF2B5EF4-FFF2-40B4-BE49-F238E27FC236}">
                <a16:creationId xmlns:a16="http://schemas.microsoft.com/office/drawing/2014/main" id="{8A8E59FB-D24D-6CA2-9A49-B07DAF05082E}"/>
              </a:ext>
            </a:extLst>
          </p:cNvPr>
          <p:cNvSpPr/>
          <p:nvPr/>
        </p:nvSpPr>
        <p:spPr>
          <a:xfrm>
            <a:off x="4910138" y="3597276"/>
            <a:ext cx="55562" cy="18938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8" name="Rectangle 1097">
            <a:extLst>
              <a:ext uri="{FF2B5EF4-FFF2-40B4-BE49-F238E27FC236}">
                <a16:creationId xmlns:a16="http://schemas.microsoft.com/office/drawing/2014/main" id="{5FE3416E-9212-9F21-EDB9-21D8F4717C9D}"/>
              </a:ext>
            </a:extLst>
          </p:cNvPr>
          <p:cNvSpPr/>
          <p:nvPr/>
        </p:nvSpPr>
        <p:spPr>
          <a:xfrm>
            <a:off x="5260974" y="3765550"/>
            <a:ext cx="57151" cy="171728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0" name="Rectangle 1099">
            <a:extLst>
              <a:ext uri="{FF2B5EF4-FFF2-40B4-BE49-F238E27FC236}">
                <a16:creationId xmlns:a16="http://schemas.microsoft.com/office/drawing/2014/main" id="{6CB41646-D0E6-3717-A0C8-F92C1EB34876}"/>
              </a:ext>
            </a:extLst>
          </p:cNvPr>
          <p:cNvSpPr/>
          <p:nvPr/>
        </p:nvSpPr>
        <p:spPr>
          <a:xfrm>
            <a:off x="5376863" y="3825875"/>
            <a:ext cx="58737" cy="16605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1" name="Rectangle 1100">
            <a:extLst>
              <a:ext uri="{FF2B5EF4-FFF2-40B4-BE49-F238E27FC236}">
                <a16:creationId xmlns:a16="http://schemas.microsoft.com/office/drawing/2014/main" id="{BD086FAE-884C-E1B2-476D-EF1C00D6ABBF}"/>
              </a:ext>
            </a:extLst>
          </p:cNvPr>
          <p:cNvSpPr/>
          <p:nvPr/>
        </p:nvSpPr>
        <p:spPr>
          <a:xfrm>
            <a:off x="5600700" y="3965575"/>
            <a:ext cx="57150" cy="151726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3" name="Rectangle 1102">
            <a:extLst>
              <a:ext uri="{FF2B5EF4-FFF2-40B4-BE49-F238E27FC236}">
                <a16:creationId xmlns:a16="http://schemas.microsoft.com/office/drawing/2014/main" id="{EE0518B9-2173-5CCA-C194-C594C009CCFA}"/>
              </a:ext>
            </a:extLst>
          </p:cNvPr>
          <p:cNvSpPr/>
          <p:nvPr/>
        </p:nvSpPr>
        <p:spPr>
          <a:xfrm>
            <a:off x="5949950" y="4244976"/>
            <a:ext cx="57150" cy="123786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4" name="Rectangle 1103">
            <a:extLst>
              <a:ext uri="{FF2B5EF4-FFF2-40B4-BE49-F238E27FC236}">
                <a16:creationId xmlns:a16="http://schemas.microsoft.com/office/drawing/2014/main" id="{EB322153-80D6-7153-7CDD-AEE3463F33A0}"/>
              </a:ext>
            </a:extLst>
          </p:cNvPr>
          <p:cNvSpPr/>
          <p:nvPr/>
        </p:nvSpPr>
        <p:spPr>
          <a:xfrm>
            <a:off x="6124574" y="4397376"/>
            <a:ext cx="57151" cy="108546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6" name="Rectangle 1105">
            <a:extLst>
              <a:ext uri="{FF2B5EF4-FFF2-40B4-BE49-F238E27FC236}">
                <a16:creationId xmlns:a16="http://schemas.microsoft.com/office/drawing/2014/main" id="{DE6B74C5-2313-DD2C-DE08-9601D1A4F61A}"/>
              </a:ext>
            </a:extLst>
          </p:cNvPr>
          <p:cNvSpPr/>
          <p:nvPr/>
        </p:nvSpPr>
        <p:spPr>
          <a:xfrm>
            <a:off x="6300789" y="4537075"/>
            <a:ext cx="58736" cy="94576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7" name="Rectangle 1106">
            <a:extLst>
              <a:ext uri="{FF2B5EF4-FFF2-40B4-BE49-F238E27FC236}">
                <a16:creationId xmlns:a16="http://schemas.microsoft.com/office/drawing/2014/main" id="{95EC74FE-345A-1A33-4822-1974ACAC55EB}"/>
              </a:ext>
            </a:extLst>
          </p:cNvPr>
          <p:cNvSpPr/>
          <p:nvPr/>
        </p:nvSpPr>
        <p:spPr>
          <a:xfrm>
            <a:off x="6529388" y="4673600"/>
            <a:ext cx="52387" cy="80923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8" name="Rectangle 1107">
            <a:extLst>
              <a:ext uri="{FF2B5EF4-FFF2-40B4-BE49-F238E27FC236}">
                <a16:creationId xmlns:a16="http://schemas.microsoft.com/office/drawing/2014/main" id="{56DD2363-747C-8224-EFD1-EAB63CA48760}"/>
              </a:ext>
            </a:extLst>
          </p:cNvPr>
          <p:cNvSpPr/>
          <p:nvPr/>
        </p:nvSpPr>
        <p:spPr>
          <a:xfrm>
            <a:off x="6813550" y="4765675"/>
            <a:ext cx="53976" cy="71716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9" name="Rectangle 1108">
            <a:extLst>
              <a:ext uri="{FF2B5EF4-FFF2-40B4-BE49-F238E27FC236}">
                <a16:creationId xmlns:a16="http://schemas.microsoft.com/office/drawing/2014/main" id="{F216FC7E-A413-3657-3902-25E40E63E613}"/>
              </a:ext>
            </a:extLst>
          </p:cNvPr>
          <p:cNvSpPr/>
          <p:nvPr/>
        </p:nvSpPr>
        <p:spPr>
          <a:xfrm>
            <a:off x="6981825" y="4765675"/>
            <a:ext cx="60325" cy="71716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1" name="Rectangle 1110">
            <a:extLst>
              <a:ext uri="{FF2B5EF4-FFF2-40B4-BE49-F238E27FC236}">
                <a16:creationId xmlns:a16="http://schemas.microsoft.com/office/drawing/2014/main" id="{679EEB77-F092-D789-FA8E-E972C568A816}"/>
              </a:ext>
            </a:extLst>
          </p:cNvPr>
          <p:cNvSpPr/>
          <p:nvPr/>
        </p:nvSpPr>
        <p:spPr>
          <a:xfrm>
            <a:off x="7231380" y="4696205"/>
            <a:ext cx="45719" cy="7866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2" name="Rectangle 1111">
            <a:extLst>
              <a:ext uri="{FF2B5EF4-FFF2-40B4-BE49-F238E27FC236}">
                <a16:creationId xmlns:a16="http://schemas.microsoft.com/office/drawing/2014/main" id="{CCE66B17-7034-0004-7EDB-AEAECD250656}"/>
              </a:ext>
            </a:extLst>
          </p:cNvPr>
          <p:cNvSpPr/>
          <p:nvPr/>
        </p:nvSpPr>
        <p:spPr>
          <a:xfrm>
            <a:off x="7564437" y="4376737"/>
            <a:ext cx="52388" cy="110609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4" name="Rectangle 1113">
            <a:extLst>
              <a:ext uri="{FF2B5EF4-FFF2-40B4-BE49-F238E27FC236}">
                <a16:creationId xmlns:a16="http://schemas.microsoft.com/office/drawing/2014/main" id="{BB8BF058-8388-877F-AC1F-68B8E2D65775}"/>
              </a:ext>
            </a:extLst>
          </p:cNvPr>
          <p:cNvSpPr/>
          <p:nvPr/>
        </p:nvSpPr>
        <p:spPr>
          <a:xfrm>
            <a:off x="7736206" y="4152900"/>
            <a:ext cx="45719" cy="132993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5" name="Rectangle 1114">
            <a:extLst>
              <a:ext uri="{FF2B5EF4-FFF2-40B4-BE49-F238E27FC236}">
                <a16:creationId xmlns:a16="http://schemas.microsoft.com/office/drawing/2014/main" id="{E897E322-BE28-9FAF-2120-DDFDB9BDDBA6}"/>
              </a:ext>
            </a:extLst>
          </p:cNvPr>
          <p:cNvSpPr/>
          <p:nvPr/>
        </p:nvSpPr>
        <p:spPr>
          <a:xfrm>
            <a:off x="7900935" y="3854450"/>
            <a:ext cx="49266" cy="16283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7" name="Rectangle 1116">
            <a:extLst>
              <a:ext uri="{FF2B5EF4-FFF2-40B4-BE49-F238E27FC236}">
                <a16:creationId xmlns:a16="http://schemas.microsoft.com/office/drawing/2014/main" id="{8369F56E-4FCB-E20C-4D16-793907B961F2}"/>
              </a:ext>
            </a:extLst>
          </p:cNvPr>
          <p:cNvSpPr/>
          <p:nvPr/>
        </p:nvSpPr>
        <p:spPr>
          <a:xfrm>
            <a:off x="8129316" y="3409949"/>
            <a:ext cx="65359" cy="207288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8" name="Rectangle 1117">
            <a:extLst>
              <a:ext uri="{FF2B5EF4-FFF2-40B4-BE49-F238E27FC236}">
                <a16:creationId xmlns:a16="http://schemas.microsoft.com/office/drawing/2014/main" id="{BB3D1020-5F81-0F38-62E5-03FF3CBCD966}"/>
              </a:ext>
            </a:extLst>
          </p:cNvPr>
          <p:cNvSpPr/>
          <p:nvPr/>
        </p:nvSpPr>
        <p:spPr>
          <a:xfrm>
            <a:off x="8357916" y="3136900"/>
            <a:ext cx="65359" cy="234593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9" name="Rectangle 1118">
            <a:extLst>
              <a:ext uri="{FF2B5EF4-FFF2-40B4-BE49-F238E27FC236}">
                <a16:creationId xmlns:a16="http://schemas.microsoft.com/office/drawing/2014/main" id="{FC89E710-DED0-791C-44ED-435E629E12AB}"/>
              </a:ext>
            </a:extLst>
          </p:cNvPr>
          <p:cNvSpPr/>
          <p:nvPr/>
        </p:nvSpPr>
        <p:spPr>
          <a:xfrm>
            <a:off x="8605838" y="2990850"/>
            <a:ext cx="58737" cy="24919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0" name="Rectangle 1119">
            <a:extLst>
              <a:ext uri="{FF2B5EF4-FFF2-40B4-BE49-F238E27FC236}">
                <a16:creationId xmlns:a16="http://schemas.microsoft.com/office/drawing/2014/main" id="{D3D0D6A9-3BDB-404B-3716-567461357820}"/>
              </a:ext>
            </a:extLst>
          </p:cNvPr>
          <p:cNvSpPr/>
          <p:nvPr/>
        </p:nvSpPr>
        <p:spPr>
          <a:xfrm>
            <a:off x="8834438" y="3025776"/>
            <a:ext cx="58737" cy="245706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1" name="Rectangle 1120">
            <a:extLst>
              <a:ext uri="{FF2B5EF4-FFF2-40B4-BE49-F238E27FC236}">
                <a16:creationId xmlns:a16="http://schemas.microsoft.com/office/drawing/2014/main" id="{FDFEF114-5788-7504-64C3-7CA28C6FE09E}"/>
              </a:ext>
            </a:extLst>
          </p:cNvPr>
          <p:cNvSpPr/>
          <p:nvPr/>
        </p:nvSpPr>
        <p:spPr>
          <a:xfrm>
            <a:off x="9058276" y="3101976"/>
            <a:ext cx="60324" cy="238086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013CBB0-F4DB-9B7E-21AD-32A0D3BEEA98}"/>
              </a:ext>
            </a:extLst>
          </p:cNvPr>
          <p:cNvCxnSpPr/>
          <p:nvPr/>
        </p:nvCxnSpPr>
        <p:spPr>
          <a:xfrm>
            <a:off x="1613140" y="5479856"/>
            <a:ext cx="868680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4C6A0D9-2660-C9CC-4584-83B2F350D8C9}"/>
              </a:ext>
            </a:extLst>
          </p:cNvPr>
          <p:cNvCxnSpPr>
            <a:cxnSpLocks/>
          </p:cNvCxnSpPr>
          <p:nvPr/>
        </p:nvCxnSpPr>
        <p:spPr>
          <a:xfrm>
            <a:off x="2855344" y="4955575"/>
            <a:ext cx="0" cy="714062"/>
          </a:xfrm>
          <a:prstGeom prst="line">
            <a:avLst/>
          </a:prstGeom>
          <a:ln w="38100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42EBB46-16B9-651C-1244-BD0FC42CAF80}"/>
              </a:ext>
            </a:extLst>
          </p:cNvPr>
          <p:cNvCxnSpPr>
            <a:cxnSpLocks/>
          </p:cNvCxnSpPr>
          <p:nvPr/>
        </p:nvCxnSpPr>
        <p:spPr>
          <a:xfrm>
            <a:off x="9294760" y="3292244"/>
            <a:ext cx="0" cy="2377393"/>
          </a:xfrm>
          <a:prstGeom prst="line">
            <a:avLst/>
          </a:prstGeom>
          <a:ln w="38100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E39FCC3-039A-6797-0D8E-9BC5157E2CF4}"/>
                  </a:ext>
                </a:extLst>
              </p:cNvPr>
              <p:cNvSpPr txBox="1"/>
              <p:nvPr/>
            </p:nvSpPr>
            <p:spPr>
              <a:xfrm>
                <a:off x="2540020" y="5638786"/>
                <a:ext cx="63064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00B0F0"/>
                          </a:solidFill>
                          <a:effectLst/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E39FCC3-039A-6797-0D8E-9BC5157E2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0020" y="5638786"/>
                <a:ext cx="630648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4AF2AE7-CE79-AC5B-8B23-8517311451ED}"/>
                  </a:ext>
                </a:extLst>
              </p:cNvPr>
              <p:cNvSpPr txBox="1"/>
              <p:nvPr/>
            </p:nvSpPr>
            <p:spPr>
              <a:xfrm>
                <a:off x="8979436" y="5669637"/>
                <a:ext cx="63064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00B0F0"/>
                          </a:solidFill>
                          <a:effectLst/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4AF2AE7-CE79-AC5B-8B23-8517311451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9436" y="5669637"/>
                <a:ext cx="630648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4373F8C-81BC-1A13-041B-976CA0D5C9FD}"/>
              </a:ext>
            </a:extLst>
          </p:cNvPr>
          <p:cNvSpPr/>
          <p:nvPr/>
        </p:nvSpPr>
        <p:spPr>
          <a:xfrm>
            <a:off x="2881223" y="2994436"/>
            <a:ext cx="6400801" cy="1770809"/>
          </a:xfrm>
          <a:custGeom>
            <a:avLst/>
            <a:gdLst>
              <a:gd name="connsiteX0" fmla="*/ 0 w 7263442"/>
              <a:gd name="connsiteY0" fmla="*/ 813775 h 1645496"/>
              <a:gd name="connsiteX1" fmla="*/ 577970 w 7263442"/>
              <a:gd name="connsiteY1" fmla="*/ 123662 h 1645496"/>
              <a:gd name="connsiteX2" fmla="*/ 1233578 w 7263442"/>
              <a:gd name="connsiteY2" fmla="*/ 28772 h 1645496"/>
              <a:gd name="connsiteX3" fmla="*/ 1880559 w 7263442"/>
              <a:gd name="connsiteY3" fmla="*/ 451466 h 1645496"/>
              <a:gd name="connsiteX4" fmla="*/ 2544793 w 7263442"/>
              <a:gd name="connsiteY4" fmla="*/ 1331360 h 1645496"/>
              <a:gd name="connsiteX5" fmla="*/ 3381555 w 7263442"/>
              <a:gd name="connsiteY5" fmla="*/ 1616032 h 1645496"/>
              <a:gd name="connsiteX6" fmla="*/ 4675517 w 7263442"/>
              <a:gd name="connsiteY6" fmla="*/ 1616032 h 1645496"/>
              <a:gd name="connsiteX7" fmla="*/ 5158597 w 7263442"/>
              <a:gd name="connsiteY7" fmla="*/ 1434877 h 1645496"/>
              <a:gd name="connsiteX8" fmla="*/ 5598544 w 7263442"/>
              <a:gd name="connsiteY8" fmla="*/ 865534 h 1645496"/>
              <a:gd name="connsiteX9" fmla="*/ 6047117 w 7263442"/>
              <a:gd name="connsiteY9" fmla="*/ 494598 h 1645496"/>
              <a:gd name="connsiteX10" fmla="*/ 6581955 w 7263442"/>
              <a:gd name="connsiteY10" fmla="*/ 477345 h 1645496"/>
              <a:gd name="connsiteX11" fmla="*/ 7263442 w 7263442"/>
              <a:gd name="connsiteY11" fmla="*/ 874160 h 1645496"/>
              <a:gd name="connsiteX0" fmla="*/ 0 w 7147382"/>
              <a:gd name="connsiteY0" fmla="*/ 1632082 h 1687426"/>
              <a:gd name="connsiteX1" fmla="*/ 461910 w 7147382"/>
              <a:gd name="connsiteY1" fmla="*/ 165592 h 1687426"/>
              <a:gd name="connsiteX2" fmla="*/ 1117518 w 7147382"/>
              <a:gd name="connsiteY2" fmla="*/ 70702 h 1687426"/>
              <a:gd name="connsiteX3" fmla="*/ 1764499 w 7147382"/>
              <a:gd name="connsiteY3" fmla="*/ 493396 h 1687426"/>
              <a:gd name="connsiteX4" fmla="*/ 2428733 w 7147382"/>
              <a:gd name="connsiteY4" fmla="*/ 1373290 h 1687426"/>
              <a:gd name="connsiteX5" fmla="*/ 3265495 w 7147382"/>
              <a:gd name="connsiteY5" fmla="*/ 1657962 h 1687426"/>
              <a:gd name="connsiteX6" fmla="*/ 4559457 w 7147382"/>
              <a:gd name="connsiteY6" fmla="*/ 1657962 h 1687426"/>
              <a:gd name="connsiteX7" fmla="*/ 5042537 w 7147382"/>
              <a:gd name="connsiteY7" fmla="*/ 1476807 h 1687426"/>
              <a:gd name="connsiteX8" fmla="*/ 5482484 w 7147382"/>
              <a:gd name="connsiteY8" fmla="*/ 907464 h 1687426"/>
              <a:gd name="connsiteX9" fmla="*/ 5931057 w 7147382"/>
              <a:gd name="connsiteY9" fmla="*/ 536528 h 1687426"/>
              <a:gd name="connsiteX10" fmla="*/ 6465895 w 7147382"/>
              <a:gd name="connsiteY10" fmla="*/ 519275 h 1687426"/>
              <a:gd name="connsiteX11" fmla="*/ 7147382 w 7147382"/>
              <a:gd name="connsiteY11" fmla="*/ 916090 h 1687426"/>
              <a:gd name="connsiteX0" fmla="*/ 0 w 7147382"/>
              <a:gd name="connsiteY0" fmla="*/ 1561446 h 1616790"/>
              <a:gd name="connsiteX1" fmla="*/ 587643 w 7147382"/>
              <a:gd name="connsiteY1" fmla="*/ 448639 h 1616790"/>
              <a:gd name="connsiteX2" fmla="*/ 1117518 w 7147382"/>
              <a:gd name="connsiteY2" fmla="*/ 66 h 1616790"/>
              <a:gd name="connsiteX3" fmla="*/ 1764499 w 7147382"/>
              <a:gd name="connsiteY3" fmla="*/ 422760 h 1616790"/>
              <a:gd name="connsiteX4" fmla="*/ 2428733 w 7147382"/>
              <a:gd name="connsiteY4" fmla="*/ 1302654 h 1616790"/>
              <a:gd name="connsiteX5" fmla="*/ 3265495 w 7147382"/>
              <a:gd name="connsiteY5" fmla="*/ 1587326 h 1616790"/>
              <a:gd name="connsiteX6" fmla="*/ 4559457 w 7147382"/>
              <a:gd name="connsiteY6" fmla="*/ 1587326 h 1616790"/>
              <a:gd name="connsiteX7" fmla="*/ 5042537 w 7147382"/>
              <a:gd name="connsiteY7" fmla="*/ 1406171 h 1616790"/>
              <a:gd name="connsiteX8" fmla="*/ 5482484 w 7147382"/>
              <a:gd name="connsiteY8" fmla="*/ 836828 h 1616790"/>
              <a:gd name="connsiteX9" fmla="*/ 5931057 w 7147382"/>
              <a:gd name="connsiteY9" fmla="*/ 465892 h 1616790"/>
              <a:gd name="connsiteX10" fmla="*/ 6465895 w 7147382"/>
              <a:gd name="connsiteY10" fmla="*/ 448639 h 1616790"/>
              <a:gd name="connsiteX11" fmla="*/ 7147382 w 7147382"/>
              <a:gd name="connsiteY11" fmla="*/ 845454 h 1616790"/>
              <a:gd name="connsiteX0" fmla="*/ 0 w 7147382"/>
              <a:gd name="connsiteY0" fmla="*/ 1569421 h 1624765"/>
              <a:gd name="connsiteX1" fmla="*/ 587643 w 7147382"/>
              <a:gd name="connsiteY1" fmla="*/ 456614 h 1624765"/>
              <a:gd name="connsiteX2" fmla="*/ 1117518 w 7147382"/>
              <a:gd name="connsiteY2" fmla="*/ 8041 h 1624765"/>
              <a:gd name="connsiteX3" fmla="*/ 1919247 w 7147382"/>
              <a:gd name="connsiteY3" fmla="*/ 258206 h 1624765"/>
              <a:gd name="connsiteX4" fmla="*/ 2428733 w 7147382"/>
              <a:gd name="connsiteY4" fmla="*/ 1310629 h 1624765"/>
              <a:gd name="connsiteX5" fmla="*/ 3265495 w 7147382"/>
              <a:gd name="connsiteY5" fmla="*/ 1595301 h 1624765"/>
              <a:gd name="connsiteX6" fmla="*/ 4559457 w 7147382"/>
              <a:gd name="connsiteY6" fmla="*/ 1595301 h 1624765"/>
              <a:gd name="connsiteX7" fmla="*/ 5042537 w 7147382"/>
              <a:gd name="connsiteY7" fmla="*/ 1414146 h 1624765"/>
              <a:gd name="connsiteX8" fmla="*/ 5482484 w 7147382"/>
              <a:gd name="connsiteY8" fmla="*/ 844803 h 1624765"/>
              <a:gd name="connsiteX9" fmla="*/ 5931057 w 7147382"/>
              <a:gd name="connsiteY9" fmla="*/ 473867 h 1624765"/>
              <a:gd name="connsiteX10" fmla="*/ 6465895 w 7147382"/>
              <a:gd name="connsiteY10" fmla="*/ 456614 h 1624765"/>
              <a:gd name="connsiteX11" fmla="*/ 7147382 w 7147382"/>
              <a:gd name="connsiteY11" fmla="*/ 853429 h 1624765"/>
              <a:gd name="connsiteX0" fmla="*/ 0 w 7147382"/>
              <a:gd name="connsiteY0" fmla="*/ 1565827 h 1660959"/>
              <a:gd name="connsiteX1" fmla="*/ 587643 w 7147382"/>
              <a:gd name="connsiteY1" fmla="*/ 453020 h 1660959"/>
              <a:gd name="connsiteX2" fmla="*/ 1117518 w 7147382"/>
              <a:gd name="connsiteY2" fmla="*/ 4447 h 1660959"/>
              <a:gd name="connsiteX3" fmla="*/ 1919247 w 7147382"/>
              <a:gd name="connsiteY3" fmla="*/ 254612 h 1660959"/>
              <a:gd name="connsiteX4" fmla="*/ 3028377 w 7147382"/>
              <a:gd name="connsiteY4" fmla="*/ 754944 h 1660959"/>
              <a:gd name="connsiteX5" fmla="*/ 3265495 w 7147382"/>
              <a:gd name="connsiteY5" fmla="*/ 1591707 h 1660959"/>
              <a:gd name="connsiteX6" fmla="*/ 4559457 w 7147382"/>
              <a:gd name="connsiteY6" fmla="*/ 1591707 h 1660959"/>
              <a:gd name="connsiteX7" fmla="*/ 5042537 w 7147382"/>
              <a:gd name="connsiteY7" fmla="*/ 1410552 h 1660959"/>
              <a:gd name="connsiteX8" fmla="*/ 5482484 w 7147382"/>
              <a:gd name="connsiteY8" fmla="*/ 841209 h 1660959"/>
              <a:gd name="connsiteX9" fmla="*/ 5931057 w 7147382"/>
              <a:gd name="connsiteY9" fmla="*/ 470273 h 1660959"/>
              <a:gd name="connsiteX10" fmla="*/ 6465895 w 7147382"/>
              <a:gd name="connsiteY10" fmla="*/ 453020 h 1660959"/>
              <a:gd name="connsiteX11" fmla="*/ 7147382 w 7147382"/>
              <a:gd name="connsiteY11" fmla="*/ 849835 h 1660959"/>
              <a:gd name="connsiteX0" fmla="*/ 0 w 7147382"/>
              <a:gd name="connsiteY0" fmla="*/ 1565827 h 1591733"/>
              <a:gd name="connsiteX1" fmla="*/ 587643 w 7147382"/>
              <a:gd name="connsiteY1" fmla="*/ 453020 h 1591733"/>
              <a:gd name="connsiteX2" fmla="*/ 1117518 w 7147382"/>
              <a:gd name="connsiteY2" fmla="*/ 4447 h 1591733"/>
              <a:gd name="connsiteX3" fmla="*/ 1919247 w 7147382"/>
              <a:gd name="connsiteY3" fmla="*/ 254612 h 1591733"/>
              <a:gd name="connsiteX4" fmla="*/ 3028377 w 7147382"/>
              <a:gd name="connsiteY4" fmla="*/ 754944 h 1591733"/>
              <a:gd name="connsiteX5" fmla="*/ 3923170 w 7147382"/>
              <a:gd name="connsiteY5" fmla="*/ 1401926 h 1591733"/>
              <a:gd name="connsiteX6" fmla="*/ 4559457 w 7147382"/>
              <a:gd name="connsiteY6" fmla="*/ 1591707 h 1591733"/>
              <a:gd name="connsiteX7" fmla="*/ 5042537 w 7147382"/>
              <a:gd name="connsiteY7" fmla="*/ 1410552 h 1591733"/>
              <a:gd name="connsiteX8" fmla="*/ 5482484 w 7147382"/>
              <a:gd name="connsiteY8" fmla="*/ 841209 h 1591733"/>
              <a:gd name="connsiteX9" fmla="*/ 5931057 w 7147382"/>
              <a:gd name="connsiteY9" fmla="*/ 470273 h 1591733"/>
              <a:gd name="connsiteX10" fmla="*/ 6465895 w 7147382"/>
              <a:gd name="connsiteY10" fmla="*/ 453020 h 1591733"/>
              <a:gd name="connsiteX11" fmla="*/ 7147382 w 7147382"/>
              <a:gd name="connsiteY11" fmla="*/ 849835 h 1591733"/>
              <a:gd name="connsiteX0" fmla="*/ 0 w 7147382"/>
              <a:gd name="connsiteY0" fmla="*/ 1565827 h 1592303"/>
              <a:gd name="connsiteX1" fmla="*/ 587643 w 7147382"/>
              <a:gd name="connsiteY1" fmla="*/ 453020 h 1592303"/>
              <a:gd name="connsiteX2" fmla="*/ 1117518 w 7147382"/>
              <a:gd name="connsiteY2" fmla="*/ 4447 h 1592303"/>
              <a:gd name="connsiteX3" fmla="*/ 1919247 w 7147382"/>
              <a:gd name="connsiteY3" fmla="*/ 254612 h 1592303"/>
              <a:gd name="connsiteX4" fmla="*/ 3028377 w 7147382"/>
              <a:gd name="connsiteY4" fmla="*/ 754944 h 1592303"/>
              <a:gd name="connsiteX5" fmla="*/ 3923170 w 7147382"/>
              <a:gd name="connsiteY5" fmla="*/ 1401926 h 1592303"/>
              <a:gd name="connsiteX6" fmla="*/ 4559457 w 7147382"/>
              <a:gd name="connsiteY6" fmla="*/ 1591707 h 1592303"/>
              <a:gd name="connsiteX7" fmla="*/ 5042538 w 7147382"/>
              <a:gd name="connsiteY7" fmla="*/ 1358793 h 1592303"/>
              <a:gd name="connsiteX8" fmla="*/ 5482484 w 7147382"/>
              <a:gd name="connsiteY8" fmla="*/ 841209 h 1592303"/>
              <a:gd name="connsiteX9" fmla="*/ 5931057 w 7147382"/>
              <a:gd name="connsiteY9" fmla="*/ 470273 h 1592303"/>
              <a:gd name="connsiteX10" fmla="*/ 6465895 w 7147382"/>
              <a:gd name="connsiteY10" fmla="*/ 453020 h 1592303"/>
              <a:gd name="connsiteX11" fmla="*/ 7147382 w 7147382"/>
              <a:gd name="connsiteY11" fmla="*/ 849835 h 1592303"/>
              <a:gd name="connsiteX0" fmla="*/ 0 w 7147382"/>
              <a:gd name="connsiteY0" fmla="*/ 1565827 h 1592303"/>
              <a:gd name="connsiteX1" fmla="*/ 587643 w 7147382"/>
              <a:gd name="connsiteY1" fmla="*/ 453020 h 1592303"/>
              <a:gd name="connsiteX2" fmla="*/ 1117518 w 7147382"/>
              <a:gd name="connsiteY2" fmla="*/ 4447 h 1592303"/>
              <a:gd name="connsiteX3" fmla="*/ 1919247 w 7147382"/>
              <a:gd name="connsiteY3" fmla="*/ 254612 h 1592303"/>
              <a:gd name="connsiteX4" fmla="*/ 3028377 w 7147382"/>
              <a:gd name="connsiteY4" fmla="*/ 754944 h 1592303"/>
              <a:gd name="connsiteX5" fmla="*/ 3923170 w 7147382"/>
              <a:gd name="connsiteY5" fmla="*/ 1401926 h 1592303"/>
              <a:gd name="connsiteX6" fmla="*/ 4559457 w 7147382"/>
              <a:gd name="connsiteY6" fmla="*/ 1591707 h 1592303"/>
              <a:gd name="connsiteX7" fmla="*/ 5042538 w 7147382"/>
              <a:gd name="connsiteY7" fmla="*/ 1358793 h 1592303"/>
              <a:gd name="connsiteX8" fmla="*/ 5482484 w 7147382"/>
              <a:gd name="connsiteY8" fmla="*/ 841209 h 1592303"/>
              <a:gd name="connsiteX9" fmla="*/ 6047118 w 7147382"/>
              <a:gd name="connsiteY9" fmla="*/ 168348 h 1592303"/>
              <a:gd name="connsiteX10" fmla="*/ 6465895 w 7147382"/>
              <a:gd name="connsiteY10" fmla="*/ 453020 h 1592303"/>
              <a:gd name="connsiteX11" fmla="*/ 7147382 w 7147382"/>
              <a:gd name="connsiteY11" fmla="*/ 849835 h 1592303"/>
              <a:gd name="connsiteX0" fmla="*/ 0 w 7147382"/>
              <a:gd name="connsiteY0" fmla="*/ 1752949 h 1779425"/>
              <a:gd name="connsiteX1" fmla="*/ 587643 w 7147382"/>
              <a:gd name="connsiteY1" fmla="*/ 640142 h 1779425"/>
              <a:gd name="connsiteX2" fmla="*/ 1117518 w 7147382"/>
              <a:gd name="connsiteY2" fmla="*/ 191569 h 1779425"/>
              <a:gd name="connsiteX3" fmla="*/ 1919247 w 7147382"/>
              <a:gd name="connsiteY3" fmla="*/ 441734 h 1779425"/>
              <a:gd name="connsiteX4" fmla="*/ 3028377 w 7147382"/>
              <a:gd name="connsiteY4" fmla="*/ 942066 h 1779425"/>
              <a:gd name="connsiteX5" fmla="*/ 3923170 w 7147382"/>
              <a:gd name="connsiteY5" fmla="*/ 1589048 h 1779425"/>
              <a:gd name="connsiteX6" fmla="*/ 4559457 w 7147382"/>
              <a:gd name="connsiteY6" fmla="*/ 1778829 h 1779425"/>
              <a:gd name="connsiteX7" fmla="*/ 5042538 w 7147382"/>
              <a:gd name="connsiteY7" fmla="*/ 1545915 h 1779425"/>
              <a:gd name="connsiteX8" fmla="*/ 5482484 w 7147382"/>
              <a:gd name="connsiteY8" fmla="*/ 1028331 h 1779425"/>
              <a:gd name="connsiteX9" fmla="*/ 6047118 w 7147382"/>
              <a:gd name="connsiteY9" fmla="*/ 355470 h 1779425"/>
              <a:gd name="connsiteX10" fmla="*/ 6456224 w 7147382"/>
              <a:gd name="connsiteY10" fmla="*/ 10414 h 1779425"/>
              <a:gd name="connsiteX11" fmla="*/ 7147382 w 7147382"/>
              <a:gd name="connsiteY11" fmla="*/ 1036957 h 1779425"/>
              <a:gd name="connsiteX0" fmla="*/ 0 w 7089352"/>
              <a:gd name="connsiteY0" fmla="*/ 1752949 h 1779425"/>
              <a:gd name="connsiteX1" fmla="*/ 587643 w 7089352"/>
              <a:gd name="connsiteY1" fmla="*/ 640142 h 1779425"/>
              <a:gd name="connsiteX2" fmla="*/ 1117518 w 7089352"/>
              <a:gd name="connsiteY2" fmla="*/ 191569 h 1779425"/>
              <a:gd name="connsiteX3" fmla="*/ 1919247 w 7089352"/>
              <a:gd name="connsiteY3" fmla="*/ 441734 h 1779425"/>
              <a:gd name="connsiteX4" fmla="*/ 3028377 w 7089352"/>
              <a:gd name="connsiteY4" fmla="*/ 942066 h 1779425"/>
              <a:gd name="connsiteX5" fmla="*/ 3923170 w 7089352"/>
              <a:gd name="connsiteY5" fmla="*/ 1589048 h 1779425"/>
              <a:gd name="connsiteX6" fmla="*/ 4559457 w 7089352"/>
              <a:gd name="connsiteY6" fmla="*/ 1778829 h 1779425"/>
              <a:gd name="connsiteX7" fmla="*/ 5042538 w 7089352"/>
              <a:gd name="connsiteY7" fmla="*/ 1545915 h 1779425"/>
              <a:gd name="connsiteX8" fmla="*/ 5482484 w 7089352"/>
              <a:gd name="connsiteY8" fmla="*/ 1028331 h 1779425"/>
              <a:gd name="connsiteX9" fmla="*/ 6047118 w 7089352"/>
              <a:gd name="connsiteY9" fmla="*/ 355470 h 1779425"/>
              <a:gd name="connsiteX10" fmla="*/ 6456224 w 7089352"/>
              <a:gd name="connsiteY10" fmla="*/ 10414 h 1779425"/>
              <a:gd name="connsiteX11" fmla="*/ 7089352 w 7089352"/>
              <a:gd name="connsiteY11" fmla="*/ 200195 h 1779425"/>
              <a:gd name="connsiteX0" fmla="*/ 0 w 7089352"/>
              <a:gd name="connsiteY0" fmla="*/ 1755589 h 1782065"/>
              <a:gd name="connsiteX1" fmla="*/ 587643 w 7089352"/>
              <a:gd name="connsiteY1" fmla="*/ 642782 h 1782065"/>
              <a:gd name="connsiteX2" fmla="*/ 1117518 w 7089352"/>
              <a:gd name="connsiteY2" fmla="*/ 194209 h 1782065"/>
              <a:gd name="connsiteX3" fmla="*/ 1919247 w 7089352"/>
              <a:gd name="connsiteY3" fmla="*/ 444374 h 1782065"/>
              <a:gd name="connsiteX4" fmla="*/ 3028377 w 7089352"/>
              <a:gd name="connsiteY4" fmla="*/ 944706 h 1782065"/>
              <a:gd name="connsiteX5" fmla="*/ 3923170 w 7089352"/>
              <a:gd name="connsiteY5" fmla="*/ 1591688 h 1782065"/>
              <a:gd name="connsiteX6" fmla="*/ 4559457 w 7089352"/>
              <a:gd name="connsiteY6" fmla="*/ 1781469 h 1782065"/>
              <a:gd name="connsiteX7" fmla="*/ 5042538 w 7089352"/>
              <a:gd name="connsiteY7" fmla="*/ 1548555 h 1782065"/>
              <a:gd name="connsiteX8" fmla="*/ 5482484 w 7089352"/>
              <a:gd name="connsiteY8" fmla="*/ 1030971 h 1782065"/>
              <a:gd name="connsiteX9" fmla="*/ 5969745 w 7089352"/>
              <a:gd name="connsiteY9" fmla="*/ 297725 h 1782065"/>
              <a:gd name="connsiteX10" fmla="*/ 6456224 w 7089352"/>
              <a:gd name="connsiteY10" fmla="*/ 13054 h 1782065"/>
              <a:gd name="connsiteX11" fmla="*/ 7089352 w 7089352"/>
              <a:gd name="connsiteY11" fmla="*/ 202835 h 1782065"/>
              <a:gd name="connsiteX0" fmla="*/ 0 w 7089352"/>
              <a:gd name="connsiteY0" fmla="*/ 1755589 h 1782065"/>
              <a:gd name="connsiteX1" fmla="*/ 587643 w 7089352"/>
              <a:gd name="connsiteY1" fmla="*/ 642782 h 1782065"/>
              <a:gd name="connsiteX2" fmla="*/ 1117518 w 7089352"/>
              <a:gd name="connsiteY2" fmla="*/ 194209 h 1782065"/>
              <a:gd name="connsiteX3" fmla="*/ 1919247 w 7089352"/>
              <a:gd name="connsiteY3" fmla="*/ 444374 h 1782065"/>
              <a:gd name="connsiteX4" fmla="*/ 3028377 w 7089352"/>
              <a:gd name="connsiteY4" fmla="*/ 944706 h 1782065"/>
              <a:gd name="connsiteX5" fmla="*/ 3923170 w 7089352"/>
              <a:gd name="connsiteY5" fmla="*/ 1591688 h 1782065"/>
              <a:gd name="connsiteX6" fmla="*/ 4559457 w 7089352"/>
              <a:gd name="connsiteY6" fmla="*/ 1781469 h 1782065"/>
              <a:gd name="connsiteX7" fmla="*/ 5042538 w 7089352"/>
              <a:gd name="connsiteY7" fmla="*/ 1548555 h 1782065"/>
              <a:gd name="connsiteX8" fmla="*/ 5482484 w 7089352"/>
              <a:gd name="connsiteY8" fmla="*/ 1030971 h 1782065"/>
              <a:gd name="connsiteX9" fmla="*/ 5931058 w 7089352"/>
              <a:gd name="connsiteY9" fmla="*/ 297725 h 1782065"/>
              <a:gd name="connsiteX10" fmla="*/ 6456224 w 7089352"/>
              <a:gd name="connsiteY10" fmla="*/ 13054 h 1782065"/>
              <a:gd name="connsiteX11" fmla="*/ 7089352 w 7089352"/>
              <a:gd name="connsiteY11" fmla="*/ 202835 h 1782065"/>
              <a:gd name="connsiteX0" fmla="*/ 0 w 7089352"/>
              <a:gd name="connsiteY0" fmla="*/ 1754753 h 1781229"/>
              <a:gd name="connsiteX1" fmla="*/ 587643 w 7089352"/>
              <a:gd name="connsiteY1" fmla="*/ 641946 h 1781229"/>
              <a:gd name="connsiteX2" fmla="*/ 1117518 w 7089352"/>
              <a:gd name="connsiteY2" fmla="*/ 193373 h 1781229"/>
              <a:gd name="connsiteX3" fmla="*/ 1919247 w 7089352"/>
              <a:gd name="connsiteY3" fmla="*/ 443538 h 1781229"/>
              <a:gd name="connsiteX4" fmla="*/ 3028377 w 7089352"/>
              <a:gd name="connsiteY4" fmla="*/ 943870 h 1781229"/>
              <a:gd name="connsiteX5" fmla="*/ 3923170 w 7089352"/>
              <a:gd name="connsiteY5" fmla="*/ 1590852 h 1781229"/>
              <a:gd name="connsiteX6" fmla="*/ 4559457 w 7089352"/>
              <a:gd name="connsiteY6" fmla="*/ 1780633 h 1781229"/>
              <a:gd name="connsiteX7" fmla="*/ 5042538 w 7089352"/>
              <a:gd name="connsiteY7" fmla="*/ 1547719 h 1781229"/>
              <a:gd name="connsiteX8" fmla="*/ 5482484 w 7089352"/>
              <a:gd name="connsiteY8" fmla="*/ 1030135 h 1781229"/>
              <a:gd name="connsiteX9" fmla="*/ 5931058 w 7089352"/>
              <a:gd name="connsiteY9" fmla="*/ 296889 h 1781229"/>
              <a:gd name="connsiteX10" fmla="*/ 6456224 w 7089352"/>
              <a:gd name="connsiteY10" fmla="*/ 12218 h 1781229"/>
              <a:gd name="connsiteX11" fmla="*/ 7089352 w 7089352"/>
              <a:gd name="connsiteY11" fmla="*/ 201999 h 1781229"/>
              <a:gd name="connsiteX0" fmla="*/ 0 w 7089352"/>
              <a:gd name="connsiteY0" fmla="*/ 1744333 h 1770809"/>
              <a:gd name="connsiteX1" fmla="*/ 587643 w 7089352"/>
              <a:gd name="connsiteY1" fmla="*/ 631526 h 1770809"/>
              <a:gd name="connsiteX2" fmla="*/ 1117518 w 7089352"/>
              <a:gd name="connsiteY2" fmla="*/ 182953 h 1770809"/>
              <a:gd name="connsiteX3" fmla="*/ 1919247 w 7089352"/>
              <a:gd name="connsiteY3" fmla="*/ 433118 h 1770809"/>
              <a:gd name="connsiteX4" fmla="*/ 3028377 w 7089352"/>
              <a:gd name="connsiteY4" fmla="*/ 933450 h 1770809"/>
              <a:gd name="connsiteX5" fmla="*/ 3923170 w 7089352"/>
              <a:gd name="connsiteY5" fmla="*/ 1580432 h 1770809"/>
              <a:gd name="connsiteX6" fmla="*/ 4559457 w 7089352"/>
              <a:gd name="connsiteY6" fmla="*/ 1770213 h 1770809"/>
              <a:gd name="connsiteX7" fmla="*/ 5042538 w 7089352"/>
              <a:gd name="connsiteY7" fmla="*/ 1537299 h 1770809"/>
              <a:gd name="connsiteX8" fmla="*/ 5482484 w 7089352"/>
              <a:gd name="connsiteY8" fmla="*/ 1019715 h 1770809"/>
              <a:gd name="connsiteX9" fmla="*/ 5931058 w 7089352"/>
              <a:gd name="connsiteY9" fmla="*/ 286469 h 1770809"/>
              <a:gd name="connsiteX10" fmla="*/ 6456224 w 7089352"/>
              <a:gd name="connsiteY10" fmla="*/ 1798 h 1770809"/>
              <a:gd name="connsiteX11" fmla="*/ 7089352 w 7089352"/>
              <a:gd name="connsiteY11" fmla="*/ 191579 h 1770809"/>
              <a:gd name="connsiteX0" fmla="*/ 0 w 7089352"/>
              <a:gd name="connsiteY0" fmla="*/ 1744333 h 1770809"/>
              <a:gd name="connsiteX1" fmla="*/ 587643 w 7089352"/>
              <a:gd name="connsiteY1" fmla="*/ 631526 h 1770809"/>
              <a:gd name="connsiteX2" fmla="*/ 1117518 w 7089352"/>
              <a:gd name="connsiteY2" fmla="*/ 182953 h 1770809"/>
              <a:gd name="connsiteX3" fmla="*/ 1919247 w 7089352"/>
              <a:gd name="connsiteY3" fmla="*/ 433118 h 1770809"/>
              <a:gd name="connsiteX4" fmla="*/ 3028377 w 7089352"/>
              <a:gd name="connsiteY4" fmla="*/ 933450 h 1770809"/>
              <a:gd name="connsiteX5" fmla="*/ 3923170 w 7089352"/>
              <a:gd name="connsiteY5" fmla="*/ 1580432 h 1770809"/>
              <a:gd name="connsiteX6" fmla="*/ 4559457 w 7089352"/>
              <a:gd name="connsiteY6" fmla="*/ 1770213 h 1770809"/>
              <a:gd name="connsiteX7" fmla="*/ 5042538 w 7089352"/>
              <a:gd name="connsiteY7" fmla="*/ 1537299 h 1770809"/>
              <a:gd name="connsiteX8" fmla="*/ 5482484 w 7089352"/>
              <a:gd name="connsiteY8" fmla="*/ 1019715 h 1770809"/>
              <a:gd name="connsiteX9" fmla="*/ 5931058 w 7089352"/>
              <a:gd name="connsiteY9" fmla="*/ 286469 h 1770809"/>
              <a:gd name="connsiteX10" fmla="*/ 6456224 w 7089352"/>
              <a:gd name="connsiteY10" fmla="*/ 1798 h 1770809"/>
              <a:gd name="connsiteX11" fmla="*/ 7089352 w 7089352"/>
              <a:gd name="connsiteY11" fmla="*/ 191579 h 1770809"/>
              <a:gd name="connsiteX0" fmla="*/ 0 w 7089352"/>
              <a:gd name="connsiteY0" fmla="*/ 1744333 h 1770809"/>
              <a:gd name="connsiteX1" fmla="*/ 587643 w 7089352"/>
              <a:gd name="connsiteY1" fmla="*/ 631526 h 1770809"/>
              <a:gd name="connsiteX2" fmla="*/ 1117518 w 7089352"/>
              <a:gd name="connsiteY2" fmla="*/ 182953 h 1770809"/>
              <a:gd name="connsiteX3" fmla="*/ 1919247 w 7089352"/>
              <a:gd name="connsiteY3" fmla="*/ 433118 h 1770809"/>
              <a:gd name="connsiteX4" fmla="*/ 3028377 w 7089352"/>
              <a:gd name="connsiteY4" fmla="*/ 933450 h 1770809"/>
              <a:gd name="connsiteX5" fmla="*/ 3923170 w 7089352"/>
              <a:gd name="connsiteY5" fmla="*/ 1580432 h 1770809"/>
              <a:gd name="connsiteX6" fmla="*/ 4559457 w 7089352"/>
              <a:gd name="connsiteY6" fmla="*/ 1770213 h 1770809"/>
              <a:gd name="connsiteX7" fmla="*/ 5042538 w 7089352"/>
              <a:gd name="connsiteY7" fmla="*/ 1537299 h 1770809"/>
              <a:gd name="connsiteX8" fmla="*/ 5482484 w 7089352"/>
              <a:gd name="connsiteY8" fmla="*/ 1019715 h 1770809"/>
              <a:gd name="connsiteX9" fmla="*/ 5931058 w 7089352"/>
              <a:gd name="connsiteY9" fmla="*/ 286469 h 1770809"/>
              <a:gd name="connsiteX10" fmla="*/ 6456224 w 7089352"/>
              <a:gd name="connsiteY10" fmla="*/ 1798 h 1770809"/>
              <a:gd name="connsiteX11" fmla="*/ 7089352 w 7089352"/>
              <a:gd name="connsiteY11" fmla="*/ 191579 h 1770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089352" h="1770809">
                <a:moveTo>
                  <a:pt x="0" y="1744333"/>
                </a:moveTo>
                <a:cubicBezTo>
                  <a:pt x="186187" y="1464693"/>
                  <a:pt x="401390" y="891756"/>
                  <a:pt x="587643" y="631526"/>
                </a:cubicBezTo>
                <a:cubicBezTo>
                  <a:pt x="773896" y="371296"/>
                  <a:pt x="895584" y="216021"/>
                  <a:pt x="1117518" y="182953"/>
                </a:cubicBezTo>
                <a:cubicBezTo>
                  <a:pt x="1339452" y="149885"/>
                  <a:pt x="1600771" y="308035"/>
                  <a:pt x="1919247" y="433118"/>
                </a:cubicBezTo>
                <a:cubicBezTo>
                  <a:pt x="2237723" y="558201"/>
                  <a:pt x="2694390" y="742231"/>
                  <a:pt x="3028377" y="933450"/>
                </a:cubicBezTo>
                <a:cubicBezTo>
                  <a:pt x="3362364" y="1124669"/>
                  <a:pt x="3667990" y="1440972"/>
                  <a:pt x="3923170" y="1580432"/>
                </a:cubicBezTo>
                <a:cubicBezTo>
                  <a:pt x="4178350" y="1719892"/>
                  <a:pt x="4372896" y="1777402"/>
                  <a:pt x="4559457" y="1770213"/>
                </a:cubicBezTo>
                <a:cubicBezTo>
                  <a:pt x="4746018" y="1763024"/>
                  <a:pt x="4888700" y="1662382"/>
                  <a:pt x="5042538" y="1537299"/>
                </a:cubicBezTo>
                <a:cubicBezTo>
                  <a:pt x="5196376" y="1412216"/>
                  <a:pt x="5334397" y="1228187"/>
                  <a:pt x="5482484" y="1019715"/>
                </a:cubicBezTo>
                <a:cubicBezTo>
                  <a:pt x="5630571" y="811243"/>
                  <a:pt x="5797783" y="438869"/>
                  <a:pt x="5931058" y="286469"/>
                </a:cubicBezTo>
                <a:cubicBezTo>
                  <a:pt x="6064333" y="134069"/>
                  <a:pt x="6243832" y="-18330"/>
                  <a:pt x="6456224" y="1798"/>
                </a:cubicBezTo>
                <a:cubicBezTo>
                  <a:pt x="6697634" y="13298"/>
                  <a:pt x="6916824" y="82311"/>
                  <a:pt x="7089352" y="191579"/>
                </a:cubicBezTo>
              </a:path>
            </a:pathLst>
          </a:custGeom>
          <a:noFill/>
          <a:ln w="762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C0DEED9-626D-BC0C-5F1E-341E58C019B1}"/>
              </a:ext>
            </a:extLst>
          </p:cNvPr>
          <p:cNvSpPr/>
          <p:nvPr/>
        </p:nvSpPr>
        <p:spPr>
          <a:xfrm>
            <a:off x="2750592" y="4696205"/>
            <a:ext cx="189780" cy="19581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35C23FB-8C62-706A-42FC-759E75782DCF}"/>
              </a:ext>
            </a:extLst>
          </p:cNvPr>
          <p:cNvSpPr/>
          <p:nvPr/>
        </p:nvSpPr>
        <p:spPr>
          <a:xfrm>
            <a:off x="9187134" y="3096426"/>
            <a:ext cx="189780" cy="19581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8A43BE6-A593-6ED6-3CA7-90FD2A5C20F1}"/>
                  </a:ext>
                </a:extLst>
              </p:cNvPr>
              <p:cNvSpPr txBox="1"/>
              <p:nvPr/>
            </p:nvSpPr>
            <p:spPr>
              <a:xfrm>
                <a:off x="5601013" y="2530110"/>
                <a:ext cx="1449243" cy="6721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600" b="0" i="1" smtClean="0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1600" b="0" i="1" smtClean="0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600" b="0" i="1" smtClean="0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sz="1600" i="1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600" i="1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600" i="1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600" i="1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sz="1600" i="1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schemeClr val="accent5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solidFill>
                                            <a:schemeClr val="accent5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solidFill>
                                            <a:schemeClr val="accent5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solidFill>
                                            <a:schemeClr val="accent5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1600" i="1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sz="1600" i="1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sz="1600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8A43BE6-A593-6ED6-3CA7-90FD2A5C20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1013" y="2530110"/>
                <a:ext cx="1449243" cy="672172"/>
              </a:xfrm>
              <a:prstGeom prst="rect">
                <a:avLst/>
              </a:prstGeom>
              <a:blipFill>
                <a:blip r:embed="rId9"/>
                <a:stretch>
                  <a:fillRect b="-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DE71CDB-7295-3BD3-3F69-3962D3473E5B}"/>
                  </a:ext>
                </a:extLst>
              </p:cNvPr>
              <p:cNvSpPr txBox="1"/>
              <p:nvPr/>
            </p:nvSpPr>
            <p:spPr>
              <a:xfrm>
                <a:off x="5205141" y="2756014"/>
                <a:ext cx="38920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6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600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DE71CDB-7295-3BD3-3F69-3962D3473E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5141" y="2756014"/>
                <a:ext cx="389209" cy="246221"/>
              </a:xfrm>
              <a:prstGeom prst="rect">
                <a:avLst/>
              </a:prstGeom>
              <a:blipFill>
                <a:blip r:embed="rId10"/>
                <a:stretch>
                  <a:fillRect l="-12500" r="-4688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44502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A72668-3C46-0074-2E06-E30F707C325A}"/>
              </a:ext>
            </a:extLst>
          </p:cNvPr>
          <p:cNvCxnSpPr/>
          <p:nvPr/>
        </p:nvCxnSpPr>
        <p:spPr>
          <a:xfrm>
            <a:off x="2234242" y="2576915"/>
            <a:ext cx="0" cy="3851847"/>
          </a:xfrm>
          <a:prstGeom prst="line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013CBB0-F4DB-9B7E-21AD-32A0D3BEEA98}"/>
              </a:ext>
            </a:extLst>
          </p:cNvPr>
          <p:cNvCxnSpPr/>
          <p:nvPr/>
        </p:nvCxnSpPr>
        <p:spPr>
          <a:xfrm>
            <a:off x="1613140" y="5479856"/>
            <a:ext cx="868680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4373F8C-81BC-1A13-041B-976CA0D5C9FD}"/>
              </a:ext>
            </a:extLst>
          </p:cNvPr>
          <p:cNvSpPr/>
          <p:nvPr/>
        </p:nvSpPr>
        <p:spPr>
          <a:xfrm>
            <a:off x="2881223" y="2994436"/>
            <a:ext cx="6400801" cy="1770809"/>
          </a:xfrm>
          <a:custGeom>
            <a:avLst/>
            <a:gdLst>
              <a:gd name="connsiteX0" fmla="*/ 0 w 7263442"/>
              <a:gd name="connsiteY0" fmla="*/ 813775 h 1645496"/>
              <a:gd name="connsiteX1" fmla="*/ 577970 w 7263442"/>
              <a:gd name="connsiteY1" fmla="*/ 123662 h 1645496"/>
              <a:gd name="connsiteX2" fmla="*/ 1233578 w 7263442"/>
              <a:gd name="connsiteY2" fmla="*/ 28772 h 1645496"/>
              <a:gd name="connsiteX3" fmla="*/ 1880559 w 7263442"/>
              <a:gd name="connsiteY3" fmla="*/ 451466 h 1645496"/>
              <a:gd name="connsiteX4" fmla="*/ 2544793 w 7263442"/>
              <a:gd name="connsiteY4" fmla="*/ 1331360 h 1645496"/>
              <a:gd name="connsiteX5" fmla="*/ 3381555 w 7263442"/>
              <a:gd name="connsiteY5" fmla="*/ 1616032 h 1645496"/>
              <a:gd name="connsiteX6" fmla="*/ 4675517 w 7263442"/>
              <a:gd name="connsiteY6" fmla="*/ 1616032 h 1645496"/>
              <a:gd name="connsiteX7" fmla="*/ 5158597 w 7263442"/>
              <a:gd name="connsiteY7" fmla="*/ 1434877 h 1645496"/>
              <a:gd name="connsiteX8" fmla="*/ 5598544 w 7263442"/>
              <a:gd name="connsiteY8" fmla="*/ 865534 h 1645496"/>
              <a:gd name="connsiteX9" fmla="*/ 6047117 w 7263442"/>
              <a:gd name="connsiteY9" fmla="*/ 494598 h 1645496"/>
              <a:gd name="connsiteX10" fmla="*/ 6581955 w 7263442"/>
              <a:gd name="connsiteY10" fmla="*/ 477345 h 1645496"/>
              <a:gd name="connsiteX11" fmla="*/ 7263442 w 7263442"/>
              <a:gd name="connsiteY11" fmla="*/ 874160 h 1645496"/>
              <a:gd name="connsiteX0" fmla="*/ 0 w 7147382"/>
              <a:gd name="connsiteY0" fmla="*/ 1632082 h 1687426"/>
              <a:gd name="connsiteX1" fmla="*/ 461910 w 7147382"/>
              <a:gd name="connsiteY1" fmla="*/ 165592 h 1687426"/>
              <a:gd name="connsiteX2" fmla="*/ 1117518 w 7147382"/>
              <a:gd name="connsiteY2" fmla="*/ 70702 h 1687426"/>
              <a:gd name="connsiteX3" fmla="*/ 1764499 w 7147382"/>
              <a:gd name="connsiteY3" fmla="*/ 493396 h 1687426"/>
              <a:gd name="connsiteX4" fmla="*/ 2428733 w 7147382"/>
              <a:gd name="connsiteY4" fmla="*/ 1373290 h 1687426"/>
              <a:gd name="connsiteX5" fmla="*/ 3265495 w 7147382"/>
              <a:gd name="connsiteY5" fmla="*/ 1657962 h 1687426"/>
              <a:gd name="connsiteX6" fmla="*/ 4559457 w 7147382"/>
              <a:gd name="connsiteY6" fmla="*/ 1657962 h 1687426"/>
              <a:gd name="connsiteX7" fmla="*/ 5042537 w 7147382"/>
              <a:gd name="connsiteY7" fmla="*/ 1476807 h 1687426"/>
              <a:gd name="connsiteX8" fmla="*/ 5482484 w 7147382"/>
              <a:gd name="connsiteY8" fmla="*/ 907464 h 1687426"/>
              <a:gd name="connsiteX9" fmla="*/ 5931057 w 7147382"/>
              <a:gd name="connsiteY9" fmla="*/ 536528 h 1687426"/>
              <a:gd name="connsiteX10" fmla="*/ 6465895 w 7147382"/>
              <a:gd name="connsiteY10" fmla="*/ 519275 h 1687426"/>
              <a:gd name="connsiteX11" fmla="*/ 7147382 w 7147382"/>
              <a:gd name="connsiteY11" fmla="*/ 916090 h 1687426"/>
              <a:gd name="connsiteX0" fmla="*/ 0 w 7147382"/>
              <a:gd name="connsiteY0" fmla="*/ 1561446 h 1616790"/>
              <a:gd name="connsiteX1" fmla="*/ 587643 w 7147382"/>
              <a:gd name="connsiteY1" fmla="*/ 448639 h 1616790"/>
              <a:gd name="connsiteX2" fmla="*/ 1117518 w 7147382"/>
              <a:gd name="connsiteY2" fmla="*/ 66 h 1616790"/>
              <a:gd name="connsiteX3" fmla="*/ 1764499 w 7147382"/>
              <a:gd name="connsiteY3" fmla="*/ 422760 h 1616790"/>
              <a:gd name="connsiteX4" fmla="*/ 2428733 w 7147382"/>
              <a:gd name="connsiteY4" fmla="*/ 1302654 h 1616790"/>
              <a:gd name="connsiteX5" fmla="*/ 3265495 w 7147382"/>
              <a:gd name="connsiteY5" fmla="*/ 1587326 h 1616790"/>
              <a:gd name="connsiteX6" fmla="*/ 4559457 w 7147382"/>
              <a:gd name="connsiteY6" fmla="*/ 1587326 h 1616790"/>
              <a:gd name="connsiteX7" fmla="*/ 5042537 w 7147382"/>
              <a:gd name="connsiteY7" fmla="*/ 1406171 h 1616790"/>
              <a:gd name="connsiteX8" fmla="*/ 5482484 w 7147382"/>
              <a:gd name="connsiteY8" fmla="*/ 836828 h 1616790"/>
              <a:gd name="connsiteX9" fmla="*/ 5931057 w 7147382"/>
              <a:gd name="connsiteY9" fmla="*/ 465892 h 1616790"/>
              <a:gd name="connsiteX10" fmla="*/ 6465895 w 7147382"/>
              <a:gd name="connsiteY10" fmla="*/ 448639 h 1616790"/>
              <a:gd name="connsiteX11" fmla="*/ 7147382 w 7147382"/>
              <a:gd name="connsiteY11" fmla="*/ 845454 h 1616790"/>
              <a:gd name="connsiteX0" fmla="*/ 0 w 7147382"/>
              <a:gd name="connsiteY0" fmla="*/ 1569421 h 1624765"/>
              <a:gd name="connsiteX1" fmla="*/ 587643 w 7147382"/>
              <a:gd name="connsiteY1" fmla="*/ 456614 h 1624765"/>
              <a:gd name="connsiteX2" fmla="*/ 1117518 w 7147382"/>
              <a:gd name="connsiteY2" fmla="*/ 8041 h 1624765"/>
              <a:gd name="connsiteX3" fmla="*/ 1919247 w 7147382"/>
              <a:gd name="connsiteY3" fmla="*/ 258206 h 1624765"/>
              <a:gd name="connsiteX4" fmla="*/ 2428733 w 7147382"/>
              <a:gd name="connsiteY4" fmla="*/ 1310629 h 1624765"/>
              <a:gd name="connsiteX5" fmla="*/ 3265495 w 7147382"/>
              <a:gd name="connsiteY5" fmla="*/ 1595301 h 1624765"/>
              <a:gd name="connsiteX6" fmla="*/ 4559457 w 7147382"/>
              <a:gd name="connsiteY6" fmla="*/ 1595301 h 1624765"/>
              <a:gd name="connsiteX7" fmla="*/ 5042537 w 7147382"/>
              <a:gd name="connsiteY7" fmla="*/ 1414146 h 1624765"/>
              <a:gd name="connsiteX8" fmla="*/ 5482484 w 7147382"/>
              <a:gd name="connsiteY8" fmla="*/ 844803 h 1624765"/>
              <a:gd name="connsiteX9" fmla="*/ 5931057 w 7147382"/>
              <a:gd name="connsiteY9" fmla="*/ 473867 h 1624765"/>
              <a:gd name="connsiteX10" fmla="*/ 6465895 w 7147382"/>
              <a:gd name="connsiteY10" fmla="*/ 456614 h 1624765"/>
              <a:gd name="connsiteX11" fmla="*/ 7147382 w 7147382"/>
              <a:gd name="connsiteY11" fmla="*/ 853429 h 1624765"/>
              <a:gd name="connsiteX0" fmla="*/ 0 w 7147382"/>
              <a:gd name="connsiteY0" fmla="*/ 1565827 h 1660959"/>
              <a:gd name="connsiteX1" fmla="*/ 587643 w 7147382"/>
              <a:gd name="connsiteY1" fmla="*/ 453020 h 1660959"/>
              <a:gd name="connsiteX2" fmla="*/ 1117518 w 7147382"/>
              <a:gd name="connsiteY2" fmla="*/ 4447 h 1660959"/>
              <a:gd name="connsiteX3" fmla="*/ 1919247 w 7147382"/>
              <a:gd name="connsiteY3" fmla="*/ 254612 h 1660959"/>
              <a:gd name="connsiteX4" fmla="*/ 3028377 w 7147382"/>
              <a:gd name="connsiteY4" fmla="*/ 754944 h 1660959"/>
              <a:gd name="connsiteX5" fmla="*/ 3265495 w 7147382"/>
              <a:gd name="connsiteY5" fmla="*/ 1591707 h 1660959"/>
              <a:gd name="connsiteX6" fmla="*/ 4559457 w 7147382"/>
              <a:gd name="connsiteY6" fmla="*/ 1591707 h 1660959"/>
              <a:gd name="connsiteX7" fmla="*/ 5042537 w 7147382"/>
              <a:gd name="connsiteY7" fmla="*/ 1410552 h 1660959"/>
              <a:gd name="connsiteX8" fmla="*/ 5482484 w 7147382"/>
              <a:gd name="connsiteY8" fmla="*/ 841209 h 1660959"/>
              <a:gd name="connsiteX9" fmla="*/ 5931057 w 7147382"/>
              <a:gd name="connsiteY9" fmla="*/ 470273 h 1660959"/>
              <a:gd name="connsiteX10" fmla="*/ 6465895 w 7147382"/>
              <a:gd name="connsiteY10" fmla="*/ 453020 h 1660959"/>
              <a:gd name="connsiteX11" fmla="*/ 7147382 w 7147382"/>
              <a:gd name="connsiteY11" fmla="*/ 849835 h 1660959"/>
              <a:gd name="connsiteX0" fmla="*/ 0 w 7147382"/>
              <a:gd name="connsiteY0" fmla="*/ 1565827 h 1591733"/>
              <a:gd name="connsiteX1" fmla="*/ 587643 w 7147382"/>
              <a:gd name="connsiteY1" fmla="*/ 453020 h 1591733"/>
              <a:gd name="connsiteX2" fmla="*/ 1117518 w 7147382"/>
              <a:gd name="connsiteY2" fmla="*/ 4447 h 1591733"/>
              <a:gd name="connsiteX3" fmla="*/ 1919247 w 7147382"/>
              <a:gd name="connsiteY3" fmla="*/ 254612 h 1591733"/>
              <a:gd name="connsiteX4" fmla="*/ 3028377 w 7147382"/>
              <a:gd name="connsiteY4" fmla="*/ 754944 h 1591733"/>
              <a:gd name="connsiteX5" fmla="*/ 3923170 w 7147382"/>
              <a:gd name="connsiteY5" fmla="*/ 1401926 h 1591733"/>
              <a:gd name="connsiteX6" fmla="*/ 4559457 w 7147382"/>
              <a:gd name="connsiteY6" fmla="*/ 1591707 h 1591733"/>
              <a:gd name="connsiteX7" fmla="*/ 5042537 w 7147382"/>
              <a:gd name="connsiteY7" fmla="*/ 1410552 h 1591733"/>
              <a:gd name="connsiteX8" fmla="*/ 5482484 w 7147382"/>
              <a:gd name="connsiteY8" fmla="*/ 841209 h 1591733"/>
              <a:gd name="connsiteX9" fmla="*/ 5931057 w 7147382"/>
              <a:gd name="connsiteY9" fmla="*/ 470273 h 1591733"/>
              <a:gd name="connsiteX10" fmla="*/ 6465895 w 7147382"/>
              <a:gd name="connsiteY10" fmla="*/ 453020 h 1591733"/>
              <a:gd name="connsiteX11" fmla="*/ 7147382 w 7147382"/>
              <a:gd name="connsiteY11" fmla="*/ 849835 h 1591733"/>
              <a:gd name="connsiteX0" fmla="*/ 0 w 7147382"/>
              <a:gd name="connsiteY0" fmla="*/ 1565827 h 1592303"/>
              <a:gd name="connsiteX1" fmla="*/ 587643 w 7147382"/>
              <a:gd name="connsiteY1" fmla="*/ 453020 h 1592303"/>
              <a:gd name="connsiteX2" fmla="*/ 1117518 w 7147382"/>
              <a:gd name="connsiteY2" fmla="*/ 4447 h 1592303"/>
              <a:gd name="connsiteX3" fmla="*/ 1919247 w 7147382"/>
              <a:gd name="connsiteY3" fmla="*/ 254612 h 1592303"/>
              <a:gd name="connsiteX4" fmla="*/ 3028377 w 7147382"/>
              <a:gd name="connsiteY4" fmla="*/ 754944 h 1592303"/>
              <a:gd name="connsiteX5" fmla="*/ 3923170 w 7147382"/>
              <a:gd name="connsiteY5" fmla="*/ 1401926 h 1592303"/>
              <a:gd name="connsiteX6" fmla="*/ 4559457 w 7147382"/>
              <a:gd name="connsiteY6" fmla="*/ 1591707 h 1592303"/>
              <a:gd name="connsiteX7" fmla="*/ 5042538 w 7147382"/>
              <a:gd name="connsiteY7" fmla="*/ 1358793 h 1592303"/>
              <a:gd name="connsiteX8" fmla="*/ 5482484 w 7147382"/>
              <a:gd name="connsiteY8" fmla="*/ 841209 h 1592303"/>
              <a:gd name="connsiteX9" fmla="*/ 5931057 w 7147382"/>
              <a:gd name="connsiteY9" fmla="*/ 470273 h 1592303"/>
              <a:gd name="connsiteX10" fmla="*/ 6465895 w 7147382"/>
              <a:gd name="connsiteY10" fmla="*/ 453020 h 1592303"/>
              <a:gd name="connsiteX11" fmla="*/ 7147382 w 7147382"/>
              <a:gd name="connsiteY11" fmla="*/ 849835 h 1592303"/>
              <a:gd name="connsiteX0" fmla="*/ 0 w 7147382"/>
              <a:gd name="connsiteY0" fmla="*/ 1565827 h 1592303"/>
              <a:gd name="connsiteX1" fmla="*/ 587643 w 7147382"/>
              <a:gd name="connsiteY1" fmla="*/ 453020 h 1592303"/>
              <a:gd name="connsiteX2" fmla="*/ 1117518 w 7147382"/>
              <a:gd name="connsiteY2" fmla="*/ 4447 h 1592303"/>
              <a:gd name="connsiteX3" fmla="*/ 1919247 w 7147382"/>
              <a:gd name="connsiteY3" fmla="*/ 254612 h 1592303"/>
              <a:gd name="connsiteX4" fmla="*/ 3028377 w 7147382"/>
              <a:gd name="connsiteY4" fmla="*/ 754944 h 1592303"/>
              <a:gd name="connsiteX5" fmla="*/ 3923170 w 7147382"/>
              <a:gd name="connsiteY5" fmla="*/ 1401926 h 1592303"/>
              <a:gd name="connsiteX6" fmla="*/ 4559457 w 7147382"/>
              <a:gd name="connsiteY6" fmla="*/ 1591707 h 1592303"/>
              <a:gd name="connsiteX7" fmla="*/ 5042538 w 7147382"/>
              <a:gd name="connsiteY7" fmla="*/ 1358793 h 1592303"/>
              <a:gd name="connsiteX8" fmla="*/ 5482484 w 7147382"/>
              <a:gd name="connsiteY8" fmla="*/ 841209 h 1592303"/>
              <a:gd name="connsiteX9" fmla="*/ 6047118 w 7147382"/>
              <a:gd name="connsiteY9" fmla="*/ 168348 h 1592303"/>
              <a:gd name="connsiteX10" fmla="*/ 6465895 w 7147382"/>
              <a:gd name="connsiteY10" fmla="*/ 453020 h 1592303"/>
              <a:gd name="connsiteX11" fmla="*/ 7147382 w 7147382"/>
              <a:gd name="connsiteY11" fmla="*/ 849835 h 1592303"/>
              <a:gd name="connsiteX0" fmla="*/ 0 w 7147382"/>
              <a:gd name="connsiteY0" fmla="*/ 1752949 h 1779425"/>
              <a:gd name="connsiteX1" fmla="*/ 587643 w 7147382"/>
              <a:gd name="connsiteY1" fmla="*/ 640142 h 1779425"/>
              <a:gd name="connsiteX2" fmla="*/ 1117518 w 7147382"/>
              <a:gd name="connsiteY2" fmla="*/ 191569 h 1779425"/>
              <a:gd name="connsiteX3" fmla="*/ 1919247 w 7147382"/>
              <a:gd name="connsiteY3" fmla="*/ 441734 h 1779425"/>
              <a:gd name="connsiteX4" fmla="*/ 3028377 w 7147382"/>
              <a:gd name="connsiteY4" fmla="*/ 942066 h 1779425"/>
              <a:gd name="connsiteX5" fmla="*/ 3923170 w 7147382"/>
              <a:gd name="connsiteY5" fmla="*/ 1589048 h 1779425"/>
              <a:gd name="connsiteX6" fmla="*/ 4559457 w 7147382"/>
              <a:gd name="connsiteY6" fmla="*/ 1778829 h 1779425"/>
              <a:gd name="connsiteX7" fmla="*/ 5042538 w 7147382"/>
              <a:gd name="connsiteY7" fmla="*/ 1545915 h 1779425"/>
              <a:gd name="connsiteX8" fmla="*/ 5482484 w 7147382"/>
              <a:gd name="connsiteY8" fmla="*/ 1028331 h 1779425"/>
              <a:gd name="connsiteX9" fmla="*/ 6047118 w 7147382"/>
              <a:gd name="connsiteY9" fmla="*/ 355470 h 1779425"/>
              <a:gd name="connsiteX10" fmla="*/ 6456224 w 7147382"/>
              <a:gd name="connsiteY10" fmla="*/ 10414 h 1779425"/>
              <a:gd name="connsiteX11" fmla="*/ 7147382 w 7147382"/>
              <a:gd name="connsiteY11" fmla="*/ 1036957 h 1779425"/>
              <a:gd name="connsiteX0" fmla="*/ 0 w 7089352"/>
              <a:gd name="connsiteY0" fmla="*/ 1752949 h 1779425"/>
              <a:gd name="connsiteX1" fmla="*/ 587643 w 7089352"/>
              <a:gd name="connsiteY1" fmla="*/ 640142 h 1779425"/>
              <a:gd name="connsiteX2" fmla="*/ 1117518 w 7089352"/>
              <a:gd name="connsiteY2" fmla="*/ 191569 h 1779425"/>
              <a:gd name="connsiteX3" fmla="*/ 1919247 w 7089352"/>
              <a:gd name="connsiteY3" fmla="*/ 441734 h 1779425"/>
              <a:gd name="connsiteX4" fmla="*/ 3028377 w 7089352"/>
              <a:gd name="connsiteY4" fmla="*/ 942066 h 1779425"/>
              <a:gd name="connsiteX5" fmla="*/ 3923170 w 7089352"/>
              <a:gd name="connsiteY5" fmla="*/ 1589048 h 1779425"/>
              <a:gd name="connsiteX6" fmla="*/ 4559457 w 7089352"/>
              <a:gd name="connsiteY6" fmla="*/ 1778829 h 1779425"/>
              <a:gd name="connsiteX7" fmla="*/ 5042538 w 7089352"/>
              <a:gd name="connsiteY7" fmla="*/ 1545915 h 1779425"/>
              <a:gd name="connsiteX8" fmla="*/ 5482484 w 7089352"/>
              <a:gd name="connsiteY8" fmla="*/ 1028331 h 1779425"/>
              <a:gd name="connsiteX9" fmla="*/ 6047118 w 7089352"/>
              <a:gd name="connsiteY9" fmla="*/ 355470 h 1779425"/>
              <a:gd name="connsiteX10" fmla="*/ 6456224 w 7089352"/>
              <a:gd name="connsiteY10" fmla="*/ 10414 h 1779425"/>
              <a:gd name="connsiteX11" fmla="*/ 7089352 w 7089352"/>
              <a:gd name="connsiteY11" fmla="*/ 200195 h 1779425"/>
              <a:gd name="connsiteX0" fmla="*/ 0 w 7089352"/>
              <a:gd name="connsiteY0" fmla="*/ 1755589 h 1782065"/>
              <a:gd name="connsiteX1" fmla="*/ 587643 w 7089352"/>
              <a:gd name="connsiteY1" fmla="*/ 642782 h 1782065"/>
              <a:gd name="connsiteX2" fmla="*/ 1117518 w 7089352"/>
              <a:gd name="connsiteY2" fmla="*/ 194209 h 1782065"/>
              <a:gd name="connsiteX3" fmla="*/ 1919247 w 7089352"/>
              <a:gd name="connsiteY3" fmla="*/ 444374 h 1782065"/>
              <a:gd name="connsiteX4" fmla="*/ 3028377 w 7089352"/>
              <a:gd name="connsiteY4" fmla="*/ 944706 h 1782065"/>
              <a:gd name="connsiteX5" fmla="*/ 3923170 w 7089352"/>
              <a:gd name="connsiteY5" fmla="*/ 1591688 h 1782065"/>
              <a:gd name="connsiteX6" fmla="*/ 4559457 w 7089352"/>
              <a:gd name="connsiteY6" fmla="*/ 1781469 h 1782065"/>
              <a:gd name="connsiteX7" fmla="*/ 5042538 w 7089352"/>
              <a:gd name="connsiteY7" fmla="*/ 1548555 h 1782065"/>
              <a:gd name="connsiteX8" fmla="*/ 5482484 w 7089352"/>
              <a:gd name="connsiteY8" fmla="*/ 1030971 h 1782065"/>
              <a:gd name="connsiteX9" fmla="*/ 5969745 w 7089352"/>
              <a:gd name="connsiteY9" fmla="*/ 297725 h 1782065"/>
              <a:gd name="connsiteX10" fmla="*/ 6456224 w 7089352"/>
              <a:gd name="connsiteY10" fmla="*/ 13054 h 1782065"/>
              <a:gd name="connsiteX11" fmla="*/ 7089352 w 7089352"/>
              <a:gd name="connsiteY11" fmla="*/ 202835 h 1782065"/>
              <a:gd name="connsiteX0" fmla="*/ 0 w 7089352"/>
              <a:gd name="connsiteY0" fmla="*/ 1755589 h 1782065"/>
              <a:gd name="connsiteX1" fmla="*/ 587643 w 7089352"/>
              <a:gd name="connsiteY1" fmla="*/ 642782 h 1782065"/>
              <a:gd name="connsiteX2" fmla="*/ 1117518 w 7089352"/>
              <a:gd name="connsiteY2" fmla="*/ 194209 h 1782065"/>
              <a:gd name="connsiteX3" fmla="*/ 1919247 w 7089352"/>
              <a:gd name="connsiteY3" fmla="*/ 444374 h 1782065"/>
              <a:gd name="connsiteX4" fmla="*/ 3028377 w 7089352"/>
              <a:gd name="connsiteY4" fmla="*/ 944706 h 1782065"/>
              <a:gd name="connsiteX5" fmla="*/ 3923170 w 7089352"/>
              <a:gd name="connsiteY5" fmla="*/ 1591688 h 1782065"/>
              <a:gd name="connsiteX6" fmla="*/ 4559457 w 7089352"/>
              <a:gd name="connsiteY6" fmla="*/ 1781469 h 1782065"/>
              <a:gd name="connsiteX7" fmla="*/ 5042538 w 7089352"/>
              <a:gd name="connsiteY7" fmla="*/ 1548555 h 1782065"/>
              <a:gd name="connsiteX8" fmla="*/ 5482484 w 7089352"/>
              <a:gd name="connsiteY8" fmla="*/ 1030971 h 1782065"/>
              <a:gd name="connsiteX9" fmla="*/ 5931058 w 7089352"/>
              <a:gd name="connsiteY9" fmla="*/ 297725 h 1782065"/>
              <a:gd name="connsiteX10" fmla="*/ 6456224 w 7089352"/>
              <a:gd name="connsiteY10" fmla="*/ 13054 h 1782065"/>
              <a:gd name="connsiteX11" fmla="*/ 7089352 w 7089352"/>
              <a:gd name="connsiteY11" fmla="*/ 202835 h 1782065"/>
              <a:gd name="connsiteX0" fmla="*/ 0 w 7089352"/>
              <a:gd name="connsiteY0" fmla="*/ 1754753 h 1781229"/>
              <a:gd name="connsiteX1" fmla="*/ 587643 w 7089352"/>
              <a:gd name="connsiteY1" fmla="*/ 641946 h 1781229"/>
              <a:gd name="connsiteX2" fmla="*/ 1117518 w 7089352"/>
              <a:gd name="connsiteY2" fmla="*/ 193373 h 1781229"/>
              <a:gd name="connsiteX3" fmla="*/ 1919247 w 7089352"/>
              <a:gd name="connsiteY3" fmla="*/ 443538 h 1781229"/>
              <a:gd name="connsiteX4" fmla="*/ 3028377 w 7089352"/>
              <a:gd name="connsiteY4" fmla="*/ 943870 h 1781229"/>
              <a:gd name="connsiteX5" fmla="*/ 3923170 w 7089352"/>
              <a:gd name="connsiteY5" fmla="*/ 1590852 h 1781229"/>
              <a:gd name="connsiteX6" fmla="*/ 4559457 w 7089352"/>
              <a:gd name="connsiteY6" fmla="*/ 1780633 h 1781229"/>
              <a:gd name="connsiteX7" fmla="*/ 5042538 w 7089352"/>
              <a:gd name="connsiteY7" fmla="*/ 1547719 h 1781229"/>
              <a:gd name="connsiteX8" fmla="*/ 5482484 w 7089352"/>
              <a:gd name="connsiteY8" fmla="*/ 1030135 h 1781229"/>
              <a:gd name="connsiteX9" fmla="*/ 5931058 w 7089352"/>
              <a:gd name="connsiteY9" fmla="*/ 296889 h 1781229"/>
              <a:gd name="connsiteX10" fmla="*/ 6456224 w 7089352"/>
              <a:gd name="connsiteY10" fmla="*/ 12218 h 1781229"/>
              <a:gd name="connsiteX11" fmla="*/ 7089352 w 7089352"/>
              <a:gd name="connsiteY11" fmla="*/ 201999 h 1781229"/>
              <a:gd name="connsiteX0" fmla="*/ 0 w 7089352"/>
              <a:gd name="connsiteY0" fmla="*/ 1744333 h 1770809"/>
              <a:gd name="connsiteX1" fmla="*/ 587643 w 7089352"/>
              <a:gd name="connsiteY1" fmla="*/ 631526 h 1770809"/>
              <a:gd name="connsiteX2" fmla="*/ 1117518 w 7089352"/>
              <a:gd name="connsiteY2" fmla="*/ 182953 h 1770809"/>
              <a:gd name="connsiteX3" fmla="*/ 1919247 w 7089352"/>
              <a:gd name="connsiteY3" fmla="*/ 433118 h 1770809"/>
              <a:gd name="connsiteX4" fmla="*/ 3028377 w 7089352"/>
              <a:gd name="connsiteY4" fmla="*/ 933450 h 1770809"/>
              <a:gd name="connsiteX5" fmla="*/ 3923170 w 7089352"/>
              <a:gd name="connsiteY5" fmla="*/ 1580432 h 1770809"/>
              <a:gd name="connsiteX6" fmla="*/ 4559457 w 7089352"/>
              <a:gd name="connsiteY6" fmla="*/ 1770213 h 1770809"/>
              <a:gd name="connsiteX7" fmla="*/ 5042538 w 7089352"/>
              <a:gd name="connsiteY7" fmla="*/ 1537299 h 1770809"/>
              <a:gd name="connsiteX8" fmla="*/ 5482484 w 7089352"/>
              <a:gd name="connsiteY8" fmla="*/ 1019715 h 1770809"/>
              <a:gd name="connsiteX9" fmla="*/ 5931058 w 7089352"/>
              <a:gd name="connsiteY9" fmla="*/ 286469 h 1770809"/>
              <a:gd name="connsiteX10" fmla="*/ 6456224 w 7089352"/>
              <a:gd name="connsiteY10" fmla="*/ 1798 h 1770809"/>
              <a:gd name="connsiteX11" fmla="*/ 7089352 w 7089352"/>
              <a:gd name="connsiteY11" fmla="*/ 191579 h 1770809"/>
              <a:gd name="connsiteX0" fmla="*/ 0 w 7089352"/>
              <a:gd name="connsiteY0" fmla="*/ 1744333 h 1770809"/>
              <a:gd name="connsiteX1" fmla="*/ 587643 w 7089352"/>
              <a:gd name="connsiteY1" fmla="*/ 631526 h 1770809"/>
              <a:gd name="connsiteX2" fmla="*/ 1117518 w 7089352"/>
              <a:gd name="connsiteY2" fmla="*/ 182953 h 1770809"/>
              <a:gd name="connsiteX3" fmla="*/ 1919247 w 7089352"/>
              <a:gd name="connsiteY3" fmla="*/ 433118 h 1770809"/>
              <a:gd name="connsiteX4" fmla="*/ 3028377 w 7089352"/>
              <a:gd name="connsiteY4" fmla="*/ 933450 h 1770809"/>
              <a:gd name="connsiteX5" fmla="*/ 3923170 w 7089352"/>
              <a:gd name="connsiteY5" fmla="*/ 1580432 h 1770809"/>
              <a:gd name="connsiteX6" fmla="*/ 4559457 w 7089352"/>
              <a:gd name="connsiteY6" fmla="*/ 1770213 h 1770809"/>
              <a:gd name="connsiteX7" fmla="*/ 5042538 w 7089352"/>
              <a:gd name="connsiteY7" fmla="*/ 1537299 h 1770809"/>
              <a:gd name="connsiteX8" fmla="*/ 5482484 w 7089352"/>
              <a:gd name="connsiteY8" fmla="*/ 1019715 h 1770809"/>
              <a:gd name="connsiteX9" fmla="*/ 5931058 w 7089352"/>
              <a:gd name="connsiteY9" fmla="*/ 286469 h 1770809"/>
              <a:gd name="connsiteX10" fmla="*/ 6456224 w 7089352"/>
              <a:gd name="connsiteY10" fmla="*/ 1798 h 1770809"/>
              <a:gd name="connsiteX11" fmla="*/ 7089352 w 7089352"/>
              <a:gd name="connsiteY11" fmla="*/ 191579 h 1770809"/>
              <a:gd name="connsiteX0" fmla="*/ 0 w 7089352"/>
              <a:gd name="connsiteY0" fmla="*/ 1744333 h 1770809"/>
              <a:gd name="connsiteX1" fmla="*/ 587643 w 7089352"/>
              <a:gd name="connsiteY1" fmla="*/ 631526 h 1770809"/>
              <a:gd name="connsiteX2" fmla="*/ 1117518 w 7089352"/>
              <a:gd name="connsiteY2" fmla="*/ 182953 h 1770809"/>
              <a:gd name="connsiteX3" fmla="*/ 1919247 w 7089352"/>
              <a:gd name="connsiteY3" fmla="*/ 433118 h 1770809"/>
              <a:gd name="connsiteX4" fmla="*/ 3028377 w 7089352"/>
              <a:gd name="connsiteY4" fmla="*/ 933450 h 1770809"/>
              <a:gd name="connsiteX5" fmla="*/ 3923170 w 7089352"/>
              <a:gd name="connsiteY5" fmla="*/ 1580432 h 1770809"/>
              <a:gd name="connsiteX6" fmla="*/ 4559457 w 7089352"/>
              <a:gd name="connsiteY6" fmla="*/ 1770213 h 1770809"/>
              <a:gd name="connsiteX7" fmla="*/ 5042538 w 7089352"/>
              <a:gd name="connsiteY7" fmla="*/ 1537299 h 1770809"/>
              <a:gd name="connsiteX8" fmla="*/ 5482484 w 7089352"/>
              <a:gd name="connsiteY8" fmla="*/ 1019715 h 1770809"/>
              <a:gd name="connsiteX9" fmla="*/ 5931058 w 7089352"/>
              <a:gd name="connsiteY9" fmla="*/ 286469 h 1770809"/>
              <a:gd name="connsiteX10" fmla="*/ 6456224 w 7089352"/>
              <a:gd name="connsiteY10" fmla="*/ 1798 h 1770809"/>
              <a:gd name="connsiteX11" fmla="*/ 7089352 w 7089352"/>
              <a:gd name="connsiteY11" fmla="*/ 191579 h 1770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089352" h="1770809">
                <a:moveTo>
                  <a:pt x="0" y="1744333"/>
                </a:moveTo>
                <a:cubicBezTo>
                  <a:pt x="186187" y="1464693"/>
                  <a:pt x="401390" y="891756"/>
                  <a:pt x="587643" y="631526"/>
                </a:cubicBezTo>
                <a:cubicBezTo>
                  <a:pt x="773896" y="371296"/>
                  <a:pt x="895584" y="216021"/>
                  <a:pt x="1117518" y="182953"/>
                </a:cubicBezTo>
                <a:cubicBezTo>
                  <a:pt x="1339452" y="149885"/>
                  <a:pt x="1600771" y="308035"/>
                  <a:pt x="1919247" y="433118"/>
                </a:cubicBezTo>
                <a:cubicBezTo>
                  <a:pt x="2237723" y="558201"/>
                  <a:pt x="2694390" y="742231"/>
                  <a:pt x="3028377" y="933450"/>
                </a:cubicBezTo>
                <a:cubicBezTo>
                  <a:pt x="3362364" y="1124669"/>
                  <a:pt x="3667990" y="1440972"/>
                  <a:pt x="3923170" y="1580432"/>
                </a:cubicBezTo>
                <a:cubicBezTo>
                  <a:pt x="4178350" y="1719892"/>
                  <a:pt x="4372896" y="1777402"/>
                  <a:pt x="4559457" y="1770213"/>
                </a:cubicBezTo>
                <a:cubicBezTo>
                  <a:pt x="4746018" y="1763024"/>
                  <a:pt x="4888700" y="1662382"/>
                  <a:pt x="5042538" y="1537299"/>
                </a:cubicBezTo>
                <a:cubicBezTo>
                  <a:pt x="5196376" y="1412216"/>
                  <a:pt x="5334397" y="1228187"/>
                  <a:pt x="5482484" y="1019715"/>
                </a:cubicBezTo>
                <a:cubicBezTo>
                  <a:pt x="5630571" y="811243"/>
                  <a:pt x="5797783" y="438869"/>
                  <a:pt x="5931058" y="286469"/>
                </a:cubicBezTo>
                <a:cubicBezTo>
                  <a:pt x="6064333" y="134069"/>
                  <a:pt x="6243832" y="-18330"/>
                  <a:pt x="6456224" y="1798"/>
                </a:cubicBezTo>
                <a:cubicBezTo>
                  <a:pt x="6697634" y="13298"/>
                  <a:pt x="6916824" y="82311"/>
                  <a:pt x="7089352" y="191579"/>
                </a:cubicBezTo>
              </a:path>
            </a:pathLst>
          </a:custGeom>
          <a:noFill/>
          <a:ln w="762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4C6A0D9-2660-C9CC-4584-83B2F350D8C9}"/>
              </a:ext>
            </a:extLst>
          </p:cNvPr>
          <p:cNvCxnSpPr>
            <a:cxnSpLocks/>
          </p:cNvCxnSpPr>
          <p:nvPr/>
        </p:nvCxnSpPr>
        <p:spPr>
          <a:xfrm>
            <a:off x="2855344" y="4955575"/>
            <a:ext cx="0" cy="714062"/>
          </a:xfrm>
          <a:prstGeom prst="line">
            <a:avLst/>
          </a:prstGeom>
          <a:ln w="38100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42EBB46-16B9-651C-1244-BD0FC42CAF80}"/>
              </a:ext>
            </a:extLst>
          </p:cNvPr>
          <p:cNvCxnSpPr>
            <a:cxnSpLocks/>
          </p:cNvCxnSpPr>
          <p:nvPr/>
        </p:nvCxnSpPr>
        <p:spPr>
          <a:xfrm>
            <a:off x="9294760" y="3292244"/>
            <a:ext cx="0" cy="2377393"/>
          </a:xfrm>
          <a:prstGeom prst="line">
            <a:avLst/>
          </a:prstGeom>
          <a:ln w="38100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E39FCC3-039A-6797-0D8E-9BC5157E2CF4}"/>
                  </a:ext>
                </a:extLst>
              </p:cNvPr>
              <p:cNvSpPr txBox="1"/>
              <p:nvPr/>
            </p:nvSpPr>
            <p:spPr>
              <a:xfrm>
                <a:off x="2540020" y="5638786"/>
                <a:ext cx="63064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00B0F0"/>
                          </a:solidFill>
                          <a:effectLst/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E39FCC3-039A-6797-0D8E-9BC5157E2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0020" y="5638786"/>
                <a:ext cx="630648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4AF2AE7-CE79-AC5B-8B23-8517311451ED}"/>
                  </a:ext>
                </a:extLst>
              </p:cNvPr>
              <p:cNvSpPr txBox="1"/>
              <p:nvPr/>
            </p:nvSpPr>
            <p:spPr>
              <a:xfrm>
                <a:off x="8979436" y="5669637"/>
                <a:ext cx="63064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00B0F0"/>
                          </a:solidFill>
                          <a:effectLst/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4AF2AE7-CE79-AC5B-8B23-8517311451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9436" y="5669637"/>
                <a:ext cx="630648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2114ED1-99A1-68C1-1AAB-92BC4F569D7F}"/>
                  </a:ext>
                </a:extLst>
              </p:cNvPr>
              <p:cNvSpPr txBox="1"/>
              <p:nvPr/>
            </p:nvSpPr>
            <p:spPr>
              <a:xfrm>
                <a:off x="10054771" y="5223375"/>
                <a:ext cx="87544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2114ED1-99A1-68C1-1AAB-92BC4F569D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4771" y="5223375"/>
                <a:ext cx="875440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77028D75-C55D-9F01-110D-0802D6CD98DE}"/>
                  </a:ext>
                </a:extLst>
              </p:cNvPr>
              <p:cNvSpPr txBox="1"/>
              <p:nvPr/>
            </p:nvSpPr>
            <p:spPr>
              <a:xfrm>
                <a:off x="1796522" y="2033557"/>
                <a:ext cx="87544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77028D75-C55D-9F01-110D-0802D6CD98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6522" y="2033557"/>
                <a:ext cx="875440" cy="461665"/>
              </a:xfrm>
              <a:prstGeom prst="rect">
                <a:avLst/>
              </a:prstGeom>
              <a:blipFill>
                <a:blip r:embed="rId5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Oval 27">
            <a:extLst>
              <a:ext uri="{FF2B5EF4-FFF2-40B4-BE49-F238E27FC236}">
                <a16:creationId xmlns:a16="http://schemas.microsoft.com/office/drawing/2014/main" id="{0C0DEED9-626D-BC0C-5F1E-341E58C019B1}"/>
              </a:ext>
            </a:extLst>
          </p:cNvPr>
          <p:cNvSpPr/>
          <p:nvPr/>
        </p:nvSpPr>
        <p:spPr>
          <a:xfrm>
            <a:off x="2750592" y="4696205"/>
            <a:ext cx="189780" cy="19581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35C23FB-8C62-706A-42FC-759E75782DCF}"/>
              </a:ext>
            </a:extLst>
          </p:cNvPr>
          <p:cNvSpPr/>
          <p:nvPr/>
        </p:nvSpPr>
        <p:spPr>
          <a:xfrm>
            <a:off x="9187134" y="3096426"/>
            <a:ext cx="189780" cy="19581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FE5FAB9-F508-DEA8-FC72-1C6B61A4AA78}"/>
                  </a:ext>
                </a:extLst>
              </p:cNvPr>
              <p:cNvSpPr txBox="1"/>
              <p:nvPr/>
            </p:nvSpPr>
            <p:spPr>
              <a:xfrm>
                <a:off x="3954190" y="883574"/>
                <a:ext cx="100835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dirty="0" smtClean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dirty="0" smtClean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dirty="0" smtClean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40000"/>
                        <a:lumOff val="60000"/>
                      </a:schemeClr>
                    </a:solidFill>
                    <a:effectLst/>
                    <a:latin typeface="Euclid" panose="02020503060505020303" pitchFamily="18" charset="0"/>
                  </a:rPr>
                  <a:t> </a:t>
                </a:r>
                <a:endParaRPr lang="en-US" sz="2400" dirty="0">
                  <a:solidFill>
                    <a:schemeClr val="accent1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FE5FAB9-F508-DEA8-FC72-1C6B61A4AA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4190" y="883574"/>
                <a:ext cx="1008354" cy="461665"/>
              </a:xfrm>
              <a:prstGeom prst="rect">
                <a:avLst/>
              </a:prstGeom>
              <a:blipFill>
                <a:blip r:embed="rId6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>
            <a:extLst>
              <a:ext uri="{FF2B5EF4-FFF2-40B4-BE49-F238E27FC236}">
                <a16:creationId xmlns:a16="http://schemas.microsoft.com/office/drawing/2014/main" id="{1EADD306-43A5-2774-5DD3-E7F047D528C1}"/>
              </a:ext>
            </a:extLst>
          </p:cNvPr>
          <p:cNvSpPr txBox="1"/>
          <p:nvPr/>
        </p:nvSpPr>
        <p:spPr>
          <a:xfrm>
            <a:off x="5009679" y="737041"/>
            <a:ext cx="16377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95000"/>
                  </a:schemeClr>
                </a:solidFill>
                <a:effectLst/>
                <a:latin typeface="Euclid" panose="02020503060505020303" pitchFamily="18" charset="0"/>
              </a:rPr>
              <a:t>continuous</a:t>
            </a:r>
            <a:endParaRPr lang="en-US" sz="1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6E80855-AA08-B176-DC90-FB64DCFA92A1}"/>
                  </a:ext>
                </a:extLst>
              </p:cNvPr>
              <p:cNvSpPr txBox="1"/>
              <p:nvPr/>
            </p:nvSpPr>
            <p:spPr>
              <a:xfrm>
                <a:off x="6639471" y="751427"/>
                <a:ext cx="7721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6E80855-AA08-B176-DC90-FB64DCFA92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9471" y="751427"/>
                <a:ext cx="772134" cy="276999"/>
              </a:xfrm>
              <a:prstGeom prst="rect">
                <a:avLst/>
              </a:prstGeom>
              <a:blipFill>
                <a:blip r:embed="rId7"/>
                <a:stretch>
                  <a:fillRect l="-8661" t="-2174" r="-7087" b="-36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>
            <a:extLst>
              <a:ext uri="{FF2B5EF4-FFF2-40B4-BE49-F238E27FC236}">
                <a16:creationId xmlns:a16="http://schemas.microsoft.com/office/drawing/2014/main" id="{8B2D74E8-51AB-94DA-3088-38EFF2952FE7}"/>
              </a:ext>
            </a:extLst>
          </p:cNvPr>
          <p:cNvSpPr txBox="1"/>
          <p:nvPr/>
        </p:nvSpPr>
        <p:spPr>
          <a:xfrm>
            <a:off x="5001703" y="1165282"/>
            <a:ext cx="16377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tx1">
                    <a:lumMod val="95000"/>
                  </a:schemeClr>
                </a:solidFill>
                <a:effectLst/>
                <a:latin typeface="Euclid" panose="02020503060505020303" pitchFamily="18" charset="0"/>
              </a:rPr>
              <a:t>differentiable</a:t>
            </a:r>
            <a:endParaRPr lang="en-US" sz="1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8AA2580-122E-82D3-DCF2-9C50C0DDFFF2}"/>
                  </a:ext>
                </a:extLst>
              </p:cNvPr>
              <p:cNvSpPr txBox="1"/>
              <p:nvPr/>
            </p:nvSpPr>
            <p:spPr>
              <a:xfrm>
                <a:off x="6639471" y="1165282"/>
                <a:ext cx="8215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8AA2580-122E-82D3-DCF2-9C50C0DDFF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9471" y="1165282"/>
                <a:ext cx="821571" cy="276999"/>
              </a:xfrm>
              <a:prstGeom prst="rect">
                <a:avLst/>
              </a:prstGeom>
              <a:blipFill>
                <a:blip r:embed="rId8"/>
                <a:stretch>
                  <a:fillRect l="-8148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Rectangle 51">
            <a:extLst>
              <a:ext uri="{FF2B5EF4-FFF2-40B4-BE49-F238E27FC236}">
                <a16:creationId xmlns:a16="http://schemas.microsoft.com/office/drawing/2014/main" id="{259CEFC6-0DAD-1CAC-D6CC-555BE894E8C0}"/>
              </a:ext>
            </a:extLst>
          </p:cNvPr>
          <p:cNvSpPr/>
          <p:nvPr/>
        </p:nvSpPr>
        <p:spPr>
          <a:xfrm>
            <a:off x="4915409" y="625457"/>
            <a:ext cx="2927800" cy="977900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4D67CEA7-DFF6-63FC-1E4E-48B32336559C}"/>
                  </a:ext>
                </a:extLst>
              </p:cNvPr>
              <p:cNvSpPr txBox="1"/>
              <p:nvPr/>
            </p:nvSpPr>
            <p:spPr>
              <a:xfrm>
                <a:off x="9792340" y="1276431"/>
                <a:ext cx="1028038" cy="6721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6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4D67CEA7-DFF6-63FC-1E4E-48B3233655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2340" y="1276431"/>
                <a:ext cx="1028038" cy="67217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457FA42-F82C-D526-AC8B-A0BF39425CEB}"/>
                  </a:ext>
                </a:extLst>
              </p:cNvPr>
              <p:cNvSpPr txBox="1"/>
              <p:nvPr/>
            </p:nvSpPr>
            <p:spPr>
              <a:xfrm>
                <a:off x="9792340" y="2576915"/>
                <a:ext cx="1091004" cy="6721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6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457FA42-F82C-D526-AC8B-A0BF39425C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2340" y="2576915"/>
                <a:ext cx="1091004" cy="67217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13BBB24-8FE5-73ED-68C1-B038D44CA89C}"/>
                  </a:ext>
                </a:extLst>
              </p:cNvPr>
              <p:cNvSpPr txBox="1"/>
              <p:nvPr/>
            </p:nvSpPr>
            <p:spPr>
              <a:xfrm>
                <a:off x="9619412" y="1813618"/>
                <a:ext cx="693826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11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1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1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→0</m:t>
                      </m:r>
                    </m:oMath>
                  </m:oMathPara>
                </a14:m>
                <a:endParaRPr lang="en-US" sz="1100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13BBB24-8FE5-73ED-68C1-B038D44CA8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9412" y="1813618"/>
                <a:ext cx="693826" cy="2616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>
            <a:extLst>
              <a:ext uri="{FF2B5EF4-FFF2-40B4-BE49-F238E27FC236}">
                <a16:creationId xmlns:a16="http://schemas.microsoft.com/office/drawing/2014/main" id="{488D3ED6-6A06-98D6-8513-508994E923D2}"/>
              </a:ext>
            </a:extLst>
          </p:cNvPr>
          <p:cNvSpPr/>
          <p:nvPr/>
        </p:nvSpPr>
        <p:spPr>
          <a:xfrm>
            <a:off x="9728200" y="1695451"/>
            <a:ext cx="476250" cy="1397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6937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A72668-3C46-0074-2E06-E30F707C325A}"/>
              </a:ext>
            </a:extLst>
          </p:cNvPr>
          <p:cNvCxnSpPr/>
          <p:nvPr/>
        </p:nvCxnSpPr>
        <p:spPr>
          <a:xfrm>
            <a:off x="2234242" y="2576915"/>
            <a:ext cx="0" cy="3851847"/>
          </a:xfrm>
          <a:prstGeom prst="line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013CBB0-F4DB-9B7E-21AD-32A0D3BEEA98}"/>
              </a:ext>
            </a:extLst>
          </p:cNvPr>
          <p:cNvCxnSpPr/>
          <p:nvPr/>
        </p:nvCxnSpPr>
        <p:spPr>
          <a:xfrm>
            <a:off x="1613140" y="5479856"/>
            <a:ext cx="868680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4373F8C-81BC-1A13-041B-976CA0D5C9FD}"/>
              </a:ext>
            </a:extLst>
          </p:cNvPr>
          <p:cNvSpPr/>
          <p:nvPr/>
        </p:nvSpPr>
        <p:spPr>
          <a:xfrm>
            <a:off x="2881223" y="2994436"/>
            <a:ext cx="6400801" cy="1770809"/>
          </a:xfrm>
          <a:custGeom>
            <a:avLst/>
            <a:gdLst>
              <a:gd name="connsiteX0" fmla="*/ 0 w 7263442"/>
              <a:gd name="connsiteY0" fmla="*/ 813775 h 1645496"/>
              <a:gd name="connsiteX1" fmla="*/ 577970 w 7263442"/>
              <a:gd name="connsiteY1" fmla="*/ 123662 h 1645496"/>
              <a:gd name="connsiteX2" fmla="*/ 1233578 w 7263442"/>
              <a:gd name="connsiteY2" fmla="*/ 28772 h 1645496"/>
              <a:gd name="connsiteX3" fmla="*/ 1880559 w 7263442"/>
              <a:gd name="connsiteY3" fmla="*/ 451466 h 1645496"/>
              <a:gd name="connsiteX4" fmla="*/ 2544793 w 7263442"/>
              <a:gd name="connsiteY4" fmla="*/ 1331360 h 1645496"/>
              <a:gd name="connsiteX5" fmla="*/ 3381555 w 7263442"/>
              <a:gd name="connsiteY5" fmla="*/ 1616032 h 1645496"/>
              <a:gd name="connsiteX6" fmla="*/ 4675517 w 7263442"/>
              <a:gd name="connsiteY6" fmla="*/ 1616032 h 1645496"/>
              <a:gd name="connsiteX7" fmla="*/ 5158597 w 7263442"/>
              <a:gd name="connsiteY7" fmla="*/ 1434877 h 1645496"/>
              <a:gd name="connsiteX8" fmla="*/ 5598544 w 7263442"/>
              <a:gd name="connsiteY8" fmla="*/ 865534 h 1645496"/>
              <a:gd name="connsiteX9" fmla="*/ 6047117 w 7263442"/>
              <a:gd name="connsiteY9" fmla="*/ 494598 h 1645496"/>
              <a:gd name="connsiteX10" fmla="*/ 6581955 w 7263442"/>
              <a:gd name="connsiteY10" fmla="*/ 477345 h 1645496"/>
              <a:gd name="connsiteX11" fmla="*/ 7263442 w 7263442"/>
              <a:gd name="connsiteY11" fmla="*/ 874160 h 1645496"/>
              <a:gd name="connsiteX0" fmla="*/ 0 w 7147382"/>
              <a:gd name="connsiteY0" fmla="*/ 1632082 h 1687426"/>
              <a:gd name="connsiteX1" fmla="*/ 461910 w 7147382"/>
              <a:gd name="connsiteY1" fmla="*/ 165592 h 1687426"/>
              <a:gd name="connsiteX2" fmla="*/ 1117518 w 7147382"/>
              <a:gd name="connsiteY2" fmla="*/ 70702 h 1687426"/>
              <a:gd name="connsiteX3" fmla="*/ 1764499 w 7147382"/>
              <a:gd name="connsiteY3" fmla="*/ 493396 h 1687426"/>
              <a:gd name="connsiteX4" fmla="*/ 2428733 w 7147382"/>
              <a:gd name="connsiteY4" fmla="*/ 1373290 h 1687426"/>
              <a:gd name="connsiteX5" fmla="*/ 3265495 w 7147382"/>
              <a:gd name="connsiteY5" fmla="*/ 1657962 h 1687426"/>
              <a:gd name="connsiteX6" fmla="*/ 4559457 w 7147382"/>
              <a:gd name="connsiteY6" fmla="*/ 1657962 h 1687426"/>
              <a:gd name="connsiteX7" fmla="*/ 5042537 w 7147382"/>
              <a:gd name="connsiteY7" fmla="*/ 1476807 h 1687426"/>
              <a:gd name="connsiteX8" fmla="*/ 5482484 w 7147382"/>
              <a:gd name="connsiteY8" fmla="*/ 907464 h 1687426"/>
              <a:gd name="connsiteX9" fmla="*/ 5931057 w 7147382"/>
              <a:gd name="connsiteY9" fmla="*/ 536528 h 1687426"/>
              <a:gd name="connsiteX10" fmla="*/ 6465895 w 7147382"/>
              <a:gd name="connsiteY10" fmla="*/ 519275 h 1687426"/>
              <a:gd name="connsiteX11" fmla="*/ 7147382 w 7147382"/>
              <a:gd name="connsiteY11" fmla="*/ 916090 h 1687426"/>
              <a:gd name="connsiteX0" fmla="*/ 0 w 7147382"/>
              <a:gd name="connsiteY0" fmla="*/ 1561446 h 1616790"/>
              <a:gd name="connsiteX1" fmla="*/ 587643 w 7147382"/>
              <a:gd name="connsiteY1" fmla="*/ 448639 h 1616790"/>
              <a:gd name="connsiteX2" fmla="*/ 1117518 w 7147382"/>
              <a:gd name="connsiteY2" fmla="*/ 66 h 1616790"/>
              <a:gd name="connsiteX3" fmla="*/ 1764499 w 7147382"/>
              <a:gd name="connsiteY3" fmla="*/ 422760 h 1616790"/>
              <a:gd name="connsiteX4" fmla="*/ 2428733 w 7147382"/>
              <a:gd name="connsiteY4" fmla="*/ 1302654 h 1616790"/>
              <a:gd name="connsiteX5" fmla="*/ 3265495 w 7147382"/>
              <a:gd name="connsiteY5" fmla="*/ 1587326 h 1616790"/>
              <a:gd name="connsiteX6" fmla="*/ 4559457 w 7147382"/>
              <a:gd name="connsiteY6" fmla="*/ 1587326 h 1616790"/>
              <a:gd name="connsiteX7" fmla="*/ 5042537 w 7147382"/>
              <a:gd name="connsiteY7" fmla="*/ 1406171 h 1616790"/>
              <a:gd name="connsiteX8" fmla="*/ 5482484 w 7147382"/>
              <a:gd name="connsiteY8" fmla="*/ 836828 h 1616790"/>
              <a:gd name="connsiteX9" fmla="*/ 5931057 w 7147382"/>
              <a:gd name="connsiteY9" fmla="*/ 465892 h 1616790"/>
              <a:gd name="connsiteX10" fmla="*/ 6465895 w 7147382"/>
              <a:gd name="connsiteY10" fmla="*/ 448639 h 1616790"/>
              <a:gd name="connsiteX11" fmla="*/ 7147382 w 7147382"/>
              <a:gd name="connsiteY11" fmla="*/ 845454 h 1616790"/>
              <a:gd name="connsiteX0" fmla="*/ 0 w 7147382"/>
              <a:gd name="connsiteY0" fmla="*/ 1569421 h 1624765"/>
              <a:gd name="connsiteX1" fmla="*/ 587643 w 7147382"/>
              <a:gd name="connsiteY1" fmla="*/ 456614 h 1624765"/>
              <a:gd name="connsiteX2" fmla="*/ 1117518 w 7147382"/>
              <a:gd name="connsiteY2" fmla="*/ 8041 h 1624765"/>
              <a:gd name="connsiteX3" fmla="*/ 1919247 w 7147382"/>
              <a:gd name="connsiteY3" fmla="*/ 258206 h 1624765"/>
              <a:gd name="connsiteX4" fmla="*/ 2428733 w 7147382"/>
              <a:gd name="connsiteY4" fmla="*/ 1310629 h 1624765"/>
              <a:gd name="connsiteX5" fmla="*/ 3265495 w 7147382"/>
              <a:gd name="connsiteY5" fmla="*/ 1595301 h 1624765"/>
              <a:gd name="connsiteX6" fmla="*/ 4559457 w 7147382"/>
              <a:gd name="connsiteY6" fmla="*/ 1595301 h 1624765"/>
              <a:gd name="connsiteX7" fmla="*/ 5042537 w 7147382"/>
              <a:gd name="connsiteY7" fmla="*/ 1414146 h 1624765"/>
              <a:gd name="connsiteX8" fmla="*/ 5482484 w 7147382"/>
              <a:gd name="connsiteY8" fmla="*/ 844803 h 1624765"/>
              <a:gd name="connsiteX9" fmla="*/ 5931057 w 7147382"/>
              <a:gd name="connsiteY9" fmla="*/ 473867 h 1624765"/>
              <a:gd name="connsiteX10" fmla="*/ 6465895 w 7147382"/>
              <a:gd name="connsiteY10" fmla="*/ 456614 h 1624765"/>
              <a:gd name="connsiteX11" fmla="*/ 7147382 w 7147382"/>
              <a:gd name="connsiteY11" fmla="*/ 853429 h 1624765"/>
              <a:gd name="connsiteX0" fmla="*/ 0 w 7147382"/>
              <a:gd name="connsiteY0" fmla="*/ 1565827 h 1660959"/>
              <a:gd name="connsiteX1" fmla="*/ 587643 w 7147382"/>
              <a:gd name="connsiteY1" fmla="*/ 453020 h 1660959"/>
              <a:gd name="connsiteX2" fmla="*/ 1117518 w 7147382"/>
              <a:gd name="connsiteY2" fmla="*/ 4447 h 1660959"/>
              <a:gd name="connsiteX3" fmla="*/ 1919247 w 7147382"/>
              <a:gd name="connsiteY3" fmla="*/ 254612 h 1660959"/>
              <a:gd name="connsiteX4" fmla="*/ 3028377 w 7147382"/>
              <a:gd name="connsiteY4" fmla="*/ 754944 h 1660959"/>
              <a:gd name="connsiteX5" fmla="*/ 3265495 w 7147382"/>
              <a:gd name="connsiteY5" fmla="*/ 1591707 h 1660959"/>
              <a:gd name="connsiteX6" fmla="*/ 4559457 w 7147382"/>
              <a:gd name="connsiteY6" fmla="*/ 1591707 h 1660959"/>
              <a:gd name="connsiteX7" fmla="*/ 5042537 w 7147382"/>
              <a:gd name="connsiteY7" fmla="*/ 1410552 h 1660959"/>
              <a:gd name="connsiteX8" fmla="*/ 5482484 w 7147382"/>
              <a:gd name="connsiteY8" fmla="*/ 841209 h 1660959"/>
              <a:gd name="connsiteX9" fmla="*/ 5931057 w 7147382"/>
              <a:gd name="connsiteY9" fmla="*/ 470273 h 1660959"/>
              <a:gd name="connsiteX10" fmla="*/ 6465895 w 7147382"/>
              <a:gd name="connsiteY10" fmla="*/ 453020 h 1660959"/>
              <a:gd name="connsiteX11" fmla="*/ 7147382 w 7147382"/>
              <a:gd name="connsiteY11" fmla="*/ 849835 h 1660959"/>
              <a:gd name="connsiteX0" fmla="*/ 0 w 7147382"/>
              <a:gd name="connsiteY0" fmla="*/ 1565827 h 1591733"/>
              <a:gd name="connsiteX1" fmla="*/ 587643 w 7147382"/>
              <a:gd name="connsiteY1" fmla="*/ 453020 h 1591733"/>
              <a:gd name="connsiteX2" fmla="*/ 1117518 w 7147382"/>
              <a:gd name="connsiteY2" fmla="*/ 4447 h 1591733"/>
              <a:gd name="connsiteX3" fmla="*/ 1919247 w 7147382"/>
              <a:gd name="connsiteY3" fmla="*/ 254612 h 1591733"/>
              <a:gd name="connsiteX4" fmla="*/ 3028377 w 7147382"/>
              <a:gd name="connsiteY4" fmla="*/ 754944 h 1591733"/>
              <a:gd name="connsiteX5" fmla="*/ 3923170 w 7147382"/>
              <a:gd name="connsiteY5" fmla="*/ 1401926 h 1591733"/>
              <a:gd name="connsiteX6" fmla="*/ 4559457 w 7147382"/>
              <a:gd name="connsiteY6" fmla="*/ 1591707 h 1591733"/>
              <a:gd name="connsiteX7" fmla="*/ 5042537 w 7147382"/>
              <a:gd name="connsiteY7" fmla="*/ 1410552 h 1591733"/>
              <a:gd name="connsiteX8" fmla="*/ 5482484 w 7147382"/>
              <a:gd name="connsiteY8" fmla="*/ 841209 h 1591733"/>
              <a:gd name="connsiteX9" fmla="*/ 5931057 w 7147382"/>
              <a:gd name="connsiteY9" fmla="*/ 470273 h 1591733"/>
              <a:gd name="connsiteX10" fmla="*/ 6465895 w 7147382"/>
              <a:gd name="connsiteY10" fmla="*/ 453020 h 1591733"/>
              <a:gd name="connsiteX11" fmla="*/ 7147382 w 7147382"/>
              <a:gd name="connsiteY11" fmla="*/ 849835 h 1591733"/>
              <a:gd name="connsiteX0" fmla="*/ 0 w 7147382"/>
              <a:gd name="connsiteY0" fmla="*/ 1565827 h 1592303"/>
              <a:gd name="connsiteX1" fmla="*/ 587643 w 7147382"/>
              <a:gd name="connsiteY1" fmla="*/ 453020 h 1592303"/>
              <a:gd name="connsiteX2" fmla="*/ 1117518 w 7147382"/>
              <a:gd name="connsiteY2" fmla="*/ 4447 h 1592303"/>
              <a:gd name="connsiteX3" fmla="*/ 1919247 w 7147382"/>
              <a:gd name="connsiteY3" fmla="*/ 254612 h 1592303"/>
              <a:gd name="connsiteX4" fmla="*/ 3028377 w 7147382"/>
              <a:gd name="connsiteY4" fmla="*/ 754944 h 1592303"/>
              <a:gd name="connsiteX5" fmla="*/ 3923170 w 7147382"/>
              <a:gd name="connsiteY5" fmla="*/ 1401926 h 1592303"/>
              <a:gd name="connsiteX6" fmla="*/ 4559457 w 7147382"/>
              <a:gd name="connsiteY6" fmla="*/ 1591707 h 1592303"/>
              <a:gd name="connsiteX7" fmla="*/ 5042538 w 7147382"/>
              <a:gd name="connsiteY7" fmla="*/ 1358793 h 1592303"/>
              <a:gd name="connsiteX8" fmla="*/ 5482484 w 7147382"/>
              <a:gd name="connsiteY8" fmla="*/ 841209 h 1592303"/>
              <a:gd name="connsiteX9" fmla="*/ 5931057 w 7147382"/>
              <a:gd name="connsiteY9" fmla="*/ 470273 h 1592303"/>
              <a:gd name="connsiteX10" fmla="*/ 6465895 w 7147382"/>
              <a:gd name="connsiteY10" fmla="*/ 453020 h 1592303"/>
              <a:gd name="connsiteX11" fmla="*/ 7147382 w 7147382"/>
              <a:gd name="connsiteY11" fmla="*/ 849835 h 1592303"/>
              <a:gd name="connsiteX0" fmla="*/ 0 w 7147382"/>
              <a:gd name="connsiteY0" fmla="*/ 1565827 h 1592303"/>
              <a:gd name="connsiteX1" fmla="*/ 587643 w 7147382"/>
              <a:gd name="connsiteY1" fmla="*/ 453020 h 1592303"/>
              <a:gd name="connsiteX2" fmla="*/ 1117518 w 7147382"/>
              <a:gd name="connsiteY2" fmla="*/ 4447 h 1592303"/>
              <a:gd name="connsiteX3" fmla="*/ 1919247 w 7147382"/>
              <a:gd name="connsiteY3" fmla="*/ 254612 h 1592303"/>
              <a:gd name="connsiteX4" fmla="*/ 3028377 w 7147382"/>
              <a:gd name="connsiteY4" fmla="*/ 754944 h 1592303"/>
              <a:gd name="connsiteX5" fmla="*/ 3923170 w 7147382"/>
              <a:gd name="connsiteY5" fmla="*/ 1401926 h 1592303"/>
              <a:gd name="connsiteX6" fmla="*/ 4559457 w 7147382"/>
              <a:gd name="connsiteY6" fmla="*/ 1591707 h 1592303"/>
              <a:gd name="connsiteX7" fmla="*/ 5042538 w 7147382"/>
              <a:gd name="connsiteY7" fmla="*/ 1358793 h 1592303"/>
              <a:gd name="connsiteX8" fmla="*/ 5482484 w 7147382"/>
              <a:gd name="connsiteY8" fmla="*/ 841209 h 1592303"/>
              <a:gd name="connsiteX9" fmla="*/ 6047118 w 7147382"/>
              <a:gd name="connsiteY9" fmla="*/ 168348 h 1592303"/>
              <a:gd name="connsiteX10" fmla="*/ 6465895 w 7147382"/>
              <a:gd name="connsiteY10" fmla="*/ 453020 h 1592303"/>
              <a:gd name="connsiteX11" fmla="*/ 7147382 w 7147382"/>
              <a:gd name="connsiteY11" fmla="*/ 849835 h 1592303"/>
              <a:gd name="connsiteX0" fmla="*/ 0 w 7147382"/>
              <a:gd name="connsiteY0" fmla="*/ 1752949 h 1779425"/>
              <a:gd name="connsiteX1" fmla="*/ 587643 w 7147382"/>
              <a:gd name="connsiteY1" fmla="*/ 640142 h 1779425"/>
              <a:gd name="connsiteX2" fmla="*/ 1117518 w 7147382"/>
              <a:gd name="connsiteY2" fmla="*/ 191569 h 1779425"/>
              <a:gd name="connsiteX3" fmla="*/ 1919247 w 7147382"/>
              <a:gd name="connsiteY3" fmla="*/ 441734 h 1779425"/>
              <a:gd name="connsiteX4" fmla="*/ 3028377 w 7147382"/>
              <a:gd name="connsiteY4" fmla="*/ 942066 h 1779425"/>
              <a:gd name="connsiteX5" fmla="*/ 3923170 w 7147382"/>
              <a:gd name="connsiteY5" fmla="*/ 1589048 h 1779425"/>
              <a:gd name="connsiteX6" fmla="*/ 4559457 w 7147382"/>
              <a:gd name="connsiteY6" fmla="*/ 1778829 h 1779425"/>
              <a:gd name="connsiteX7" fmla="*/ 5042538 w 7147382"/>
              <a:gd name="connsiteY7" fmla="*/ 1545915 h 1779425"/>
              <a:gd name="connsiteX8" fmla="*/ 5482484 w 7147382"/>
              <a:gd name="connsiteY8" fmla="*/ 1028331 h 1779425"/>
              <a:gd name="connsiteX9" fmla="*/ 6047118 w 7147382"/>
              <a:gd name="connsiteY9" fmla="*/ 355470 h 1779425"/>
              <a:gd name="connsiteX10" fmla="*/ 6456224 w 7147382"/>
              <a:gd name="connsiteY10" fmla="*/ 10414 h 1779425"/>
              <a:gd name="connsiteX11" fmla="*/ 7147382 w 7147382"/>
              <a:gd name="connsiteY11" fmla="*/ 1036957 h 1779425"/>
              <a:gd name="connsiteX0" fmla="*/ 0 w 7089352"/>
              <a:gd name="connsiteY0" fmla="*/ 1752949 h 1779425"/>
              <a:gd name="connsiteX1" fmla="*/ 587643 w 7089352"/>
              <a:gd name="connsiteY1" fmla="*/ 640142 h 1779425"/>
              <a:gd name="connsiteX2" fmla="*/ 1117518 w 7089352"/>
              <a:gd name="connsiteY2" fmla="*/ 191569 h 1779425"/>
              <a:gd name="connsiteX3" fmla="*/ 1919247 w 7089352"/>
              <a:gd name="connsiteY3" fmla="*/ 441734 h 1779425"/>
              <a:gd name="connsiteX4" fmla="*/ 3028377 w 7089352"/>
              <a:gd name="connsiteY4" fmla="*/ 942066 h 1779425"/>
              <a:gd name="connsiteX5" fmla="*/ 3923170 w 7089352"/>
              <a:gd name="connsiteY5" fmla="*/ 1589048 h 1779425"/>
              <a:gd name="connsiteX6" fmla="*/ 4559457 w 7089352"/>
              <a:gd name="connsiteY6" fmla="*/ 1778829 h 1779425"/>
              <a:gd name="connsiteX7" fmla="*/ 5042538 w 7089352"/>
              <a:gd name="connsiteY7" fmla="*/ 1545915 h 1779425"/>
              <a:gd name="connsiteX8" fmla="*/ 5482484 w 7089352"/>
              <a:gd name="connsiteY8" fmla="*/ 1028331 h 1779425"/>
              <a:gd name="connsiteX9" fmla="*/ 6047118 w 7089352"/>
              <a:gd name="connsiteY9" fmla="*/ 355470 h 1779425"/>
              <a:gd name="connsiteX10" fmla="*/ 6456224 w 7089352"/>
              <a:gd name="connsiteY10" fmla="*/ 10414 h 1779425"/>
              <a:gd name="connsiteX11" fmla="*/ 7089352 w 7089352"/>
              <a:gd name="connsiteY11" fmla="*/ 200195 h 1779425"/>
              <a:gd name="connsiteX0" fmla="*/ 0 w 7089352"/>
              <a:gd name="connsiteY0" fmla="*/ 1755589 h 1782065"/>
              <a:gd name="connsiteX1" fmla="*/ 587643 w 7089352"/>
              <a:gd name="connsiteY1" fmla="*/ 642782 h 1782065"/>
              <a:gd name="connsiteX2" fmla="*/ 1117518 w 7089352"/>
              <a:gd name="connsiteY2" fmla="*/ 194209 h 1782065"/>
              <a:gd name="connsiteX3" fmla="*/ 1919247 w 7089352"/>
              <a:gd name="connsiteY3" fmla="*/ 444374 h 1782065"/>
              <a:gd name="connsiteX4" fmla="*/ 3028377 w 7089352"/>
              <a:gd name="connsiteY4" fmla="*/ 944706 h 1782065"/>
              <a:gd name="connsiteX5" fmla="*/ 3923170 w 7089352"/>
              <a:gd name="connsiteY5" fmla="*/ 1591688 h 1782065"/>
              <a:gd name="connsiteX6" fmla="*/ 4559457 w 7089352"/>
              <a:gd name="connsiteY6" fmla="*/ 1781469 h 1782065"/>
              <a:gd name="connsiteX7" fmla="*/ 5042538 w 7089352"/>
              <a:gd name="connsiteY7" fmla="*/ 1548555 h 1782065"/>
              <a:gd name="connsiteX8" fmla="*/ 5482484 w 7089352"/>
              <a:gd name="connsiteY8" fmla="*/ 1030971 h 1782065"/>
              <a:gd name="connsiteX9" fmla="*/ 5969745 w 7089352"/>
              <a:gd name="connsiteY9" fmla="*/ 297725 h 1782065"/>
              <a:gd name="connsiteX10" fmla="*/ 6456224 w 7089352"/>
              <a:gd name="connsiteY10" fmla="*/ 13054 h 1782065"/>
              <a:gd name="connsiteX11" fmla="*/ 7089352 w 7089352"/>
              <a:gd name="connsiteY11" fmla="*/ 202835 h 1782065"/>
              <a:gd name="connsiteX0" fmla="*/ 0 w 7089352"/>
              <a:gd name="connsiteY0" fmla="*/ 1755589 h 1782065"/>
              <a:gd name="connsiteX1" fmla="*/ 587643 w 7089352"/>
              <a:gd name="connsiteY1" fmla="*/ 642782 h 1782065"/>
              <a:gd name="connsiteX2" fmla="*/ 1117518 w 7089352"/>
              <a:gd name="connsiteY2" fmla="*/ 194209 h 1782065"/>
              <a:gd name="connsiteX3" fmla="*/ 1919247 w 7089352"/>
              <a:gd name="connsiteY3" fmla="*/ 444374 h 1782065"/>
              <a:gd name="connsiteX4" fmla="*/ 3028377 w 7089352"/>
              <a:gd name="connsiteY4" fmla="*/ 944706 h 1782065"/>
              <a:gd name="connsiteX5" fmla="*/ 3923170 w 7089352"/>
              <a:gd name="connsiteY5" fmla="*/ 1591688 h 1782065"/>
              <a:gd name="connsiteX6" fmla="*/ 4559457 w 7089352"/>
              <a:gd name="connsiteY6" fmla="*/ 1781469 h 1782065"/>
              <a:gd name="connsiteX7" fmla="*/ 5042538 w 7089352"/>
              <a:gd name="connsiteY7" fmla="*/ 1548555 h 1782065"/>
              <a:gd name="connsiteX8" fmla="*/ 5482484 w 7089352"/>
              <a:gd name="connsiteY8" fmla="*/ 1030971 h 1782065"/>
              <a:gd name="connsiteX9" fmla="*/ 5931058 w 7089352"/>
              <a:gd name="connsiteY9" fmla="*/ 297725 h 1782065"/>
              <a:gd name="connsiteX10" fmla="*/ 6456224 w 7089352"/>
              <a:gd name="connsiteY10" fmla="*/ 13054 h 1782065"/>
              <a:gd name="connsiteX11" fmla="*/ 7089352 w 7089352"/>
              <a:gd name="connsiteY11" fmla="*/ 202835 h 1782065"/>
              <a:gd name="connsiteX0" fmla="*/ 0 w 7089352"/>
              <a:gd name="connsiteY0" fmla="*/ 1754753 h 1781229"/>
              <a:gd name="connsiteX1" fmla="*/ 587643 w 7089352"/>
              <a:gd name="connsiteY1" fmla="*/ 641946 h 1781229"/>
              <a:gd name="connsiteX2" fmla="*/ 1117518 w 7089352"/>
              <a:gd name="connsiteY2" fmla="*/ 193373 h 1781229"/>
              <a:gd name="connsiteX3" fmla="*/ 1919247 w 7089352"/>
              <a:gd name="connsiteY3" fmla="*/ 443538 h 1781229"/>
              <a:gd name="connsiteX4" fmla="*/ 3028377 w 7089352"/>
              <a:gd name="connsiteY4" fmla="*/ 943870 h 1781229"/>
              <a:gd name="connsiteX5" fmla="*/ 3923170 w 7089352"/>
              <a:gd name="connsiteY5" fmla="*/ 1590852 h 1781229"/>
              <a:gd name="connsiteX6" fmla="*/ 4559457 w 7089352"/>
              <a:gd name="connsiteY6" fmla="*/ 1780633 h 1781229"/>
              <a:gd name="connsiteX7" fmla="*/ 5042538 w 7089352"/>
              <a:gd name="connsiteY7" fmla="*/ 1547719 h 1781229"/>
              <a:gd name="connsiteX8" fmla="*/ 5482484 w 7089352"/>
              <a:gd name="connsiteY8" fmla="*/ 1030135 h 1781229"/>
              <a:gd name="connsiteX9" fmla="*/ 5931058 w 7089352"/>
              <a:gd name="connsiteY9" fmla="*/ 296889 h 1781229"/>
              <a:gd name="connsiteX10" fmla="*/ 6456224 w 7089352"/>
              <a:gd name="connsiteY10" fmla="*/ 12218 h 1781229"/>
              <a:gd name="connsiteX11" fmla="*/ 7089352 w 7089352"/>
              <a:gd name="connsiteY11" fmla="*/ 201999 h 1781229"/>
              <a:gd name="connsiteX0" fmla="*/ 0 w 7089352"/>
              <a:gd name="connsiteY0" fmla="*/ 1744333 h 1770809"/>
              <a:gd name="connsiteX1" fmla="*/ 587643 w 7089352"/>
              <a:gd name="connsiteY1" fmla="*/ 631526 h 1770809"/>
              <a:gd name="connsiteX2" fmla="*/ 1117518 w 7089352"/>
              <a:gd name="connsiteY2" fmla="*/ 182953 h 1770809"/>
              <a:gd name="connsiteX3" fmla="*/ 1919247 w 7089352"/>
              <a:gd name="connsiteY3" fmla="*/ 433118 h 1770809"/>
              <a:gd name="connsiteX4" fmla="*/ 3028377 w 7089352"/>
              <a:gd name="connsiteY4" fmla="*/ 933450 h 1770809"/>
              <a:gd name="connsiteX5" fmla="*/ 3923170 w 7089352"/>
              <a:gd name="connsiteY5" fmla="*/ 1580432 h 1770809"/>
              <a:gd name="connsiteX6" fmla="*/ 4559457 w 7089352"/>
              <a:gd name="connsiteY6" fmla="*/ 1770213 h 1770809"/>
              <a:gd name="connsiteX7" fmla="*/ 5042538 w 7089352"/>
              <a:gd name="connsiteY7" fmla="*/ 1537299 h 1770809"/>
              <a:gd name="connsiteX8" fmla="*/ 5482484 w 7089352"/>
              <a:gd name="connsiteY8" fmla="*/ 1019715 h 1770809"/>
              <a:gd name="connsiteX9" fmla="*/ 5931058 w 7089352"/>
              <a:gd name="connsiteY9" fmla="*/ 286469 h 1770809"/>
              <a:gd name="connsiteX10" fmla="*/ 6456224 w 7089352"/>
              <a:gd name="connsiteY10" fmla="*/ 1798 h 1770809"/>
              <a:gd name="connsiteX11" fmla="*/ 7089352 w 7089352"/>
              <a:gd name="connsiteY11" fmla="*/ 191579 h 1770809"/>
              <a:gd name="connsiteX0" fmla="*/ 0 w 7089352"/>
              <a:gd name="connsiteY0" fmla="*/ 1744333 h 1770809"/>
              <a:gd name="connsiteX1" fmla="*/ 587643 w 7089352"/>
              <a:gd name="connsiteY1" fmla="*/ 631526 h 1770809"/>
              <a:gd name="connsiteX2" fmla="*/ 1117518 w 7089352"/>
              <a:gd name="connsiteY2" fmla="*/ 182953 h 1770809"/>
              <a:gd name="connsiteX3" fmla="*/ 1919247 w 7089352"/>
              <a:gd name="connsiteY3" fmla="*/ 433118 h 1770809"/>
              <a:gd name="connsiteX4" fmla="*/ 3028377 w 7089352"/>
              <a:gd name="connsiteY4" fmla="*/ 933450 h 1770809"/>
              <a:gd name="connsiteX5" fmla="*/ 3923170 w 7089352"/>
              <a:gd name="connsiteY5" fmla="*/ 1580432 h 1770809"/>
              <a:gd name="connsiteX6" fmla="*/ 4559457 w 7089352"/>
              <a:gd name="connsiteY6" fmla="*/ 1770213 h 1770809"/>
              <a:gd name="connsiteX7" fmla="*/ 5042538 w 7089352"/>
              <a:gd name="connsiteY7" fmla="*/ 1537299 h 1770809"/>
              <a:gd name="connsiteX8" fmla="*/ 5482484 w 7089352"/>
              <a:gd name="connsiteY8" fmla="*/ 1019715 h 1770809"/>
              <a:gd name="connsiteX9" fmla="*/ 5931058 w 7089352"/>
              <a:gd name="connsiteY9" fmla="*/ 286469 h 1770809"/>
              <a:gd name="connsiteX10" fmla="*/ 6456224 w 7089352"/>
              <a:gd name="connsiteY10" fmla="*/ 1798 h 1770809"/>
              <a:gd name="connsiteX11" fmla="*/ 7089352 w 7089352"/>
              <a:gd name="connsiteY11" fmla="*/ 191579 h 1770809"/>
              <a:gd name="connsiteX0" fmla="*/ 0 w 7089352"/>
              <a:gd name="connsiteY0" fmla="*/ 1744333 h 1770809"/>
              <a:gd name="connsiteX1" fmla="*/ 587643 w 7089352"/>
              <a:gd name="connsiteY1" fmla="*/ 631526 h 1770809"/>
              <a:gd name="connsiteX2" fmla="*/ 1117518 w 7089352"/>
              <a:gd name="connsiteY2" fmla="*/ 182953 h 1770809"/>
              <a:gd name="connsiteX3" fmla="*/ 1919247 w 7089352"/>
              <a:gd name="connsiteY3" fmla="*/ 433118 h 1770809"/>
              <a:gd name="connsiteX4" fmla="*/ 3028377 w 7089352"/>
              <a:gd name="connsiteY4" fmla="*/ 933450 h 1770809"/>
              <a:gd name="connsiteX5" fmla="*/ 3923170 w 7089352"/>
              <a:gd name="connsiteY5" fmla="*/ 1580432 h 1770809"/>
              <a:gd name="connsiteX6" fmla="*/ 4559457 w 7089352"/>
              <a:gd name="connsiteY6" fmla="*/ 1770213 h 1770809"/>
              <a:gd name="connsiteX7" fmla="*/ 5042538 w 7089352"/>
              <a:gd name="connsiteY7" fmla="*/ 1537299 h 1770809"/>
              <a:gd name="connsiteX8" fmla="*/ 5482484 w 7089352"/>
              <a:gd name="connsiteY8" fmla="*/ 1019715 h 1770809"/>
              <a:gd name="connsiteX9" fmla="*/ 5931058 w 7089352"/>
              <a:gd name="connsiteY9" fmla="*/ 286469 h 1770809"/>
              <a:gd name="connsiteX10" fmla="*/ 6456224 w 7089352"/>
              <a:gd name="connsiteY10" fmla="*/ 1798 h 1770809"/>
              <a:gd name="connsiteX11" fmla="*/ 7089352 w 7089352"/>
              <a:gd name="connsiteY11" fmla="*/ 191579 h 1770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089352" h="1770809">
                <a:moveTo>
                  <a:pt x="0" y="1744333"/>
                </a:moveTo>
                <a:cubicBezTo>
                  <a:pt x="186187" y="1464693"/>
                  <a:pt x="401390" y="891756"/>
                  <a:pt x="587643" y="631526"/>
                </a:cubicBezTo>
                <a:cubicBezTo>
                  <a:pt x="773896" y="371296"/>
                  <a:pt x="895584" y="216021"/>
                  <a:pt x="1117518" y="182953"/>
                </a:cubicBezTo>
                <a:cubicBezTo>
                  <a:pt x="1339452" y="149885"/>
                  <a:pt x="1600771" y="308035"/>
                  <a:pt x="1919247" y="433118"/>
                </a:cubicBezTo>
                <a:cubicBezTo>
                  <a:pt x="2237723" y="558201"/>
                  <a:pt x="2694390" y="742231"/>
                  <a:pt x="3028377" y="933450"/>
                </a:cubicBezTo>
                <a:cubicBezTo>
                  <a:pt x="3362364" y="1124669"/>
                  <a:pt x="3667990" y="1440972"/>
                  <a:pt x="3923170" y="1580432"/>
                </a:cubicBezTo>
                <a:cubicBezTo>
                  <a:pt x="4178350" y="1719892"/>
                  <a:pt x="4372896" y="1777402"/>
                  <a:pt x="4559457" y="1770213"/>
                </a:cubicBezTo>
                <a:cubicBezTo>
                  <a:pt x="4746018" y="1763024"/>
                  <a:pt x="4888700" y="1662382"/>
                  <a:pt x="5042538" y="1537299"/>
                </a:cubicBezTo>
                <a:cubicBezTo>
                  <a:pt x="5196376" y="1412216"/>
                  <a:pt x="5334397" y="1228187"/>
                  <a:pt x="5482484" y="1019715"/>
                </a:cubicBezTo>
                <a:cubicBezTo>
                  <a:pt x="5630571" y="811243"/>
                  <a:pt x="5797783" y="438869"/>
                  <a:pt x="5931058" y="286469"/>
                </a:cubicBezTo>
                <a:cubicBezTo>
                  <a:pt x="6064333" y="134069"/>
                  <a:pt x="6243832" y="-18330"/>
                  <a:pt x="6456224" y="1798"/>
                </a:cubicBezTo>
                <a:cubicBezTo>
                  <a:pt x="6697634" y="13298"/>
                  <a:pt x="6916824" y="82311"/>
                  <a:pt x="7089352" y="191579"/>
                </a:cubicBezTo>
              </a:path>
            </a:pathLst>
          </a:cu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4C6A0D9-2660-C9CC-4584-83B2F350D8C9}"/>
              </a:ext>
            </a:extLst>
          </p:cNvPr>
          <p:cNvCxnSpPr>
            <a:cxnSpLocks/>
          </p:cNvCxnSpPr>
          <p:nvPr/>
        </p:nvCxnSpPr>
        <p:spPr>
          <a:xfrm>
            <a:off x="2855344" y="4955575"/>
            <a:ext cx="0" cy="714062"/>
          </a:xfrm>
          <a:prstGeom prst="line">
            <a:avLst/>
          </a:prstGeom>
          <a:ln w="38100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42EBB46-16B9-651C-1244-BD0FC42CAF80}"/>
              </a:ext>
            </a:extLst>
          </p:cNvPr>
          <p:cNvCxnSpPr>
            <a:cxnSpLocks/>
          </p:cNvCxnSpPr>
          <p:nvPr/>
        </p:nvCxnSpPr>
        <p:spPr>
          <a:xfrm>
            <a:off x="9294760" y="3292244"/>
            <a:ext cx="0" cy="2377393"/>
          </a:xfrm>
          <a:prstGeom prst="line">
            <a:avLst/>
          </a:prstGeom>
          <a:ln w="38100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E39FCC3-039A-6797-0D8E-9BC5157E2CF4}"/>
                  </a:ext>
                </a:extLst>
              </p:cNvPr>
              <p:cNvSpPr txBox="1"/>
              <p:nvPr/>
            </p:nvSpPr>
            <p:spPr>
              <a:xfrm>
                <a:off x="2540020" y="5638786"/>
                <a:ext cx="63064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00B0F0"/>
                          </a:solidFill>
                          <a:effectLst/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E39FCC3-039A-6797-0D8E-9BC5157E2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0020" y="5638786"/>
                <a:ext cx="630648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4AF2AE7-CE79-AC5B-8B23-8517311451ED}"/>
                  </a:ext>
                </a:extLst>
              </p:cNvPr>
              <p:cNvSpPr txBox="1"/>
              <p:nvPr/>
            </p:nvSpPr>
            <p:spPr>
              <a:xfrm>
                <a:off x="8979436" y="5669637"/>
                <a:ext cx="63064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00B0F0"/>
                          </a:solidFill>
                          <a:effectLst/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4AF2AE7-CE79-AC5B-8B23-8517311451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9436" y="5669637"/>
                <a:ext cx="630648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E7D16AF-91B9-E484-DBF1-D5314714AE88}"/>
              </a:ext>
            </a:extLst>
          </p:cNvPr>
          <p:cNvCxnSpPr>
            <a:cxnSpLocks/>
          </p:cNvCxnSpPr>
          <p:nvPr/>
        </p:nvCxnSpPr>
        <p:spPr>
          <a:xfrm flipV="1">
            <a:off x="2847975" y="3457575"/>
            <a:ext cx="1843088" cy="1343025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2114ED1-99A1-68C1-1AAB-92BC4F569D7F}"/>
                  </a:ext>
                </a:extLst>
              </p:cNvPr>
              <p:cNvSpPr txBox="1"/>
              <p:nvPr/>
            </p:nvSpPr>
            <p:spPr>
              <a:xfrm>
                <a:off x="10054771" y="5223375"/>
                <a:ext cx="87544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2114ED1-99A1-68C1-1AAB-92BC4F569D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4771" y="5223375"/>
                <a:ext cx="875440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77028D75-C55D-9F01-110D-0802D6CD98DE}"/>
                  </a:ext>
                </a:extLst>
              </p:cNvPr>
              <p:cNvSpPr txBox="1"/>
              <p:nvPr/>
            </p:nvSpPr>
            <p:spPr>
              <a:xfrm>
                <a:off x="1796522" y="2033557"/>
                <a:ext cx="87544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77028D75-C55D-9F01-110D-0802D6CD98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6522" y="2033557"/>
                <a:ext cx="875440" cy="461665"/>
              </a:xfrm>
              <a:prstGeom prst="rect">
                <a:avLst/>
              </a:prstGeom>
              <a:blipFill>
                <a:blip r:embed="rId5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Oval 27">
            <a:extLst>
              <a:ext uri="{FF2B5EF4-FFF2-40B4-BE49-F238E27FC236}">
                <a16:creationId xmlns:a16="http://schemas.microsoft.com/office/drawing/2014/main" id="{0C0DEED9-626D-BC0C-5F1E-341E58C019B1}"/>
              </a:ext>
            </a:extLst>
          </p:cNvPr>
          <p:cNvSpPr/>
          <p:nvPr/>
        </p:nvSpPr>
        <p:spPr>
          <a:xfrm>
            <a:off x="2750592" y="4696205"/>
            <a:ext cx="189780" cy="19581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5" name="Straight Connector 1054">
            <a:extLst>
              <a:ext uri="{FF2B5EF4-FFF2-40B4-BE49-F238E27FC236}">
                <a16:creationId xmlns:a16="http://schemas.microsoft.com/office/drawing/2014/main" id="{4B9BD512-44EA-E3D1-D5EB-6E8BD592D6FA}"/>
              </a:ext>
            </a:extLst>
          </p:cNvPr>
          <p:cNvCxnSpPr>
            <a:cxnSpLocks/>
          </p:cNvCxnSpPr>
          <p:nvPr/>
        </p:nvCxnSpPr>
        <p:spPr>
          <a:xfrm>
            <a:off x="4686300" y="3463925"/>
            <a:ext cx="1826419" cy="1172369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0" name="Straight Connector 1079">
            <a:extLst>
              <a:ext uri="{FF2B5EF4-FFF2-40B4-BE49-F238E27FC236}">
                <a16:creationId xmlns:a16="http://schemas.microsoft.com/office/drawing/2014/main" id="{303D5367-B1B9-2308-D532-90B8CF932E58}"/>
              </a:ext>
            </a:extLst>
          </p:cNvPr>
          <p:cNvCxnSpPr>
            <a:cxnSpLocks/>
          </p:cNvCxnSpPr>
          <p:nvPr/>
        </p:nvCxnSpPr>
        <p:spPr>
          <a:xfrm flipV="1">
            <a:off x="6527800" y="3138488"/>
            <a:ext cx="1832769" cy="1497012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5" name="Straight Connector 1104">
            <a:extLst>
              <a:ext uri="{FF2B5EF4-FFF2-40B4-BE49-F238E27FC236}">
                <a16:creationId xmlns:a16="http://schemas.microsoft.com/office/drawing/2014/main" id="{097647AC-48CF-C355-47C8-A42A4CEBA6BC}"/>
              </a:ext>
            </a:extLst>
          </p:cNvPr>
          <p:cNvCxnSpPr>
            <a:cxnSpLocks/>
            <a:endCxn id="29" idx="6"/>
          </p:cNvCxnSpPr>
          <p:nvPr/>
        </p:nvCxnSpPr>
        <p:spPr>
          <a:xfrm>
            <a:off x="8359775" y="3136900"/>
            <a:ext cx="1017139" cy="57435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110">
            <a:extLst>
              <a:ext uri="{FF2B5EF4-FFF2-40B4-BE49-F238E27FC236}">
                <a16:creationId xmlns:a16="http://schemas.microsoft.com/office/drawing/2014/main" id="{720BEA34-2E49-D160-0138-120E13CDFBE0}"/>
              </a:ext>
            </a:extLst>
          </p:cNvPr>
          <p:cNvSpPr/>
          <p:nvPr/>
        </p:nvSpPr>
        <p:spPr>
          <a:xfrm>
            <a:off x="4617043" y="3395726"/>
            <a:ext cx="135557" cy="13176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A39DB016-BF66-C8A2-3234-A9CCBCD5A719}"/>
              </a:ext>
            </a:extLst>
          </p:cNvPr>
          <p:cNvSpPr/>
          <p:nvPr/>
        </p:nvSpPr>
        <p:spPr>
          <a:xfrm>
            <a:off x="6460131" y="4567301"/>
            <a:ext cx="135557" cy="13176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5FC7E818-89CD-2EC7-CB87-212DB3CC66B7}"/>
              </a:ext>
            </a:extLst>
          </p:cNvPr>
          <p:cNvSpPr/>
          <p:nvPr/>
        </p:nvSpPr>
        <p:spPr>
          <a:xfrm>
            <a:off x="8293988" y="3075908"/>
            <a:ext cx="135557" cy="13176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35C23FB-8C62-706A-42FC-759E75782DCF}"/>
              </a:ext>
            </a:extLst>
          </p:cNvPr>
          <p:cNvSpPr/>
          <p:nvPr/>
        </p:nvSpPr>
        <p:spPr>
          <a:xfrm>
            <a:off x="9187134" y="3096426"/>
            <a:ext cx="189780" cy="19581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96E7192-9973-0A4B-178D-5BEFBEE9EBCF}"/>
                  </a:ext>
                </a:extLst>
              </p:cNvPr>
              <p:cNvSpPr txBox="1"/>
              <p:nvPr/>
            </p:nvSpPr>
            <p:spPr>
              <a:xfrm>
                <a:off x="3954190" y="883574"/>
                <a:ext cx="100835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dirty="0" smtClean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dirty="0" smtClean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dirty="0" smtClean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40000"/>
                        <a:lumOff val="60000"/>
                      </a:schemeClr>
                    </a:solidFill>
                    <a:effectLst/>
                    <a:latin typeface="Euclid" panose="02020503060505020303" pitchFamily="18" charset="0"/>
                  </a:rPr>
                  <a:t> </a:t>
                </a:r>
                <a:endParaRPr lang="en-US" sz="2400" dirty="0">
                  <a:solidFill>
                    <a:schemeClr val="accent1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96E7192-9973-0A4B-178D-5BEFBEE9EB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4190" y="883574"/>
                <a:ext cx="1008354" cy="461665"/>
              </a:xfrm>
              <a:prstGeom prst="rect">
                <a:avLst/>
              </a:prstGeom>
              <a:blipFill>
                <a:blip r:embed="rId6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EAF03442-D4FB-5D2A-45C3-961199C57192}"/>
              </a:ext>
            </a:extLst>
          </p:cNvPr>
          <p:cNvSpPr txBox="1"/>
          <p:nvPr/>
        </p:nvSpPr>
        <p:spPr>
          <a:xfrm>
            <a:off x="5009679" y="737041"/>
            <a:ext cx="16377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95000"/>
                  </a:schemeClr>
                </a:solidFill>
                <a:effectLst/>
                <a:latin typeface="Euclid" panose="02020503060505020303" pitchFamily="18" charset="0"/>
              </a:rPr>
              <a:t>continuous</a:t>
            </a:r>
            <a:endParaRPr lang="en-US" sz="1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DF0BA90-307E-AB24-4355-F400695D5838}"/>
                  </a:ext>
                </a:extLst>
              </p:cNvPr>
              <p:cNvSpPr txBox="1"/>
              <p:nvPr/>
            </p:nvSpPr>
            <p:spPr>
              <a:xfrm>
                <a:off x="6639471" y="751427"/>
                <a:ext cx="7721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DF0BA90-307E-AB24-4355-F400695D58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9471" y="751427"/>
                <a:ext cx="772134" cy="276999"/>
              </a:xfrm>
              <a:prstGeom prst="rect">
                <a:avLst/>
              </a:prstGeom>
              <a:blipFill>
                <a:blip r:embed="rId7"/>
                <a:stretch>
                  <a:fillRect l="-8661" t="-2174" r="-7087" b="-36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62558AE4-C614-EE85-81D0-0562409471C5}"/>
              </a:ext>
            </a:extLst>
          </p:cNvPr>
          <p:cNvSpPr txBox="1"/>
          <p:nvPr/>
        </p:nvSpPr>
        <p:spPr>
          <a:xfrm>
            <a:off x="5001703" y="1165282"/>
            <a:ext cx="16377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tx1">
                    <a:lumMod val="95000"/>
                  </a:schemeClr>
                </a:solidFill>
                <a:effectLst/>
                <a:latin typeface="Euclid" panose="02020503060505020303" pitchFamily="18" charset="0"/>
              </a:rPr>
              <a:t>differentiable</a:t>
            </a:r>
            <a:endParaRPr lang="en-US" sz="1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32AF84D-027B-054E-7A89-3A9689816B10}"/>
                  </a:ext>
                </a:extLst>
              </p:cNvPr>
              <p:cNvSpPr txBox="1"/>
              <p:nvPr/>
            </p:nvSpPr>
            <p:spPr>
              <a:xfrm>
                <a:off x="6639471" y="1165282"/>
                <a:ext cx="8215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32AF84D-027B-054E-7A89-3A9689816B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9471" y="1165282"/>
                <a:ext cx="821571" cy="276999"/>
              </a:xfrm>
              <a:prstGeom prst="rect">
                <a:avLst/>
              </a:prstGeom>
              <a:blipFill>
                <a:blip r:embed="rId8"/>
                <a:stretch>
                  <a:fillRect l="-8148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D4600D67-59E8-2BD3-3C92-5853EB470D9E}"/>
              </a:ext>
            </a:extLst>
          </p:cNvPr>
          <p:cNvSpPr/>
          <p:nvPr/>
        </p:nvSpPr>
        <p:spPr>
          <a:xfrm>
            <a:off x="4915409" y="625457"/>
            <a:ext cx="2927800" cy="977900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14F3596-6AB6-83BE-18F8-76B646DAF415}"/>
                  </a:ext>
                </a:extLst>
              </p:cNvPr>
              <p:cNvSpPr txBox="1"/>
              <p:nvPr/>
            </p:nvSpPr>
            <p:spPr>
              <a:xfrm>
                <a:off x="6025115" y="2390269"/>
                <a:ext cx="1141146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14F3596-6AB6-83BE-18F8-76B646DAF4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5115" y="2390269"/>
                <a:ext cx="1141146" cy="75623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16637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A72668-3C46-0074-2E06-E30F707C325A}"/>
              </a:ext>
            </a:extLst>
          </p:cNvPr>
          <p:cNvCxnSpPr/>
          <p:nvPr/>
        </p:nvCxnSpPr>
        <p:spPr>
          <a:xfrm>
            <a:off x="2234242" y="2576915"/>
            <a:ext cx="0" cy="3851847"/>
          </a:xfrm>
          <a:prstGeom prst="line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013CBB0-F4DB-9B7E-21AD-32A0D3BEEA98}"/>
              </a:ext>
            </a:extLst>
          </p:cNvPr>
          <p:cNvCxnSpPr/>
          <p:nvPr/>
        </p:nvCxnSpPr>
        <p:spPr>
          <a:xfrm>
            <a:off x="1613140" y="5479856"/>
            <a:ext cx="868680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4373F8C-81BC-1A13-041B-976CA0D5C9FD}"/>
              </a:ext>
            </a:extLst>
          </p:cNvPr>
          <p:cNvSpPr/>
          <p:nvPr/>
        </p:nvSpPr>
        <p:spPr>
          <a:xfrm>
            <a:off x="2881223" y="2994436"/>
            <a:ext cx="6400801" cy="1770809"/>
          </a:xfrm>
          <a:custGeom>
            <a:avLst/>
            <a:gdLst>
              <a:gd name="connsiteX0" fmla="*/ 0 w 7263442"/>
              <a:gd name="connsiteY0" fmla="*/ 813775 h 1645496"/>
              <a:gd name="connsiteX1" fmla="*/ 577970 w 7263442"/>
              <a:gd name="connsiteY1" fmla="*/ 123662 h 1645496"/>
              <a:gd name="connsiteX2" fmla="*/ 1233578 w 7263442"/>
              <a:gd name="connsiteY2" fmla="*/ 28772 h 1645496"/>
              <a:gd name="connsiteX3" fmla="*/ 1880559 w 7263442"/>
              <a:gd name="connsiteY3" fmla="*/ 451466 h 1645496"/>
              <a:gd name="connsiteX4" fmla="*/ 2544793 w 7263442"/>
              <a:gd name="connsiteY4" fmla="*/ 1331360 h 1645496"/>
              <a:gd name="connsiteX5" fmla="*/ 3381555 w 7263442"/>
              <a:gd name="connsiteY5" fmla="*/ 1616032 h 1645496"/>
              <a:gd name="connsiteX6" fmla="*/ 4675517 w 7263442"/>
              <a:gd name="connsiteY6" fmla="*/ 1616032 h 1645496"/>
              <a:gd name="connsiteX7" fmla="*/ 5158597 w 7263442"/>
              <a:gd name="connsiteY7" fmla="*/ 1434877 h 1645496"/>
              <a:gd name="connsiteX8" fmla="*/ 5598544 w 7263442"/>
              <a:gd name="connsiteY8" fmla="*/ 865534 h 1645496"/>
              <a:gd name="connsiteX9" fmla="*/ 6047117 w 7263442"/>
              <a:gd name="connsiteY9" fmla="*/ 494598 h 1645496"/>
              <a:gd name="connsiteX10" fmla="*/ 6581955 w 7263442"/>
              <a:gd name="connsiteY10" fmla="*/ 477345 h 1645496"/>
              <a:gd name="connsiteX11" fmla="*/ 7263442 w 7263442"/>
              <a:gd name="connsiteY11" fmla="*/ 874160 h 1645496"/>
              <a:gd name="connsiteX0" fmla="*/ 0 w 7147382"/>
              <a:gd name="connsiteY0" fmla="*/ 1632082 h 1687426"/>
              <a:gd name="connsiteX1" fmla="*/ 461910 w 7147382"/>
              <a:gd name="connsiteY1" fmla="*/ 165592 h 1687426"/>
              <a:gd name="connsiteX2" fmla="*/ 1117518 w 7147382"/>
              <a:gd name="connsiteY2" fmla="*/ 70702 h 1687426"/>
              <a:gd name="connsiteX3" fmla="*/ 1764499 w 7147382"/>
              <a:gd name="connsiteY3" fmla="*/ 493396 h 1687426"/>
              <a:gd name="connsiteX4" fmla="*/ 2428733 w 7147382"/>
              <a:gd name="connsiteY4" fmla="*/ 1373290 h 1687426"/>
              <a:gd name="connsiteX5" fmla="*/ 3265495 w 7147382"/>
              <a:gd name="connsiteY5" fmla="*/ 1657962 h 1687426"/>
              <a:gd name="connsiteX6" fmla="*/ 4559457 w 7147382"/>
              <a:gd name="connsiteY6" fmla="*/ 1657962 h 1687426"/>
              <a:gd name="connsiteX7" fmla="*/ 5042537 w 7147382"/>
              <a:gd name="connsiteY7" fmla="*/ 1476807 h 1687426"/>
              <a:gd name="connsiteX8" fmla="*/ 5482484 w 7147382"/>
              <a:gd name="connsiteY8" fmla="*/ 907464 h 1687426"/>
              <a:gd name="connsiteX9" fmla="*/ 5931057 w 7147382"/>
              <a:gd name="connsiteY9" fmla="*/ 536528 h 1687426"/>
              <a:gd name="connsiteX10" fmla="*/ 6465895 w 7147382"/>
              <a:gd name="connsiteY10" fmla="*/ 519275 h 1687426"/>
              <a:gd name="connsiteX11" fmla="*/ 7147382 w 7147382"/>
              <a:gd name="connsiteY11" fmla="*/ 916090 h 1687426"/>
              <a:gd name="connsiteX0" fmla="*/ 0 w 7147382"/>
              <a:gd name="connsiteY0" fmla="*/ 1561446 h 1616790"/>
              <a:gd name="connsiteX1" fmla="*/ 587643 w 7147382"/>
              <a:gd name="connsiteY1" fmla="*/ 448639 h 1616790"/>
              <a:gd name="connsiteX2" fmla="*/ 1117518 w 7147382"/>
              <a:gd name="connsiteY2" fmla="*/ 66 h 1616790"/>
              <a:gd name="connsiteX3" fmla="*/ 1764499 w 7147382"/>
              <a:gd name="connsiteY3" fmla="*/ 422760 h 1616790"/>
              <a:gd name="connsiteX4" fmla="*/ 2428733 w 7147382"/>
              <a:gd name="connsiteY4" fmla="*/ 1302654 h 1616790"/>
              <a:gd name="connsiteX5" fmla="*/ 3265495 w 7147382"/>
              <a:gd name="connsiteY5" fmla="*/ 1587326 h 1616790"/>
              <a:gd name="connsiteX6" fmla="*/ 4559457 w 7147382"/>
              <a:gd name="connsiteY6" fmla="*/ 1587326 h 1616790"/>
              <a:gd name="connsiteX7" fmla="*/ 5042537 w 7147382"/>
              <a:gd name="connsiteY7" fmla="*/ 1406171 h 1616790"/>
              <a:gd name="connsiteX8" fmla="*/ 5482484 w 7147382"/>
              <a:gd name="connsiteY8" fmla="*/ 836828 h 1616790"/>
              <a:gd name="connsiteX9" fmla="*/ 5931057 w 7147382"/>
              <a:gd name="connsiteY9" fmla="*/ 465892 h 1616790"/>
              <a:gd name="connsiteX10" fmla="*/ 6465895 w 7147382"/>
              <a:gd name="connsiteY10" fmla="*/ 448639 h 1616790"/>
              <a:gd name="connsiteX11" fmla="*/ 7147382 w 7147382"/>
              <a:gd name="connsiteY11" fmla="*/ 845454 h 1616790"/>
              <a:gd name="connsiteX0" fmla="*/ 0 w 7147382"/>
              <a:gd name="connsiteY0" fmla="*/ 1569421 h 1624765"/>
              <a:gd name="connsiteX1" fmla="*/ 587643 w 7147382"/>
              <a:gd name="connsiteY1" fmla="*/ 456614 h 1624765"/>
              <a:gd name="connsiteX2" fmla="*/ 1117518 w 7147382"/>
              <a:gd name="connsiteY2" fmla="*/ 8041 h 1624765"/>
              <a:gd name="connsiteX3" fmla="*/ 1919247 w 7147382"/>
              <a:gd name="connsiteY3" fmla="*/ 258206 h 1624765"/>
              <a:gd name="connsiteX4" fmla="*/ 2428733 w 7147382"/>
              <a:gd name="connsiteY4" fmla="*/ 1310629 h 1624765"/>
              <a:gd name="connsiteX5" fmla="*/ 3265495 w 7147382"/>
              <a:gd name="connsiteY5" fmla="*/ 1595301 h 1624765"/>
              <a:gd name="connsiteX6" fmla="*/ 4559457 w 7147382"/>
              <a:gd name="connsiteY6" fmla="*/ 1595301 h 1624765"/>
              <a:gd name="connsiteX7" fmla="*/ 5042537 w 7147382"/>
              <a:gd name="connsiteY7" fmla="*/ 1414146 h 1624765"/>
              <a:gd name="connsiteX8" fmla="*/ 5482484 w 7147382"/>
              <a:gd name="connsiteY8" fmla="*/ 844803 h 1624765"/>
              <a:gd name="connsiteX9" fmla="*/ 5931057 w 7147382"/>
              <a:gd name="connsiteY9" fmla="*/ 473867 h 1624765"/>
              <a:gd name="connsiteX10" fmla="*/ 6465895 w 7147382"/>
              <a:gd name="connsiteY10" fmla="*/ 456614 h 1624765"/>
              <a:gd name="connsiteX11" fmla="*/ 7147382 w 7147382"/>
              <a:gd name="connsiteY11" fmla="*/ 853429 h 1624765"/>
              <a:gd name="connsiteX0" fmla="*/ 0 w 7147382"/>
              <a:gd name="connsiteY0" fmla="*/ 1565827 h 1660959"/>
              <a:gd name="connsiteX1" fmla="*/ 587643 w 7147382"/>
              <a:gd name="connsiteY1" fmla="*/ 453020 h 1660959"/>
              <a:gd name="connsiteX2" fmla="*/ 1117518 w 7147382"/>
              <a:gd name="connsiteY2" fmla="*/ 4447 h 1660959"/>
              <a:gd name="connsiteX3" fmla="*/ 1919247 w 7147382"/>
              <a:gd name="connsiteY3" fmla="*/ 254612 h 1660959"/>
              <a:gd name="connsiteX4" fmla="*/ 3028377 w 7147382"/>
              <a:gd name="connsiteY4" fmla="*/ 754944 h 1660959"/>
              <a:gd name="connsiteX5" fmla="*/ 3265495 w 7147382"/>
              <a:gd name="connsiteY5" fmla="*/ 1591707 h 1660959"/>
              <a:gd name="connsiteX6" fmla="*/ 4559457 w 7147382"/>
              <a:gd name="connsiteY6" fmla="*/ 1591707 h 1660959"/>
              <a:gd name="connsiteX7" fmla="*/ 5042537 w 7147382"/>
              <a:gd name="connsiteY7" fmla="*/ 1410552 h 1660959"/>
              <a:gd name="connsiteX8" fmla="*/ 5482484 w 7147382"/>
              <a:gd name="connsiteY8" fmla="*/ 841209 h 1660959"/>
              <a:gd name="connsiteX9" fmla="*/ 5931057 w 7147382"/>
              <a:gd name="connsiteY9" fmla="*/ 470273 h 1660959"/>
              <a:gd name="connsiteX10" fmla="*/ 6465895 w 7147382"/>
              <a:gd name="connsiteY10" fmla="*/ 453020 h 1660959"/>
              <a:gd name="connsiteX11" fmla="*/ 7147382 w 7147382"/>
              <a:gd name="connsiteY11" fmla="*/ 849835 h 1660959"/>
              <a:gd name="connsiteX0" fmla="*/ 0 w 7147382"/>
              <a:gd name="connsiteY0" fmla="*/ 1565827 h 1591733"/>
              <a:gd name="connsiteX1" fmla="*/ 587643 w 7147382"/>
              <a:gd name="connsiteY1" fmla="*/ 453020 h 1591733"/>
              <a:gd name="connsiteX2" fmla="*/ 1117518 w 7147382"/>
              <a:gd name="connsiteY2" fmla="*/ 4447 h 1591733"/>
              <a:gd name="connsiteX3" fmla="*/ 1919247 w 7147382"/>
              <a:gd name="connsiteY3" fmla="*/ 254612 h 1591733"/>
              <a:gd name="connsiteX4" fmla="*/ 3028377 w 7147382"/>
              <a:gd name="connsiteY4" fmla="*/ 754944 h 1591733"/>
              <a:gd name="connsiteX5" fmla="*/ 3923170 w 7147382"/>
              <a:gd name="connsiteY5" fmla="*/ 1401926 h 1591733"/>
              <a:gd name="connsiteX6" fmla="*/ 4559457 w 7147382"/>
              <a:gd name="connsiteY6" fmla="*/ 1591707 h 1591733"/>
              <a:gd name="connsiteX7" fmla="*/ 5042537 w 7147382"/>
              <a:gd name="connsiteY7" fmla="*/ 1410552 h 1591733"/>
              <a:gd name="connsiteX8" fmla="*/ 5482484 w 7147382"/>
              <a:gd name="connsiteY8" fmla="*/ 841209 h 1591733"/>
              <a:gd name="connsiteX9" fmla="*/ 5931057 w 7147382"/>
              <a:gd name="connsiteY9" fmla="*/ 470273 h 1591733"/>
              <a:gd name="connsiteX10" fmla="*/ 6465895 w 7147382"/>
              <a:gd name="connsiteY10" fmla="*/ 453020 h 1591733"/>
              <a:gd name="connsiteX11" fmla="*/ 7147382 w 7147382"/>
              <a:gd name="connsiteY11" fmla="*/ 849835 h 1591733"/>
              <a:gd name="connsiteX0" fmla="*/ 0 w 7147382"/>
              <a:gd name="connsiteY0" fmla="*/ 1565827 h 1592303"/>
              <a:gd name="connsiteX1" fmla="*/ 587643 w 7147382"/>
              <a:gd name="connsiteY1" fmla="*/ 453020 h 1592303"/>
              <a:gd name="connsiteX2" fmla="*/ 1117518 w 7147382"/>
              <a:gd name="connsiteY2" fmla="*/ 4447 h 1592303"/>
              <a:gd name="connsiteX3" fmla="*/ 1919247 w 7147382"/>
              <a:gd name="connsiteY3" fmla="*/ 254612 h 1592303"/>
              <a:gd name="connsiteX4" fmla="*/ 3028377 w 7147382"/>
              <a:gd name="connsiteY4" fmla="*/ 754944 h 1592303"/>
              <a:gd name="connsiteX5" fmla="*/ 3923170 w 7147382"/>
              <a:gd name="connsiteY5" fmla="*/ 1401926 h 1592303"/>
              <a:gd name="connsiteX6" fmla="*/ 4559457 w 7147382"/>
              <a:gd name="connsiteY6" fmla="*/ 1591707 h 1592303"/>
              <a:gd name="connsiteX7" fmla="*/ 5042538 w 7147382"/>
              <a:gd name="connsiteY7" fmla="*/ 1358793 h 1592303"/>
              <a:gd name="connsiteX8" fmla="*/ 5482484 w 7147382"/>
              <a:gd name="connsiteY8" fmla="*/ 841209 h 1592303"/>
              <a:gd name="connsiteX9" fmla="*/ 5931057 w 7147382"/>
              <a:gd name="connsiteY9" fmla="*/ 470273 h 1592303"/>
              <a:gd name="connsiteX10" fmla="*/ 6465895 w 7147382"/>
              <a:gd name="connsiteY10" fmla="*/ 453020 h 1592303"/>
              <a:gd name="connsiteX11" fmla="*/ 7147382 w 7147382"/>
              <a:gd name="connsiteY11" fmla="*/ 849835 h 1592303"/>
              <a:gd name="connsiteX0" fmla="*/ 0 w 7147382"/>
              <a:gd name="connsiteY0" fmla="*/ 1565827 h 1592303"/>
              <a:gd name="connsiteX1" fmla="*/ 587643 w 7147382"/>
              <a:gd name="connsiteY1" fmla="*/ 453020 h 1592303"/>
              <a:gd name="connsiteX2" fmla="*/ 1117518 w 7147382"/>
              <a:gd name="connsiteY2" fmla="*/ 4447 h 1592303"/>
              <a:gd name="connsiteX3" fmla="*/ 1919247 w 7147382"/>
              <a:gd name="connsiteY3" fmla="*/ 254612 h 1592303"/>
              <a:gd name="connsiteX4" fmla="*/ 3028377 w 7147382"/>
              <a:gd name="connsiteY4" fmla="*/ 754944 h 1592303"/>
              <a:gd name="connsiteX5" fmla="*/ 3923170 w 7147382"/>
              <a:gd name="connsiteY5" fmla="*/ 1401926 h 1592303"/>
              <a:gd name="connsiteX6" fmla="*/ 4559457 w 7147382"/>
              <a:gd name="connsiteY6" fmla="*/ 1591707 h 1592303"/>
              <a:gd name="connsiteX7" fmla="*/ 5042538 w 7147382"/>
              <a:gd name="connsiteY7" fmla="*/ 1358793 h 1592303"/>
              <a:gd name="connsiteX8" fmla="*/ 5482484 w 7147382"/>
              <a:gd name="connsiteY8" fmla="*/ 841209 h 1592303"/>
              <a:gd name="connsiteX9" fmla="*/ 6047118 w 7147382"/>
              <a:gd name="connsiteY9" fmla="*/ 168348 h 1592303"/>
              <a:gd name="connsiteX10" fmla="*/ 6465895 w 7147382"/>
              <a:gd name="connsiteY10" fmla="*/ 453020 h 1592303"/>
              <a:gd name="connsiteX11" fmla="*/ 7147382 w 7147382"/>
              <a:gd name="connsiteY11" fmla="*/ 849835 h 1592303"/>
              <a:gd name="connsiteX0" fmla="*/ 0 w 7147382"/>
              <a:gd name="connsiteY0" fmla="*/ 1752949 h 1779425"/>
              <a:gd name="connsiteX1" fmla="*/ 587643 w 7147382"/>
              <a:gd name="connsiteY1" fmla="*/ 640142 h 1779425"/>
              <a:gd name="connsiteX2" fmla="*/ 1117518 w 7147382"/>
              <a:gd name="connsiteY2" fmla="*/ 191569 h 1779425"/>
              <a:gd name="connsiteX3" fmla="*/ 1919247 w 7147382"/>
              <a:gd name="connsiteY3" fmla="*/ 441734 h 1779425"/>
              <a:gd name="connsiteX4" fmla="*/ 3028377 w 7147382"/>
              <a:gd name="connsiteY4" fmla="*/ 942066 h 1779425"/>
              <a:gd name="connsiteX5" fmla="*/ 3923170 w 7147382"/>
              <a:gd name="connsiteY5" fmla="*/ 1589048 h 1779425"/>
              <a:gd name="connsiteX6" fmla="*/ 4559457 w 7147382"/>
              <a:gd name="connsiteY6" fmla="*/ 1778829 h 1779425"/>
              <a:gd name="connsiteX7" fmla="*/ 5042538 w 7147382"/>
              <a:gd name="connsiteY7" fmla="*/ 1545915 h 1779425"/>
              <a:gd name="connsiteX8" fmla="*/ 5482484 w 7147382"/>
              <a:gd name="connsiteY8" fmla="*/ 1028331 h 1779425"/>
              <a:gd name="connsiteX9" fmla="*/ 6047118 w 7147382"/>
              <a:gd name="connsiteY9" fmla="*/ 355470 h 1779425"/>
              <a:gd name="connsiteX10" fmla="*/ 6456224 w 7147382"/>
              <a:gd name="connsiteY10" fmla="*/ 10414 h 1779425"/>
              <a:gd name="connsiteX11" fmla="*/ 7147382 w 7147382"/>
              <a:gd name="connsiteY11" fmla="*/ 1036957 h 1779425"/>
              <a:gd name="connsiteX0" fmla="*/ 0 w 7089352"/>
              <a:gd name="connsiteY0" fmla="*/ 1752949 h 1779425"/>
              <a:gd name="connsiteX1" fmla="*/ 587643 w 7089352"/>
              <a:gd name="connsiteY1" fmla="*/ 640142 h 1779425"/>
              <a:gd name="connsiteX2" fmla="*/ 1117518 w 7089352"/>
              <a:gd name="connsiteY2" fmla="*/ 191569 h 1779425"/>
              <a:gd name="connsiteX3" fmla="*/ 1919247 w 7089352"/>
              <a:gd name="connsiteY3" fmla="*/ 441734 h 1779425"/>
              <a:gd name="connsiteX4" fmla="*/ 3028377 w 7089352"/>
              <a:gd name="connsiteY4" fmla="*/ 942066 h 1779425"/>
              <a:gd name="connsiteX5" fmla="*/ 3923170 w 7089352"/>
              <a:gd name="connsiteY5" fmla="*/ 1589048 h 1779425"/>
              <a:gd name="connsiteX6" fmla="*/ 4559457 w 7089352"/>
              <a:gd name="connsiteY6" fmla="*/ 1778829 h 1779425"/>
              <a:gd name="connsiteX7" fmla="*/ 5042538 w 7089352"/>
              <a:gd name="connsiteY7" fmla="*/ 1545915 h 1779425"/>
              <a:gd name="connsiteX8" fmla="*/ 5482484 w 7089352"/>
              <a:gd name="connsiteY8" fmla="*/ 1028331 h 1779425"/>
              <a:gd name="connsiteX9" fmla="*/ 6047118 w 7089352"/>
              <a:gd name="connsiteY9" fmla="*/ 355470 h 1779425"/>
              <a:gd name="connsiteX10" fmla="*/ 6456224 w 7089352"/>
              <a:gd name="connsiteY10" fmla="*/ 10414 h 1779425"/>
              <a:gd name="connsiteX11" fmla="*/ 7089352 w 7089352"/>
              <a:gd name="connsiteY11" fmla="*/ 200195 h 1779425"/>
              <a:gd name="connsiteX0" fmla="*/ 0 w 7089352"/>
              <a:gd name="connsiteY0" fmla="*/ 1755589 h 1782065"/>
              <a:gd name="connsiteX1" fmla="*/ 587643 w 7089352"/>
              <a:gd name="connsiteY1" fmla="*/ 642782 h 1782065"/>
              <a:gd name="connsiteX2" fmla="*/ 1117518 w 7089352"/>
              <a:gd name="connsiteY2" fmla="*/ 194209 h 1782065"/>
              <a:gd name="connsiteX3" fmla="*/ 1919247 w 7089352"/>
              <a:gd name="connsiteY3" fmla="*/ 444374 h 1782065"/>
              <a:gd name="connsiteX4" fmla="*/ 3028377 w 7089352"/>
              <a:gd name="connsiteY4" fmla="*/ 944706 h 1782065"/>
              <a:gd name="connsiteX5" fmla="*/ 3923170 w 7089352"/>
              <a:gd name="connsiteY5" fmla="*/ 1591688 h 1782065"/>
              <a:gd name="connsiteX6" fmla="*/ 4559457 w 7089352"/>
              <a:gd name="connsiteY6" fmla="*/ 1781469 h 1782065"/>
              <a:gd name="connsiteX7" fmla="*/ 5042538 w 7089352"/>
              <a:gd name="connsiteY7" fmla="*/ 1548555 h 1782065"/>
              <a:gd name="connsiteX8" fmla="*/ 5482484 w 7089352"/>
              <a:gd name="connsiteY8" fmla="*/ 1030971 h 1782065"/>
              <a:gd name="connsiteX9" fmla="*/ 5969745 w 7089352"/>
              <a:gd name="connsiteY9" fmla="*/ 297725 h 1782065"/>
              <a:gd name="connsiteX10" fmla="*/ 6456224 w 7089352"/>
              <a:gd name="connsiteY10" fmla="*/ 13054 h 1782065"/>
              <a:gd name="connsiteX11" fmla="*/ 7089352 w 7089352"/>
              <a:gd name="connsiteY11" fmla="*/ 202835 h 1782065"/>
              <a:gd name="connsiteX0" fmla="*/ 0 w 7089352"/>
              <a:gd name="connsiteY0" fmla="*/ 1755589 h 1782065"/>
              <a:gd name="connsiteX1" fmla="*/ 587643 w 7089352"/>
              <a:gd name="connsiteY1" fmla="*/ 642782 h 1782065"/>
              <a:gd name="connsiteX2" fmla="*/ 1117518 w 7089352"/>
              <a:gd name="connsiteY2" fmla="*/ 194209 h 1782065"/>
              <a:gd name="connsiteX3" fmla="*/ 1919247 w 7089352"/>
              <a:gd name="connsiteY3" fmla="*/ 444374 h 1782065"/>
              <a:gd name="connsiteX4" fmla="*/ 3028377 w 7089352"/>
              <a:gd name="connsiteY4" fmla="*/ 944706 h 1782065"/>
              <a:gd name="connsiteX5" fmla="*/ 3923170 w 7089352"/>
              <a:gd name="connsiteY5" fmla="*/ 1591688 h 1782065"/>
              <a:gd name="connsiteX6" fmla="*/ 4559457 w 7089352"/>
              <a:gd name="connsiteY6" fmla="*/ 1781469 h 1782065"/>
              <a:gd name="connsiteX7" fmla="*/ 5042538 w 7089352"/>
              <a:gd name="connsiteY7" fmla="*/ 1548555 h 1782065"/>
              <a:gd name="connsiteX8" fmla="*/ 5482484 w 7089352"/>
              <a:gd name="connsiteY8" fmla="*/ 1030971 h 1782065"/>
              <a:gd name="connsiteX9" fmla="*/ 5931058 w 7089352"/>
              <a:gd name="connsiteY9" fmla="*/ 297725 h 1782065"/>
              <a:gd name="connsiteX10" fmla="*/ 6456224 w 7089352"/>
              <a:gd name="connsiteY10" fmla="*/ 13054 h 1782065"/>
              <a:gd name="connsiteX11" fmla="*/ 7089352 w 7089352"/>
              <a:gd name="connsiteY11" fmla="*/ 202835 h 1782065"/>
              <a:gd name="connsiteX0" fmla="*/ 0 w 7089352"/>
              <a:gd name="connsiteY0" fmla="*/ 1754753 h 1781229"/>
              <a:gd name="connsiteX1" fmla="*/ 587643 w 7089352"/>
              <a:gd name="connsiteY1" fmla="*/ 641946 h 1781229"/>
              <a:gd name="connsiteX2" fmla="*/ 1117518 w 7089352"/>
              <a:gd name="connsiteY2" fmla="*/ 193373 h 1781229"/>
              <a:gd name="connsiteX3" fmla="*/ 1919247 w 7089352"/>
              <a:gd name="connsiteY3" fmla="*/ 443538 h 1781229"/>
              <a:gd name="connsiteX4" fmla="*/ 3028377 w 7089352"/>
              <a:gd name="connsiteY4" fmla="*/ 943870 h 1781229"/>
              <a:gd name="connsiteX5" fmla="*/ 3923170 w 7089352"/>
              <a:gd name="connsiteY5" fmla="*/ 1590852 h 1781229"/>
              <a:gd name="connsiteX6" fmla="*/ 4559457 w 7089352"/>
              <a:gd name="connsiteY6" fmla="*/ 1780633 h 1781229"/>
              <a:gd name="connsiteX7" fmla="*/ 5042538 w 7089352"/>
              <a:gd name="connsiteY7" fmla="*/ 1547719 h 1781229"/>
              <a:gd name="connsiteX8" fmla="*/ 5482484 w 7089352"/>
              <a:gd name="connsiteY8" fmla="*/ 1030135 h 1781229"/>
              <a:gd name="connsiteX9" fmla="*/ 5931058 w 7089352"/>
              <a:gd name="connsiteY9" fmla="*/ 296889 h 1781229"/>
              <a:gd name="connsiteX10" fmla="*/ 6456224 w 7089352"/>
              <a:gd name="connsiteY10" fmla="*/ 12218 h 1781229"/>
              <a:gd name="connsiteX11" fmla="*/ 7089352 w 7089352"/>
              <a:gd name="connsiteY11" fmla="*/ 201999 h 1781229"/>
              <a:gd name="connsiteX0" fmla="*/ 0 w 7089352"/>
              <a:gd name="connsiteY0" fmla="*/ 1744333 h 1770809"/>
              <a:gd name="connsiteX1" fmla="*/ 587643 w 7089352"/>
              <a:gd name="connsiteY1" fmla="*/ 631526 h 1770809"/>
              <a:gd name="connsiteX2" fmla="*/ 1117518 w 7089352"/>
              <a:gd name="connsiteY2" fmla="*/ 182953 h 1770809"/>
              <a:gd name="connsiteX3" fmla="*/ 1919247 w 7089352"/>
              <a:gd name="connsiteY3" fmla="*/ 433118 h 1770809"/>
              <a:gd name="connsiteX4" fmla="*/ 3028377 w 7089352"/>
              <a:gd name="connsiteY4" fmla="*/ 933450 h 1770809"/>
              <a:gd name="connsiteX5" fmla="*/ 3923170 w 7089352"/>
              <a:gd name="connsiteY5" fmla="*/ 1580432 h 1770809"/>
              <a:gd name="connsiteX6" fmla="*/ 4559457 w 7089352"/>
              <a:gd name="connsiteY6" fmla="*/ 1770213 h 1770809"/>
              <a:gd name="connsiteX7" fmla="*/ 5042538 w 7089352"/>
              <a:gd name="connsiteY7" fmla="*/ 1537299 h 1770809"/>
              <a:gd name="connsiteX8" fmla="*/ 5482484 w 7089352"/>
              <a:gd name="connsiteY8" fmla="*/ 1019715 h 1770809"/>
              <a:gd name="connsiteX9" fmla="*/ 5931058 w 7089352"/>
              <a:gd name="connsiteY9" fmla="*/ 286469 h 1770809"/>
              <a:gd name="connsiteX10" fmla="*/ 6456224 w 7089352"/>
              <a:gd name="connsiteY10" fmla="*/ 1798 h 1770809"/>
              <a:gd name="connsiteX11" fmla="*/ 7089352 w 7089352"/>
              <a:gd name="connsiteY11" fmla="*/ 191579 h 1770809"/>
              <a:gd name="connsiteX0" fmla="*/ 0 w 7089352"/>
              <a:gd name="connsiteY0" fmla="*/ 1744333 h 1770809"/>
              <a:gd name="connsiteX1" fmla="*/ 587643 w 7089352"/>
              <a:gd name="connsiteY1" fmla="*/ 631526 h 1770809"/>
              <a:gd name="connsiteX2" fmla="*/ 1117518 w 7089352"/>
              <a:gd name="connsiteY2" fmla="*/ 182953 h 1770809"/>
              <a:gd name="connsiteX3" fmla="*/ 1919247 w 7089352"/>
              <a:gd name="connsiteY3" fmla="*/ 433118 h 1770809"/>
              <a:gd name="connsiteX4" fmla="*/ 3028377 w 7089352"/>
              <a:gd name="connsiteY4" fmla="*/ 933450 h 1770809"/>
              <a:gd name="connsiteX5" fmla="*/ 3923170 w 7089352"/>
              <a:gd name="connsiteY5" fmla="*/ 1580432 h 1770809"/>
              <a:gd name="connsiteX6" fmla="*/ 4559457 w 7089352"/>
              <a:gd name="connsiteY6" fmla="*/ 1770213 h 1770809"/>
              <a:gd name="connsiteX7" fmla="*/ 5042538 w 7089352"/>
              <a:gd name="connsiteY7" fmla="*/ 1537299 h 1770809"/>
              <a:gd name="connsiteX8" fmla="*/ 5482484 w 7089352"/>
              <a:gd name="connsiteY8" fmla="*/ 1019715 h 1770809"/>
              <a:gd name="connsiteX9" fmla="*/ 5931058 w 7089352"/>
              <a:gd name="connsiteY9" fmla="*/ 286469 h 1770809"/>
              <a:gd name="connsiteX10" fmla="*/ 6456224 w 7089352"/>
              <a:gd name="connsiteY10" fmla="*/ 1798 h 1770809"/>
              <a:gd name="connsiteX11" fmla="*/ 7089352 w 7089352"/>
              <a:gd name="connsiteY11" fmla="*/ 191579 h 1770809"/>
              <a:gd name="connsiteX0" fmla="*/ 0 w 7089352"/>
              <a:gd name="connsiteY0" fmla="*/ 1744333 h 1770809"/>
              <a:gd name="connsiteX1" fmla="*/ 587643 w 7089352"/>
              <a:gd name="connsiteY1" fmla="*/ 631526 h 1770809"/>
              <a:gd name="connsiteX2" fmla="*/ 1117518 w 7089352"/>
              <a:gd name="connsiteY2" fmla="*/ 182953 h 1770809"/>
              <a:gd name="connsiteX3" fmla="*/ 1919247 w 7089352"/>
              <a:gd name="connsiteY3" fmla="*/ 433118 h 1770809"/>
              <a:gd name="connsiteX4" fmla="*/ 3028377 w 7089352"/>
              <a:gd name="connsiteY4" fmla="*/ 933450 h 1770809"/>
              <a:gd name="connsiteX5" fmla="*/ 3923170 w 7089352"/>
              <a:gd name="connsiteY5" fmla="*/ 1580432 h 1770809"/>
              <a:gd name="connsiteX6" fmla="*/ 4559457 w 7089352"/>
              <a:gd name="connsiteY6" fmla="*/ 1770213 h 1770809"/>
              <a:gd name="connsiteX7" fmla="*/ 5042538 w 7089352"/>
              <a:gd name="connsiteY7" fmla="*/ 1537299 h 1770809"/>
              <a:gd name="connsiteX8" fmla="*/ 5482484 w 7089352"/>
              <a:gd name="connsiteY8" fmla="*/ 1019715 h 1770809"/>
              <a:gd name="connsiteX9" fmla="*/ 5931058 w 7089352"/>
              <a:gd name="connsiteY9" fmla="*/ 286469 h 1770809"/>
              <a:gd name="connsiteX10" fmla="*/ 6456224 w 7089352"/>
              <a:gd name="connsiteY10" fmla="*/ 1798 h 1770809"/>
              <a:gd name="connsiteX11" fmla="*/ 7089352 w 7089352"/>
              <a:gd name="connsiteY11" fmla="*/ 191579 h 1770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089352" h="1770809">
                <a:moveTo>
                  <a:pt x="0" y="1744333"/>
                </a:moveTo>
                <a:cubicBezTo>
                  <a:pt x="186187" y="1464693"/>
                  <a:pt x="401390" y="891756"/>
                  <a:pt x="587643" y="631526"/>
                </a:cubicBezTo>
                <a:cubicBezTo>
                  <a:pt x="773896" y="371296"/>
                  <a:pt x="895584" y="216021"/>
                  <a:pt x="1117518" y="182953"/>
                </a:cubicBezTo>
                <a:cubicBezTo>
                  <a:pt x="1339452" y="149885"/>
                  <a:pt x="1600771" y="308035"/>
                  <a:pt x="1919247" y="433118"/>
                </a:cubicBezTo>
                <a:cubicBezTo>
                  <a:pt x="2237723" y="558201"/>
                  <a:pt x="2694390" y="742231"/>
                  <a:pt x="3028377" y="933450"/>
                </a:cubicBezTo>
                <a:cubicBezTo>
                  <a:pt x="3362364" y="1124669"/>
                  <a:pt x="3667990" y="1440972"/>
                  <a:pt x="3923170" y="1580432"/>
                </a:cubicBezTo>
                <a:cubicBezTo>
                  <a:pt x="4178350" y="1719892"/>
                  <a:pt x="4372896" y="1777402"/>
                  <a:pt x="4559457" y="1770213"/>
                </a:cubicBezTo>
                <a:cubicBezTo>
                  <a:pt x="4746018" y="1763024"/>
                  <a:pt x="4888700" y="1662382"/>
                  <a:pt x="5042538" y="1537299"/>
                </a:cubicBezTo>
                <a:cubicBezTo>
                  <a:pt x="5196376" y="1412216"/>
                  <a:pt x="5334397" y="1228187"/>
                  <a:pt x="5482484" y="1019715"/>
                </a:cubicBezTo>
                <a:cubicBezTo>
                  <a:pt x="5630571" y="811243"/>
                  <a:pt x="5797783" y="438869"/>
                  <a:pt x="5931058" y="286469"/>
                </a:cubicBezTo>
                <a:cubicBezTo>
                  <a:pt x="6064333" y="134069"/>
                  <a:pt x="6243832" y="-18330"/>
                  <a:pt x="6456224" y="1798"/>
                </a:cubicBezTo>
                <a:cubicBezTo>
                  <a:pt x="6697634" y="13298"/>
                  <a:pt x="6916824" y="82311"/>
                  <a:pt x="7089352" y="191579"/>
                </a:cubicBezTo>
              </a:path>
            </a:pathLst>
          </a:cu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4C6A0D9-2660-C9CC-4584-83B2F350D8C9}"/>
              </a:ext>
            </a:extLst>
          </p:cNvPr>
          <p:cNvCxnSpPr>
            <a:cxnSpLocks/>
          </p:cNvCxnSpPr>
          <p:nvPr/>
        </p:nvCxnSpPr>
        <p:spPr>
          <a:xfrm>
            <a:off x="2855344" y="4955575"/>
            <a:ext cx="0" cy="714062"/>
          </a:xfrm>
          <a:prstGeom prst="line">
            <a:avLst/>
          </a:prstGeom>
          <a:ln w="38100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42EBB46-16B9-651C-1244-BD0FC42CAF80}"/>
              </a:ext>
            </a:extLst>
          </p:cNvPr>
          <p:cNvCxnSpPr>
            <a:cxnSpLocks/>
          </p:cNvCxnSpPr>
          <p:nvPr/>
        </p:nvCxnSpPr>
        <p:spPr>
          <a:xfrm>
            <a:off x="9294760" y="3292244"/>
            <a:ext cx="0" cy="2377393"/>
          </a:xfrm>
          <a:prstGeom prst="line">
            <a:avLst/>
          </a:prstGeom>
          <a:ln w="38100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E39FCC3-039A-6797-0D8E-9BC5157E2CF4}"/>
                  </a:ext>
                </a:extLst>
              </p:cNvPr>
              <p:cNvSpPr txBox="1"/>
              <p:nvPr/>
            </p:nvSpPr>
            <p:spPr>
              <a:xfrm>
                <a:off x="2540020" y="5638786"/>
                <a:ext cx="63064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00B0F0"/>
                          </a:solidFill>
                          <a:effectLst/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E39FCC3-039A-6797-0D8E-9BC5157E2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0020" y="5638786"/>
                <a:ext cx="630648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4AF2AE7-CE79-AC5B-8B23-8517311451ED}"/>
                  </a:ext>
                </a:extLst>
              </p:cNvPr>
              <p:cNvSpPr txBox="1"/>
              <p:nvPr/>
            </p:nvSpPr>
            <p:spPr>
              <a:xfrm>
                <a:off x="8979436" y="5669637"/>
                <a:ext cx="63064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00B0F0"/>
                          </a:solidFill>
                          <a:effectLst/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4AF2AE7-CE79-AC5B-8B23-8517311451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9436" y="5669637"/>
                <a:ext cx="630648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E7D16AF-91B9-E484-DBF1-D5314714AE88}"/>
              </a:ext>
            </a:extLst>
          </p:cNvPr>
          <p:cNvCxnSpPr>
            <a:cxnSpLocks/>
          </p:cNvCxnSpPr>
          <p:nvPr/>
        </p:nvCxnSpPr>
        <p:spPr>
          <a:xfrm flipV="1">
            <a:off x="2847975" y="3457575"/>
            <a:ext cx="1843088" cy="1343025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2114ED1-99A1-68C1-1AAB-92BC4F569D7F}"/>
                  </a:ext>
                </a:extLst>
              </p:cNvPr>
              <p:cNvSpPr txBox="1"/>
              <p:nvPr/>
            </p:nvSpPr>
            <p:spPr>
              <a:xfrm>
                <a:off x="10054771" y="5223375"/>
                <a:ext cx="87544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2114ED1-99A1-68C1-1AAB-92BC4F569D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4771" y="5223375"/>
                <a:ext cx="875440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77028D75-C55D-9F01-110D-0802D6CD98DE}"/>
                  </a:ext>
                </a:extLst>
              </p:cNvPr>
              <p:cNvSpPr txBox="1"/>
              <p:nvPr/>
            </p:nvSpPr>
            <p:spPr>
              <a:xfrm>
                <a:off x="1796522" y="2033557"/>
                <a:ext cx="87544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77028D75-C55D-9F01-110D-0802D6CD98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6522" y="2033557"/>
                <a:ext cx="875440" cy="461665"/>
              </a:xfrm>
              <a:prstGeom prst="rect">
                <a:avLst/>
              </a:prstGeom>
              <a:blipFill>
                <a:blip r:embed="rId5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Oval 27">
            <a:extLst>
              <a:ext uri="{FF2B5EF4-FFF2-40B4-BE49-F238E27FC236}">
                <a16:creationId xmlns:a16="http://schemas.microsoft.com/office/drawing/2014/main" id="{0C0DEED9-626D-BC0C-5F1E-341E58C019B1}"/>
              </a:ext>
            </a:extLst>
          </p:cNvPr>
          <p:cNvSpPr/>
          <p:nvPr/>
        </p:nvSpPr>
        <p:spPr>
          <a:xfrm>
            <a:off x="2750592" y="4696205"/>
            <a:ext cx="189780" cy="19581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5" name="Straight Connector 1054">
            <a:extLst>
              <a:ext uri="{FF2B5EF4-FFF2-40B4-BE49-F238E27FC236}">
                <a16:creationId xmlns:a16="http://schemas.microsoft.com/office/drawing/2014/main" id="{4B9BD512-44EA-E3D1-D5EB-6E8BD592D6FA}"/>
              </a:ext>
            </a:extLst>
          </p:cNvPr>
          <p:cNvCxnSpPr>
            <a:cxnSpLocks/>
          </p:cNvCxnSpPr>
          <p:nvPr/>
        </p:nvCxnSpPr>
        <p:spPr>
          <a:xfrm>
            <a:off x="4686300" y="3463925"/>
            <a:ext cx="1826419" cy="1172369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0" name="Straight Connector 1079">
            <a:extLst>
              <a:ext uri="{FF2B5EF4-FFF2-40B4-BE49-F238E27FC236}">
                <a16:creationId xmlns:a16="http://schemas.microsoft.com/office/drawing/2014/main" id="{303D5367-B1B9-2308-D532-90B8CF932E58}"/>
              </a:ext>
            </a:extLst>
          </p:cNvPr>
          <p:cNvCxnSpPr>
            <a:cxnSpLocks/>
          </p:cNvCxnSpPr>
          <p:nvPr/>
        </p:nvCxnSpPr>
        <p:spPr>
          <a:xfrm flipV="1">
            <a:off x="6527800" y="3138488"/>
            <a:ext cx="1832769" cy="1497012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5" name="Straight Connector 1104">
            <a:extLst>
              <a:ext uri="{FF2B5EF4-FFF2-40B4-BE49-F238E27FC236}">
                <a16:creationId xmlns:a16="http://schemas.microsoft.com/office/drawing/2014/main" id="{097647AC-48CF-C355-47C8-A42A4CEBA6BC}"/>
              </a:ext>
            </a:extLst>
          </p:cNvPr>
          <p:cNvCxnSpPr>
            <a:cxnSpLocks/>
            <a:endCxn id="29" idx="6"/>
          </p:cNvCxnSpPr>
          <p:nvPr/>
        </p:nvCxnSpPr>
        <p:spPr>
          <a:xfrm>
            <a:off x="8359775" y="3136900"/>
            <a:ext cx="1017139" cy="57435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110">
            <a:extLst>
              <a:ext uri="{FF2B5EF4-FFF2-40B4-BE49-F238E27FC236}">
                <a16:creationId xmlns:a16="http://schemas.microsoft.com/office/drawing/2014/main" id="{720BEA34-2E49-D160-0138-120E13CDFBE0}"/>
              </a:ext>
            </a:extLst>
          </p:cNvPr>
          <p:cNvSpPr/>
          <p:nvPr/>
        </p:nvSpPr>
        <p:spPr>
          <a:xfrm>
            <a:off x="4617043" y="3395726"/>
            <a:ext cx="135557" cy="13176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A39DB016-BF66-C8A2-3234-A9CCBCD5A719}"/>
              </a:ext>
            </a:extLst>
          </p:cNvPr>
          <p:cNvSpPr/>
          <p:nvPr/>
        </p:nvSpPr>
        <p:spPr>
          <a:xfrm>
            <a:off x="6460131" y="4567301"/>
            <a:ext cx="135557" cy="13176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5FC7E818-89CD-2EC7-CB87-212DB3CC66B7}"/>
              </a:ext>
            </a:extLst>
          </p:cNvPr>
          <p:cNvSpPr/>
          <p:nvPr/>
        </p:nvSpPr>
        <p:spPr>
          <a:xfrm>
            <a:off x="8293988" y="3075908"/>
            <a:ext cx="135557" cy="13176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35C23FB-8C62-706A-42FC-759E75782DCF}"/>
              </a:ext>
            </a:extLst>
          </p:cNvPr>
          <p:cNvSpPr/>
          <p:nvPr/>
        </p:nvSpPr>
        <p:spPr>
          <a:xfrm>
            <a:off x="9187134" y="3096426"/>
            <a:ext cx="189780" cy="19581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96E7192-9973-0A4B-178D-5BEFBEE9EBCF}"/>
                  </a:ext>
                </a:extLst>
              </p:cNvPr>
              <p:cNvSpPr txBox="1"/>
              <p:nvPr/>
            </p:nvSpPr>
            <p:spPr>
              <a:xfrm>
                <a:off x="3954190" y="883574"/>
                <a:ext cx="100835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dirty="0" smtClean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dirty="0" smtClean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dirty="0" smtClean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40000"/>
                        <a:lumOff val="60000"/>
                      </a:schemeClr>
                    </a:solidFill>
                    <a:effectLst/>
                    <a:latin typeface="Euclid" panose="02020503060505020303" pitchFamily="18" charset="0"/>
                  </a:rPr>
                  <a:t> </a:t>
                </a:r>
                <a:endParaRPr lang="en-US" sz="2400" dirty="0">
                  <a:solidFill>
                    <a:schemeClr val="accent1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96E7192-9973-0A4B-178D-5BEFBEE9EB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4190" y="883574"/>
                <a:ext cx="1008354" cy="461665"/>
              </a:xfrm>
              <a:prstGeom prst="rect">
                <a:avLst/>
              </a:prstGeom>
              <a:blipFill>
                <a:blip r:embed="rId6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EAF03442-D4FB-5D2A-45C3-961199C57192}"/>
              </a:ext>
            </a:extLst>
          </p:cNvPr>
          <p:cNvSpPr txBox="1"/>
          <p:nvPr/>
        </p:nvSpPr>
        <p:spPr>
          <a:xfrm>
            <a:off x="5009679" y="737041"/>
            <a:ext cx="16377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95000"/>
                  </a:schemeClr>
                </a:solidFill>
                <a:effectLst/>
                <a:latin typeface="Euclid" panose="02020503060505020303" pitchFamily="18" charset="0"/>
              </a:rPr>
              <a:t>continuous</a:t>
            </a:r>
            <a:endParaRPr lang="en-US" sz="1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DF0BA90-307E-AB24-4355-F400695D5838}"/>
                  </a:ext>
                </a:extLst>
              </p:cNvPr>
              <p:cNvSpPr txBox="1"/>
              <p:nvPr/>
            </p:nvSpPr>
            <p:spPr>
              <a:xfrm>
                <a:off x="6639471" y="751427"/>
                <a:ext cx="7721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DF0BA90-307E-AB24-4355-F400695D58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9471" y="751427"/>
                <a:ext cx="772134" cy="276999"/>
              </a:xfrm>
              <a:prstGeom prst="rect">
                <a:avLst/>
              </a:prstGeom>
              <a:blipFill>
                <a:blip r:embed="rId7"/>
                <a:stretch>
                  <a:fillRect l="-8661" t="-2174" r="-7087" b="-36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62558AE4-C614-EE85-81D0-0562409471C5}"/>
              </a:ext>
            </a:extLst>
          </p:cNvPr>
          <p:cNvSpPr txBox="1"/>
          <p:nvPr/>
        </p:nvSpPr>
        <p:spPr>
          <a:xfrm>
            <a:off x="5001703" y="1165282"/>
            <a:ext cx="16377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tx1">
                    <a:lumMod val="95000"/>
                  </a:schemeClr>
                </a:solidFill>
                <a:effectLst/>
                <a:latin typeface="Euclid" panose="02020503060505020303" pitchFamily="18" charset="0"/>
              </a:rPr>
              <a:t>differentiable</a:t>
            </a:r>
            <a:endParaRPr lang="en-US" sz="1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32AF84D-027B-054E-7A89-3A9689816B10}"/>
                  </a:ext>
                </a:extLst>
              </p:cNvPr>
              <p:cNvSpPr txBox="1"/>
              <p:nvPr/>
            </p:nvSpPr>
            <p:spPr>
              <a:xfrm>
                <a:off x="6639471" y="1165282"/>
                <a:ext cx="8215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32AF84D-027B-054E-7A89-3A9689816B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9471" y="1165282"/>
                <a:ext cx="821571" cy="276999"/>
              </a:xfrm>
              <a:prstGeom prst="rect">
                <a:avLst/>
              </a:prstGeom>
              <a:blipFill>
                <a:blip r:embed="rId8"/>
                <a:stretch>
                  <a:fillRect l="-8148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D4600D67-59E8-2BD3-3C92-5853EB470D9E}"/>
              </a:ext>
            </a:extLst>
          </p:cNvPr>
          <p:cNvSpPr/>
          <p:nvPr/>
        </p:nvSpPr>
        <p:spPr>
          <a:xfrm>
            <a:off x="4915409" y="625457"/>
            <a:ext cx="2927800" cy="977900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14F3596-6AB6-83BE-18F8-76B646DAF415}"/>
                  </a:ext>
                </a:extLst>
              </p:cNvPr>
              <p:cNvSpPr txBox="1"/>
              <p:nvPr/>
            </p:nvSpPr>
            <p:spPr>
              <a:xfrm>
                <a:off x="5585277" y="2321320"/>
                <a:ext cx="1588063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</m:oMath>
                  </m:oMathPara>
                </a14:m>
                <a:endPara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14F3596-6AB6-83BE-18F8-76B646DAF4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5277" y="2321320"/>
                <a:ext cx="1588063" cy="75623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01905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A72668-3C46-0074-2E06-E30F707C325A}"/>
              </a:ext>
            </a:extLst>
          </p:cNvPr>
          <p:cNvCxnSpPr/>
          <p:nvPr/>
        </p:nvCxnSpPr>
        <p:spPr>
          <a:xfrm>
            <a:off x="2234242" y="2576915"/>
            <a:ext cx="0" cy="3851847"/>
          </a:xfrm>
          <a:prstGeom prst="line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013CBB0-F4DB-9B7E-21AD-32A0D3BEEA98}"/>
              </a:ext>
            </a:extLst>
          </p:cNvPr>
          <p:cNvCxnSpPr/>
          <p:nvPr/>
        </p:nvCxnSpPr>
        <p:spPr>
          <a:xfrm>
            <a:off x="1613140" y="5479856"/>
            <a:ext cx="868680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4373F8C-81BC-1A13-041B-976CA0D5C9FD}"/>
              </a:ext>
            </a:extLst>
          </p:cNvPr>
          <p:cNvSpPr/>
          <p:nvPr/>
        </p:nvSpPr>
        <p:spPr>
          <a:xfrm>
            <a:off x="2881223" y="2994436"/>
            <a:ext cx="6400801" cy="1770809"/>
          </a:xfrm>
          <a:custGeom>
            <a:avLst/>
            <a:gdLst>
              <a:gd name="connsiteX0" fmla="*/ 0 w 7263442"/>
              <a:gd name="connsiteY0" fmla="*/ 813775 h 1645496"/>
              <a:gd name="connsiteX1" fmla="*/ 577970 w 7263442"/>
              <a:gd name="connsiteY1" fmla="*/ 123662 h 1645496"/>
              <a:gd name="connsiteX2" fmla="*/ 1233578 w 7263442"/>
              <a:gd name="connsiteY2" fmla="*/ 28772 h 1645496"/>
              <a:gd name="connsiteX3" fmla="*/ 1880559 w 7263442"/>
              <a:gd name="connsiteY3" fmla="*/ 451466 h 1645496"/>
              <a:gd name="connsiteX4" fmla="*/ 2544793 w 7263442"/>
              <a:gd name="connsiteY4" fmla="*/ 1331360 h 1645496"/>
              <a:gd name="connsiteX5" fmla="*/ 3381555 w 7263442"/>
              <a:gd name="connsiteY5" fmla="*/ 1616032 h 1645496"/>
              <a:gd name="connsiteX6" fmla="*/ 4675517 w 7263442"/>
              <a:gd name="connsiteY6" fmla="*/ 1616032 h 1645496"/>
              <a:gd name="connsiteX7" fmla="*/ 5158597 w 7263442"/>
              <a:gd name="connsiteY7" fmla="*/ 1434877 h 1645496"/>
              <a:gd name="connsiteX8" fmla="*/ 5598544 w 7263442"/>
              <a:gd name="connsiteY8" fmla="*/ 865534 h 1645496"/>
              <a:gd name="connsiteX9" fmla="*/ 6047117 w 7263442"/>
              <a:gd name="connsiteY9" fmla="*/ 494598 h 1645496"/>
              <a:gd name="connsiteX10" fmla="*/ 6581955 w 7263442"/>
              <a:gd name="connsiteY10" fmla="*/ 477345 h 1645496"/>
              <a:gd name="connsiteX11" fmla="*/ 7263442 w 7263442"/>
              <a:gd name="connsiteY11" fmla="*/ 874160 h 1645496"/>
              <a:gd name="connsiteX0" fmla="*/ 0 w 7147382"/>
              <a:gd name="connsiteY0" fmla="*/ 1632082 h 1687426"/>
              <a:gd name="connsiteX1" fmla="*/ 461910 w 7147382"/>
              <a:gd name="connsiteY1" fmla="*/ 165592 h 1687426"/>
              <a:gd name="connsiteX2" fmla="*/ 1117518 w 7147382"/>
              <a:gd name="connsiteY2" fmla="*/ 70702 h 1687426"/>
              <a:gd name="connsiteX3" fmla="*/ 1764499 w 7147382"/>
              <a:gd name="connsiteY3" fmla="*/ 493396 h 1687426"/>
              <a:gd name="connsiteX4" fmla="*/ 2428733 w 7147382"/>
              <a:gd name="connsiteY4" fmla="*/ 1373290 h 1687426"/>
              <a:gd name="connsiteX5" fmla="*/ 3265495 w 7147382"/>
              <a:gd name="connsiteY5" fmla="*/ 1657962 h 1687426"/>
              <a:gd name="connsiteX6" fmla="*/ 4559457 w 7147382"/>
              <a:gd name="connsiteY6" fmla="*/ 1657962 h 1687426"/>
              <a:gd name="connsiteX7" fmla="*/ 5042537 w 7147382"/>
              <a:gd name="connsiteY7" fmla="*/ 1476807 h 1687426"/>
              <a:gd name="connsiteX8" fmla="*/ 5482484 w 7147382"/>
              <a:gd name="connsiteY8" fmla="*/ 907464 h 1687426"/>
              <a:gd name="connsiteX9" fmla="*/ 5931057 w 7147382"/>
              <a:gd name="connsiteY9" fmla="*/ 536528 h 1687426"/>
              <a:gd name="connsiteX10" fmla="*/ 6465895 w 7147382"/>
              <a:gd name="connsiteY10" fmla="*/ 519275 h 1687426"/>
              <a:gd name="connsiteX11" fmla="*/ 7147382 w 7147382"/>
              <a:gd name="connsiteY11" fmla="*/ 916090 h 1687426"/>
              <a:gd name="connsiteX0" fmla="*/ 0 w 7147382"/>
              <a:gd name="connsiteY0" fmla="*/ 1561446 h 1616790"/>
              <a:gd name="connsiteX1" fmla="*/ 587643 w 7147382"/>
              <a:gd name="connsiteY1" fmla="*/ 448639 h 1616790"/>
              <a:gd name="connsiteX2" fmla="*/ 1117518 w 7147382"/>
              <a:gd name="connsiteY2" fmla="*/ 66 h 1616790"/>
              <a:gd name="connsiteX3" fmla="*/ 1764499 w 7147382"/>
              <a:gd name="connsiteY3" fmla="*/ 422760 h 1616790"/>
              <a:gd name="connsiteX4" fmla="*/ 2428733 w 7147382"/>
              <a:gd name="connsiteY4" fmla="*/ 1302654 h 1616790"/>
              <a:gd name="connsiteX5" fmla="*/ 3265495 w 7147382"/>
              <a:gd name="connsiteY5" fmla="*/ 1587326 h 1616790"/>
              <a:gd name="connsiteX6" fmla="*/ 4559457 w 7147382"/>
              <a:gd name="connsiteY6" fmla="*/ 1587326 h 1616790"/>
              <a:gd name="connsiteX7" fmla="*/ 5042537 w 7147382"/>
              <a:gd name="connsiteY7" fmla="*/ 1406171 h 1616790"/>
              <a:gd name="connsiteX8" fmla="*/ 5482484 w 7147382"/>
              <a:gd name="connsiteY8" fmla="*/ 836828 h 1616790"/>
              <a:gd name="connsiteX9" fmla="*/ 5931057 w 7147382"/>
              <a:gd name="connsiteY9" fmla="*/ 465892 h 1616790"/>
              <a:gd name="connsiteX10" fmla="*/ 6465895 w 7147382"/>
              <a:gd name="connsiteY10" fmla="*/ 448639 h 1616790"/>
              <a:gd name="connsiteX11" fmla="*/ 7147382 w 7147382"/>
              <a:gd name="connsiteY11" fmla="*/ 845454 h 1616790"/>
              <a:gd name="connsiteX0" fmla="*/ 0 w 7147382"/>
              <a:gd name="connsiteY0" fmla="*/ 1569421 h 1624765"/>
              <a:gd name="connsiteX1" fmla="*/ 587643 w 7147382"/>
              <a:gd name="connsiteY1" fmla="*/ 456614 h 1624765"/>
              <a:gd name="connsiteX2" fmla="*/ 1117518 w 7147382"/>
              <a:gd name="connsiteY2" fmla="*/ 8041 h 1624765"/>
              <a:gd name="connsiteX3" fmla="*/ 1919247 w 7147382"/>
              <a:gd name="connsiteY3" fmla="*/ 258206 h 1624765"/>
              <a:gd name="connsiteX4" fmla="*/ 2428733 w 7147382"/>
              <a:gd name="connsiteY4" fmla="*/ 1310629 h 1624765"/>
              <a:gd name="connsiteX5" fmla="*/ 3265495 w 7147382"/>
              <a:gd name="connsiteY5" fmla="*/ 1595301 h 1624765"/>
              <a:gd name="connsiteX6" fmla="*/ 4559457 w 7147382"/>
              <a:gd name="connsiteY6" fmla="*/ 1595301 h 1624765"/>
              <a:gd name="connsiteX7" fmla="*/ 5042537 w 7147382"/>
              <a:gd name="connsiteY7" fmla="*/ 1414146 h 1624765"/>
              <a:gd name="connsiteX8" fmla="*/ 5482484 w 7147382"/>
              <a:gd name="connsiteY8" fmla="*/ 844803 h 1624765"/>
              <a:gd name="connsiteX9" fmla="*/ 5931057 w 7147382"/>
              <a:gd name="connsiteY9" fmla="*/ 473867 h 1624765"/>
              <a:gd name="connsiteX10" fmla="*/ 6465895 w 7147382"/>
              <a:gd name="connsiteY10" fmla="*/ 456614 h 1624765"/>
              <a:gd name="connsiteX11" fmla="*/ 7147382 w 7147382"/>
              <a:gd name="connsiteY11" fmla="*/ 853429 h 1624765"/>
              <a:gd name="connsiteX0" fmla="*/ 0 w 7147382"/>
              <a:gd name="connsiteY0" fmla="*/ 1565827 h 1660959"/>
              <a:gd name="connsiteX1" fmla="*/ 587643 w 7147382"/>
              <a:gd name="connsiteY1" fmla="*/ 453020 h 1660959"/>
              <a:gd name="connsiteX2" fmla="*/ 1117518 w 7147382"/>
              <a:gd name="connsiteY2" fmla="*/ 4447 h 1660959"/>
              <a:gd name="connsiteX3" fmla="*/ 1919247 w 7147382"/>
              <a:gd name="connsiteY3" fmla="*/ 254612 h 1660959"/>
              <a:gd name="connsiteX4" fmla="*/ 3028377 w 7147382"/>
              <a:gd name="connsiteY4" fmla="*/ 754944 h 1660959"/>
              <a:gd name="connsiteX5" fmla="*/ 3265495 w 7147382"/>
              <a:gd name="connsiteY5" fmla="*/ 1591707 h 1660959"/>
              <a:gd name="connsiteX6" fmla="*/ 4559457 w 7147382"/>
              <a:gd name="connsiteY6" fmla="*/ 1591707 h 1660959"/>
              <a:gd name="connsiteX7" fmla="*/ 5042537 w 7147382"/>
              <a:gd name="connsiteY7" fmla="*/ 1410552 h 1660959"/>
              <a:gd name="connsiteX8" fmla="*/ 5482484 w 7147382"/>
              <a:gd name="connsiteY8" fmla="*/ 841209 h 1660959"/>
              <a:gd name="connsiteX9" fmla="*/ 5931057 w 7147382"/>
              <a:gd name="connsiteY9" fmla="*/ 470273 h 1660959"/>
              <a:gd name="connsiteX10" fmla="*/ 6465895 w 7147382"/>
              <a:gd name="connsiteY10" fmla="*/ 453020 h 1660959"/>
              <a:gd name="connsiteX11" fmla="*/ 7147382 w 7147382"/>
              <a:gd name="connsiteY11" fmla="*/ 849835 h 1660959"/>
              <a:gd name="connsiteX0" fmla="*/ 0 w 7147382"/>
              <a:gd name="connsiteY0" fmla="*/ 1565827 h 1591733"/>
              <a:gd name="connsiteX1" fmla="*/ 587643 w 7147382"/>
              <a:gd name="connsiteY1" fmla="*/ 453020 h 1591733"/>
              <a:gd name="connsiteX2" fmla="*/ 1117518 w 7147382"/>
              <a:gd name="connsiteY2" fmla="*/ 4447 h 1591733"/>
              <a:gd name="connsiteX3" fmla="*/ 1919247 w 7147382"/>
              <a:gd name="connsiteY3" fmla="*/ 254612 h 1591733"/>
              <a:gd name="connsiteX4" fmla="*/ 3028377 w 7147382"/>
              <a:gd name="connsiteY4" fmla="*/ 754944 h 1591733"/>
              <a:gd name="connsiteX5" fmla="*/ 3923170 w 7147382"/>
              <a:gd name="connsiteY5" fmla="*/ 1401926 h 1591733"/>
              <a:gd name="connsiteX6" fmla="*/ 4559457 w 7147382"/>
              <a:gd name="connsiteY6" fmla="*/ 1591707 h 1591733"/>
              <a:gd name="connsiteX7" fmla="*/ 5042537 w 7147382"/>
              <a:gd name="connsiteY7" fmla="*/ 1410552 h 1591733"/>
              <a:gd name="connsiteX8" fmla="*/ 5482484 w 7147382"/>
              <a:gd name="connsiteY8" fmla="*/ 841209 h 1591733"/>
              <a:gd name="connsiteX9" fmla="*/ 5931057 w 7147382"/>
              <a:gd name="connsiteY9" fmla="*/ 470273 h 1591733"/>
              <a:gd name="connsiteX10" fmla="*/ 6465895 w 7147382"/>
              <a:gd name="connsiteY10" fmla="*/ 453020 h 1591733"/>
              <a:gd name="connsiteX11" fmla="*/ 7147382 w 7147382"/>
              <a:gd name="connsiteY11" fmla="*/ 849835 h 1591733"/>
              <a:gd name="connsiteX0" fmla="*/ 0 w 7147382"/>
              <a:gd name="connsiteY0" fmla="*/ 1565827 h 1592303"/>
              <a:gd name="connsiteX1" fmla="*/ 587643 w 7147382"/>
              <a:gd name="connsiteY1" fmla="*/ 453020 h 1592303"/>
              <a:gd name="connsiteX2" fmla="*/ 1117518 w 7147382"/>
              <a:gd name="connsiteY2" fmla="*/ 4447 h 1592303"/>
              <a:gd name="connsiteX3" fmla="*/ 1919247 w 7147382"/>
              <a:gd name="connsiteY3" fmla="*/ 254612 h 1592303"/>
              <a:gd name="connsiteX4" fmla="*/ 3028377 w 7147382"/>
              <a:gd name="connsiteY4" fmla="*/ 754944 h 1592303"/>
              <a:gd name="connsiteX5" fmla="*/ 3923170 w 7147382"/>
              <a:gd name="connsiteY5" fmla="*/ 1401926 h 1592303"/>
              <a:gd name="connsiteX6" fmla="*/ 4559457 w 7147382"/>
              <a:gd name="connsiteY6" fmla="*/ 1591707 h 1592303"/>
              <a:gd name="connsiteX7" fmla="*/ 5042538 w 7147382"/>
              <a:gd name="connsiteY7" fmla="*/ 1358793 h 1592303"/>
              <a:gd name="connsiteX8" fmla="*/ 5482484 w 7147382"/>
              <a:gd name="connsiteY8" fmla="*/ 841209 h 1592303"/>
              <a:gd name="connsiteX9" fmla="*/ 5931057 w 7147382"/>
              <a:gd name="connsiteY9" fmla="*/ 470273 h 1592303"/>
              <a:gd name="connsiteX10" fmla="*/ 6465895 w 7147382"/>
              <a:gd name="connsiteY10" fmla="*/ 453020 h 1592303"/>
              <a:gd name="connsiteX11" fmla="*/ 7147382 w 7147382"/>
              <a:gd name="connsiteY11" fmla="*/ 849835 h 1592303"/>
              <a:gd name="connsiteX0" fmla="*/ 0 w 7147382"/>
              <a:gd name="connsiteY0" fmla="*/ 1565827 h 1592303"/>
              <a:gd name="connsiteX1" fmla="*/ 587643 w 7147382"/>
              <a:gd name="connsiteY1" fmla="*/ 453020 h 1592303"/>
              <a:gd name="connsiteX2" fmla="*/ 1117518 w 7147382"/>
              <a:gd name="connsiteY2" fmla="*/ 4447 h 1592303"/>
              <a:gd name="connsiteX3" fmla="*/ 1919247 w 7147382"/>
              <a:gd name="connsiteY3" fmla="*/ 254612 h 1592303"/>
              <a:gd name="connsiteX4" fmla="*/ 3028377 w 7147382"/>
              <a:gd name="connsiteY4" fmla="*/ 754944 h 1592303"/>
              <a:gd name="connsiteX5" fmla="*/ 3923170 w 7147382"/>
              <a:gd name="connsiteY5" fmla="*/ 1401926 h 1592303"/>
              <a:gd name="connsiteX6" fmla="*/ 4559457 w 7147382"/>
              <a:gd name="connsiteY6" fmla="*/ 1591707 h 1592303"/>
              <a:gd name="connsiteX7" fmla="*/ 5042538 w 7147382"/>
              <a:gd name="connsiteY7" fmla="*/ 1358793 h 1592303"/>
              <a:gd name="connsiteX8" fmla="*/ 5482484 w 7147382"/>
              <a:gd name="connsiteY8" fmla="*/ 841209 h 1592303"/>
              <a:gd name="connsiteX9" fmla="*/ 6047118 w 7147382"/>
              <a:gd name="connsiteY9" fmla="*/ 168348 h 1592303"/>
              <a:gd name="connsiteX10" fmla="*/ 6465895 w 7147382"/>
              <a:gd name="connsiteY10" fmla="*/ 453020 h 1592303"/>
              <a:gd name="connsiteX11" fmla="*/ 7147382 w 7147382"/>
              <a:gd name="connsiteY11" fmla="*/ 849835 h 1592303"/>
              <a:gd name="connsiteX0" fmla="*/ 0 w 7147382"/>
              <a:gd name="connsiteY0" fmla="*/ 1752949 h 1779425"/>
              <a:gd name="connsiteX1" fmla="*/ 587643 w 7147382"/>
              <a:gd name="connsiteY1" fmla="*/ 640142 h 1779425"/>
              <a:gd name="connsiteX2" fmla="*/ 1117518 w 7147382"/>
              <a:gd name="connsiteY2" fmla="*/ 191569 h 1779425"/>
              <a:gd name="connsiteX3" fmla="*/ 1919247 w 7147382"/>
              <a:gd name="connsiteY3" fmla="*/ 441734 h 1779425"/>
              <a:gd name="connsiteX4" fmla="*/ 3028377 w 7147382"/>
              <a:gd name="connsiteY4" fmla="*/ 942066 h 1779425"/>
              <a:gd name="connsiteX5" fmla="*/ 3923170 w 7147382"/>
              <a:gd name="connsiteY5" fmla="*/ 1589048 h 1779425"/>
              <a:gd name="connsiteX6" fmla="*/ 4559457 w 7147382"/>
              <a:gd name="connsiteY6" fmla="*/ 1778829 h 1779425"/>
              <a:gd name="connsiteX7" fmla="*/ 5042538 w 7147382"/>
              <a:gd name="connsiteY7" fmla="*/ 1545915 h 1779425"/>
              <a:gd name="connsiteX8" fmla="*/ 5482484 w 7147382"/>
              <a:gd name="connsiteY8" fmla="*/ 1028331 h 1779425"/>
              <a:gd name="connsiteX9" fmla="*/ 6047118 w 7147382"/>
              <a:gd name="connsiteY9" fmla="*/ 355470 h 1779425"/>
              <a:gd name="connsiteX10" fmla="*/ 6456224 w 7147382"/>
              <a:gd name="connsiteY10" fmla="*/ 10414 h 1779425"/>
              <a:gd name="connsiteX11" fmla="*/ 7147382 w 7147382"/>
              <a:gd name="connsiteY11" fmla="*/ 1036957 h 1779425"/>
              <a:gd name="connsiteX0" fmla="*/ 0 w 7089352"/>
              <a:gd name="connsiteY0" fmla="*/ 1752949 h 1779425"/>
              <a:gd name="connsiteX1" fmla="*/ 587643 w 7089352"/>
              <a:gd name="connsiteY1" fmla="*/ 640142 h 1779425"/>
              <a:gd name="connsiteX2" fmla="*/ 1117518 w 7089352"/>
              <a:gd name="connsiteY2" fmla="*/ 191569 h 1779425"/>
              <a:gd name="connsiteX3" fmla="*/ 1919247 w 7089352"/>
              <a:gd name="connsiteY3" fmla="*/ 441734 h 1779425"/>
              <a:gd name="connsiteX4" fmla="*/ 3028377 w 7089352"/>
              <a:gd name="connsiteY4" fmla="*/ 942066 h 1779425"/>
              <a:gd name="connsiteX5" fmla="*/ 3923170 w 7089352"/>
              <a:gd name="connsiteY5" fmla="*/ 1589048 h 1779425"/>
              <a:gd name="connsiteX6" fmla="*/ 4559457 w 7089352"/>
              <a:gd name="connsiteY6" fmla="*/ 1778829 h 1779425"/>
              <a:gd name="connsiteX7" fmla="*/ 5042538 w 7089352"/>
              <a:gd name="connsiteY7" fmla="*/ 1545915 h 1779425"/>
              <a:gd name="connsiteX8" fmla="*/ 5482484 w 7089352"/>
              <a:gd name="connsiteY8" fmla="*/ 1028331 h 1779425"/>
              <a:gd name="connsiteX9" fmla="*/ 6047118 w 7089352"/>
              <a:gd name="connsiteY9" fmla="*/ 355470 h 1779425"/>
              <a:gd name="connsiteX10" fmla="*/ 6456224 w 7089352"/>
              <a:gd name="connsiteY10" fmla="*/ 10414 h 1779425"/>
              <a:gd name="connsiteX11" fmla="*/ 7089352 w 7089352"/>
              <a:gd name="connsiteY11" fmla="*/ 200195 h 1779425"/>
              <a:gd name="connsiteX0" fmla="*/ 0 w 7089352"/>
              <a:gd name="connsiteY0" fmla="*/ 1755589 h 1782065"/>
              <a:gd name="connsiteX1" fmla="*/ 587643 w 7089352"/>
              <a:gd name="connsiteY1" fmla="*/ 642782 h 1782065"/>
              <a:gd name="connsiteX2" fmla="*/ 1117518 w 7089352"/>
              <a:gd name="connsiteY2" fmla="*/ 194209 h 1782065"/>
              <a:gd name="connsiteX3" fmla="*/ 1919247 w 7089352"/>
              <a:gd name="connsiteY3" fmla="*/ 444374 h 1782065"/>
              <a:gd name="connsiteX4" fmla="*/ 3028377 w 7089352"/>
              <a:gd name="connsiteY4" fmla="*/ 944706 h 1782065"/>
              <a:gd name="connsiteX5" fmla="*/ 3923170 w 7089352"/>
              <a:gd name="connsiteY5" fmla="*/ 1591688 h 1782065"/>
              <a:gd name="connsiteX6" fmla="*/ 4559457 w 7089352"/>
              <a:gd name="connsiteY6" fmla="*/ 1781469 h 1782065"/>
              <a:gd name="connsiteX7" fmla="*/ 5042538 w 7089352"/>
              <a:gd name="connsiteY7" fmla="*/ 1548555 h 1782065"/>
              <a:gd name="connsiteX8" fmla="*/ 5482484 w 7089352"/>
              <a:gd name="connsiteY8" fmla="*/ 1030971 h 1782065"/>
              <a:gd name="connsiteX9" fmla="*/ 5969745 w 7089352"/>
              <a:gd name="connsiteY9" fmla="*/ 297725 h 1782065"/>
              <a:gd name="connsiteX10" fmla="*/ 6456224 w 7089352"/>
              <a:gd name="connsiteY10" fmla="*/ 13054 h 1782065"/>
              <a:gd name="connsiteX11" fmla="*/ 7089352 w 7089352"/>
              <a:gd name="connsiteY11" fmla="*/ 202835 h 1782065"/>
              <a:gd name="connsiteX0" fmla="*/ 0 w 7089352"/>
              <a:gd name="connsiteY0" fmla="*/ 1755589 h 1782065"/>
              <a:gd name="connsiteX1" fmla="*/ 587643 w 7089352"/>
              <a:gd name="connsiteY1" fmla="*/ 642782 h 1782065"/>
              <a:gd name="connsiteX2" fmla="*/ 1117518 w 7089352"/>
              <a:gd name="connsiteY2" fmla="*/ 194209 h 1782065"/>
              <a:gd name="connsiteX3" fmla="*/ 1919247 w 7089352"/>
              <a:gd name="connsiteY3" fmla="*/ 444374 h 1782065"/>
              <a:gd name="connsiteX4" fmla="*/ 3028377 w 7089352"/>
              <a:gd name="connsiteY4" fmla="*/ 944706 h 1782065"/>
              <a:gd name="connsiteX5" fmla="*/ 3923170 w 7089352"/>
              <a:gd name="connsiteY5" fmla="*/ 1591688 h 1782065"/>
              <a:gd name="connsiteX6" fmla="*/ 4559457 w 7089352"/>
              <a:gd name="connsiteY6" fmla="*/ 1781469 h 1782065"/>
              <a:gd name="connsiteX7" fmla="*/ 5042538 w 7089352"/>
              <a:gd name="connsiteY7" fmla="*/ 1548555 h 1782065"/>
              <a:gd name="connsiteX8" fmla="*/ 5482484 w 7089352"/>
              <a:gd name="connsiteY8" fmla="*/ 1030971 h 1782065"/>
              <a:gd name="connsiteX9" fmla="*/ 5931058 w 7089352"/>
              <a:gd name="connsiteY9" fmla="*/ 297725 h 1782065"/>
              <a:gd name="connsiteX10" fmla="*/ 6456224 w 7089352"/>
              <a:gd name="connsiteY10" fmla="*/ 13054 h 1782065"/>
              <a:gd name="connsiteX11" fmla="*/ 7089352 w 7089352"/>
              <a:gd name="connsiteY11" fmla="*/ 202835 h 1782065"/>
              <a:gd name="connsiteX0" fmla="*/ 0 w 7089352"/>
              <a:gd name="connsiteY0" fmla="*/ 1754753 h 1781229"/>
              <a:gd name="connsiteX1" fmla="*/ 587643 w 7089352"/>
              <a:gd name="connsiteY1" fmla="*/ 641946 h 1781229"/>
              <a:gd name="connsiteX2" fmla="*/ 1117518 w 7089352"/>
              <a:gd name="connsiteY2" fmla="*/ 193373 h 1781229"/>
              <a:gd name="connsiteX3" fmla="*/ 1919247 w 7089352"/>
              <a:gd name="connsiteY3" fmla="*/ 443538 h 1781229"/>
              <a:gd name="connsiteX4" fmla="*/ 3028377 w 7089352"/>
              <a:gd name="connsiteY4" fmla="*/ 943870 h 1781229"/>
              <a:gd name="connsiteX5" fmla="*/ 3923170 w 7089352"/>
              <a:gd name="connsiteY5" fmla="*/ 1590852 h 1781229"/>
              <a:gd name="connsiteX6" fmla="*/ 4559457 w 7089352"/>
              <a:gd name="connsiteY6" fmla="*/ 1780633 h 1781229"/>
              <a:gd name="connsiteX7" fmla="*/ 5042538 w 7089352"/>
              <a:gd name="connsiteY7" fmla="*/ 1547719 h 1781229"/>
              <a:gd name="connsiteX8" fmla="*/ 5482484 w 7089352"/>
              <a:gd name="connsiteY8" fmla="*/ 1030135 h 1781229"/>
              <a:gd name="connsiteX9" fmla="*/ 5931058 w 7089352"/>
              <a:gd name="connsiteY9" fmla="*/ 296889 h 1781229"/>
              <a:gd name="connsiteX10" fmla="*/ 6456224 w 7089352"/>
              <a:gd name="connsiteY10" fmla="*/ 12218 h 1781229"/>
              <a:gd name="connsiteX11" fmla="*/ 7089352 w 7089352"/>
              <a:gd name="connsiteY11" fmla="*/ 201999 h 1781229"/>
              <a:gd name="connsiteX0" fmla="*/ 0 w 7089352"/>
              <a:gd name="connsiteY0" fmla="*/ 1744333 h 1770809"/>
              <a:gd name="connsiteX1" fmla="*/ 587643 w 7089352"/>
              <a:gd name="connsiteY1" fmla="*/ 631526 h 1770809"/>
              <a:gd name="connsiteX2" fmla="*/ 1117518 w 7089352"/>
              <a:gd name="connsiteY2" fmla="*/ 182953 h 1770809"/>
              <a:gd name="connsiteX3" fmla="*/ 1919247 w 7089352"/>
              <a:gd name="connsiteY3" fmla="*/ 433118 h 1770809"/>
              <a:gd name="connsiteX4" fmla="*/ 3028377 w 7089352"/>
              <a:gd name="connsiteY4" fmla="*/ 933450 h 1770809"/>
              <a:gd name="connsiteX5" fmla="*/ 3923170 w 7089352"/>
              <a:gd name="connsiteY5" fmla="*/ 1580432 h 1770809"/>
              <a:gd name="connsiteX6" fmla="*/ 4559457 w 7089352"/>
              <a:gd name="connsiteY6" fmla="*/ 1770213 h 1770809"/>
              <a:gd name="connsiteX7" fmla="*/ 5042538 w 7089352"/>
              <a:gd name="connsiteY7" fmla="*/ 1537299 h 1770809"/>
              <a:gd name="connsiteX8" fmla="*/ 5482484 w 7089352"/>
              <a:gd name="connsiteY8" fmla="*/ 1019715 h 1770809"/>
              <a:gd name="connsiteX9" fmla="*/ 5931058 w 7089352"/>
              <a:gd name="connsiteY9" fmla="*/ 286469 h 1770809"/>
              <a:gd name="connsiteX10" fmla="*/ 6456224 w 7089352"/>
              <a:gd name="connsiteY10" fmla="*/ 1798 h 1770809"/>
              <a:gd name="connsiteX11" fmla="*/ 7089352 w 7089352"/>
              <a:gd name="connsiteY11" fmla="*/ 191579 h 1770809"/>
              <a:gd name="connsiteX0" fmla="*/ 0 w 7089352"/>
              <a:gd name="connsiteY0" fmla="*/ 1744333 h 1770809"/>
              <a:gd name="connsiteX1" fmla="*/ 587643 w 7089352"/>
              <a:gd name="connsiteY1" fmla="*/ 631526 h 1770809"/>
              <a:gd name="connsiteX2" fmla="*/ 1117518 w 7089352"/>
              <a:gd name="connsiteY2" fmla="*/ 182953 h 1770809"/>
              <a:gd name="connsiteX3" fmla="*/ 1919247 w 7089352"/>
              <a:gd name="connsiteY3" fmla="*/ 433118 h 1770809"/>
              <a:gd name="connsiteX4" fmla="*/ 3028377 w 7089352"/>
              <a:gd name="connsiteY4" fmla="*/ 933450 h 1770809"/>
              <a:gd name="connsiteX5" fmla="*/ 3923170 w 7089352"/>
              <a:gd name="connsiteY5" fmla="*/ 1580432 h 1770809"/>
              <a:gd name="connsiteX6" fmla="*/ 4559457 w 7089352"/>
              <a:gd name="connsiteY6" fmla="*/ 1770213 h 1770809"/>
              <a:gd name="connsiteX7" fmla="*/ 5042538 w 7089352"/>
              <a:gd name="connsiteY7" fmla="*/ 1537299 h 1770809"/>
              <a:gd name="connsiteX8" fmla="*/ 5482484 w 7089352"/>
              <a:gd name="connsiteY8" fmla="*/ 1019715 h 1770809"/>
              <a:gd name="connsiteX9" fmla="*/ 5931058 w 7089352"/>
              <a:gd name="connsiteY9" fmla="*/ 286469 h 1770809"/>
              <a:gd name="connsiteX10" fmla="*/ 6456224 w 7089352"/>
              <a:gd name="connsiteY10" fmla="*/ 1798 h 1770809"/>
              <a:gd name="connsiteX11" fmla="*/ 7089352 w 7089352"/>
              <a:gd name="connsiteY11" fmla="*/ 191579 h 1770809"/>
              <a:gd name="connsiteX0" fmla="*/ 0 w 7089352"/>
              <a:gd name="connsiteY0" fmla="*/ 1744333 h 1770809"/>
              <a:gd name="connsiteX1" fmla="*/ 587643 w 7089352"/>
              <a:gd name="connsiteY1" fmla="*/ 631526 h 1770809"/>
              <a:gd name="connsiteX2" fmla="*/ 1117518 w 7089352"/>
              <a:gd name="connsiteY2" fmla="*/ 182953 h 1770809"/>
              <a:gd name="connsiteX3" fmla="*/ 1919247 w 7089352"/>
              <a:gd name="connsiteY3" fmla="*/ 433118 h 1770809"/>
              <a:gd name="connsiteX4" fmla="*/ 3028377 w 7089352"/>
              <a:gd name="connsiteY4" fmla="*/ 933450 h 1770809"/>
              <a:gd name="connsiteX5" fmla="*/ 3923170 w 7089352"/>
              <a:gd name="connsiteY5" fmla="*/ 1580432 h 1770809"/>
              <a:gd name="connsiteX6" fmla="*/ 4559457 w 7089352"/>
              <a:gd name="connsiteY6" fmla="*/ 1770213 h 1770809"/>
              <a:gd name="connsiteX7" fmla="*/ 5042538 w 7089352"/>
              <a:gd name="connsiteY7" fmla="*/ 1537299 h 1770809"/>
              <a:gd name="connsiteX8" fmla="*/ 5482484 w 7089352"/>
              <a:gd name="connsiteY8" fmla="*/ 1019715 h 1770809"/>
              <a:gd name="connsiteX9" fmla="*/ 5931058 w 7089352"/>
              <a:gd name="connsiteY9" fmla="*/ 286469 h 1770809"/>
              <a:gd name="connsiteX10" fmla="*/ 6456224 w 7089352"/>
              <a:gd name="connsiteY10" fmla="*/ 1798 h 1770809"/>
              <a:gd name="connsiteX11" fmla="*/ 7089352 w 7089352"/>
              <a:gd name="connsiteY11" fmla="*/ 191579 h 1770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089352" h="1770809">
                <a:moveTo>
                  <a:pt x="0" y="1744333"/>
                </a:moveTo>
                <a:cubicBezTo>
                  <a:pt x="186187" y="1464693"/>
                  <a:pt x="401390" y="891756"/>
                  <a:pt x="587643" y="631526"/>
                </a:cubicBezTo>
                <a:cubicBezTo>
                  <a:pt x="773896" y="371296"/>
                  <a:pt x="895584" y="216021"/>
                  <a:pt x="1117518" y="182953"/>
                </a:cubicBezTo>
                <a:cubicBezTo>
                  <a:pt x="1339452" y="149885"/>
                  <a:pt x="1600771" y="308035"/>
                  <a:pt x="1919247" y="433118"/>
                </a:cubicBezTo>
                <a:cubicBezTo>
                  <a:pt x="2237723" y="558201"/>
                  <a:pt x="2694390" y="742231"/>
                  <a:pt x="3028377" y="933450"/>
                </a:cubicBezTo>
                <a:cubicBezTo>
                  <a:pt x="3362364" y="1124669"/>
                  <a:pt x="3667990" y="1440972"/>
                  <a:pt x="3923170" y="1580432"/>
                </a:cubicBezTo>
                <a:cubicBezTo>
                  <a:pt x="4178350" y="1719892"/>
                  <a:pt x="4372896" y="1777402"/>
                  <a:pt x="4559457" y="1770213"/>
                </a:cubicBezTo>
                <a:cubicBezTo>
                  <a:pt x="4746018" y="1763024"/>
                  <a:pt x="4888700" y="1662382"/>
                  <a:pt x="5042538" y="1537299"/>
                </a:cubicBezTo>
                <a:cubicBezTo>
                  <a:pt x="5196376" y="1412216"/>
                  <a:pt x="5334397" y="1228187"/>
                  <a:pt x="5482484" y="1019715"/>
                </a:cubicBezTo>
                <a:cubicBezTo>
                  <a:pt x="5630571" y="811243"/>
                  <a:pt x="5797783" y="438869"/>
                  <a:pt x="5931058" y="286469"/>
                </a:cubicBezTo>
                <a:cubicBezTo>
                  <a:pt x="6064333" y="134069"/>
                  <a:pt x="6243832" y="-18330"/>
                  <a:pt x="6456224" y="1798"/>
                </a:cubicBezTo>
                <a:cubicBezTo>
                  <a:pt x="6697634" y="13298"/>
                  <a:pt x="6916824" y="82311"/>
                  <a:pt x="7089352" y="191579"/>
                </a:cubicBezTo>
              </a:path>
            </a:pathLst>
          </a:cu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4C6A0D9-2660-C9CC-4584-83B2F350D8C9}"/>
              </a:ext>
            </a:extLst>
          </p:cNvPr>
          <p:cNvCxnSpPr>
            <a:cxnSpLocks/>
          </p:cNvCxnSpPr>
          <p:nvPr/>
        </p:nvCxnSpPr>
        <p:spPr>
          <a:xfrm>
            <a:off x="2855344" y="4955575"/>
            <a:ext cx="0" cy="714062"/>
          </a:xfrm>
          <a:prstGeom prst="line">
            <a:avLst/>
          </a:prstGeom>
          <a:ln w="38100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42EBB46-16B9-651C-1244-BD0FC42CAF80}"/>
              </a:ext>
            </a:extLst>
          </p:cNvPr>
          <p:cNvCxnSpPr>
            <a:cxnSpLocks/>
          </p:cNvCxnSpPr>
          <p:nvPr/>
        </p:nvCxnSpPr>
        <p:spPr>
          <a:xfrm>
            <a:off x="9294760" y="3292244"/>
            <a:ext cx="0" cy="2377393"/>
          </a:xfrm>
          <a:prstGeom prst="line">
            <a:avLst/>
          </a:prstGeom>
          <a:ln w="38100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E39FCC3-039A-6797-0D8E-9BC5157E2CF4}"/>
                  </a:ext>
                </a:extLst>
              </p:cNvPr>
              <p:cNvSpPr txBox="1"/>
              <p:nvPr/>
            </p:nvSpPr>
            <p:spPr>
              <a:xfrm>
                <a:off x="2540020" y="5638786"/>
                <a:ext cx="63064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00B0F0"/>
                          </a:solidFill>
                          <a:effectLst/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E39FCC3-039A-6797-0D8E-9BC5157E2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0020" y="5638786"/>
                <a:ext cx="630648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4AF2AE7-CE79-AC5B-8B23-8517311451ED}"/>
                  </a:ext>
                </a:extLst>
              </p:cNvPr>
              <p:cNvSpPr txBox="1"/>
              <p:nvPr/>
            </p:nvSpPr>
            <p:spPr>
              <a:xfrm>
                <a:off x="8979436" y="5669637"/>
                <a:ext cx="63064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00B0F0"/>
                          </a:solidFill>
                          <a:effectLst/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4AF2AE7-CE79-AC5B-8B23-8517311451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9436" y="5669637"/>
                <a:ext cx="630648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E7D16AF-91B9-E484-DBF1-D5314714AE88}"/>
              </a:ext>
            </a:extLst>
          </p:cNvPr>
          <p:cNvCxnSpPr>
            <a:cxnSpLocks/>
          </p:cNvCxnSpPr>
          <p:nvPr/>
        </p:nvCxnSpPr>
        <p:spPr>
          <a:xfrm flipV="1">
            <a:off x="2847975" y="3219450"/>
            <a:ext cx="919163" cy="158115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2114ED1-99A1-68C1-1AAB-92BC4F569D7F}"/>
                  </a:ext>
                </a:extLst>
              </p:cNvPr>
              <p:cNvSpPr txBox="1"/>
              <p:nvPr/>
            </p:nvSpPr>
            <p:spPr>
              <a:xfrm>
                <a:off x="10054771" y="5223375"/>
                <a:ext cx="87544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2114ED1-99A1-68C1-1AAB-92BC4F569D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4771" y="5223375"/>
                <a:ext cx="875440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77028D75-C55D-9F01-110D-0802D6CD98DE}"/>
                  </a:ext>
                </a:extLst>
              </p:cNvPr>
              <p:cNvSpPr txBox="1"/>
              <p:nvPr/>
            </p:nvSpPr>
            <p:spPr>
              <a:xfrm>
                <a:off x="1796522" y="2033557"/>
                <a:ext cx="87544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77028D75-C55D-9F01-110D-0802D6CD98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6522" y="2033557"/>
                <a:ext cx="875440" cy="461665"/>
              </a:xfrm>
              <a:prstGeom prst="rect">
                <a:avLst/>
              </a:prstGeom>
              <a:blipFill>
                <a:blip r:embed="rId5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Oval 27">
            <a:extLst>
              <a:ext uri="{FF2B5EF4-FFF2-40B4-BE49-F238E27FC236}">
                <a16:creationId xmlns:a16="http://schemas.microsoft.com/office/drawing/2014/main" id="{0C0DEED9-626D-BC0C-5F1E-341E58C019B1}"/>
              </a:ext>
            </a:extLst>
          </p:cNvPr>
          <p:cNvSpPr/>
          <p:nvPr/>
        </p:nvSpPr>
        <p:spPr>
          <a:xfrm>
            <a:off x="2750592" y="4696205"/>
            <a:ext cx="189780" cy="19581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3" name="Straight Connector 1042">
            <a:extLst>
              <a:ext uri="{FF2B5EF4-FFF2-40B4-BE49-F238E27FC236}">
                <a16:creationId xmlns:a16="http://schemas.microsoft.com/office/drawing/2014/main" id="{45BF3C36-9405-9EA4-DDF6-6A8232547D38}"/>
              </a:ext>
            </a:extLst>
          </p:cNvPr>
          <p:cNvCxnSpPr>
            <a:cxnSpLocks/>
          </p:cNvCxnSpPr>
          <p:nvPr/>
        </p:nvCxnSpPr>
        <p:spPr>
          <a:xfrm>
            <a:off x="3768725" y="3219450"/>
            <a:ext cx="917575" cy="240506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5" name="Straight Connector 1054">
            <a:extLst>
              <a:ext uri="{FF2B5EF4-FFF2-40B4-BE49-F238E27FC236}">
                <a16:creationId xmlns:a16="http://schemas.microsoft.com/office/drawing/2014/main" id="{4B9BD512-44EA-E3D1-D5EB-6E8BD592D6FA}"/>
              </a:ext>
            </a:extLst>
          </p:cNvPr>
          <p:cNvCxnSpPr>
            <a:cxnSpLocks/>
          </p:cNvCxnSpPr>
          <p:nvPr/>
        </p:nvCxnSpPr>
        <p:spPr>
          <a:xfrm>
            <a:off x="4686300" y="3463925"/>
            <a:ext cx="914400" cy="446088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8" name="Straight Connector 1067">
            <a:extLst>
              <a:ext uri="{FF2B5EF4-FFF2-40B4-BE49-F238E27FC236}">
                <a16:creationId xmlns:a16="http://schemas.microsoft.com/office/drawing/2014/main" id="{F4A3C048-7295-5956-0776-CE5F969AAD9A}"/>
              </a:ext>
            </a:extLst>
          </p:cNvPr>
          <p:cNvCxnSpPr>
            <a:cxnSpLocks/>
          </p:cNvCxnSpPr>
          <p:nvPr/>
        </p:nvCxnSpPr>
        <p:spPr>
          <a:xfrm>
            <a:off x="5600700" y="3917950"/>
            <a:ext cx="928688" cy="718344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0" name="Straight Connector 1079">
            <a:extLst>
              <a:ext uri="{FF2B5EF4-FFF2-40B4-BE49-F238E27FC236}">
                <a16:creationId xmlns:a16="http://schemas.microsoft.com/office/drawing/2014/main" id="{303D5367-B1B9-2308-D532-90B8CF932E58}"/>
              </a:ext>
            </a:extLst>
          </p:cNvPr>
          <p:cNvCxnSpPr>
            <a:cxnSpLocks/>
          </p:cNvCxnSpPr>
          <p:nvPr/>
        </p:nvCxnSpPr>
        <p:spPr>
          <a:xfrm flipV="1">
            <a:off x="6527800" y="4519613"/>
            <a:ext cx="918369" cy="115887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3" name="Straight Connector 1092">
            <a:extLst>
              <a:ext uri="{FF2B5EF4-FFF2-40B4-BE49-F238E27FC236}">
                <a16:creationId xmlns:a16="http://schemas.microsoft.com/office/drawing/2014/main" id="{6D1BE135-0BB1-EB04-7EF0-4568E326AC8C}"/>
              </a:ext>
            </a:extLst>
          </p:cNvPr>
          <p:cNvCxnSpPr>
            <a:cxnSpLocks/>
          </p:cNvCxnSpPr>
          <p:nvPr/>
        </p:nvCxnSpPr>
        <p:spPr>
          <a:xfrm flipV="1">
            <a:off x="7445375" y="3140869"/>
            <a:ext cx="917575" cy="1380331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5" name="Straight Connector 1104">
            <a:extLst>
              <a:ext uri="{FF2B5EF4-FFF2-40B4-BE49-F238E27FC236}">
                <a16:creationId xmlns:a16="http://schemas.microsoft.com/office/drawing/2014/main" id="{097647AC-48CF-C355-47C8-A42A4CEBA6BC}"/>
              </a:ext>
            </a:extLst>
          </p:cNvPr>
          <p:cNvCxnSpPr>
            <a:cxnSpLocks/>
            <a:endCxn id="29" idx="6"/>
          </p:cNvCxnSpPr>
          <p:nvPr/>
        </p:nvCxnSpPr>
        <p:spPr>
          <a:xfrm>
            <a:off x="8359775" y="3136900"/>
            <a:ext cx="1017139" cy="57435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309BC14B-4E1D-4779-7D6B-BF197BC7D025}"/>
              </a:ext>
            </a:extLst>
          </p:cNvPr>
          <p:cNvSpPr/>
          <p:nvPr/>
        </p:nvSpPr>
        <p:spPr>
          <a:xfrm>
            <a:off x="3697881" y="3157601"/>
            <a:ext cx="135557" cy="13176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720BEA34-2E49-D160-0138-120E13CDFBE0}"/>
              </a:ext>
            </a:extLst>
          </p:cNvPr>
          <p:cNvSpPr/>
          <p:nvPr/>
        </p:nvSpPr>
        <p:spPr>
          <a:xfrm>
            <a:off x="4617043" y="3395726"/>
            <a:ext cx="135557" cy="13176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F83B8616-AB76-F508-25EB-4EDC81CE27A5}"/>
              </a:ext>
            </a:extLst>
          </p:cNvPr>
          <p:cNvSpPr/>
          <p:nvPr/>
        </p:nvSpPr>
        <p:spPr>
          <a:xfrm>
            <a:off x="5533825" y="3848163"/>
            <a:ext cx="135557" cy="13176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A39DB016-BF66-C8A2-3234-A9CCBCD5A719}"/>
              </a:ext>
            </a:extLst>
          </p:cNvPr>
          <p:cNvSpPr/>
          <p:nvPr/>
        </p:nvSpPr>
        <p:spPr>
          <a:xfrm>
            <a:off x="6460131" y="4567301"/>
            <a:ext cx="135557" cy="13176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8FDF47D4-DEEB-1323-1354-AF652FC175C9}"/>
              </a:ext>
            </a:extLst>
          </p:cNvPr>
          <p:cNvSpPr/>
          <p:nvPr/>
        </p:nvSpPr>
        <p:spPr>
          <a:xfrm>
            <a:off x="7376226" y="4453644"/>
            <a:ext cx="135557" cy="13176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5FC7E818-89CD-2EC7-CB87-212DB3CC66B7}"/>
              </a:ext>
            </a:extLst>
          </p:cNvPr>
          <p:cNvSpPr/>
          <p:nvPr/>
        </p:nvSpPr>
        <p:spPr>
          <a:xfrm>
            <a:off x="8293988" y="3075908"/>
            <a:ext cx="135557" cy="13176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35C23FB-8C62-706A-42FC-759E75782DCF}"/>
              </a:ext>
            </a:extLst>
          </p:cNvPr>
          <p:cNvSpPr/>
          <p:nvPr/>
        </p:nvSpPr>
        <p:spPr>
          <a:xfrm>
            <a:off x="9187134" y="3096426"/>
            <a:ext cx="189780" cy="19581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935A7AF-F53E-A53F-F9E2-3049F031B0E4}"/>
                  </a:ext>
                </a:extLst>
              </p:cNvPr>
              <p:cNvSpPr txBox="1"/>
              <p:nvPr/>
            </p:nvSpPr>
            <p:spPr>
              <a:xfrm>
                <a:off x="3954190" y="883574"/>
                <a:ext cx="100835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dirty="0" smtClean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dirty="0" smtClean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dirty="0" smtClean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40000"/>
                        <a:lumOff val="60000"/>
                      </a:schemeClr>
                    </a:solidFill>
                    <a:effectLst/>
                    <a:latin typeface="Euclid" panose="02020503060505020303" pitchFamily="18" charset="0"/>
                  </a:rPr>
                  <a:t> </a:t>
                </a:r>
                <a:endParaRPr lang="en-US" sz="2400" dirty="0">
                  <a:solidFill>
                    <a:schemeClr val="accent1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935A7AF-F53E-A53F-F9E2-3049F031B0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4190" y="883574"/>
                <a:ext cx="1008354" cy="461665"/>
              </a:xfrm>
              <a:prstGeom prst="rect">
                <a:avLst/>
              </a:prstGeom>
              <a:blipFill>
                <a:blip r:embed="rId6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C6F066C-64A7-E118-725C-7C2F4A8B70A2}"/>
              </a:ext>
            </a:extLst>
          </p:cNvPr>
          <p:cNvSpPr txBox="1"/>
          <p:nvPr/>
        </p:nvSpPr>
        <p:spPr>
          <a:xfrm>
            <a:off x="5009679" y="737041"/>
            <a:ext cx="16377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95000"/>
                  </a:schemeClr>
                </a:solidFill>
                <a:effectLst/>
                <a:latin typeface="Euclid" panose="02020503060505020303" pitchFamily="18" charset="0"/>
              </a:rPr>
              <a:t>continuous</a:t>
            </a:r>
            <a:endParaRPr lang="en-US" sz="1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C05884A-4A8A-A610-BAB6-B09FC11DB527}"/>
                  </a:ext>
                </a:extLst>
              </p:cNvPr>
              <p:cNvSpPr txBox="1"/>
              <p:nvPr/>
            </p:nvSpPr>
            <p:spPr>
              <a:xfrm>
                <a:off x="6639471" y="751427"/>
                <a:ext cx="7721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C05884A-4A8A-A610-BAB6-B09FC11DB5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9471" y="751427"/>
                <a:ext cx="772134" cy="276999"/>
              </a:xfrm>
              <a:prstGeom prst="rect">
                <a:avLst/>
              </a:prstGeom>
              <a:blipFill>
                <a:blip r:embed="rId7"/>
                <a:stretch>
                  <a:fillRect l="-8661" t="-2174" r="-7087" b="-36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C4F9E648-81DC-FB96-6C7E-E2413475309B}"/>
              </a:ext>
            </a:extLst>
          </p:cNvPr>
          <p:cNvSpPr txBox="1"/>
          <p:nvPr/>
        </p:nvSpPr>
        <p:spPr>
          <a:xfrm>
            <a:off x="5001703" y="1165282"/>
            <a:ext cx="16377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tx1">
                    <a:lumMod val="95000"/>
                  </a:schemeClr>
                </a:solidFill>
                <a:effectLst/>
                <a:latin typeface="Euclid" panose="02020503060505020303" pitchFamily="18" charset="0"/>
              </a:rPr>
              <a:t>differentiable</a:t>
            </a:r>
            <a:endParaRPr lang="en-US" sz="1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8B7759-9EF9-4AD8-47BF-31A1EC795AF1}"/>
                  </a:ext>
                </a:extLst>
              </p:cNvPr>
              <p:cNvSpPr txBox="1"/>
              <p:nvPr/>
            </p:nvSpPr>
            <p:spPr>
              <a:xfrm>
                <a:off x="6639471" y="1165282"/>
                <a:ext cx="8215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8B7759-9EF9-4AD8-47BF-31A1EC795A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9471" y="1165282"/>
                <a:ext cx="821571" cy="276999"/>
              </a:xfrm>
              <a:prstGeom prst="rect">
                <a:avLst/>
              </a:prstGeom>
              <a:blipFill>
                <a:blip r:embed="rId8"/>
                <a:stretch>
                  <a:fillRect l="-8148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F13AE586-13D8-E880-9418-E2CB4A38D7B3}"/>
              </a:ext>
            </a:extLst>
          </p:cNvPr>
          <p:cNvSpPr/>
          <p:nvPr/>
        </p:nvSpPr>
        <p:spPr>
          <a:xfrm>
            <a:off x="4915409" y="625457"/>
            <a:ext cx="2927800" cy="977900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67B400A-785D-A586-AF87-0A1EFD0C36A3}"/>
                  </a:ext>
                </a:extLst>
              </p:cNvPr>
              <p:cNvSpPr txBox="1"/>
              <p:nvPr/>
            </p:nvSpPr>
            <p:spPr>
              <a:xfrm>
                <a:off x="5585277" y="2321320"/>
                <a:ext cx="1588063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</m:oMath>
                  </m:oMathPara>
                </a14:m>
                <a:endPara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67B400A-785D-A586-AF87-0A1EFD0C36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5277" y="2321320"/>
                <a:ext cx="1588063" cy="75623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65498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A72668-3C46-0074-2E06-E30F707C325A}"/>
              </a:ext>
            </a:extLst>
          </p:cNvPr>
          <p:cNvCxnSpPr/>
          <p:nvPr/>
        </p:nvCxnSpPr>
        <p:spPr>
          <a:xfrm>
            <a:off x="2234242" y="2576915"/>
            <a:ext cx="0" cy="3851847"/>
          </a:xfrm>
          <a:prstGeom prst="line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013CBB0-F4DB-9B7E-21AD-32A0D3BEEA98}"/>
              </a:ext>
            </a:extLst>
          </p:cNvPr>
          <p:cNvCxnSpPr/>
          <p:nvPr/>
        </p:nvCxnSpPr>
        <p:spPr>
          <a:xfrm>
            <a:off x="1613140" y="5479856"/>
            <a:ext cx="868680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4373F8C-81BC-1A13-041B-976CA0D5C9FD}"/>
              </a:ext>
            </a:extLst>
          </p:cNvPr>
          <p:cNvSpPr/>
          <p:nvPr/>
        </p:nvSpPr>
        <p:spPr>
          <a:xfrm>
            <a:off x="2881223" y="2994436"/>
            <a:ext cx="6400801" cy="1770809"/>
          </a:xfrm>
          <a:custGeom>
            <a:avLst/>
            <a:gdLst>
              <a:gd name="connsiteX0" fmla="*/ 0 w 7263442"/>
              <a:gd name="connsiteY0" fmla="*/ 813775 h 1645496"/>
              <a:gd name="connsiteX1" fmla="*/ 577970 w 7263442"/>
              <a:gd name="connsiteY1" fmla="*/ 123662 h 1645496"/>
              <a:gd name="connsiteX2" fmla="*/ 1233578 w 7263442"/>
              <a:gd name="connsiteY2" fmla="*/ 28772 h 1645496"/>
              <a:gd name="connsiteX3" fmla="*/ 1880559 w 7263442"/>
              <a:gd name="connsiteY3" fmla="*/ 451466 h 1645496"/>
              <a:gd name="connsiteX4" fmla="*/ 2544793 w 7263442"/>
              <a:gd name="connsiteY4" fmla="*/ 1331360 h 1645496"/>
              <a:gd name="connsiteX5" fmla="*/ 3381555 w 7263442"/>
              <a:gd name="connsiteY5" fmla="*/ 1616032 h 1645496"/>
              <a:gd name="connsiteX6" fmla="*/ 4675517 w 7263442"/>
              <a:gd name="connsiteY6" fmla="*/ 1616032 h 1645496"/>
              <a:gd name="connsiteX7" fmla="*/ 5158597 w 7263442"/>
              <a:gd name="connsiteY7" fmla="*/ 1434877 h 1645496"/>
              <a:gd name="connsiteX8" fmla="*/ 5598544 w 7263442"/>
              <a:gd name="connsiteY8" fmla="*/ 865534 h 1645496"/>
              <a:gd name="connsiteX9" fmla="*/ 6047117 w 7263442"/>
              <a:gd name="connsiteY9" fmla="*/ 494598 h 1645496"/>
              <a:gd name="connsiteX10" fmla="*/ 6581955 w 7263442"/>
              <a:gd name="connsiteY10" fmla="*/ 477345 h 1645496"/>
              <a:gd name="connsiteX11" fmla="*/ 7263442 w 7263442"/>
              <a:gd name="connsiteY11" fmla="*/ 874160 h 1645496"/>
              <a:gd name="connsiteX0" fmla="*/ 0 w 7147382"/>
              <a:gd name="connsiteY0" fmla="*/ 1632082 h 1687426"/>
              <a:gd name="connsiteX1" fmla="*/ 461910 w 7147382"/>
              <a:gd name="connsiteY1" fmla="*/ 165592 h 1687426"/>
              <a:gd name="connsiteX2" fmla="*/ 1117518 w 7147382"/>
              <a:gd name="connsiteY2" fmla="*/ 70702 h 1687426"/>
              <a:gd name="connsiteX3" fmla="*/ 1764499 w 7147382"/>
              <a:gd name="connsiteY3" fmla="*/ 493396 h 1687426"/>
              <a:gd name="connsiteX4" fmla="*/ 2428733 w 7147382"/>
              <a:gd name="connsiteY4" fmla="*/ 1373290 h 1687426"/>
              <a:gd name="connsiteX5" fmla="*/ 3265495 w 7147382"/>
              <a:gd name="connsiteY5" fmla="*/ 1657962 h 1687426"/>
              <a:gd name="connsiteX6" fmla="*/ 4559457 w 7147382"/>
              <a:gd name="connsiteY6" fmla="*/ 1657962 h 1687426"/>
              <a:gd name="connsiteX7" fmla="*/ 5042537 w 7147382"/>
              <a:gd name="connsiteY7" fmla="*/ 1476807 h 1687426"/>
              <a:gd name="connsiteX8" fmla="*/ 5482484 w 7147382"/>
              <a:gd name="connsiteY8" fmla="*/ 907464 h 1687426"/>
              <a:gd name="connsiteX9" fmla="*/ 5931057 w 7147382"/>
              <a:gd name="connsiteY9" fmla="*/ 536528 h 1687426"/>
              <a:gd name="connsiteX10" fmla="*/ 6465895 w 7147382"/>
              <a:gd name="connsiteY10" fmla="*/ 519275 h 1687426"/>
              <a:gd name="connsiteX11" fmla="*/ 7147382 w 7147382"/>
              <a:gd name="connsiteY11" fmla="*/ 916090 h 1687426"/>
              <a:gd name="connsiteX0" fmla="*/ 0 w 7147382"/>
              <a:gd name="connsiteY0" fmla="*/ 1561446 h 1616790"/>
              <a:gd name="connsiteX1" fmla="*/ 587643 w 7147382"/>
              <a:gd name="connsiteY1" fmla="*/ 448639 h 1616790"/>
              <a:gd name="connsiteX2" fmla="*/ 1117518 w 7147382"/>
              <a:gd name="connsiteY2" fmla="*/ 66 h 1616790"/>
              <a:gd name="connsiteX3" fmla="*/ 1764499 w 7147382"/>
              <a:gd name="connsiteY3" fmla="*/ 422760 h 1616790"/>
              <a:gd name="connsiteX4" fmla="*/ 2428733 w 7147382"/>
              <a:gd name="connsiteY4" fmla="*/ 1302654 h 1616790"/>
              <a:gd name="connsiteX5" fmla="*/ 3265495 w 7147382"/>
              <a:gd name="connsiteY5" fmla="*/ 1587326 h 1616790"/>
              <a:gd name="connsiteX6" fmla="*/ 4559457 w 7147382"/>
              <a:gd name="connsiteY6" fmla="*/ 1587326 h 1616790"/>
              <a:gd name="connsiteX7" fmla="*/ 5042537 w 7147382"/>
              <a:gd name="connsiteY7" fmla="*/ 1406171 h 1616790"/>
              <a:gd name="connsiteX8" fmla="*/ 5482484 w 7147382"/>
              <a:gd name="connsiteY8" fmla="*/ 836828 h 1616790"/>
              <a:gd name="connsiteX9" fmla="*/ 5931057 w 7147382"/>
              <a:gd name="connsiteY9" fmla="*/ 465892 h 1616790"/>
              <a:gd name="connsiteX10" fmla="*/ 6465895 w 7147382"/>
              <a:gd name="connsiteY10" fmla="*/ 448639 h 1616790"/>
              <a:gd name="connsiteX11" fmla="*/ 7147382 w 7147382"/>
              <a:gd name="connsiteY11" fmla="*/ 845454 h 1616790"/>
              <a:gd name="connsiteX0" fmla="*/ 0 w 7147382"/>
              <a:gd name="connsiteY0" fmla="*/ 1569421 h 1624765"/>
              <a:gd name="connsiteX1" fmla="*/ 587643 w 7147382"/>
              <a:gd name="connsiteY1" fmla="*/ 456614 h 1624765"/>
              <a:gd name="connsiteX2" fmla="*/ 1117518 w 7147382"/>
              <a:gd name="connsiteY2" fmla="*/ 8041 h 1624765"/>
              <a:gd name="connsiteX3" fmla="*/ 1919247 w 7147382"/>
              <a:gd name="connsiteY3" fmla="*/ 258206 h 1624765"/>
              <a:gd name="connsiteX4" fmla="*/ 2428733 w 7147382"/>
              <a:gd name="connsiteY4" fmla="*/ 1310629 h 1624765"/>
              <a:gd name="connsiteX5" fmla="*/ 3265495 w 7147382"/>
              <a:gd name="connsiteY5" fmla="*/ 1595301 h 1624765"/>
              <a:gd name="connsiteX6" fmla="*/ 4559457 w 7147382"/>
              <a:gd name="connsiteY6" fmla="*/ 1595301 h 1624765"/>
              <a:gd name="connsiteX7" fmla="*/ 5042537 w 7147382"/>
              <a:gd name="connsiteY7" fmla="*/ 1414146 h 1624765"/>
              <a:gd name="connsiteX8" fmla="*/ 5482484 w 7147382"/>
              <a:gd name="connsiteY8" fmla="*/ 844803 h 1624765"/>
              <a:gd name="connsiteX9" fmla="*/ 5931057 w 7147382"/>
              <a:gd name="connsiteY9" fmla="*/ 473867 h 1624765"/>
              <a:gd name="connsiteX10" fmla="*/ 6465895 w 7147382"/>
              <a:gd name="connsiteY10" fmla="*/ 456614 h 1624765"/>
              <a:gd name="connsiteX11" fmla="*/ 7147382 w 7147382"/>
              <a:gd name="connsiteY11" fmla="*/ 853429 h 1624765"/>
              <a:gd name="connsiteX0" fmla="*/ 0 w 7147382"/>
              <a:gd name="connsiteY0" fmla="*/ 1565827 h 1660959"/>
              <a:gd name="connsiteX1" fmla="*/ 587643 w 7147382"/>
              <a:gd name="connsiteY1" fmla="*/ 453020 h 1660959"/>
              <a:gd name="connsiteX2" fmla="*/ 1117518 w 7147382"/>
              <a:gd name="connsiteY2" fmla="*/ 4447 h 1660959"/>
              <a:gd name="connsiteX3" fmla="*/ 1919247 w 7147382"/>
              <a:gd name="connsiteY3" fmla="*/ 254612 h 1660959"/>
              <a:gd name="connsiteX4" fmla="*/ 3028377 w 7147382"/>
              <a:gd name="connsiteY4" fmla="*/ 754944 h 1660959"/>
              <a:gd name="connsiteX5" fmla="*/ 3265495 w 7147382"/>
              <a:gd name="connsiteY5" fmla="*/ 1591707 h 1660959"/>
              <a:gd name="connsiteX6" fmla="*/ 4559457 w 7147382"/>
              <a:gd name="connsiteY6" fmla="*/ 1591707 h 1660959"/>
              <a:gd name="connsiteX7" fmla="*/ 5042537 w 7147382"/>
              <a:gd name="connsiteY7" fmla="*/ 1410552 h 1660959"/>
              <a:gd name="connsiteX8" fmla="*/ 5482484 w 7147382"/>
              <a:gd name="connsiteY8" fmla="*/ 841209 h 1660959"/>
              <a:gd name="connsiteX9" fmla="*/ 5931057 w 7147382"/>
              <a:gd name="connsiteY9" fmla="*/ 470273 h 1660959"/>
              <a:gd name="connsiteX10" fmla="*/ 6465895 w 7147382"/>
              <a:gd name="connsiteY10" fmla="*/ 453020 h 1660959"/>
              <a:gd name="connsiteX11" fmla="*/ 7147382 w 7147382"/>
              <a:gd name="connsiteY11" fmla="*/ 849835 h 1660959"/>
              <a:gd name="connsiteX0" fmla="*/ 0 w 7147382"/>
              <a:gd name="connsiteY0" fmla="*/ 1565827 h 1591733"/>
              <a:gd name="connsiteX1" fmla="*/ 587643 w 7147382"/>
              <a:gd name="connsiteY1" fmla="*/ 453020 h 1591733"/>
              <a:gd name="connsiteX2" fmla="*/ 1117518 w 7147382"/>
              <a:gd name="connsiteY2" fmla="*/ 4447 h 1591733"/>
              <a:gd name="connsiteX3" fmla="*/ 1919247 w 7147382"/>
              <a:gd name="connsiteY3" fmla="*/ 254612 h 1591733"/>
              <a:gd name="connsiteX4" fmla="*/ 3028377 w 7147382"/>
              <a:gd name="connsiteY4" fmla="*/ 754944 h 1591733"/>
              <a:gd name="connsiteX5" fmla="*/ 3923170 w 7147382"/>
              <a:gd name="connsiteY5" fmla="*/ 1401926 h 1591733"/>
              <a:gd name="connsiteX6" fmla="*/ 4559457 w 7147382"/>
              <a:gd name="connsiteY6" fmla="*/ 1591707 h 1591733"/>
              <a:gd name="connsiteX7" fmla="*/ 5042537 w 7147382"/>
              <a:gd name="connsiteY7" fmla="*/ 1410552 h 1591733"/>
              <a:gd name="connsiteX8" fmla="*/ 5482484 w 7147382"/>
              <a:gd name="connsiteY8" fmla="*/ 841209 h 1591733"/>
              <a:gd name="connsiteX9" fmla="*/ 5931057 w 7147382"/>
              <a:gd name="connsiteY9" fmla="*/ 470273 h 1591733"/>
              <a:gd name="connsiteX10" fmla="*/ 6465895 w 7147382"/>
              <a:gd name="connsiteY10" fmla="*/ 453020 h 1591733"/>
              <a:gd name="connsiteX11" fmla="*/ 7147382 w 7147382"/>
              <a:gd name="connsiteY11" fmla="*/ 849835 h 1591733"/>
              <a:gd name="connsiteX0" fmla="*/ 0 w 7147382"/>
              <a:gd name="connsiteY0" fmla="*/ 1565827 h 1592303"/>
              <a:gd name="connsiteX1" fmla="*/ 587643 w 7147382"/>
              <a:gd name="connsiteY1" fmla="*/ 453020 h 1592303"/>
              <a:gd name="connsiteX2" fmla="*/ 1117518 w 7147382"/>
              <a:gd name="connsiteY2" fmla="*/ 4447 h 1592303"/>
              <a:gd name="connsiteX3" fmla="*/ 1919247 w 7147382"/>
              <a:gd name="connsiteY3" fmla="*/ 254612 h 1592303"/>
              <a:gd name="connsiteX4" fmla="*/ 3028377 w 7147382"/>
              <a:gd name="connsiteY4" fmla="*/ 754944 h 1592303"/>
              <a:gd name="connsiteX5" fmla="*/ 3923170 w 7147382"/>
              <a:gd name="connsiteY5" fmla="*/ 1401926 h 1592303"/>
              <a:gd name="connsiteX6" fmla="*/ 4559457 w 7147382"/>
              <a:gd name="connsiteY6" fmla="*/ 1591707 h 1592303"/>
              <a:gd name="connsiteX7" fmla="*/ 5042538 w 7147382"/>
              <a:gd name="connsiteY7" fmla="*/ 1358793 h 1592303"/>
              <a:gd name="connsiteX8" fmla="*/ 5482484 w 7147382"/>
              <a:gd name="connsiteY8" fmla="*/ 841209 h 1592303"/>
              <a:gd name="connsiteX9" fmla="*/ 5931057 w 7147382"/>
              <a:gd name="connsiteY9" fmla="*/ 470273 h 1592303"/>
              <a:gd name="connsiteX10" fmla="*/ 6465895 w 7147382"/>
              <a:gd name="connsiteY10" fmla="*/ 453020 h 1592303"/>
              <a:gd name="connsiteX11" fmla="*/ 7147382 w 7147382"/>
              <a:gd name="connsiteY11" fmla="*/ 849835 h 1592303"/>
              <a:gd name="connsiteX0" fmla="*/ 0 w 7147382"/>
              <a:gd name="connsiteY0" fmla="*/ 1565827 h 1592303"/>
              <a:gd name="connsiteX1" fmla="*/ 587643 w 7147382"/>
              <a:gd name="connsiteY1" fmla="*/ 453020 h 1592303"/>
              <a:gd name="connsiteX2" fmla="*/ 1117518 w 7147382"/>
              <a:gd name="connsiteY2" fmla="*/ 4447 h 1592303"/>
              <a:gd name="connsiteX3" fmla="*/ 1919247 w 7147382"/>
              <a:gd name="connsiteY3" fmla="*/ 254612 h 1592303"/>
              <a:gd name="connsiteX4" fmla="*/ 3028377 w 7147382"/>
              <a:gd name="connsiteY4" fmla="*/ 754944 h 1592303"/>
              <a:gd name="connsiteX5" fmla="*/ 3923170 w 7147382"/>
              <a:gd name="connsiteY5" fmla="*/ 1401926 h 1592303"/>
              <a:gd name="connsiteX6" fmla="*/ 4559457 w 7147382"/>
              <a:gd name="connsiteY6" fmla="*/ 1591707 h 1592303"/>
              <a:gd name="connsiteX7" fmla="*/ 5042538 w 7147382"/>
              <a:gd name="connsiteY7" fmla="*/ 1358793 h 1592303"/>
              <a:gd name="connsiteX8" fmla="*/ 5482484 w 7147382"/>
              <a:gd name="connsiteY8" fmla="*/ 841209 h 1592303"/>
              <a:gd name="connsiteX9" fmla="*/ 6047118 w 7147382"/>
              <a:gd name="connsiteY9" fmla="*/ 168348 h 1592303"/>
              <a:gd name="connsiteX10" fmla="*/ 6465895 w 7147382"/>
              <a:gd name="connsiteY10" fmla="*/ 453020 h 1592303"/>
              <a:gd name="connsiteX11" fmla="*/ 7147382 w 7147382"/>
              <a:gd name="connsiteY11" fmla="*/ 849835 h 1592303"/>
              <a:gd name="connsiteX0" fmla="*/ 0 w 7147382"/>
              <a:gd name="connsiteY0" fmla="*/ 1752949 h 1779425"/>
              <a:gd name="connsiteX1" fmla="*/ 587643 w 7147382"/>
              <a:gd name="connsiteY1" fmla="*/ 640142 h 1779425"/>
              <a:gd name="connsiteX2" fmla="*/ 1117518 w 7147382"/>
              <a:gd name="connsiteY2" fmla="*/ 191569 h 1779425"/>
              <a:gd name="connsiteX3" fmla="*/ 1919247 w 7147382"/>
              <a:gd name="connsiteY3" fmla="*/ 441734 h 1779425"/>
              <a:gd name="connsiteX4" fmla="*/ 3028377 w 7147382"/>
              <a:gd name="connsiteY4" fmla="*/ 942066 h 1779425"/>
              <a:gd name="connsiteX5" fmla="*/ 3923170 w 7147382"/>
              <a:gd name="connsiteY5" fmla="*/ 1589048 h 1779425"/>
              <a:gd name="connsiteX6" fmla="*/ 4559457 w 7147382"/>
              <a:gd name="connsiteY6" fmla="*/ 1778829 h 1779425"/>
              <a:gd name="connsiteX7" fmla="*/ 5042538 w 7147382"/>
              <a:gd name="connsiteY7" fmla="*/ 1545915 h 1779425"/>
              <a:gd name="connsiteX8" fmla="*/ 5482484 w 7147382"/>
              <a:gd name="connsiteY8" fmla="*/ 1028331 h 1779425"/>
              <a:gd name="connsiteX9" fmla="*/ 6047118 w 7147382"/>
              <a:gd name="connsiteY9" fmla="*/ 355470 h 1779425"/>
              <a:gd name="connsiteX10" fmla="*/ 6456224 w 7147382"/>
              <a:gd name="connsiteY10" fmla="*/ 10414 h 1779425"/>
              <a:gd name="connsiteX11" fmla="*/ 7147382 w 7147382"/>
              <a:gd name="connsiteY11" fmla="*/ 1036957 h 1779425"/>
              <a:gd name="connsiteX0" fmla="*/ 0 w 7089352"/>
              <a:gd name="connsiteY0" fmla="*/ 1752949 h 1779425"/>
              <a:gd name="connsiteX1" fmla="*/ 587643 w 7089352"/>
              <a:gd name="connsiteY1" fmla="*/ 640142 h 1779425"/>
              <a:gd name="connsiteX2" fmla="*/ 1117518 w 7089352"/>
              <a:gd name="connsiteY2" fmla="*/ 191569 h 1779425"/>
              <a:gd name="connsiteX3" fmla="*/ 1919247 w 7089352"/>
              <a:gd name="connsiteY3" fmla="*/ 441734 h 1779425"/>
              <a:gd name="connsiteX4" fmla="*/ 3028377 w 7089352"/>
              <a:gd name="connsiteY4" fmla="*/ 942066 h 1779425"/>
              <a:gd name="connsiteX5" fmla="*/ 3923170 w 7089352"/>
              <a:gd name="connsiteY5" fmla="*/ 1589048 h 1779425"/>
              <a:gd name="connsiteX6" fmla="*/ 4559457 w 7089352"/>
              <a:gd name="connsiteY6" fmla="*/ 1778829 h 1779425"/>
              <a:gd name="connsiteX7" fmla="*/ 5042538 w 7089352"/>
              <a:gd name="connsiteY7" fmla="*/ 1545915 h 1779425"/>
              <a:gd name="connsiteX8" fmla="*/ 5482484 w 7089352"/>
              <a:gd name="connsiteY8" fmla="*/ 1028331 h 1779425"/>
              <a:gd name="connsiteX9" fmla="*/ 6047118 w 7089352"/>
              <a:gd name="connsiteY9" fmla="*/ 355470 h 1779425"/>
              <a:gd name="connsiteX10" fmla="*/ 6456224 w 7089352"/>
              <a:gd name="connsiteY10" fmla="*/ 10414 h 1779425"/>
              <a:gd name="connsiteX11" fmla="*/ 7089352 w 7089352"/>
              <a:gd name="connsiteY11" fmla="*/ 200195 h 1779425"/>
              <a:gd name="connsiteX0" fmla="*/ 0 w 7089352"/>
              <a:gd name="connsiteY0" fmla="*/ 1755589 h 1782065"/>
              <a:gd name="connsiteX1" fmla="*/ 587643 w 7089352"/>
              <a:gd name="connsiteY1" fmla="*/ 642782 h 1782065"/>
              <a:gd name="connsiteX2" fmla="*/ 1117518 w 7089352"/>
              <a:gd name="connsiteY2" fmla="*/ 194209 h 1782065"/>
              <a:gd name="connsiteX3" fmla="*/ 1919247 w 7089352"/>
              <a:gd name="connsiteY3" fmla="*/ 444374 h 1782065"/>
              <a:gd name="connsiteX4" fmla="*/ 3028377 w 7089352"/>
              <a:gd name="connsiteY4" fmla="*/ 944706 h 1782065"/>
              <a:gd name="connsiteX5" fmla="*/ 3923170 w 7089352"/>
              <a:gd name="connsiteY5" fmla="*/ 1591688 h 1782065"/>
              <a:gd name="connsiteX6" fmla="*/ 4559457 w 7089352"/>
              <a:gd name="connsiteY6" fmla="*/ 1781469 h 1782065"/>
              <a:gd name="connsiteX7" fmla="*/ 5042538 w 7089352"/>
              <a:gd name="connsiteY7" fmla="*/ 1548555 h 1782065"/>
              <a:gd name="connsiteX8" fmla="*/ 5482484 w 7089352"/>
              <a:gd name="connsiteY8" fmla="*/ 1030971 h 1782065"/>
              <a:gd name="connsiteX9" fmla="*/ 5969745 w 7089352"/>
              <a:gd name="connsiteY9" fmla="*/ 297725 h 1782065"/>
              <a:gd name="connsiteX10" fmla="*/ 6456224 w 7089352"/>
              <a:gd name="connsiteY10" fmla="*/ 13054 h 1782065"/>
              <a:gd name="connsiteX11" fmla="*/ 7089352 w 7089352"/>
              <a:gd name="connsiteY11" fmla="*/ 202835 h 1782065"/>
              <a:gd name="connsiteX0" fmla="*/ 0 w 7089352"/>
              <a:gd name="connsiteY0" fmla="*/ 1755589 h 1782065"/>
              <a:gd name="connsiteX1" fmla="*/ 587643 w 7089352"/>
              <a:gd name="connsiteY1" fmla="*/ 642782 h 1782065"/>
              <a:gd name="connsiteX2" fmla="*/ 1117518 w 7089352"/>
              <a:gd name="connsiteY2" fmla="*/ 194209 h 1782065"/>
              <a:gd name="connsiteX3" fmla="*/ 1919247 w 7089352"/>
              <a:gd name="connsiteY3" fmla="*/ 444374 h 1782065"/>
              <a:gd name="connsiteX4" fmla="*/ 3028377 w 7089352"/>
              <a:gd name="connsiteY4" fmla="*/ 944706 h 1782065"/>
              <a:gd name="connsiteX5" fmla="*/ 3923170 w 7089352"/>
              <a:gd name="connsiteY5" fmla="*/ 1591688 h 1782065"/>
              <a:gd name="connsiteX6" fmla="*/ 4559457 w 7089352"/>
              <a:gd name="connsiteY6" fmla="*/ 1781469 h 1782065"/>
              <a:gd name="connsiteX7" fmla="*/ 5042538 w 7089352"/>
              <a:gd name="connsiteY7" fmla="*/ 1548555 h 1782065"/>
              <a:gd name="connsiteX8" fmla="*/ 5482484 w 7089352"/>
              <a:gd name="connsiteY8" fmla="*/ 1030971 h 1782065"/>
              <a:gd name="connsiteX9" fmla="*/ 5931058 w 7089352"/>
              <a:gd name="connsiteY9" fmla="*/ 297725 h 1782065"/>
              <a:gd name="connsiteX10" fmla="*/ 6456224 w 7089352"/>
              <a:gd name="connsiteY10" fmla="*/ 13054 h 1782065"/>
              <a:gd name="connsiteX11" fmla="*/ 7089352 w 7089352"/>
              <a:gd name="connsiteY11" fmla="*/ 202835 h 1782065"/>
              <a:gd name="connsiteX0" fmla="*/ 0 w 7089352"/>
              <a:gd name="connsiteY0" fmla="*/ 1754753 h 1781229"/>
              <a:gd name="connsiteX1" fmla="*/ 587643 w 7089352"/>
              <a:gd name="connsiteY1" fmla="*/ 641946 h 1781229"/>
              <a:gd name="connsiteX2" fmla="*/ 1117518 w 7089352"/>
              <a:gd name="connsiteY2" fmla="*/ 193373 h 1781229"/>
              <a:gd name="connsiteX3" fmla="*/ 1919247 w 7089352"/>
              <a:gd name="connsiteY3" fmla="*/ 443538 h 1781229"/>
              <a:gd name="connsiteX4" fmla="*/ 3028377 w 7089352"/>
              <a:gd name="connsiteY4" fmla="*/ 943870 h 1781229"/>
              <a:gd name="connsiteX5" fmla="*/ 3923170 w 7089352"/>
              <a:gd name="connsiteY5" fmla="*/ 1590852 h 1781229"/>
              <a:gd name="connsiteX6" fmla="*/ 4559457 w 7089352"/>
              <a:gd name="connsiteY6" fmla="*/ 1780633 h 1781229"/>
              <a:gd name="connsiteX7" fmla="*/ 5042538 w 7089352"/>
              <a:gd name="connsiteY7" fmla="*/ 1547719 h 1781229"/>
              <a:gd name="connsiteX8" fmla="*/ 5482484 w 7089352"/>
              <a:gd name="connsiteY8" fmla="*/ 1030135 h 1781229"/>
              <a:gd name="connsiteX9" fmla="*/ 5931058 w 7089352"/>
              <a:gd name="connsiteY9" fmla="*/ 296889 h 1781229"/>
              <a:gd name="connsiteX10" fmla="*/ 6456224 w 7089352"/>
              <a:gd name="connsiteY10" fmla="*/ 12218 h 1781229"/>
              <a:gd name="connsiteX11" fmla="*/ 7089352 w 7089352"/>
              <a:gd name="connsiteY11" fmla="*/ 201999 h 1781229"/>
              <a:gd name="connsiteX0" fmla="*/ 0 w 7089352"/>
              <a:gd name="connsiteY0" fmla="*/ 1744333 h 1770809"/>
              <a:gd name="connsiteX1" fmla="*/ 587643 w 7089352"/>
              <a:gd name="connsiteY1" fmla="*/ 631526 h 1770809"/>
              <a:gd name="connsiteX2" fmla="*/ 1117518 w 7089352"/>
              <a:gd name="connsiteY2" fmla="*/ 182953 h 1770809"/>
              <a:gd name="connsiteX3" fmla="*/ 1919247 w 7089352"/>
              <a:gd name="connsiteY3" fmla="*/ 433118 h 1770809"/>
              <a:gd name="connsiteX4" fmla="*/ 3028377 w 7089352"/>
              <a:gd name="connsiteY4" fmla="*/ 933450 h 1770809"/>
              <a:gd name="connsiteX5" fmla="*/ 3923170 w 7089352"/>
              <a:gd name="connsiteY5" fmla="*/ 1580432 h 1770809"/>
              <a:gd name="connsiteX6" fmla="*/ 4559457 w 7089352"/>
              <a:gd name="connsiteY6" fmla="*/ 1770213 h 1770809"/>
              <a:gd name="connsiteX7" fmla="*/ 5042538 w 7089352"/>
              <a:gd name="connsiteY7" fmla="*/ 1537299 h 1770809"/>
              <a:gd name="connsiteX8" fmla="*/ 5482484 w 7089352"/>
              <a:gd name="connsiteY8" fmla="*/ 1019715 h 1770809"/>
              <a:gd name="connsiteX9" fmla="*/ 5931058 w 7089352"/>
              <a:gd name="connsiteY9" fmla="*/ 286469 h 1770809"/>
              <a:gd name="connsiteX10" fmla="*/ 6456224 w 7089352"/>
              <a:gd name="connsiteY10" fmla="*/ 1798 h 1770809"/>
              <a:gd name="connsiteX11" fmla="*/ 7089352 w 7089352"/>
              <a:gd name="connsiteY11" fmla="*/ 191579 h 1770809"/>
              <a:gd name="connsiteX0" fmla="*/ 0 w 7089352"/>
              <a:gd name="connsiteY0" fmla="*/ 1744333 h 1770809"/>
              <a:gd name="connsiteX1" fmla="*/ 587643 w 7089352"/>
              <a:gd name="connsiteY1" fmla="*/ 631526 h 1770809"/>
              <a:gd name="connsiteX2" fmla="*/ 1117518 w 7089352"/>
              <a:gd name="connsiteY2" fmla="*/ 182953 h 1770809"/>
              <a:gd name="connsiteX3" fmla="*/ 1919247 w 7089352"/>
              <a:gd name="connsiteY3" fmla="*/ 433118 h 1770809"/>
              <a:gd name="connsiteX4" fmla="*/ 3028377 w 7089352"/>
              <a:gd name="connsiteY4" fmla="*/ 933450 h 1770809"/>
              <a:gd name="connsiteX5" fmla="*/ 3923170 w 7089352"/>
              <a:gd name="connsiteY5" fmla="*/ 1580432 h 1770809"/>
              <a:gd name="connsiteX6" fmla="*/ 4559457 w 7089352"/>
              <a:gd name="connsiteY6" fmla="*/ 1770213 h 1770809"/>
              <a:gd name="connsiteX7" fmla="*/ 5042538 w 7089352"/>
              <a:gd name="connsiteY7" fmla="*/ 1537299 h 1770809"/>
              <a:gd name="connsiteX8" fmla="*/ 5482484 w 7089352"/>
              <a:gd name="connsiteY8" fmla="*/ 1019715 h 1770809"/>
              <a:gd name="connsiteX9" fmla="*/ 5931058 w 7089352"/>
              <a:gd name="connsiteY9" fmla="*/ 286469 h 1770809"/>
              <a:gd name="connsiteX10" fmla="*/ 6456224 w 7089352"/>
              <a:gd name="connsiteY10" fmla="*/ 1798 h 1770809"/>
              <a:gd name="connsiteX11" fmla="*/ 7089352 w 7089352"/>
              <a:gd name="connsiteY11" fmla="*/ 191579 h 1770809"/>
              <a:gd name="connsiteX0" fmla="*/ 0 w 7089352"/>
              <a:gd name="connsiteY0" fmla="*/ 1744333 h 1770809"/>
              <a:gd name="connsiteX1" fmla="*/ 587643 w 7089352"/>
              <a:gd name="connsiteY1" fmla="*/ 631526 h 1770809"/>
              <a:gd name="connsiteX2" fmla="*/ 1117518 w 7089352"/>
              <a:gd name="connsiteY2" fmla="*/ 182953 h 1770809"/>
              <a:gd name="connsiteX3" fmla="*/ 1919247 w 7089352"/>
              <a:gd name="connsiteY3" fmla="*/ 433118 h 1770809"/>
              <a:gd name="connsiteX4" fmla="*/ 3028377 w 7089352"/>
              <a:gd name="connsiteY4" fmla="*/ 933450 h 1770809"/>
              <a:gd name="connsiteX5" fmla="*/ 3923170 w 7089352"/>
              <a:gd name="connsiteY5" fmla="*/ 1580432 h 1770809"/>
              <a:gd name="connsiteX6" fmla="*/ 4559457 w 7089352"/>
              <a:gd name="connsiteY6" fmla="*/ 1770213 h 1770809"/>
              <a:gd name="connsiteX7" fmla="*/ 5042538 w 7089352"/>
              <a:gd name="connsiteY7" fmla="*/ 1537299 h 1770809"/>
              <a:gd name="connsiteX8" fmla="*/ 5482484 w 7089352"/>
              <a:gd name="connsiteY8" fmla="*/ 1019715 h 1770809"/>
              <a:gd name="connsiteX9" fmla="*/ 5931058 w 7089352"/>
              <a:gd name="connsiteY9" fmla="*/ 286469 h 1770809"/>
              <a:gd name="connsiteX10" fmla="*/ 6456224 w 7089352"/>
              <a:gd name="connsiteY10" fmla="*/ 1798 h 1770809"/>
              <a:gd name="connsiteX11" fmla="*/ 7089352 w 7089352"/>
              <a:gd name="connsiteY11" fmla="*/ 191579 h 1770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089352" h="1770809">
                <a:moveTo>
                  <a:pt x="0" y="1744333"/>
                </a:moveTo>
                <a:cubicBezTo>
                  <a:pt x="186187" y="1464693"/>
                  <a:pt x="401390" y="891756"/>
                  <a:pt x="587643" y="631526"/>
                </a:cubicBezTo>
                <a:cubicBezTo>
                  <a:pt x="773896" y="371296"/>
                  <a:pt x="895584" y="216021"/>
                  <a:pt x="1117518" y="182953"/>
                </a:cubicBezTo>
                <a:cubicBezTo>
                  <a:pt x="1339452" y="149885"/>
                  <a:pt x="1600771" y="308035"/>
                  <a:pt x="1919247" y="433118"/>
                </a:cubicBezTo>
                <a:cubicBezTo>
                  <a:pt x="2237723" y="558201"/>
                  <a:pt x="2694390" y="742231"/>
                  <a:pt x="3028377" y="933450"/>
                </a:cubicBezTo>
                <a:cubicBezTo>
                  <a:pt x="3362364" y="1124669"/>
                  <a:pt x="3667990" y="1440972"/>
                  <a:pt x="3923170" y="1580432"/>
                </a:cubicBezTo>
                <a:cubicBezTo>
                  <a:pt x="4178350" y="1719892"/>
                  <a:pt x="4372896" y="1777402"/>
                  <a:pt x="4559457" y="1770213"/>
                </a:cubicBezTo>
                <a:cubicBezTo>
                  <a:pt x="4746018" y="1763024"/>
                  <a:pt x="4888700" y="1662382"/>
                  <a:pt x="5042538" y="1537299"/>
                </a:cubicBezTo>
                <a:cubicBezTo>
                  <a:pt x="5196376" y="1412216"/>
                  <a:pt x="5334397" y="1228187"/>
                  <a:pt x="5482484" y="1019715"/>
                </a:cubicBezTo>
                <a:cubicBezTo>
                  <a:pt x="5630571" y="811243"/>
                  <a:pt x="5797783" y="438869"/>
                  <a:pt x="5931058" y="286469"/>
                </a:cubicBezTo>
                <a:cubicBezTo>
                  <a:pt x="6064333" y="134069"/>
                  <a:pt x="6243832" y="-18330"/>
                  <a:pt x="6456224" y="1798"/>
                </a:cubicBezTo>
                <a:cubicBezTo>
                  <a:pt x="6697634" y="13298"/>
                  <a:pt x="6916824" y="82311"/>
                  <a:pt x="7089352" y="191579"/>
                </a:cubicBezTo>
              </a:path>
            </a:pathLst>
          </a:cu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4C6A0D9-2660-C9CC-4584-83B2F350D8C9}"/>
              </a:ext>
            </a:extLst>
          </p:cNvPr>
          <p:cNvCxnSpPr>
            <a:cxnSpLocks/>
          </p:cNvCxnSpPr>
          <p:nvPr/>
        </p:nvCxnSpPr>
        <p:spPr>
          <a:xfrm>
            <a:off x="2855344" y="4955575"/>
            <a:ext cx="0" cy="714062"/>
          </a:xfrm>
          <a:prstGeom prst="line">
            <a:avLst/>
          </a:prstGeom>
          <a:ln w="38100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42EBB46-16B9-651C-1244-BD0FC42CAF80}"/>
              </a:ext>
            </a:extLst>
          </p:cNvPr>
          <p:cNvCxnSpPr>
            <a:cxnSpLocks/>
          </p:cNvCxnSpPr>
          <p:nvPr/>
        </p:nvCxnSpPr>
        <p:spPr>
          <a:xfrm>
            <a:off x="9294760" y="3292244"/>
            <a:ext cx="0" cy="2377393"/>
          </a:xfrm>
          <a:prstGeom prst="line">
            <a:avLst/>
          </a:prstGeom>
          <a:ln w="38100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E39FCC3-039A-6797-0D8E-9BC5157E2CF4}"/>
                  </a:ext>
                </a:extLst>
              </p:cNvPr>
              <p:cNvSpPr txBox="1"/>
              <p:nvPr/>
            </p:nvSpPr>
            <p:spPr>
              <a:xfrm>
                <a:off x="2540020" y="5638786"/>
                <a:ext cx="63064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00B0F0"/>
                          </a:solidFill>
                          <a:effectLst/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E39FCC3-039A-6797-0D8E-9BC5157E2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0020" y="5638786"/>
                <a:ext cx="630648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4AF2AE7-CE79-AC5B-8B23-8517311451ED}"/>
                  </a:ext>
                </a:extLst>
              </p:cNvPr>
              <p:cNvSpPr txBox="1"/>
              <p:nvPr/>
            </p:nvSpPr>
            <p:spPr>
              <a:xfrm>
                <a:off x="8979436" y="5669637"/>
                <a:ext cx="63064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00B0F0"/>
                          </a:solidFill>
                          <a:effectLst/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4AF2AE7-CE79-AC5B-8B23-8517311451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9436" y="5669637"/>
                <a:ext cx="630648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E7D16AF-91B9-E484-DBF1-D5314714AE88}"/>
              </a:ext>
            </a:extLst>
          </p:cNvPr>
          <p:cNvCxnSpPr>
            <a:cxnSpLocks/>
          </p:cNvCxnSpPr>
          <p:nvPr/>
        </p:nvCxnSpPr>
        <p:spPr>
          <a:xfrm flipV="1">
            <a:off x="2847975" y="3829050"/>
            <a:ext cx="454025" cy="97155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2114ED1-99A1-68C1-1AAB-92BC4F569D7F}"/>
                  </a:ext>
                </a:extLst>
              </p:cNvPr>
              <p:cNvSpPr txBox="1"/>
              <p:nvPr/>
            </p:nvSpPr>
            <p:spPr>
              <a:xfrm>
                <a:off x="10054771" y="5223375"/>
                <a:ext cx="87544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2114ED1-99A1-68C1-1AAB-92BC4F569D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4771" y="5223375"/>
                <a:ext cx="875440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77028D75-C55D-9F01-110D-0802D6CD98DE}"/>
                  </a:ext>
                </a:extLst>
              </p:cNvPr>
              <p:cNvSpPr txBox="1"/>
              <p:nvPr/>
            </p:nvSpPr>
            <p:spPr>
              <a:xfrm>
                <a:off x="1796522" y="2033557"/>
                <a:ext cx="87544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77028D75-C55D-9F01-110D-0802D6CD98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6522" y="2033557"/>
                <a:ext cx="875440" cy="461665"/>
              </a:xfrm>
              <a:prstGeom prst="rect">
                <a:avLst/>
              </a:prstGeom>
              <a:blipFill>
                <a:blip r:embed="rId5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Oval 27">
            <a:extLst>
              <a:ext uri="{FF2B5EF4-FFF2-40B4-BE49-F238E27FC236}">
                <a16:creationId xmlns:a16="http://schemas.microsoft.com/office/drawing/2014/main" id="{0C0DEED9-626D-BC0C-5F1E-341E58C019B1}"/>
              </a:ext>
            </a:extLst>
          </p:cNvPr>
          <p:cNvSpPr/>
          <p:nvPr/>
        </p:nvSpPr>
        <p:spPr>
          <a:xfrm>
            <a:off x="2750592" y="4696205"/>
            <a:ext cx="189780" cy="19581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7" name="Straight Connector 1036">
            <a:extLst>
              <a:ext uri="{FF2B5EF4-FFF2-40B4-BE49-F238E27FC236}">
                <a16:creationId xmlns:a16="http://schemas.microsoft.com/office/drawing/2014/main" id="{C46C50C2-FDEA-B4F7-23D6-E22A5437456F}"/>
              </a:ext>
            </a:extLst>
          </p:cNvPr>
          <p:cNvCxnSpPr>
            <a:cxnSpLocks/>
          </p:cNvCxnSpPr>
          <p:nvPr/>
        </p:nvCxnSpPr>
        <p:spPr>
          <a:xfrm flipV="1">
            <a:off x="3298825" y="3219450"/>
            <a:ext cx="473075" cy="61595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Straight Connector 1042">
            <a:extLst>
              <a:ext uri="{FF2B5EF4-FFF2-40B4-BE49-F238E27FC236}">
                <a16:creationId xmlns:a16="http://schemas.microsoft.com/office/drawing/2014/main" id="{45BF3C36-9405-9EA4-DDF6-6A8232547D38}"/>
              </a:ext>
            </a:extLst>
          </p:cNvPr>
          <p:cNvCxnSpPr>
            <a:cxnSpLocks/>
          </p:cNvCxnSpPr>
          <p:nvPr/>
        </p:nvCxnSpPr>
        <p:spPr>
          <a:xfrm>
            <a:off x="3768725" y="3219450"/>
            <a:ext cx="454025" cy="28575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9" name="Straight Connector 1048">
            <a:extLst>
              <a:ext uri="{FF2B5EF4-FFF2-40B4-BE49-F238E27FC236}">
                <a16:creationId xmlns:a16="http://schemas.microsoft.com/office/drawing/2014/main" id="{59327490-C588-936E-17BC-7DECEB2E44E6}"/>
              </a:ext>
            </a:extLst>
          </p:cNvPr>
          <p:cNvCxnSpPr>
            <a:cxnSpLocks/>
          </p:cNvCxnSpPr>
          <p:nvPr/>
        </p:nvCxnSpPr>
        <p:spPr>
          <a:xfrm>
            <a:off x="4219575" y="3248025"/>
            <a:ext cx="466725" cy="212725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5" name="Straight Connector 1054">
            <a:extLst>
              <a:ext uri="{FF2B5EF4-FFF2-40B4-BE49-F238E27FC236}">
                <a16:creationId xmlns:a16="http://schemas.microsoft.com/office/drawing/2014/main" id="{4B9BD512-44EA-E3D1-D5EB-6E8BD592D6FA}"/>
              </a:ext>
            </a:extLst>
          </p:cNvPr>
          <p:cNvCxnSpPr>
            <a:cxnSpLocks/>
          </p:cNvCxnSpPr>
          <p:nvPr/>
        </p:nvCxnSpPr>
        <p:spPr>
          <a:xfrm>
            <a:off x="4686300" y="3463925"/>
            <a:ext cx="447675" cy="20320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2" name="Straight Connector 1061">
            <a:extLst>
              <a:ext uri="{FF2B5EF4-FFF2-40B4-BE49-F238E27FC236}">
                <a16:creationId xmlns:a16="http://schemas.microsoft.com/office/drawing/2014/main" id="{E88E316D-2803-F026-5094-56A66BFB8B57}"/>
              </a:ext>
            </a:extLst>
          </p:cNvPr>
          <p:cNvCxnSpPr>
            <a:cxnSpLocks/>
          </p:cNvCxnSpPr>
          <p:nvPr/>
        </p:nvCxnSpPr>
        <p:spPr>
          <a:xfrm>
            <a:off x="5143500" y="3667125"/>
            <a:ext cx="460375" cy="24765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8" name="Straight Connector 1067">
            <a:extLst>
              <a:ext uri="{FF2B5EF4-FFF2-40B4-BE49-F238E27FC236}">
                <a16:creationId xmlns:a16="http://schemas.microsoft.com/office/drawing/2014/main" id="{F4A3C048-7295-5956-0776-CE5F969AAD9A}"/>
              </a:ext>
            </a:extLst>
          </p:cNvPr>
          <p:cNvCxnSpPr>
            <a:cxnSpLocks/>
          </p:cNvCxnSpPr>
          <p:nvPr/>
        </p:nvCxnSpPr>
        <p:spPr>
          <a:xfrm>
            <a:off x="5600700" y="3917950"/>
            <a:ext cx="466725" cy="36195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4" name="Straight Connector 1073">
            <a:extLst>
              <a:ext uri="{FF2B5EF4-FFF2-40B4-BE49-F238E27FC236}">
                <a16:creationId xmlns:a16="http://schemas.microsoft.com/office/drawing/2014/main" id="{63353EC9-6E07-30C1-1D1A-CD6AEF822BEA}"/>
              </a:ext>
            </a:extLst>
          </p:cNvPr>
          <p:cNvCxnSpPr>
            <a:cxnSpLocks/>
          </p:cNvCxnSpPr>
          <p:nvPr/>
        </p:nvCxnSpPr>
        <p:spPr>
          <a:xfrm>
            <a:off x="6064250" y="4283075"/>
            <a:ext cx="463550" cy="34925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0" name="Straight Connector 1079">
            <a:extLst>
              <a:ext uri="{FF2B5EF4-FFF2-40B4-BE49-F238E27FC236}">
                <a16:creationId xmlns:a16="http://schemas.microsoft.com/office/drawing/2014/main" id="{303D5367-B1B9-2308-D532-90B8CF932E58}"/>
              </a:ext>
            </a:extLst>
          </p:cNvPr>
          <p:cNvCxnSpPr>
            <a:cxnSpLocks/>
          </p:cNvCxnSpPr>
          <p:nvPr/>
        </p:nvCxnSpPr>
        <p:spPr>
          <a:xfrm>
            <a:off x="6527800" y="4635500"/>
            <a:ext cx="454025" cy="123825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6" name="Straight Connector 1085">
            <a:extLst>
              <a:ext uri="{FF2B5EF4-FFF2-40B4-BE49-F238E27FC236}">
                <a16:creationId xmlns:a16="http://schemas.microsoft.com/office/drawing/2014/main" id="{D0B411C0-8527-2E04-B1E4-BFE68476A0F8}"/>
              </a:ext>
            </a:extLst>
          </p:cNvPr>
          <p:cNvCxnSpPr>
            <a:cxnSpLocks/>
          </p:cNvCxnSpPr>
          <p:nvPr/>
        </p:nvCxnSpPr>
        <p:spPr>
          <a:xfrm flipV="1">
            <a:off x="6985000" y="4517231"/>
            <a:ext cx="461169" cy="242094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3" name="Straight Connector 1092">
            <a:extLst>
              <a:ext uri="{FF2B5EF4-FFF2-40B4-BE49-F238E27FC236}">
                <a16:creationId xmlns:a16="http://schemas.microsoft.com/office/drawing/2014/main" id="{6D1BE135-0BB1-EB04-7EF0-4568E326AC8C}"/>
              </a:ext>
            </a:extLst>
          </p:cNvPr>
          <p:cNvCxnSpPr>
            <a:cxnSpLocks/>
          </p:cNvCxnSpPr>
          <p:nvPr/>
        </p:nvCxnSpPr>
        <p:spPr>
          <a:xfrm flipV="1">
            <a:off x="7445375" y="3907631"/>
            <a:ext cx="446088" cy="613569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9" name="Straight Connector 1098">
            <a:extLst>
              <a:ext uri="{FF2B5EF4-FFF2-40B4-BE49-F238E27FC236}">
                <a16:creationId xmlns:a16="http://schemas.microsoft.com/office/drawing/2014/main" id="{B4ED285D-CA89-C1F0-C02B-36AD0F0785B4}"/>
              </a:ext>
            </a:extLst>
          </p:cNvPr>
          <p:cNvCxnSpPr>
            <a:cxnSpLocks/>
          </p:cNvCxnSpPr>
          <p:nvPr/>
        </p:nvCxnSpPr>
        <p:spPr>
          <a:xfrm flipV="1">
            <a:off x="7896225" y="3140869"/>
            <a:ext cx="466725" cy="767556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5" name="Straight Connector 1104">
            <a:extLst>
              <a:ext uri="{FF2B5EF4-FFF2-40B4-BE49-F238E27FC236}">
                <a16:creationId xmlns:a16="http://schemas.microsoft.com/office/drawing/2014/main" id="{097647AC-48CF-C355-47C8-A42A4CEBA6BC}"/>
              </a:ext>
            </a:extLst>
          </p:cNvPr>
          <p:cNvCxnSpPr>
            <a:cxnSpLocks/>
          </p:cNvCxnSpPr>
          <p:nvPr/>
        </p:nvCxnSpPr>
        <p:spPr>
          <a:xfrm flipV="1">
            <a:off x="8359775" y="3012281"/>
            <a:ext cx="469900" cy="124619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3" name="Straight Connector 1112">
            <a:extLst>
              <a:ext uri="{FF2B5EF4-FFF2-40B4-BE49-F238E27FC236}">
                <a16:creationId xmlns:a16="http://schemas.microsoft.com/office/drawing/2014/main" id="{DEB52656-E8EA-5BF9-4815-558AD20FC3B6}"/>
              </a:ext>
            </a:extLst>
          </p:cNvPr>
          <p:cNvCxnSpPr>
            <a:cxnSpLocks/>
          </p:cNvCxnSpPr>
          <p:nvPr/>
        </p:nvCxnSpPr>
        <p:spPr>
          <a:xfrm>
            <a:off x="8829675" y="3006725"/>
            <a:ext cx="459581" cy="188913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>
            <a:extLst>
              <a:ext uri="{FF2B5EF4-FFF2-40B4-BE49-F238E27FC236}">
                <a16:creationId xmlns:a16="http://schemas.microsoft.com/office/drawing/2014/main" id="{E20912B6-D5D5-A126-B616-59B7E5EFF20F}"/>
              </a:ext>
            </a:extLst>
          </p:cNvPr>
          <p:cNvSpPr/>
          <p:nvPr/>
        </p:nvSpPr>
        <p:spPr>
          <a:xfrm>
            <a:off x="3230362" y="3767201"/>
            <a:ext cx="135557" cy="13176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309BC14B-4E1D-4779-7D6B-BF197BC7D025}"/>
              </a:ext>
            </a:extLst>
          </p:cNvPr>
          <p:cNvSpPr/>
          <p:nvPr/>
        </p:nvSpPr>
        <p:spPr>
          <a:xfrm>
            <a:off x="3697881" y="3157601"/>
            <a:ext cx="135557" cy="13176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BF386B02-236A-EAAF-117E-7ECA225A45FA}"/>
              </a:ext>
            </a:extLst>
          </p:cNvPr>
          <p:cNvSpPr/>
          <p:nvPr/>
        </p:nvSpPr>
        <p:spPr>
          <a:xfrm>
            <a:off x="4157462" y="3181413"/>
            <a:ext cx="135557" cy="13176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720BEA34-2E49-D160-0138-120E13CDFBE0}"/>
              </a:ext>
            </a:extLst>
          </p:cNvPr>
          <p:cNvSpPr/>
          <p:nvPr/>
        </p:nvSpPr>
        <p:spPr>
          <a:xfrm>
            <a:off x="4617043" y="3395726"/>
            <a:ext cx="135557" cy="13176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9BB6A73E-2CBC-AA6A-1CF6-734E25DB1655}"/>
              </a:ext>
            </a:extLst>
          </p:cNvPr>
          <p:cNvSpPr/>
          <p:nvPr/>
        </p:nvSpPr>
        <p:spPr>
          <a:xfrm>
            <a:off x="5069481" y="3600513"/>
            <a:ext cx="135557" cy="13176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F83B8616-AB76-F508-25EB-4EDC81CE27A5}"/>
              </a:ext>
            </a:extLst>
          </p:cNvPr>
          <p:cNvSpPr/>
          <p:nvPr/>
        </p:nvSpPr>
        <p:spPr>
          <a:xfrm>
            <a:off x="5533825" y="3848163"/>
            <a:ext cx="135557" cy="13176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A53CA57E-EC4E-FD40-B8A9-08A80FC14ADD}"/>
              </a:ext>
            </a:extLst>
          </p:cNvPr>
          <p:cNvSpPr/>
          <p:nvPr/>
        </p:nvSpPr>
        <p:spPr>
          <a:xfrm>
            <a:off x="5998169" y="4217257"/>
            <a:ext cx="135557" cy="13176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A39DB016-BF66-C8A2-3234-A9CCBCD5A719}"/>
              </a:ext>
            </a:extLst>
          </p:cNvPr>
          <p:cNvSpPr/>
          <p:nvPr/>
        </p:nvSpPr>
        <p:spPr>
          <a:xfrm>
            <a:off x="6460131" y="4567301"/>
            <a:ext cx="135557" cy="13176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C375AC0C-EFF1-E994-01A6-6317C7A9882E}"/>
              </a:ext>
            </a:extLst>
          </p:cNvPr>
          <p:cNvSpPr/>
          <p:nvPr/>
        </p:nvSpPr>
        <p:spPr>
          <a:xfrm>
            <a:off x="6914950" y="4693507"/>
            <a:ext cx="135557" cy="13176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8FDF47D4-DEEB-1323-1354-AF652FC175C9}"/>
              </a:ext>
            </a:extLst>
          </p:cNvPr>
          <p:cNvSpPr/>
          <p:nvPr/>
        </p:nvSpPr>
        <p:spPr>
          <a:xfrm>
            <a:off x="7376226" y="4453644"/>
            <a:ext cx="135557" cy="13176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BD36E1A7-0720-0A5C-F030-FBFE8E3EE5EF}"/>
              </a:ext>
            </a:extLst>
          </p:cNvPr>
          <p:cNvSpPr/>
          <p:nvPr/>
        </p:nvSpPr>
        <p:spPr>
          <a:xfrm>
            <a:off x="7822206" y="3843401"/>
            <a:ext cx="135557" cy="13176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5FC7E818-89CD-2EC7-CB87-212DB3CC66B7}"/>
              </a:ext>
            </a:extLst>
          </p:cNvPr>
          <p:cNvSpPr/>
          <p:nvPr/>
        </p:nvSpPr>
        <p:spPr>
          <a:xfrm>
            <a:off x="8293988" y="3075908"/>
            <a:ext cx="135557" cy="13176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5" name="Oval 1024">
            <a:extLst>
              <a:ext uri="{FF2B5EF4-FFF2-40B4-BE49-F238E27FC236}">
                <a16:creationId xmlns:a16="http://schemas.microsoft.com/office/drawing/2014/main" id="{4E82B5BB-D14A-5446-3892-11C645090062}"/>
              </a:ext>
            </a:extLst>
          </p:cNvPr>
          <p:cNvSpPr/>
          <p:nvPr/>
        </p:nvSpPr>
        <p:spPr>
          <a:xfrm>
            <a:off x="8761881" y="2944145"/>
            <a:ext cx="135557" cy="13176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35C23FB-8C62-706A-42FC-759E75782DCF}"/>
              </a:ext>
            </a:extLst>
          </p:cNvPr>
          <p:cNvSpPr/>
          <p:nvPr/>
        </p:nvSpPr>
        <p:spPr>
          <a:xfrm>
            <a:off x="9187134" y="3096426"/>
            <a:ext cx="189780" cy="19581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E182BAB-DD01-84BD-C0FB-BF7D03D423B5}"/>
                  </a:ext>
                </a:extLst>
              </p:cNvPr>
              <p:cNvSpPr txBox="1"/>
              <p:nvPr/>
            </p:nvSpPr>
            <p:spPr>
              <a:xfrm>
                <a:off x="3954190" y="883574"/>
                <a:ext cx="100835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dirty="0" smtClean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dirty="0" smtClean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dirty="0" smtClean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40000"/>
                        <a:lumOff val="60000"/>
                      </a:schemeClr>
                    </a:solidFill>
                    <a:effectLst/>
                    <a:latin typeface="Euclid" panose="02020503060505020303" pitchFamily="18" charset="0"/>
                  </a:rPr>
                  <a:t> </a:t>
                </a:r>
                <a:endParaRPr lang="en-US" sz="2400" dirty="0">
                  <a:solidFill>
                    <a:schemeClr val="accent1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E182BAB-DD01-84BD-C0FB-BF7D03D423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4190" y="883574"/>
                <a:ext cx="1008354" cy="461665"/>
              </a:xfrm>
              <a:prstGeom prst="rect">
                <a:avLst/>
              </a:prstGeom>
              <a:blipFill>
                <a:blip r:embed="rId6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ACC4921F-EA88-4DB1-0BAF-49DC2497225F}"/>
              </a:ext>
            </a:extLst>
          </p:cNvPr>
          <p:cNvSpPr txBox="1"/>
          <p:nvPr/>
        </p:nvSpPr>
        <p:spPr>
          <a:xfrm>
            <a:off x="5009679" y="737041"/>
            <a:ext cx="16377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95000"/>
                  </a:schemeClr>
                </a:solidFill>
                <a:effectLst/>
                <a:latin typeface="Euclid" panose="02020503060505020303" pitchFamily="18" charset="0"/>
              </a:rPr>
              <a:t>continuous</a:t>
            </a:r>
            <a:endParaRPr lang="en-US" sz="1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8C337AF-35FE-41A7-B5C6-EBA63AFF4BAF}"/>
                  </a:ext>
                </a:extLst>
              </p:cNvPr>
              <p:cNvSpPr txBox="1"/>
              <p:nvPr/>
            </p:nvSpPr>
            <p:spPr>
              <a:xfrm>
                <a:off x="6639471" y="751427"/>
                <a:ext cx="7721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8C337AF-35FE-41A7-B5C6-EBA63AFF4B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9471" y="751427"/>
                <a:ext cx="772134" cy="276999"/>
              </a:xfrm>
              <a:prstGeom prst="rect">
                <a:avLst/>
              </a:prstGeom>
              <a:blipFill>
                <a:blip r:embed="rId7"/>
                <a:stretch>
                  <a:fillRect l="-8661" t="-2174" r="-7087" b="-36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79886EF0-1959-F524-8FFD-EDA5A71E413A}"/>
              </a:ext>
            </a:extLst>
          </p:cNvPr>
          <p:cNvSpPr txBox="1"/>
          <p:nvPr/>
        </p:nvSpPr>
        <p:spPr>
          <a:xfrm>
            <a:off x="5001703" y="1165282"/>
            <a:ext cx="16377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tx1">
                    <a:lumMod val="95000"/>
                  </a:schemeClr>
                </a:solidFill>
                <a:effectLst/>
                <a:latin typeface="Euclid" panose="02020503060505020303" pitchFamily="18" charset="0"/>
              </a:rPr>
              <a:t>differentiable</a:t>
            </a:r>
            <a:endParaRPr lang="en-US" sz="1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DCEB3EF-8423-1561-65BA-84EE9CA1A585}"/>
                  </a:ext>
                </a:extLst>
              </p:cNvPr>
              <p:cNvSpPr txBox="1"/>
              <p:nvPr/>
            </p:nvSpPr>
            <p:spPr>
              <a:xfrm>
                <a:off x="6639471" y="1165282"/>
                <a:ext cx="8215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DCEB3EF-8423-1561-65BA-84EE9CA1A5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9471" y="1165282"/>
                <a:ext cx="821571" cy="276999"/>
              </a:xfrm>
              <a:prstGeom prst="rect">
                <a:avLst/>
              </a:prstGeom>
              <a:blipFill>
                <a:blip r:embed="rId8"/>
                <a:stretch>
                  <a:fillRect l="-8148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A3517D20-7C79-D2CD-1F82-87541D19FE0E}"/>
              </a:ext>
            </a:extLst>
          </p:cNvPr>
          <p:cNvSpPr/>
          <p:nvPr/>
        </p:nvSpPr>
        <p:spPr>
          <a:xfrm>
            <a:off x="4915409" y="625457"/>
            <a:ext cx="2927800" cy="977900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902AE4F-5787-CA05-DFC8-5E5FBEEB343E}"/>
                  </a:ext>
                </a:extLst>
              </p:cNvPr>
              <p:cNvSpPr txBox="1"/>
              <p:nvPr/>
            </p:nvSpPr>
            <p:spPr>
              <a:xfrm>
                <a:off x="5585277" y="2321320"/>
                <a:ext cx="1588063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</m:oMath>
                  </m:oMathPara>
                </a14:m>
                <a:endPara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902AE4F-5787-CA05-DFC8-5E5FBEEB34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5277" y="2321320"/>
                <a:ext cx="1588063" cy="75623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86278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A72668-3C46-0074-2E06-E30F707C325A}"/>
              </a:ext>
            </a:extLst>
          </p:cNvPr>
          <p:cNvCxnSpPr/>
          <p:nvPr/>
        </p:nvCxnSpPr>
        <p:spPr>
          <a:xfrm>
            <a:off x="2234242" y="2576915"/>
            <a:ext cx="0" cy="3851847"/>
          </a:xfrm>
          <a:prstGeom prst="line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013CBB0-F4DB-9B7E-21AD-32A0D3BEEA98}"/>
              </a:ext>
            </a:extLst>
          </p:cNvPr>
          <p:cNvCxnSpPr/>
          <p:nvPr/>
        </p:nvCxnSpPr>
        <p:spPr>
          <a:xfrm>
            <a:off x="1613140" y="5479856"/>
            <a:ext cx="868680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4373F8C-81BC-1A13-041B-976CA0D5C9FD}"/>
              </a:ext>
            </a:extLst>
          </p:cNvPr>
          <p:cNvSpPr/>
          <p:nvPr/>
        </p:nvSpPr>
        <p:spPr>
          <a:xfrm>
            <a:off x="2881223" y="2994436"/>
            <a:ext cx="6400801" cy="1770809"/>
          </a:xfrm>
          <a:custGeom>
            <a:avLst/>
            <a:gdLst>
              <a:gd name="connsiteX0" fmla="*/ 0 w 7263442"/>
              <a:gd name="connsiteY0" fmla="*/ 813775 h 1645496"/>
              <a:gd name="connsiteX1" fmla="*/ 577970 w 7263442"/>
              <a:gd name="connsiteY1" fmla="*/ 123662 h 1645496"/>
              <a:gd name="connsiteX2" fmla="*/ 1233578 w 7263442"/>
              <a:gd name="connsiteY2" fmla="*/ 28772 h 1645496"/>
              <a:gd name="connsiteX3" fmla="*/ 1880559 w 7263442"/>
              <a:gd name="connsiteY3" fmla="*/ 451466 h 1645496"/>
              <a:gd name="connsiteX4" fmla="*/ 2544793 w 7263442"/>
              <a:gd name="connsiteY4" fmla="*/ 1331360 h 1645496"/>
              <a:gd name="connsiteX5" fmla="*/ 3381555 w 7263442"/>
              <a:gd name="connsiteY5" fmla="*/ 1616032 h 1645496"/>
              <a:gd name="connsiteX6" fmla="*/ 4675517 w 7263442"/>
              <a:gd name="connsiteY6" fmla="*/ 1616032 h 1645496"/>
              <a:gd name="connsiteX7" fmla="*/ 5158597 w 7263442"/>
              <a:gd name="connsiteY7" fmla="*/ 1434877 h 1645496"/>
              <a:gd name="connsiteX8" fmla="*/ 5598544 w 7263442"/>
              <a:gd name="connsiteY8" fmla="*/ 865534 h 1645496"/>
              <a:gd name="connsiteX9" fmla="*/ 6047117 w 7263442"/>
              <a:gd name="connsiteY9" fmla="*/ 494598 h 1645496"/>
              <a:gd name="connsiteX10" fmla="*/ 6581955 w 7263442"/>
              <a:gd name="connsiteY10" fmla="*/ 477345 h 1645496"/>
              <a:gd name="connsiteX11" fmla="*/ 7263442 w 7263442"/>
              <a:gd name="connsiteY11" fmla="*/ 874160 h 1645496"/>
              <a:gd name="connsiteX0" fmla="*/ 0 w 7147382"/>
              <a:gd name="connsiteY0" fmla="*/ 1632082 h 1687426"/>
              <a:gd name="connsiteX1" fmla="*/ 461910 w 7147382"/>
              <a:gd name="connsiteY1" fmla="*/ 165592 h 1687426"/>
              <a:gd name="connsiteX2" fmla="*/ 1117518 w 7147382"/>
              <a:gd name="connsiteY2" fmla="*/ 70702 h 1687426"/>
              <a:gd name="connsiteX3" fmla="*/ 1764499 w 7147382"/>
              <a:gd name="connsiteY3" fmla="*/ 493396 h 1687426"/>
              <a:gd name="connsiteX4" fmla="*/ 2428733 w 7147382"/>
              <a:gd name="connsiteY4" fmla="*/ 1373290 h 1687426"/>
              <a:gd name="connsiteX5" fmla="*/ 3265495 w 7147382"/>
              <a:gd name="connsiteY5" fmla="*/ 1657962 h 1687426"/>
              <a:gd name="connsiteX6" fmla="*/ 4559457 w 7147382"/>
              <a:gd name="connsiteY6" fmla="*/ 1657962 h 1687426"/>
              <a:gd name="connsiteX7" fmla="*/ 5042537 w 7147382"/>
              <a:gd name="connsiteY7" fmla="*/ 1476807 h 1687426"/>
              <a:gd name="connsiteX8" fmla="*/ 5482484 w 7147382"/>
              <a:gd name="connsiteY8" fmla="*/ 907464 h 1687426"/>
              <a:gd name="connsiteX9" fmla="*/ 5931057 w 7147382"/>
              <a:gd name="connsiteY9" fmla="*/ 536528 h 1687426"/>
              <a:gd name="connsiteX10" fmla="*/ 6465895 w 7147382"/>
              <a:gd name="connsiteY10" fmla="*/ 519275 h 1687426"/>
              <a:gd name="connsiteX11" fmla="*/ 7147382 w 7147382"/>
              <a:gd name="connsiteY11" fmla="*/ 916090 h 1687426"/>
              <a:gd name="connsiteX0" fmla="*/ 0 w 7147382"/>
              <a:gd name="connsiteY0" fmla="*/ 1561446 h 1616790"/>
              <a:gd name="connsiteX1" fmla="*/ 587643 w 7147382"/>
              <a:gd name="connsiteY1" fmla="*/ 448639 h 1616790"/>
              <a:gd name="connsiteX2" fmla="*/ 1117518 w 7147382"/>
              <a:gd name="connsiteY2" fmla="*/ 66 h 1616790"/>
              <a:gd name="connsiteX3" fmla="*/ 1764499 w 7147382"/>
              <a:gd name="connsiteY3" fmla="*/ 422760 h 1616790"/>
              <a:gd name="connsiteX4" fmla="*/ 2428733 w 7147382"/>
              <a:gd name="connsiteY4" fmla="*/ 1302654 h 1616790"/>
              <a:gd name="connsiteX5" fmla="*/ 3265495 w 7147382"/>
              <a:gd name="connsiteY5" fmla="*/ 1587326 h 1616790"/>
              <a:gd name="connsiteX6" fmla="*/ 4559457 w 7147382"/>
              <a:gd name="connsiteY6" fmla="*/ 1587326 h 1616790"/>
              <a:gd name="connsiteX7" fmla="*/ 5042537 w 7147382"/>
              <a:gd name="connsiteY7" fmla="*/ 1406171 h 1616790"/>
              <a:gd name="connsiteX8" fmla="*/ 5482484 w 7147382"/>
              <a:gd name="connsiteY8" fmla="*/ 836828 h 1616790"/>
              <a:gd name="connsiteX9" fmla="*/ 5931057 w 7147382"/>
              <a:gd name="connsiteY9" fmla="*/ 465892 h 1616790"/>
              <a:gd name="connsiteX10" fmla="*/ 6465895 w 7147382"/>
              <a:gd name="connsiteY10" fmla="*/ 448639 h 1616790"/>
              <a:gd name="connsiteX11" fmla="*/ 7147382 w 7147382"/>
              <a:gd name="connsiteY11" fmla="*/ 845454 h 1616790"/>
              <a:gd name="connsiteX0" fmla="*/ 0 w 7147382"/>
              <a:gd name="connsiteY0" fmla="*/ 1569421 h 1624765"/>
              <a:gd name="connsiteX1" fmla="*/ 587643 w 7147382"/>
              <a:gd name="connsiteY1" fmla="*/ 456614 h 1624765"/>
              <a:gd name="connsiteX2" fmla="*/ 1117518 w 7147382"/>
              <a:gd name="connsiteY2" fmla="*/ 8041 h 1624765"/>
              <a:gd name="connsiteX3" fmla="*/ 1919247 w 7147382"/>
              <a:gd name="connsiteY3" fmla="*/ 258206 h 1624765"/>
              <a:gd name="connsiteX4" fmla="*/ 2428733 w 7147382"/>
              <a:gd name="connsiteY4" fmla="*/ 1310629 h 1624765"/>
              <a:gd name="connsiteX5" fmla="*/ 3265495 w 7147382"/>
              <a:gd name="connsiteY5" fmla="*/ 1595301 h 1624765"/>
              <a:gd name="connsiteX6" fmla="*/ 4559457 w 7147382"/>
              <a:gd name="connsiteY6" fmla="*/ 1595301 h 1624765"/>
              <a:gd name="connsiteX7" fmla="*/ 5042537 w 7147382"/>
              <a:gd name="connsiteY7" fmla="*/ 1414146 h 1624765"/>
              <a:gd name="connsiteX8" fmla="*/ 5482484 w 7147382"/>
              <a:gd name="connsiteY8" fmla="*/ 844803 h 1624765"/>
              <a:gd name="connsiteX9" fmla="*/ 5931057 w 7147382"/>
              <a:gd name="connsiteY9" fmla="*/ 473867 h 1624765"/>
              <a:gd name="connsiteX10" fmla="*/ 6465895 w 7147382"/>
              <a:gd name="connsiteY10" fmla="*/ 456614 h 1624765"/>
              <a:gd name="connsiteX11" fmla="*/ 7147382 w 7147382"/>
              <a:gd name="connsiteY11" fmla="*/ 853429 h 1624765"/>
              <a:gd name="connsiteX0" fmla="*/ 0 w 7147382"/>
              <a:gd name="connsiteY0" fmla="*/ 1565827 h 1660959"/>
              <a:gd name="connsiteX1" fmla="*/ 587643 w 7147382"/>
              <a:gd name="connsiteY1" fmla="*/ 453020 h 1660959"/>
              <a:gd name="connsiteX2" fmla="*/ 1117518 w 7147382"/>
              <a:gd name="connsiteY2" fmla="*/ 4447 h 1660959"/>
              <a:gd name="connsiteX3" fmla="*/ 1919247 w 7147382"/>
              <a:gd name="connsiteY3" fmla="*/ 254612 h 1660959"/>
              <a:gd name="connsiteX4" fmla="*/ 3028377 w 7147382"/>
              <a:gd name="connsiteY4" fmla="*/ 754944 h 1660959"/>
              <a:gd name="connsiteX5" fmla="*/ 3265495 w 7147382"/>
              <a:gd name="connsiteY5" fmla="*/ 1591707 h 1660959"/>
              <a:gd name="connsiteX6" fmla="*/ 4559457 w 7147382"/>
              <a:gd name="connsiteY6" fmla="*/ 1591707 h 1660959"/>
              <a:gd name="connsiteX7" fmla="*/ 5042537 w 7147382"/>
              <a:gd name="connsiteY7" fmla="*/ 1410552 h 1660959"/>
              <a:gd name="connsiteX8" fmla="*/ 5482484 w 7147382"/>
              <a:gd name="connsiteY8" fmla="*/ 841209 h 1660959"/>
              <a:gd name="connsiteX9" fmla="*/ 5931057 w 7147382"/>
              <a:gd name="connsiteY9" fmla="*/ 470273 h 1660959"/>
              <a:gd name="connsiteX10" fmla="*/ 6465895 w 7147382"/>
              <a:gd name="connsiteY10" fmla="*/ 453020 h 1660959"/>
              <a:gd name="connsiteX11" fmla="*/ 7147382 w 7147382"/>
              <a:gd name="connsiteY11" fmla="*/ 849835 h 1660959"/>
              <a:gd name="connsiteX0" fmla="*/ 0 w 7147382"/>
              <a:gd name="connsiteY0" fmla="*/ 1565827 h 1591733"/>
              <a:gd name="connsiteX1" fmla="*/ 587643 w 7147382"/>
              <a:gd name="connsiteY1" fmla="*/ 453020 h 1591733"/>
              <a:gd name="connsiteX2" fmla="*/ 1117518 w 7147382"/>
              <a:gd name="connsiteY2" fmla="*/ 4447 h 1591733"/>
              <a:gd name="connsiteX3" fmla="*/ 1919247 w 7147382"/>
              <a:gd name="connsiteY3" fmla="*/ 254612 h 1591733"/>
              <a:gd name="connsiteX4" fmla="*/ 3028377 w 7147382"/>
              <a:gd name="connsiteY4" fmla="*/ 754944 h 1591733"/>
              <a:gd name="connsiteX5" fmla="*/ 3923170 w 7147382"/>
              <a:gd name="connsiteY5" fmla="*/ 1401926 h 1591733"/>
              <a:gd name="connsiteX6" fmla="*/ 4559457 w 7147382"/>
              <a:gd name="connsiteY6" fmla="*/ 1591707 h 1591733"/>
              <a:gd name="connsiteX7" fmla="*/ 5042537 w 7147382"/>
              <a:gd name="connsiteY7" fmla="*/ 1410552 h 1591733"/>
              <a:gd name="connsiteX8" fmla="*/ 5482484 w 7147382"/>
              <a:gd name="connsiteY8" fmla="*/ 841209 h 1591733"/>
              <a:gd name="connsiteX9" fmla="*/ 5931057 w 7147382"/>
              <a:gd name="connsiteY9" fmla="*/ 470273 h 1591733"/>
              <a:gd name="connsiteX10" fmla="*/ 6465895 w 7147382"/>
              <a:gd name="connsiteY10" fmla="*/ 453020 h 1591733"/>
              <a:gd name="connsiteX11" fmla="*/ 7147382 w 7147382"/>
              <a:gd name="connsiteY11" fmla="*/ 849835 h 1591733"/>
              <a:gd name="connsiteX0" fmla="*/ 0 w 7147382"/>
              <a:gd name="connsiteY0" fmla="*/ 1565827 h 1592303"/>
              <a:gd name="connsiteX1" fmla="*/ 587643 w 7147382"/>
              <a:gd name="connsiteY1" fmla="*/ 453020 h 1592303"/>
              <a:gd name="connsiteX2" fmla="*/ 1117518 w 7147382"/>
              <a:gd name="connsiteY2" fmla="*/ 4447 h 1592303"/>
              <a:gd name="connsiteX3" fmla="*/ 1919247 w 7147382"/>
              <a:gd name="connsiteY3" fmla="*/ 254612 h 1592303"/>
              <a:gd name="connsiteX4" fmla="*/ 3028377 w 7147382"/>
              <a:gd name="connsiteY4" fmla="*/ 754944 h 1592303"/>
              <a:gd name="connsiteX5" fmla="*/ 3923170 w 7147382"/>
              <a:gd name="connsiteY5" fmla="*/ 1401926 h 1592303"/>
              <a:gd name="connsiteX6" fmla="*/ 4559457 w 7147382"/>
              <a:gd name="connsiteY6" fmla="*/ 1591707 h 1592303"/>
              <a:gd name="connsiteX7" fmla="*/ 5042538 w 7147382"/>
              <a:gd name="connsiteY7" fmla="*/ 1358793 h 1592303"/>
              <a:gd name="connsiteX8" fmla="*/ 5482484 w 7147382"/>
              <a:gd name="connsiteY8" fmla="*/ 841209 h 1592303"/>
              <a:gd name="connsiteX9" fmla="*/ 5931057 w 7147382"/>
              <a:gd name="connsiteY9" fmla="*/ 470273 h 1592303"/>
              <a:gd name="connsiteX10" fmla="*/ 6465895 w 7147382"/>
              <a:gd name="connsiteY10" fmla="*/ 453020 h 1592303"/>
              <a:gd name="connsiteX11" fmla="*/ 7147382 w 7147382"/>
              <a:gd name="connsiteY11" fmla="*/ 849835 h 1592303"/>
              <a:gd name="connsiteX0" fmla="*/ 0 w 7147382"/>
              <a:gd name="connsiteY0" fmla="*/ 1565827 h 1592303"/>
              <a:gd name="connsiteX1" fmla="*/ 587643 w 7147382"/>
              <a:gd name="connsiteY1" fmla="*/ 453020 h 1592303"/>
              <a:gd name="connsiteX2" fmla="*/ 1117518 w 7147382"/>
              <a:gd name="connsiteY2" fmla="*/ 4447 h 1592303"/>
              <a:gd name="connsiteX3" fmla="*/ 1919247 w 7147382"/>
              <a:gd name="connsiteY3" fmla="*/ 254612 h 1592303"/>
              <a:gd name="connsiteX4" fmla="*/ 3028377 w 7147382"/>
              <a:gd name="connsiteY4" fmla="*/ 754944 h 1592303"/>
              <a:gd name="connsiteX5" fmla="*/ 3923170 w 7147382"/>
              <a:gd name="connsiteY5" fmla="*/ 1401926 h 1592303"/>
              <a:gd name="connsiteX6" fmla="*/ 4559457 w 7147382"/>
              <a:gd name="connsiteY6" fmla="*/ 1591707 h 1592303"/>
              <a:gd name="connsiteX7" fmla="*/ 5042538 w 7147382"/>
              <a:gd name="connsiteY7" fmla="*/ 1358793 h 1592303"/>
              <a:gd name="connsiteX8" fmla="*/ 5482484 w 7147382"/>
              <a:gd name="connsiteY8" fmla="*/ 841209 h 1592303"/>
              <a:gd name="connsiteX9" fmla="*/ 6047118 w 7147382"/>
              <a:gd name="connsiteY9" fmla="*/ 168348 h 1592303"/>
              <a:gd name="connsiteX10" fmla="*/ 6465895 w 7147382"/>
              <a:gd name="connsiteY10" fmla="*/ 453020 h 1592303"/>
              <a:gd name="connsiteX11" fmla="*/ 7147382 w 7147382"/>
              <a:gd name="connsiteY11" fmla="*/ 849835 h 1592303"/>
              <a:gd name="connsiteX0" fmla="*/ 0 w 7147382"/>
              <a:gd name="connsiteY0" fmla="*/ 1752949 h 1779425"/>
              <a:gd name="connsiteX1" fmla="*/ 587643 w 7147382"/>
              <a:gd name="connsiteY1" fmla="*/ 640142 h 1779425"/>
              <a:gd name="connsiteX2" fmla="*/ 1117518 w 7147382"/>
              <a:gd name="connsiteY2" fmla="*/ 191569 h 1779425"/>
              <a:gd name="connsiteX3" fmla="*/ 1919247 w 7147382"/>
              <a:gd name="connsiteY3" fmla="*/ 441734 h 1779425"/>
              <a:gd name="connsiteX4" fmla="*/ 3028377 w 7147382"/>
              <a:gd name="connsiteY4" fmla="*/ 942066 h 1779425"/>
              <a:gd name="connsiteX5" fmla="*/ 3923170 w 7147382"/>
              <a:gd name="connsiteY5" fmla="*/ 1589048 h 1779425"/>
              <a:gd name="connsiteX6" fmla="*/ 4559457 w 7147382"/>
              <a:gd name="connsiteY6" fmla="*/ 1778829 h 1779425"/>
              <a:gd name="connsiteX7" fmla="*/ 5042538 w 7147382"/>
              <a:gd name="connsiteY7" fmla="*/ 1545915 h 1779425"/>
              <a:gd name="connsiteX8" fmla="*/ 5482484 w 7147382"/>
              <a:gd name="connsiteY8" fmla="*/ 1028331 h 1779425"/>
              <a:gd name="connsiteX9" fmla="*/ 6047118 w 7147382"/>
              <a:gd name="connsiteY9" fmla="*/ 355470 h 1779425"/>
              <a:gd name="connsiteX10" fmla="*/ 6456224 w 7147382"/>
              <a:gd name="connsiteY10" fmla="*/ 10414 h 1779425"/>
              <a:gd name="connsiteX11" fmla="*/ 7147382 w 7147382"/>
              <a:gd name="connsiteY11" fmla="*/ 1036957 h 1779425"/>
              <a:gd name="connsiteX0" fmla="*/ 0 w 7089352"/>
              <a:gd name="connsiteY0" fmla="*/ 1752949 h 1779425"/>
              <a:gd name="connsiteX1" fmla="*/ 587643 w 7089352"/>
              <a:gd name="connsiteY1" fmla="*/ 640142 h 1779425"/>
              <a:gd name="connsiteX2" fmla="*/ 1117518 w 7089352"/>
              <a:gd name="connsiteY2" fmla="*/ 191569 h 1779425"/>
              <a:gd name="connsiteX3" fmla="*/ 1919247 w 7089352"/>
              <a:gd name="connsiteY3" fmla="*/ 441734 h 1779425"/>
              <a:gd name="connsiteX4" fmla="*/ 3028377 w 7089352"/>
              <a:gd name="connsiteY4" fmla="*/ 942066 h 1779425"/>
              <a:gd name="connsiteX5" fmla="*/ 3923170 w 7089352"/>
              <a:gd name="connsiteY5" fmla="*/ 1589048 h 1779425"/>
              <a:gd name="connsiteX6" fmla="*/ 4559457 w 7089352"/>
              <a:gd name="connsiteY6" fmla="*/ 1778829 h 1779425"/>
              <a:gd name="connsiteX7" fmla="*/ 5042538 w 7089352"/>
              <a:gd name="connsiteY7" fmla="*/ 1545915 h 1779425"/>
              <a:gd name="connsiteX8" fmla="*/ 5482484 w 7089352"/>
              <a:gd name="connsiteY8" fmla="*/ 1028331 h 1779425"/>
              <a:gd name="connsiteX9" fmla="*/ 6047118 w 7089352"/>
              <a:gd name="connsiteY9" fmla="*/ 355470 h 1779425"/>
              <a:gd name="connsiteX10" fmla="*/ 6456224 w 7089352"/>
              <a:gd name="connsiteY10" fmla="*/ 10414 h 1779425"/>
              <a:gd name="connsiteX11" fmla="*/ 7089352 w 7089352"/>
              <a:gd name="connsiteY11" fmla="*/ 200195 h 1779425"/>
              <a:gd name="connsiteX0" fmla="*/ 0 w 7089352"/>
              <a:gd name="connsiteY0" fmla="*/ 1755589 h 1782065"/>
              <a:gd name="connsiteX1" fmla="*/ 587643 w 7089352"/>
              <a:gd name="connsiteY1" fmla="*/ 642782 h 1782065"/>
              <a:gd name="connsiteX2" fmla="*/ 1117518 w 7089352"/>
              <a:gd name="connsiteY2" fmla="*/ 194209 h 1782065"/>
              <a:gd name="connsiteX3" fmla="*/ 1919247 w 7089352"/>
              <a:gd name="connsiteY3" fmla="*/ 444374 h 1782065"/>
              <a:gd name="connsiteX4" fmla="*/ 3028377 w 7089352"/>
              <a:gd name="connsiteY4" fmla="*/ 944706 h 1782065"/>
              <a:gd name="connsiteX5" fmla="*/ 3923170 w 7089352"/>
              <a:gd name="connsiteY5" fmla="*/ 1591688 h 1782065"/>
              <a:gd name="connsiteX6" fmla="*/ 4559457 w 7089352"/>
              <a:gd name="connsiteY6" fmla="*/ 1781469 h 1782065"/>
              <a:gd name="connsiteX7" fmla="*/ 5042538 w 7089352"/>
              <a:gd name="connsiteY7" fmla="*/ 1548555 h 1782065"/>
              <a:gd name="connsiteX8" fmla="*/ 5482484 w 7089352"/>
              <a:gd name="connsiteY8" fmla="*/ 1030971 h 1782065"/>
              <a:gd name="connsiteX9" fmla="*/ 5969745 w 7089352"/>
              <a:gd name="connsiteY9" fmla="*/ 297725 h 1782065"/>
              <a:gd name="connsiteX10" fmla="*/ 6456224 w 7089352"/>
              <a:gd name="connsiteY10" fmla="*/ 13054 h 1782065"/>
              <a:gd name="connsiteX11" fmla="*/ 7089352 w 7089352"/>
              <a:gd name="connsiteY11" fmla="*/ 202835 h 1782065"/>
              <a:gd name="connsiteX0" fmla="*/ 0 w 7089352"/>
              <a:gd name="connsiteY0" fmla="*/ 1755589 h 1782065"/>
              <a:gd name="connsiteX1" fmla="*/ 587643 w 7089352"/>
              <a:gd name="connsiteY1" fmla="*/ 642782 h 1782065"/>
              <a:gd name="connsiteX2" fmla="*/ 1117518 w 7089352"/>
              <a:gd name="connsiteY2" fmla="*/ 194209 h 1782065"/>
              <a:gd name="connsiteX3" fmla="*/ 1919247 w 7089352"/>
              <a:gd name="connsiteY3" fmla="*/ 444374 h 1782065"/>
              <a:gd name="connsiteX4" fmla="*/ 3028377 w 7089352"/>
              <a:gd name="connsiteY4" fmla="*/ 944706 h 1782065"/>
              <a:gd name="connsiteX5" fmla="*/ 3923170 w 7089352"/>
              <a:gd name="connsiteY5" fmla="*/ 1591688 h 1782065"/>
              <a:gd name="connsiteX6" fmla="*/ 4559457 w 7089352"/>
              <a:gd name="connsiteY6" fmla="*/ 1781469 h 1782065"/>
              <a:gd name="connsiteX7" fmla="*/ 5042538 w 7089352"/>
              <a:gd name="connsiteY7" fmla="*/ 1548555 h 1782065"/>
              <a:gd name="connsiteX8" fmla="*/ 5482484 w 7089352"/>
              <a:gd name="connsiteY8" fmla="*/ 1030971 h 1782065"/>
              <a:gd name="connsiteX9" fmla="*/ 5931058 w 7089352"/>
              <a:gd name="connsiteY9" fmla="*/ 297725 h 1782065"/>
              <a:gd name="connsiteX10" fmla="*/ 6456224 w 7089352"/>
              <a:gd name="connsiteY10" fmla="*/ 13054 h 1782065"/>
              <a:gd name="connsiteX11" fmla="*/ 7089352 w 7089352"/>
              <a:gd name="connsiteY11" fmla="*/ 202835 h 1782065"/>
              <a:gd name="connsiteX0" fmla="*/ 0 w 7089352"/>
              <a:gd name="connsiteY0" fmla="*/ 1754753 h 1781229"/>
              <a:gd name="connsiteX1" fmla="*/ 587643 w 7089352"/>
              <a:gd name="connsiteY1" fmla="*/ 641946 h 1781229"/>
              <a:gd name="connsiteX2" fmla="*/ 1117518 w 7089352"/>
              <a:gd name="connsiteY2" fmla="*/ 193373 h 1781229"/>
              <a:gd name="connsiteX3" fmla="*/ 1919247 w 7089352"/>
              <a:gd name="connsiteY3" fmla="*/ 443538 h 1781229"/>
              <a:gd name="connsiteX4" fmla="*/ 3028377 w 7089352"/>
              <a:gd name="connsiteY4" fmla="*/ 943870 h 1781229"/>
              <a:gd name="connsiteX5" fmla="*/ 3923170 w 7089352"/>
              <a:gd name="connsiteY5" fmla="*/ 1590852 h 1781229"/>
              <a:gd name="connsiteX6" fmla="*/ 4559457 w 7089352"/>
              <a:gd name="connsiteY6" fmla="*/ 1780633 h 1781229"/>
              <a:gd name="connsiteX7" fmla="*/ 5042538 w 7089352"/>
              <a:gd name="connsiteY7" fmla="*/ 1547719 h 1781229"/>
              <a:gd name="connsiteX8" fmla="*/ 5482484 w 7089352"/>
              <a:gd name="connsiteY8" fmla="*/ 1030135 h 1781229"/>
              <a:gd name="connsiteX9" fmla="*/ 5931058 w 7089352"/>
              <a:gd name="connsiteY9" fmla="*/ 296889 h 1781229"/>
              <a:gd name="connsiteX10" fmla="*/ 6456224 w 7089352"/>
              <a:gd name="connsiteY10" fmla="*/ 12218 h 1781229"/>
              <a:gd name="connsiteX11" fmla="*/ 7089352 w 7089352"/>
              <a:gd name="connsiteY11" fmla="*/ 201999 h 1781229"/>
              <a:gd name="connsiteX0" fmla="*/ 0 w 7089352"/>
              <a:gd name="connsiteY0" fmla="*/ 1744333 h 1770809"/>
              <a:gd name="connsiteX1" fmla="*/ 587643 w 7089352"/>
              <a:gd name="connsiteY1" fmla="*/ 631526 h 1770809"/>
              <a:gd name="connsiteX2" fmla="*/ 1117518 w 7089352"/>
              <a:gd name="connsiteY2" fmla="*/ 182953 h 1770809"/>
              <a:gd name="connsiteX3" fmla="*/ 1919247 w 7089352"/>
              <a:gd name="connsiteY3" fmla="*/ 433118 h 1770809"/>
              <a:gd name="connsiteX4" fmla="*/ 3028377 w 7089352"/>
              <a:gd name="connsiteY4" fmla="*/ 933450 h 1770809"/>
              <a:gd name="connsiteX5" fmla="*/ 3923170 w 7089352"/>
              <a:gd name="connsiteY5" fmla="*/ 1580432 h 1770809"/>
              <a:gd name="connsiteX6" fmla="*/ 4559457 w 7089352"/>
              <a:gd name="connsiteY6" fmla="*/ 1770213 h 1770809"/>
              <a:gd name="connsiteX7" fmla="*/ 5042538 w 7089352"/>
              <a:gd name="connsiteY7" fmla="*/ 1537299 h 1770809"/>
              <a:gd name="connsiteX8" fmla="*/ 5482484 w 7089352"/>
              <a:gd name="connsiteY8" fmla="*/ 1019715 h 1770809"/>
              <a:gd name="connsiteX9" fmla="*/ 5931058 w 7089352"/>
              <a:gd name="connsiteY9" fmla="*/ 286469 h 1770809"/>
              <a:gd name="connsiteX10" fmla="*/ 6456224 w 7089352"/>
              <a:gd name="connsiteY10" fmla="*/ 1798 h 1770809"/>
              <a:gd name="connsiteX11" fmla="*/ 7089352 w 7089352"/>
              <a:gd name="connsiteY11" fmla="*/ 191579 h 1770809"/>
              <a:gd name="connsiteX0" fmla="*/ 0 w 7089352"/>
              <a:gd name="connsiteY0" fmla="*/ 1744333 h 1770809"/>
              <a:gd name="connsiteX1" fmla="*/ 587643 w 7089352"/>
              <a:gd name="connsiteY1" fmla="*/ 631526 h 1770809"/>
              <a:gd name="connsiteX2" fmla="*/ 1117518 w 7089352"/>
              <a:gd name="connsiteY2" fmla="*/ 182953 h 1770809"/>
              <a:gd name="connsiteX3" fmla="*/ 1919247 w 7089352"/>
              <a:gd name="connsiteY3" fmla="*/ 433118 h 1770809"/>
              <a:gd name="connsiteX4" fmla="*/ 3028377 w 7089352"/>
              <a:gd name="connsiteY4" fmla="*/ 933450 h 1770809"/>
              <a:gd name="connsiteX5" fmla="*/ 3923170 w 7089352"/>
              <a:gd name="connsiteY5" fmla="*/ 1580432 h 1770809"/>
              <a:gd name="connsiteX6" fmla="*/ 4559457 w 7089352"/>
              <a:gd name="connsiteY6" fmla="*/ 1770213 h 1770809"/>
              <a:gd name="connsiteX7" fmla="*/ 5042538 w 7089352"/>
              <a:gd name="connsiteY7" fmla="*/ 1537299 h 1770809"/>
              <a:gd name="connsiteX8" fmla="*/ 5482484 w 7089352"/>
              <a:gd name="connsiteY8" fmla="*/ 1019715 h 1770809"/>
              <a:gd name="connsiteX9" fmla="*/ 5931058 w 7089352"/>
              <a:gd name="connsiteY9" fmla="*/ 286469 h 1770809"/>
              <a:gd name="connsiteX10" fmla="*/ 6456224 w 7089352"/>
              <a:gd name="connsiteY10" fmla="*/ 1798 h 1770809"/>
              <a:gd name="connsiteX11" fmla="*/ 7089352 w 7089352"/>
              <a:gd name="connsiteY11" fmla="*/ 191579 h 1770809"/>
              <a:gd name="connsiteX0" fmla="*/ 0 w 7089352"/>
              <a:gd name="connsiteY0" fmla="*/ 1744333 h 1770809"/>
              <a:gd name="connsiteX1" fmla="*/ 587643 w 7089352"/>
              <a:gd name="connsiteY1" fmla="*/ 631526 h 1770809"/>
              <a:gd name="connsiteX2" fmla="*/ 1117518 w 7089352"/>
              <a:gd name="connsiteY2" fmla="*/ 182953 h 1770809"/>
              <a:gd name="connsiteX3" fmla="*/ 1919247 w 7089352"/>
              <a:gd name="connsiteY3" fmla="*/ 433118 h 1770809"/>
              <a:gd name="connsiteX4" fmla="*/ 3028377 w 7089352"/>
              <a:gd name="connsiteY4" fmla="*/ 933450 h 1770809"/>
              <a:gd name="connsiteX5" fmla="*/ 3923170 w 7089352"/>
              <a:gd name="connsiteY5" fmla="*/ 1580432 h 1770809"/>
              <a:gd name="connsiteX6" fmla="*/ 4559457 w 7089352"/>
              <a:gd name="connsiteY6" fmla="*/ 1770213 h 1770809"/>
              <a:gd name="connsiteX7" fmla="*/ 5042538 w 7089352"/>
              <a:gd name="connsiteY7" fmla="*/ 1537299 h 1770809"/>
              <a:gd name="connsiteX8" fmla="*/ 5482484 w 7089352"/>
              <a:gd name="connsiteY8" fmla="*/ 1019715 h 1770809"/>
              <a:gd name="connsiteX9" fmla="*/ 5931058 w 7089352"/>
              <a:gd name="connsiteY9" fmla="*/ 286469 h 1770809"/>
              <a:gd name="connsiteX10" fmla="*/ 6456224 w 7089352"/>
              <a:gd name="connsiteY10" fmla="*/ 1798 h 1770809"/>
              <a:gd name="connsiteX11" fmla="*/ 7089352 w 7089352"/>
              <a:gd name="connsiteY11" fmla="*/ 191579 h 1770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089352" h="1770809">
                <a:moveTo>
                  <a:pt x="0" y="1744333"/>
                </a:moveTo>
                <a:cubicBezTo>
                  <a:pt x="186187" y="1464693"/>
                  <a:pt x="401390" y="891756"/>
                  <a:pt x="587643" y="631526"/>
                </a:cubicBezTo>
                <a:cubicBezTo>
                  <a:pt x="773896" y="371296"/>
                  <a:pt x="895584" y="216021"/>
                  <a:pt x="1117518" y="182953"/>
                </a:cubicBezTo>
                <a:cubicBezTo>
                  <a:pt x="1339452" y="149885"/>
                  <a:pt x="1600771" y="308035"/>
                  <a:pt x="1919247" y="433118"/>
                </a:cubicBezTo>
                <a:cubicBezTo>
                  <a:pt x="2237723" y="558201"/>
                  <a:pt x="2694390" y="742231"/>
                  <a:pt x="3028377" y="933450"/>
                </a:cubicBezTo>
                <a:cubicBezTo>
                  <a:pt x="3362364" y="1124669"/>
                  <a:pt x="3667990" y="1440972"/>
                  <a:pt x="3923170" y="1580432"/>
                </a:cubicBezTo>
                <a:cubicBezTo>
                  <a:pt x="4178350" y="1719892"/>
                  <a:pt x="4372896" y="1777402"/>
                  <a:pt x="4559457" y="1770213"/>
                </a:cubicBezTo>
                <a:cubicBezTo>
                  <a:pt x="4746018" y="1763024"/>
                  <a:pt x="4888700" y="1662382"/>
                  <a:pt x="5042538" y="1537299"/>
                </a:cubicBezTo>
                <a:cubicBezTo>
                  <a:pt x="5196376" y="1412216"/>
                  <a:pt x="5334397" y="1228187"/>
                  <a:pt x="5482484" y="1019715"/>
                </a:cubicBezTo>
                <a:cubicBezTo>
                  <a:pt x="5630571" y="811243"/>
                  <a:pt x="5797783" y="438869"/>
                  <a:pt x="5931058" y="286469"/>
                </a:cubicBezTo>
                <a:cubicBezTo>
                  <a:pt x="6064333" y="134069"/>
                  <a:pt x="6243832" y="-18330"/>
                  <a:pt x="6456224" y="1798"/>
                </a:cubicBezTo>
                <a:cubicBezTo>
                  <a:pt x="6697634" y="13298"/>
                  <a:pt x="6916824" y="82311"/>
                  <a:pt x="7089352" y="191579"/>
                </a:cubicBezTo>
              </a:path>
            </a:pathLst>
          </a:cu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4C6A0D9-2660-C9CC-4584-83B2F350D8C9}"/>
              </a:ext>
            </a:extLst>
          </p:cNvPr>
          <p:cNvCxnSpPr>
            <a:cxnSpLocks/>
          </p:cNvCxnSpPr>
          <p:nvPr/>
        </p:nvCxnSpPr>
        <p:spPr>
          <a:xfrm>
            <a:off x="2855344" y="4955575"/>
            <a:ext cx="0" cy="714062"/>
          </a:xfrm>
          <a:prstGeom prst="line">
            <a:avLst/>
          </a:prstGeom>
          <a:ln w="38100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42EBB46-16B9-651C-1244-BD0FC42CAF80}"/>
              </a:ext>
            </a:extLst>
          </p:cNvPr>
          <p:cNvCxnSpPr>
            <a:cxnSpLocks/>
          </p:cNvCxnSpPr>
          <p:nvPr/>
        </p:nvCxnSpPr>
        <p:spPr>
          <a:xfrm>
            <a:off x="9294760" y="3292244"/>
            <a:ext cx="0" cy="2377393"/>
          </a:xfrm>
          <a:prstGeom prst="line">
            <a:avLst/>
          </a:prstGeom>
          <a:ln w="38100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E39FCC3-039A-6797-0D8E-9BC5157E2CF4}"/>
                  </a:ext>
                </a:extLst>
              </p:cNvPr>
              <p:cNvSpPr txBox="1"/>
              <p:nvPr/>
            </p:nvSpPr>
            <p:spPr>
              <a:xfrm>
                <a:off x="2540020" y="5638786"/>
                <a:ext cx="63064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00B0F0"/>
                          </a:solidFill>
                          <a:effectLst/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E39FCC3-039A-6797-0D8E-9BC5157E2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0020" y="5638786"/>
                <a:ext cx="630648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4AF2AE7-CE79-AC5B-8B23-8517311451ED}"/>
                  </a:ext>
                </a:extLst>
              </p:cNvPr>
              <p:cNvSpPr txBox="1"/>
              <p:nvPr/>
            </p:nvSpPr>
            <p:spPr>
              <a:xfrm>
                <a:off x="8979436" y="5669637"/>
                <a:ext cx="63064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00B0F0"/>
                          </a:solidFill>
                          <a:effectLst/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4AF2AE7-CE79-AC5B-8B23-8517311451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9436" y="5669637"/>
                <a:ext cx="630648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E7D16AF-91B9-E484-DBF1-D5314714AE88}"/>
              </a:ext>
            </a:extLst>
          </p:cNvPr>
          <p:cNvCxnSpPr>
            <a:cxnSpLocks/>
          </p:cNvCxnSpPr>
          <p:nvPr/>
        </p:nvCxnSpPr>
        <p:spPr>
          <a:xfrm flipV="1">
            <a:off x="2847975" y="4343400"/>
            <a:ext cx="223838" cy="45720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2114ED1-99A1-68C1-1AAB-92BC4F569D7F}"/>
                  </a:ext>
                </a:extLst>
              </p:cNvPr>
              <p:cNvSpPr txBox="1"/>
              <p:nvPr/>
            </p:nvSpPr>
            <p:spPr>
              <a:xfrm>
                <a:off x="10054771" y="5223375"/>
                <a:ext cx="87544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2114ED1-99A1-68C1-1AAB-92BC4F569D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4771" y="5223375"/>
                <a:ext cx="875440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77028D75-C55D-9F01-110D-0802D6CD98DE}"/>
                  </a:ext>
                </a:extLst>
              </p:cNvPr>
              <p:cNvSpPr txBox="1"/>
              <p:nvPr/>
            </p:nvSpPr>
            <p:spPr>
              <a:xfrm>
                <a:off x="1796522" y="2033557"/>
                <a:ext cx="87544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77028D75-C55D-9F01-110D-0802D6CD98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6522" y="2033557"/>
                <a:ext cx="875440" cy="461665"/>
              </a:xfrm>
              <a:prstGeom prst="rect">
                <a:avLst/>
              </a:prstGeom>
              <a:blipFill>
                <a:blip r:embed="rId5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Oval 27">
            <a:extLst>
              <a:ext uri="{FF2B5EF4-FFF2-40B4-BE49-F238E27FC236}">
                <a16:creationId xmlns:a16="http://schemas.microsoft.com/office/drawing/2014/main" id="{0C0DEED9-626D-BC0C-5F1E-341E58C019B1}"/>
              </a:ext>
            </a:extLst>
          </p:cNvPr>
          <p:cNvSpPr/>
          <p:nvPr/>
        </p:nvSpPr>
        <p:spPr>
          <a:xfrm>
            <a:off x="2750592" y="4696205"/>
            <a:ext cx="189780" cy="19581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4" name="Straight Connector 1033">
            <a:extLst>
              <a:ext uri="{FF2B5EF4-FFF2-40B4-BE49-F238E27FC236}">
                <a16:creationId xmlns:a16="http://schemas.microsoft.com/office/drawing/2014/main" id="{4DFD9BB5-FA4B-AD12-7EF2-0BF5EDA7D92F}"/>
              </a:ext>
            </a:extLst>
          </p:cNvPr>
          <p:cNvCxnSpPr>
            <a:cxnSpLocks/>
          </p:cNvCxnSpPr>
          <p:nvPr/>
        </p:nvCxnSpPr>
        <p:spPr>
          <a:xfrm flipV="1">
            <a:off x="3073400" y="3832225"/>
            <a:ext cx="225425" cy="511175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Straight Connector 1036">
            <a:extLst>
              <a:ext uri="{FF2B5EF4-FFF2-40B4-BE49-F238E27FC236}">
                <a16:creationId xmlns:a16="http://schemas.microsoft.com/office/drawing/2014/main" id="{C46C50C2-FDEA-B4F7-23D6-E22A5437456F}"/>
              </a:ext>
            </a:extLst>
          </p:cNvPr>
          <p:cNvCxnSpPr>
            <a:cxnSpLocks/>
          </p:cNvCxnSpPr>
          <p:nvPr/>
        </p:nvCxnSpPr>
        <p:spPr>
          <a:xfrm flipV="1">
            <a:off x="3298825" y="3444875"/>
            <a:ext cx="241300" cy="390525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0" name="Straight Connector 1039">
            <a:extLst>
              <a:ext uri="{FF2B5EF4-FFF2-40B4-BE49-F238E27FC236}">
                <a16:creationId xmlns:a16="http://schemas.microsoft.com/office/drawing/2014/main" id="{17B046B2-012A-7940-1655-211BFD65E129}"/>
              </a:ext>
            </a:extLst>
          </p:cNvPr>
          <p:cNvCxnSpPr>
            <a:cxnSpLocks/>
          </p:cNvCxnSpPr>
          <p:nvPr/>
        </p:nvCxnSpPr>
        <p:spPr>
          <a:xfrm flipV="1">
            <a:off x="3549650" y="3219450"/>
            <a:ext cx="215900" cy="225425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Straight Connector 1042">
            <a:extLst>
              <a:ext uri="{FF2B5EF4-FFF2-40B4-BE49-F238E27FC236}">
                <a16:creationId xmlns:a16="http://schemas.microsoft.com/office/drawing/2014/main" id="{45BF3C36-9405-9EA4-DDF6-6A8232547D38}"/>
              </a:ext>
            </a:extLst>
          </p:cNvPr>
          <p:cNvCxnSpPr>
            <a:cxnSpLocks/>
          </p:cNvCxnSpPr>
          <p:nvPr/>
        </p:nvCxnSpPr>
        <p:spPr>
          <a:xfrm flipV="1">
            <a:off x="3768725" y="3171825"/>
            <a:ext cx="222250" cy="47625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6" name="Straight Connector 1045">
            <a:extLst>
              <a:ext uri="{FF2B5EF4-FFF2-40B4-BE49-F238E27FC236}">
                <a16:creationId xmlns:a16="http://schemas.microsoft.com/office/drawing/2014/main" id="{27324567-98BE-822B-74D0-0DDE338F7D8C}"/>
              </a:ext>
            </a:extLst>
          </p:cNvPr>
          <p:cNvCxnSpPr>
            <a:cxnSpLocks/>
          </p:cNvCxnSpPr>
          <p:nvPr/>
        </p:nvCxnSpPr>
        <p:spPr>
          <a:xfrm>
            <a:off x="3994150" y="3171825"/>
            <a:ext cx="228600" cy="7620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9" name="Straight Connector 1048">
            <a:extLst>
              <a:ext uri="{FF2B5EF4-FFF2-40B4-BE49-F238E27FC236}">
                <a16:creationId xmlns:a16="http://schemas.microsoft.com/office/drawing/2014/main" id="{59327490-C588-936E-17BC-7DECEB2E44E6}"/>
              </a:ext>
            </a:extLst>
          </p:cNvPr>
          <p:cNvCxnSpPr>
            <a:cxnSpLocks/>
          </p:cNvCxnSpPr>
          <p:nvPr/>
        </p:nvCxnSpPr>
        <p:spPr>
          <a:xfrm>
            <a:off x="4219575" y="3248025"/>
            <a:ext cx="234950" cy="104775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2" name="Straight Connector 1051">
            <a:extLst>
              <a:ext uri="{FF2B5EF4-FFF2-40B4-BE49-F238E27FC236}">
                <a16:creationId xmlns:a16="http://schemas.microsoft.com/office/drawing/2014/main" id="{CBAE7092-CFB3-2E5F-5F69-9D0AA5C71663}"/>
              </a:ext>
            </a:extLst>
          </p:cNvPr>
          <p:cNvCxnSpPr>
            <a:cxnSpLocks/>
          </p:cNvCxnSpPr>
          <p:nvPr/>
        </p:nvCxnSpPr>
        <p:spPr>
          <a:xfrm>
            <a:off x="4457700" y="3355975"/>
            <a:ext cx="225425" cy="104775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5" name="Straight Connector 1054">
            <a:extLst>
              <a:ext uri="{FF2B5EF4-FFF2-40B4-BE49-F238E27FC236}">
                <a16:creationId xmlns:a16="http://schemas.microsoft.com/office/drawing/2014/main" id="{4B9BD512-44EA-E3D1-D5EB-6E8BD592D6FA}"/>
              </a:ext>
            </a:extLst>
          </p:cNvPr>
          <p:cNvCxnSpPr>
            <a:cxnSpLocks/>
          </p:cNvCxnSpPr>
          <p:nvPr/>
        </p:nvCxnSpPr>
        <p:spPr>
          <a:xfrm>
            <a:off x="4686300" y="3463925"/>
            <a:ext cx="222250" cy="8890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8" name="Straight Connector 1057">
            <a:extLst>
              <a:ext uri="{FF2B5EF4-FFF2-40B4-BE49-F238E27FC236}">
                <a16:creationId xmlns:a16="http://schemas.microsoft.com/office/drawing/2014/main" id="{CD307441-4080-03FB-A4C0-7964796261C8}"/>
              </a:ext>
            </a:extLst>
          </p:cNvPr>
          <p:cNvCxnSpPr>
            <a:cxnSpLocks/>
          </p:cNvCxnSpPr>
          <p:nvPr/>
        </p:nvCxnSpPr>
        <p:spPr>
          <a:xfrm>
            <a:off x="4908550" y="3556000"/>
            <a:ext cx="231775" cy="10795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2" name="Straight Connector 1061">
            <a:extLst>
              <a:ext uri="{FF2B5EF4-FFF2-40B4-BE49-F238E27FC236}">
                <a16:creationId xmlns:a16="http://schemas.microsoft.com/office/drawing/2014/main" id="{E88E316D-2803-F026-5094-56A66BFB8B57}"/>
              </a:ext>
            </a:extLst>
          </p:cNvPr>
          <p:cNvCxnSpPr>
            <a:cxnSpLocks/>
          </p:cNvCxnSpPr>
          <p:nvPr/>
        </p:nvCxnSpPr>
        <p:spPr>
          <a:xfrm>
            <a:off x="5143500" y="3667125"/>
            <a:ext cx="228600" cy="117475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5" name="Straight Connector 1064">
            <a:extLst>
              <a:ext uri="{FF2B5EF4-FFF2-40B4-BE49-F238E27FC236}">
                <a16:creationId xmlns:a16="http://schemas.microsoft.com/office/drawing/2014/main" id="{22CCC219-3C3B-BE59-C00A-FF309CBDF808}"/>
              </a:ext>
            </a:extLst>
          </p:cNvPr>
          <p:cNvCxnSpPr>
            <a:cxnSpLocks/>
          </p:cNvCxnSpPr>
          <p:nvPr/>
        </p:nvCxnSpPr>
        <p:spPr>
          <a:xfrm>
            <a:off x="5375275" y="3784600"/>
            <a:ext cx="225425" cy="130175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8" name="Straight Connector 1067">
            <a:extLst>
              <a:ext uri="{FF2B5EF4-FFF2-40B4-BE49-F238E27FC236}">
                <a16:creationId xmlns:a16="http://schemas.microsoft.com/office/drawing/2014/main" id="{F4A3C048-7295-5956-0776-CE5F969AAD9A}"/>
              </a:ext>
            </a:extLst>
          </p:cNvPr>
          <p:cNvCxnSpPr>
            <a:cxnSpLocks/>
          </p:cNvCxnSpPr>
          <p:nvPr/>
        </p:nvCxnSpPr>
        <p:spPr>
          <a:xfrm>
            <a:off x="5600700" y="3917950"/>
            <a:ext cx="234950" cy="16510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1" name="Straight Connector 1070">
            <a:extLst>
              <a:ext uri="{FF2B5EF4-FFF2-40B4-BE49-F238E27FC236}">
                <a16:creationId xmlns:a16="http://schemas.microsoft.com/office/drawing/2014/main" id="{93F45916-A64F-0240-EC98-4C864277353E}"/>
              </a:ext>
            </a:extLst>
          </p:cNvPr>
          <p:cNvCxnSpPr>
            <a:cxnSpLocks/>
          </p:cNvCxnSpPr>
          <p:nvPr/>
        </p:nvCxnSpPr>
        <p:spPr>
          <a:xfrm>
            <a:off x="5832475" y="4089400"/>
            <a:ext cx="234950" cy="19050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4" name="Straight Connector 1073">
            <a:extLst>
              <a:ext uri="{FF2B5EF4-FFF2-40B4-BE49-F238E27FC236}">
                <a16:creationId xmlns:a16="http://schemas.microsoft.com/office/drawing/2014/main" id="{63353EC9-6E07-30C1-1D1A-CD6AEF822BEA}"/>
              </a:ext>
            </a:extLst>
          </p:cNvPr>
          <p:cNvCxnSpPr>
            <a:cxnSpLocks/>
          </p:cNvCxnSpPr>
          <p:nvPr/>
        </p:nvCxnSpPr>
        <p:spPr>
          <a:xfrm>
            <a:off x="6064250" y="4283075"/>
            <a:ext cx="234950" cy="19685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7" name="Straight Connector 1076">
            <a:extLst>
              <a:ext uri="{FF2B5EF4-FFF2-40B4-BE49-F238E27FC236}">
                <a16:creationId xmlns:a16="http://schemas.microsoft.com/office/drawing/2014/main" id="{136949BA-0BFC-4EF5-287C-E52F1AA3EBA3}"/>
              </a:ext>
            </a:extLst>
          </p:cNvPr>
          <p:cNvCxnSpPr>
            <a:cxnSpLocks/>
          </p:cNvCxnSpPr>
          <p:nvPr/>
        </p:nvCxnSpPr>
        <p:spPr>
          <a:xfrm>
            <a:off x="6296025" y="4479925"/>
            <a:ext cx="234950" cy="15240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0" name="Straight Connector 1079">
            <a:extLst>
              <a:ext uri="{FF2B5EF4-FFF2-40B4-BE49-F238E27FC236}">
                <a16:creationId xmlns:a16="http://schemas.microsoft.com/office/drawing/2014/main" id="{303D5367-B1B9-2308-D532-90B8CF932E58}"/>
              </a:ext>
            </a:extLst>
          </p:cNvPr>
          <p:cNvCxnSpPr>
            <a:cxnSpLocks/>
          </p:cNvCxnSpPr>
          <p:nvPr/>
        </p:nvCxnSpPr>
        <p:spPr>
          <a:xfrm>
            <a:off x="6527800" y="4635500"/>
            <a:ext cx="228600" cy="92075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3" name="Straight Connector 1082">
            <a:extLst>
              <a:ext uri="{FF2B5EF4-FFF2-40B4-BE49-F238E27FC236}">
                <a16:creationId xmlns:a16="http://schemas.microsoft.com/office/drawing/2014/main" id="{2C347C00-4C6D-C050-C008-842AB430768B}"/>
              </a:ext>
            </a:extLst>
          </p:cNvPr>
          <p:cNvCxnSpPr>
            <a:cxnSpLocks/>
          </p:cNvCxnSpPr>
          <p:nvPr/>
        </p:nvCxnSpPr>
        <p:spPr>
          <a:xfrm>
            <a:off x="6753225" y="4727575"/>
            <a:ext cx="231775" cy="3175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6" name="Straight Connector 1085">
            <a:extLst>
              <a:ext uri="{FF2B5EF4-FFF2-40B4-BE49-F238E27FC236}">
                <a16:creationId xmlns:a16="http://schemas.microsoft.com/office/drawing/2014/main" id="{D0B411C0-8527-2E04-B1E4-BFE68476A0F8}"/>
              </a:ext>
            </a:extLst>
          </p:cNvPr>
          <p:cNvCxnSpPr>
            <a:cxnSpLocks/>
          </p:cNvCxnSpPr>
          <p:nvPr/>
        </p:nvCxnSpPr>
        <p:spPr>
          <a:xfrm flipV="1">
            <a:off x="6985000" y="4695825"/>
            <a:ext cx="231775" cy="6350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9" name="Straight Connector 1088">
            <a:extLst>
              <a:ext uri="{FF2B5EF4-FFF2-40B4-BE49-F238E27FC236}">
                <a16:creationId xmlns:a16="http://schemas.microsoft.com/office/drawing/2014/main" id="{D5B2DB68-A4B2-9D41-A633-91EDA7708AF5}"/>
              </a:ext>
            </a:extLst>
          </p:cNvPr>
          <p:cNvCxnSpPr>
            <a:cxnSpLocks/>
          </p:cNvCxnSpPr>
          <p:nvPr/>
        </p:nvCxnSpPr>
        <p:spPr>
          <a:xfrm flipV="1">
            <a:off x="7216775" y="4514850"/>
            <a:ext cx="231775" cy="18415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3" name="Straight Connector 1092">
            <a:extLst>
              <a:ext uri="{FF2B5EF4-FFF2-40B4-BE49-F238E27FC236}">
                <a16:creationId xmlns:a16="http://schemas.microsoft.com/office/drawing/2014/main" id="{6D1BE135-0BB1-EB04-7EF0-4568E326AC8C}"/>
              </a:ext>
            </a:extLst>
          </p:cNvPr>
          <p:cNvCxnSpPr>
            <a:cxnSpLocks/>
          </p:cNvCxnSpPr>
          <p:nvPr/>
        </p:nvCxnSpPr>
        <p:spPr>
          <a:xfrm flipV="1">
            <a:off x="7445375" y="4251325"/>
            <a:ext cx="231775" cy="269875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6" name="Straight Connector 1095">
            <a:extLst>
              <a:ext uri="{FF2B5EF4-FFF2-40B4-BE49-F238E27FC236}">
                <a16:creationId xmlns:a16="http://schemas.microsoft.com/office/drawing/2014/main" id="{57C9C074-2D7A-7DF5-1370-0EFDD9C847A8}"/>
              </a:ext>
            </a:extLst>
          </p:cNvPr>
          <p:cNvCxnSpPr>
            <a:cxnSpLocks/>
          </p:cNvCxnSpPr>
          <p:nvPr/>
        </p:nvCxnSpPr>
        <p:spPr>
          <a:xfrm flipV="1">
            <a:off x="7670800" y="3902075"/>
            <a:ext cx="222250" cy="34925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9" name="Straight Connector 1098">
            <a:extLst>
              <a:ext uri="{FF2B5EF4-FFF2-40B4-BE49-F238E27FC236}">
                <a16:creationId xmlns:a16="http://schemas.microsoft.com/office/drawing/2014/main" id="{B4ED285D-CA89-C1F0-C02B-36AD0F0785B4}"/>
              </a:ext>
            </a:extLst>
          </p:cNvPr>
          <p:cNvCxnSpPr>
            <a:cxnSpLocks/>
          </p:cNvCxnSpPr>
          <p:nvPr/>
        </p:nvCxnSpPr>
        <p:spPr>
          <a:xfrm flipV="1">
            <a:off x="7896225" y="3448050"/>
            <a:ext cx="238125" cy="460375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2" name="Straight Connector 1101">
            <a:extLst>
              <a:ext uri="{FF2B5EF4-FFF2-40B4-BE49-F238E27FC236}">
                <a16:creationId xmlns:a16="http://schemas.microsoft.com/office/drawing/2014/main" id="{25648A35-A0E3-4D0E-154F-71AA797409DC}"/>
              </a:ext>
            </a:extLst>
          </p:cNvPr>
          <p:cNvCxnSpPr>
            <a:cxnSpLocks/>
          </p:cNvCxnSpPr>
          <p:nvPr/>
        </p:nvCxnSpPr>
        <p:spPr>
          <a:xfrm flipV="1">
            <a:off x="8140700" y="3140075"/>
            <a:ext cx="219075" cy="301625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5" name="Straight Connector 1104">
            <a:extLst>
              <a:ext uri="{FF2B5EF4-FFF2-40B4-BE49-F238E27FC236}">
                <a16:creationId xmlns:a16="http://schemas.microsoft.com/office/drawing/2014/main" id="{097647AC-48CF-C355-47C8-A42A4CEBA6BC}"/>
              </a:ext>
            </a:extLst>
          </p:cNvPr>
          <p:cNvCxnSpPr>
            <a:cxnSpLocks/>
          </p:cNvCxnSpPr>
          <p:nvPr/>
        </p:nvCxnSpPr>
        <p:spPr>
          <a:xfrm flipV="1">
            <a:off x="8359775" y="3003550"/>
            <a:ext cx="238125" cy="13335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0" name="Straight Connector 1109">
            <a:extLst>
              <a:ext uri="{FF2B5EF4-FFF2-40B4-BE49-F238E27FC236}">
                <a16:creationId xmlns:a16="http://schemas.microsoft.com/office/drawing/2014/main" id="{E547847A-33EB-FB7D-3F32-2F78B667FDC4}"/>
              </a:ext>
            </a:extLst>
          </p:cNvPr>
          <p:cNvCxnSpPr>
            <a:cxnSpLocks/>
          </p:cNvCxnSpPr>
          <p:nvPr/>
        </p:nvCxnSpPr>
        <p:spPr>
          <a:xfrm>
            <a:off x="8601075" y="3003550"/>
            <a:ext cx="231775" cy="9525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3" name="Straight Connector 1112">
            <a:extLst>
              <a:ext uri="{FF2B5EF4-FFF2-40B4-BE49-F238E27FC236}">
                <a16:creationId xmlns:a16="http://schemas.microsoft.com/office/drawing/2014/main" id="{DEB52656-E8EA-5BF9-4815-558AD20FC3B6}"/>
              </a:ext>
            </a:extLst>
          </p:cNvPr>
          <p:cNvCxnSpPr>
            <a:cxnSpLocks/>
          </p:cNvCxnSpPr>
          <p:nvPr/>
        </p:nvCxnSpPr>
        <p:spPr>
          <a:xfrm>
            <a:off x="8829675" y="3006725"/>
            <a:ext cx="228600" cy="6350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6" name="Straight Connector 1115">
            <a:extLst>
              <a:ext uri="{FF2B5EF4-FFF2-40B4-BE49-F238E27FC236}">
                <a16:creationId xmlns:a16="http://schemas.microsoft.com/office/drawing/2014/main" id="{F33AA784-6B56-399E-45BC-B11D7EB8BD05}"/>
              </a:ext>
            </a:extLst>
          </p:cNvPr>
          <p:cNvCxnSpPr>
            <a:cxnSpLocks/>
          </p:cNvCxnSpPr>
          <p:nvPr/>
        </p:nvCxnSpPr>
        <p:spPr>
          <a:xfrm>
            <a:off x="9055100" y="3070225"/>
            <a:ext cx="231775" cy="123825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894A31BB-245B-E34C-358F-63606A434AA1}"/>
              </a:ext>
            </a:extLst>
          </p:cNvPr>
          <p:cNvSpPr/>
          <p:nvPr/>
        </p:nvSpPr>
        <p:spPr>
          <a:xfrm>
            <a:off x="3004937" y="4276788"/>
            <a:ext cx="135557" cy="13176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E20912B6-D5D5-A126-B616-59B7E5EFF20F}"/>
              </a:ext>
            </a:extLst>
          </p:cNvPr>
          <p:cNvSpPr/>
          <p:nvPr/>
        </p:nvSpPr>
        <p:spPr>
          <a:xfrm>
            <a:off x="3230362" y="3767201"/>
            <a:ext cx="135557" cy="13176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1A86252F-8C9A-BF28-8266-F8930327C992}"/>
              </a:ext>
            </a:extLst>
          </p:cNvPr>
          <p:cNvSpPr/>
          <p:nvPr/>
        </p:nvSpPr>
        <p:spPr>
          <a:xfrm>
            <a:off x="3469690" y="3381439"/>
            <a:ext cx="135557" cy="13176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309BC14B-4E1D-4779-7D6B-BF197BC7D025}"/>
              </a:ext>
            </a:extLst>
          </p:cNvPr>
          <p:cNvSpPr/>
          <p:nvPr/>
        </p:nvSpPr>
        <p:spPr>
          <a:xfrm>
            <a:off x="3697881" y="3157601"/>
            <a:ext cx="135557" cy="13176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FF5428A9-1FF7-CA28-7696-0CCB3988B7DC}"/>
              </a:ext>
            </a:extLst>
          </p:cNvPr>
          <p:cNvSpPr/>
          <p:nvPr/>
        </p:nvSpPr>
        <p:spPr>
          <a:xfrm>
            <a:off x="3926481" y="3107595"/>
            <a:ext cx="135557" cy="13176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BF386B02-236A-EAAF-117E-7ECA225A45FA}"/>
              </a:ext>
            </a:extLst>
          </p:cNvPr>
          <p:cNvSpPr/>
          <p:nvPr/>
        </p:nvSpPr>
        <p:spPr>
          <a:xfrm>
            <a:off x="4157462" y="3181413"/>
            <a:ext cx="135557" cy="13176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35BE6C50-1043-C238-86FD-07981C0E9417}"/>
              </a:ext>
            </a:extLst>
          </p:cNvPr>
          <p:cNvSpPr/>
          <p:nvPr/>
        </p:nvSpPr>
        <p:spPr>
          <a:xfrm>
            <a:off x="4390824" y="3288570"/>
            <a:ext cx="135557" cy="13176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720BEA34-2E49-D160-0138-120E13CDFBE0}"/>
              </a:ext>
            </a:extLst>
          </p:cNvPr>
          <p:cNvSpPr/>
          <p:nvPr/>
        </p:nvSpPr>
        <p:spPr>
          <a:xfrm>
            <a:off x="4617043" y="3395726"/>
            <a:ext cx="135557" cy="13176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405284A0-EAA2-CD97-575F-5F3690FB5D6D}"/>
              </a:ext>
            </a:extLst>
          </p:cNvPr>
          <p:cNvSpPr/>
          <p:nvPr/>
        </p:nvSpPr>
        <p:spPr>
          <a:xfrm>
            <a:off x="4840881" y="3493357"/>
            <a:ext cx="135557" cy="13176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9BB6A73E-2CBC-AA6A-1CF6-734E25DB1655}"/>
              </a:ext>
            </a:extLst>
          </p:cNvPr>
          <p:cNvSpPr/>
          <p:nvPr/>
        </p:nvSpPr>
        <p:spPr>
          <a:xfrm>
            <a:off x="5069481" y="3600513"/>
            <a:ext cx="135557" cy="13176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3F8F63AB-39D0-E9BF-02E6-2F398657DEC9}"/>
              </a:ext>
            </a:extLst>
          </p:cNvPr>
          <p:cNvSpPr/>
          <p:nvPr/>
        </p:nvSpPr>
        <p:spPr>
          <a:xfrm>
            <a:off x="5305225" y="3717194"/>
            <a:ext cx="135557" cy="13176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F83B8616-AB76-F508-25EB-4EDC81CE27A5}"/>
              </a:ext>
            </a:extLst>
          </p:cNvPr>
          <p:cNvSpPr/>
          <p:nvPr/>
        </p:nvSpPr>
        <p:spPr>
          <a:xfrm>
            <a:off x="5533825" y="3848163"/>
            <a:ext cx="135557" cy="13176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93CEE13C-4854-C69F-0C53-1EE732E51D15}"/>
              </a:ext>
            </a:extLst>
          </p:cNvPr>
          <p:cNvSpPr/>
          <p:nvPr/>
        </p:nvSpPr>
        <p:spPr>
          <a:xfrm>
            <a:off x="5767344" y="4021351"/>
            <a:ext cx="135557" cy="13176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A53CA57E-EC4E-FD40-B8A9-08A80FC14ADD}"/>
              </a:ext>
            </a:extLst>
          </p:cNvPr>
          <p:cNvSpPr/>
          <p:nvPr/>
        </p:nvSpPr>
        <p:spPr>
          <a:xfrm>
            <a:off x="5998169" y="4217257"/>
            <a:ext cx="135557" cy="13176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70DB8209-F7AC-8F3A-BCF8-ED32200C6A6D}"/>
              </a:ext>
            </a:extLst>
          </p:cNvPr>
          <p:cNvSpPr/>
          <p:nvPr/>
        </p:nvSpPr>
        <p:spPr>
          <a:xfrm>
            <a:off x="6228881" y="4415058"/>
            <a:ext cx="135557" cy="13176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A39DB016-BF66-C8A2-3234-A9CCBCD5A719}"/>
              </a:ext>
            </a:extLst>
          </p:cNvPr>
          <p:cNvSpPr/>
          <p:nvPr/>
        </p:nvSpPr>
        <p:spPr>
          <a:xfrm>
            <a:off x="6460131" y="4567301"/>
            <a:ext cx="135557" cy="13176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049CA671-BCCD-CD43-813F-C9A3FB348337}"/>
              </a:ext>
            </a:extLst>
          </p:cNvPr>
          <p:cNvSpPr/>
          <p:nvPr/>
        </p:nvSpPr>
        <p:spPr>
          <a:xfrm>
            <a:off x="6683968" y="4662550"/>
            <a:ext cx="135557" cy="13176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C375AC0C-EFF1-E994-01A6-6317C7A9882E}"/>
              </a:ext>
            </a:extLst>
          </p:cNvPr>
          <p:cNvSpPr/>
          <p:nvPr/>
        </p:nvSpPr>
        <p:spPr>
          <a:xfrm>
            <a:off x="6914950" y="4693507"/>
            <a:ext cx="135557" cy="13176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6196AA00-0305-B887-344D-D7D06196D34E}"/>
              </a:ext>
            </a:extLst>
          </p:cNvPr>
          <p:cNvSpPr/>
          <p:nvPr/>
        </p:nvSpPr>
        <p:spPr>
          <a:xfrm>
            <a:off x="7148312" y="4633975"/>
            <a:ext cx="135557" cy="13176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8FDF47D4-DEEB-1323-1354-AF652FC175C9}"/>
              </a:ext>
            </a:extLst>
          </p:cNvPr>
          <p:cNvSpPr/>
          <p:nvPr/>
        </p:nvSpPr>
        <p:spPr>
          <a:xfrm>
            <a:off x="7376226" y="4453644"/>
            <a:ext cx="135557" cy="13176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2282BA96-69CE-6D89-7A06-707F30ACCB37}"/>
              </a:ext>
            </a:extLst>
          </p:cNvPr>
          <p:cNvSpPr/>
          <p:nvPr/>
        </p:nvSpPr>
        <p:spPr>
          <a:xfrm>
            <a:off x="7603130" y="4188682"/>
            <a:ext cx="135557" cy="13176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BD36E1A7-0720-0A5C-F030-FBFE8E3EE5EF}"/>
              </a:ext>
            </a:extLst>
          </p:cNvPr>
          <p:cNvSpPr/>
          <p:nvPr/>
        </p:nvSpPr>
        <p:spPr>
          <a:xfrm>
            <a:off x="7822206" y="3843401"/>
            <a:ext cx="135557" cy="13176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85C03F0C-FCEA-7607-654E-7FD60C97C7F9}"/>
              </a:ext>
            </a:extLst>
          </p:cNvPr>
          <p:cNvSpPr/>
          <p:nvPr/>
        </p:nvSpPr>
        <p:spPr>
          <a:xfrm>
            <a:off x="8068348" y="3380163"/>
            <a:ext cx="135557" cy="13176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5FC7E818-89CD-2EC7-CB87-212DB3CC66B7}"/>
              </a:ext>
            </a:extLst>
          </p:cNvPr>
          <p:cNvSpPr/>
          <p:nvPr/>
        </p:nvSpPr>
        <p:spPr>
          <a:xfrm>
            <a:off x="8293988" y="3075908"/>
            <a:ext cx="135557" cy="13176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4" name="Oval 1023">
            <a:extLst>
              <a:ext uri="{FF2B5EF4-FFF2-40B4-BE49-F238E27FC236}">
                <a16:creationId xmlns:a16="http://schemas.microsoft.com/office/drawing/2014/main" id="{6C8D6902-E273-3598-EFD7-D4EE3C1CC560}"/>
              </a:ext>
            </a:extLst>
          </p:cNvPr>
          <p:cNvSpPr/>
          <p:nvPr/>
        </p:nvSpPr>
        <p:spPr>
          <a:xfrm>
            <a:off x="8529732" y="2940177"/>
            <a:ext cx="135557" cy="13176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5" name="Oval 1024">
            <a:extLst>
              <a:ext uri="{FF2B5EF4-FFF2-40B4-BE49-F238E27FC236}">
                <a16:creationId xmlns:a16="http://schemas.microsoft.com/office/drawing/2014/main" id="{4E82B5BB-D14A-5446-3892-11C645090062}"/>
              </a:ext>
            </a:extLst>
          </p:cNvPr>
          <p:cNvSpPr/>
          <p:nvPr/>
        </p:nvSpPr>
        <p:spPr>
          <a:xfrm>
            <a:off x="8761881" y="2944145"/>
            <a:ext cx="135557" cy="13176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7" name="Oval 1026">
            <a:extLst>
              <a:ext uri="{FF2B5EF4-FFF2-40B4-BE49-F238E27FC236}">
                <a16:creationId xmlns:a16="http://schemas.microsoft.com/office/drawing/2014/main" id="{80B016F4-3F96-0A72-2925-A62FD3ED070F}"/>
              </a:ext>
            </a:extLst>
          </p:cNvPr>
          <p:cNvSpPr/>
          <p:nvPr/>
        </p:nvSpPr>
        <p:spPr>
          <a:xfrm>
            <a:off x="8989312" y="3006852"/>
            <a:ext cx="135557" cy="13176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35C23FB-8C62-706A-42FC-759E75782DCF}"/>
              </a:ext>
            </a:extLst>
          </p:cNvPr>
          <p:cNvSpPr/>
          <p:nvPr/>
        </p:nvSpPr>
        <p:spPr>
          <a:xfrm>
            <a:off x="9187134" y="3096426"/>
            <a:ext cx="189780" cy="19581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9" name="TextBox 1118">
                <a:extLst>
                  <a:ext uri="{FF2B5EF4-FFF2-40B4-BE49-F238E27FC236}">
                    <a16:creationId xmlns:a16="http://schemas.microsoft.com/office/drawing/2014/main" id="{AC6DE4EA-4625-7187-B199-790CCEA5B5E8}"/>
                  </a:ext>
                </a:extLst>
              </p:cNvPr>
              <p:cNvSpPr txBox="1"/>
              <p:nvPr/>
            </p:nvSpPr>
            <p:spPr>
              <a:xfrm>
                <a:off x="3954190" y="883574"/>
                <a:ext cx="100835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dirty="0" smtClean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dirty="0" smtClean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dirty="0" smtClean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40000"/>
                        <a:lumOff val="60000"/>
                      </a:schemeClr>
                    </a:solidFill>
                    <a:effectLst/>
                    <a:latin typeface="Euclid" panose="02020503060505020303" pitchFamily="18" charset="0"/>
                  </a:rPr>
                  <a:t> </a:t>
                </a:r>
                <a:endParaRPr lang="en-US" sz="2400" dirty="0">
                  <a:solidFill>
                    <a:schemeClr val="accent1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19" name="TextBox 1118">
                <a:extLst>
                  <a:ext uri="{FF2B5EF4-FFF2-40B4-BE49-F238E27FC236}">
                    <a16:creationId xmlns:a16="http://schemas.microsoft.com/office/drawing/2014/main" id="{AC6DE4EA-4625-7187-B199-790CCEA5B5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4190" y="883574"/>
                <a:ext cx="1008354" cy="461665"/>
              </a:xfrm>
              <a:prstGeom prst="rect">
                <a:avLst/>
              </a:prstGeom>
              <a:blipFill>
                <a:blip r:embed="rId6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0" name="TextBox 1119">
            <a:extLst>
              <a:ext uri="{FF2B5EF4-FFF2-40B4-BE49-F238E27FC236}">
                <a16:creationId xmlns:a16="http://schemas.microsoft.com/office/drawing/2014/main" id="{28B68717-7A4B-E6A6-7E65-1B422CDD97FB}"/>
              </a:ext>
            </a:extLst>
          </p:cNvPr>
          <p:cNvSpPr txBox="1"/>
          <p:nvPr/>
        </p:nvSpPr>
        <p:spPr>
          <a:xfrm>
            <a:off x="5009679" y="737041"/>
            <a:ext cx="16377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95000"/>
                  </a:schemeClr>
                </a:solidFill>
                <a:effectLst/>
                <a:latin typeface="Euclid" panose="02020503060505020303" pitchFamily="18" charset="0"/>
              </a:rPr>
              <a:t>continuous</a:t>
            </a:r>
            <a:endParaRPr lang="en-US" sz="1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1" name="TextBox 1120">
                <a:extLst>
                  <a:ext uri="{FF2B5EF4-FFF2-40B4-BE49-F238E27FC236}">
                    <a16:creationId xmlns:a16="http://schemas.microsoft.com/office/drawing/2014/main" id="{779C9323-57EC-174F-9881-75D028D93087}"/>
                  </a:ext>
                </a:extLst>
              </p:cNvPr>
              <p:cNvSpPr txBox="1"/>
              <p:nvPr/>
            </p:nvSpPr>
            <p:spPr>
              <a:xfrm>
                <a:off x="6639471" y="751427"/>
                <a:ext cx="7721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21" name="TextBox 1120">
                <a:extLst>
                  <a:ext uri="{FF2B5EF4-FFF2-40B4-BE49-F238E27FC236}">
                    <a16:creationId xmlns:a16="http://schemas.microsoft.com/office/drawing/2014/main" id="{779C9323-57EC-174F-9881-75D028D930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9471" y="751427"/>
                <a:ext cx="772134" cy="276999"/>
              </a:xfrm>
              <a:prstGeom prst="rect">
                <a:avLst/>
              </a:prstGeom>
              <a:blipFill>
                <a:blip r:embed="rId7"/>
                <a:stretch>
                  <a:fillRect l="-8661" t="-2174" r="-7087" b="-36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2" name="TextBox 1121">
            <a:extLst>
              <a:ext uri="{FF2B5EF4-FFF2-40B4-BE49-F238E27FC236}">
                <a16:creationId xmlns:a16="http://schemas.microsoft.com/office/drawing/2014/main" id="{02B78418-6F09-9E6F-8BC0-FE06B994D6C0}"/>
              </a:ext>
            </a:extLst>
          </p:cNvPr>
          <p:cNvSpPr txBox="1"/>
          <p:nvPr/>
        </p:nvSpPr>
        <p:spPr>
          <a:xfrm>
            <a:off x="5001703" y="1165282"/>
            <a:ext cx="16377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tx1">
                    <a:lumMod val="95000"/>
                  </a:schemeClr>
                </a:solidFill>
                <a:effectLst/>
                <a:latin typeface="Euclid" panose="02020503060505020303" pitchFamily="18" charset="0"/>
              </a:rPr>
              <a:t>differentiable</a:t>
            </a:r>
            <a:endParaRPr lang="en-US" sz="1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3" name="TextBox 1122">
                <a:extLst>
                  <a:ext uri="{FF2B5EF4-FFF2-40B4-BE49-F238E27FC236}">
                    <a16:creationId xmlns:a16="http://schemas.microsoft.com/office/drawing/2014/main" id="{6CB57A56-ED44-0E3F-104D-7E0179916B03}"/>
                  </a:ext>
                </a:extLst>
              </p:cNvPr>
              <p:cNvSpPr txBox="1"/>
              <p:nvPr/>
            </p:nvSpPr>
            <p:spPr>
              <a:xfrm>
                <a:off x="6639471" y="1165282"/>
                <a:ext cx="8215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123" name="TextBox 1122">
                <a:extLst>
                  <a:ext uri="{FF2B5EF4-FFF2-40B4-BE49-F238E27FC236}">
                    <a16:creationId xmlns:a16="http://schemas.microsoft.com/office/drawing/2014/main" id="{6CB57A56-ED44-0E3F-104D-7E0179916B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9471" y="1165282"/>
                <a:ext cx="821571" cy="276999"/>
              </a:xfrm>
              <a:prstGeom prst="rect">
                <a:avLst/>
              </a:prstGeom>
              <a:blipFill>
                <a:blip r:embed="rId8"/>
                <a:stretch>
                  <a:fillRect l="-8148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4" name="Rectangle 1123">
            <a:extLst>
              <a:ext uri="{FF2B5EF4-FFF2-40B4-BE49-F238E27FC236}">
                <a16:creationId xmlns:a16="http://schemas.microsoft.com/office/drawing/2014/main" id="{F8111E32-92B5-9BFF-F345-92C5FD10D531}"/>
              </a:ext>
            </a:extLst>
          </p:cNvPr>
          <p:cNvSpPr/>
          <p:nvPr/>
        </p:nvSpPr>
        <p:spPr>
          <a:xfrm>
            <a:off x="4915409" y="625457"/>
            <a:ext cx="2927800" cy="977900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35" name="TextBox 1134">
                <a:extLst>
                  <a:ext uri="{FF2B5EF4-FFF2-40B4-BE49-F238E27FC236}">
                    <a16:creationId xmlns:a16="http://schemas.microsoft.com/office/drawing/2014/main" id="{470EFF54-C855-19A9-F9D5-0E5C131C963A}"/>
                  </a:ext>
                </a:extLst>
              </p:cNvPr>
              <p:cNvSpPr txBox="1"/>
              <p:nvPr/>
            </p:nvSpPr>
            <p:spPr>
              <a:xfrm>
                <a:off x="5585277" y="2321320"/>
                <a:ext cx="1588063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</m:oMath>
                  </m:oMathPara>
                </a14:m>
                <a:endPara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35" name="TextBox 1134">
                <a:extLst>
                  <a:ext uri="{FF2B5EF4-FFF2-40B4-BE49-F238E27FC236}">
                    <a16:creationId xmlns:a16="http://schemas.microsoft.com/office/drawing/2014/main" id="{470EFF54-C855-19A9-F9D5-0E5C131C96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5277" y="2321320"/>
                <a:ext cx="1588063" cy="75623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18379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A72668-3C46-0074-2E06-E30F707C325A}"/>
              </a:ext>
            </a:extLst>
          </p:cNvPr>
          <p:cNvCxnSpPr/>
          <p:nvPr/>
        </p:nvCxnSpPr>
        <p:spPr>
          <a:xfrm>
            <a:off x="2234242" y="2576915"/>
            <a:ext cx="0" cy="3851847"/>
          </a:xfrm>
          <a:prstGeom prst="line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013CBB0-F4DB-9B7E-21AD-32A0D3BEEA98}"/>
              </a:ext>
            </a:extLst>
          </p:cNvPr>
          <p:cNvCxnSpPr/>
          <p:nvPr/>
        </p:nvCxnSpPr>
        <p:spPr>
          <a:xfrm>
            <a:off x="1613140" y="5479856"/>
            <a:ext cx="868680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4373F8C-81BC-1A13-041B-976CA0D5C9FD}"/>
              </a:ext>
            </a:extLst>
          </p:cNvPr>
          <p:cNvSpPr/>
          <p:nvPr/>
        </p:nvSpPr>
        <p:spPr>
          <a:xfrm>
            <a:off x="2881223" y="2994436"/>
            <a:ext cx="6400801" cy="1770809"/>
          </a:xfrm>
          <a:custGeom>
            <a:avLst/>
            <a:gdLst>
              <a:gd name="connsiteX0" fmla="*/ 0 w 7263442"/>
              <a:gd name="connsiteY0" fmla="*/ 813775 h 1645496"/>
              <a:gd name="connsiteX1" fmla="*/ 577970 w 7263442"/>
              <a:gd name="connsiteY1" fmla="*/ 123662 h 1645496"/>
              <a:gd name="connsiteX2" fmla="*/ 1233578 w 7263442"/>
              <a:gd name="connsiteY2" fmla="*/ 28772 h 1645496"/>
              <a:gd name="connsiteX3" fmla="*/ 1880559 w 7263442"/>
              <a:gd name="connsiteY3" fmla="*/ 451466 h 1645496"/>
              <a:gd name="connsiteX4" fmla="*/ 2544793 w 7263442"/>
              <a:gd name="connsiteY4" fmla="*/ 1331360 h 1645496"/>
              <a:gd name="connsiteX5" fmla="*/ 3381555 w 7263442"/>
              <a:gd name="connsiteY5" fmla="*/ 1616032 h 1645496"/>
              <a:gd name="connsiteX6" fmla="*/ 4675517 w 7263442"/>
              <a:gd name="connsiteY6" fmla="*/ 1616032 h 1645496"/>
              <a:gd name="connsiteX7" fmla="*/ 5158597 w 7263442"/>
              <a:gd name="connsiteY7" fmla="*/ 1434877 h 1645496"/>
              <a:gd name="connsiteX8" fmla="*/ 5598544 w 7263442"/>
              <a:gd name="connsiteY8" fmla="*/ 865534 h 1645496"/>
              <a:gd name="connsiteX9" fmla="*/ 6047117 w 7263442"/>
              <a:gd name="connsiteY9" fmla="*/ 494598 h 1645496"/>
              <a:gd name="connsiteX10" fmla="*/ 6581955 w 7263442"/>
              <a:gd name="connsiteY10" fmla="*/ 477345 h 1645496"/>
              <a:gd name="connsiteX11" fmla="*/ 7263442 w 7263442"/>
              <a:gd name="connsiteY11" fmla="*/ 874160 h 1645496"/>
              <a:gd name="connsiteX0" fmla="*/ 0 w 7147382"/>
              <a:gd name="connsiteY0" fmla="*/ 1632082 h 1687426"/>
              <a:gd name="connsiteX1" fmla="*/ 461910 w 7147382"/>
              <a:gd name="connsiteY1" fmla="*/ 165592 h 1687426"/>
              <a:gd name="connsiteX2" fmla="*/ 1117518 w 7147382"/>
              <a:gd name="connsiteY2" fmla="*/ 70702 h 1687426"/>
              <a:gd name="connsiteX3" fmla="*/ 1764499 w 7147382"/>
              <a:gd name="connsiteY3" fmla="*/ 493396 h 1687426"/>
              <a:gd name="connsiteX4" fmla="*/ 2428733 w 7147382"/>
              <a:gd name="connsiteY4" fmla="*/ 1373290 h 1687426"/>
              <a:gd name="connsiteX5" fmla="*/ 3265495 w 7147382"/>
              <a:gd name="connsiteY5" fmla="*/ 1657962 h 1687426"/>
              <a:gd name="connsiteX6" fmla="*/ 4559457 w 7147382"/>
              <a:gd name="connsiteY6" fmla="*/ 1657962 h 1687426"/>
              <a:gd name="connsiteX7" fmla="*/ 5042537 w 7147382"/>
              <a:gd name="connsiteY7" fmla="*/ 1476807 h 1687426"/>
              <a:gd name="connsiteX8" fmla="*/ 5482484 w 7147382"/>
              <a:gd name="connsiteY8" fmla="*/ 907464 h 1687426"/>
              <a:gd name="connsiteX9" fmla="*/ 5931057 w 7147382"/>
              <a:gd name="connsiteY9" fmla="*/ 536528 h 1687426"/>
              <a:gd name="connsiteX10" fmla="*/ 6465895 w 7147382"/>
              <a:gd name="connsiteY10" fmla="*/ 519275 h 1687426"/>
              <a:gd name="connsiteX11" fmla="*/ 7147382 w 7147382"/>
              <a:gd name="connsiteY11" fmla="*/ 916090 h 1687426"/>
              <a:gd name="connsiteX0" fmla="*/ 0 w 7147382"/>
              <a:gd name="connsiteY0" fmla="*/ 1561446 h 1616790"/>
              <a:gd name="connsiteX1" fmla="*/ 587643 w 7147382"/>
              <a:gd name="connsiteY1" fmla="*/ 448639 h 1616790"/>
              <a:gd name="connsiteX2" fmla="*/ 1117518 w 7147382"/>
              <a:gd name="connsiteY2" fmla="*/ 66 h 1616790"/>
              <a:gd name="connsiteX3" fmla="*/ 1764499 w 7147382"/>
              <a:gd name="connsiteY3" fmla="*/ 422760 h 1616790"/>
              <a:gd name="connsiteX4" fmla="*/ 2428733 w 7147382"/>
              <a:gd name="connsiteY4" fmla="*/ 1302654 h 1616790"/>
              <a:gd name="connsiteX5" fmla="*/ 3265495 w 7147382"/>
              <a:gd name="connsiteY5" fmla="*/ 1587326 h 1616790"/>
              <a:gd name="connsiteX6" fmla="*/ 4559457 w 7147382"/>
              <a:gd name="connsiteY6" fmla="*/ 1587326 h 1616790"/>
              <a:gd name="connsiteX7" fmla="*/ 5042537 w 7147382"/>
              <a:gd name="connsiteY7" fmla="*/ 1406171 h 1616790"/>
              <a:gd name="connsiteX8" fmla="*/ 5482484 w 7147382"/>
              <a:gd name="connsiteY8" fmla="*/ 836828 h 1616790"/>
              <a:gd name="connsiteX9" fmla="*/ 5931057 w 7147382"/>
              <a:gd name="connsiteY9" fmla="*/ 465892 h 1616790"/>
              <a:gd name="connsiteX10" fmla="*/ 6465895 w 7147382"/>
              <a:gd name="connsiteY10" fmla="*/ 448639 h 1616790"/>
              <a:gd name="connsiteX11" fmla="*/ 7147382 w 7147382"/>
              <a:gd name="connsiteY11" fmla="*/ 845454 h 1616790"/>
              <a:gd name="connsiteX0" fmla="*/ 0 w 7147382"/>
              <a:gd name="connsiteY0" fmla="*/ 1569421 h 1624765"/>
              <a:gd name="connsiteX1" fmla="*/ 587643 w 7147382"/>
              <a:gd name="connsiteY1" fmla="*/ 456614 h 1624765"/>
              <a:gd name="connsiteX2" fmla="*/ 1117518 w 7147382"/>
              <a:gd name="connsiteY2" fmla="*/ 8041 h 1624765"/>
              <a:gd name="connsiteX3" fmla="*/ 1919247 w 7147382"/>
              <a:gd name="connsiteY3" fmla="*/ 258206 h 1624765"/>
              <a:gd name="connsiteX4" fmla="*/ 2428733 w 7147382"/>
              <a:gd name="connsiteY4" fmla="*/ 1310629 h 1624765"/>
              <a:gd name="connsiteX5" fmla="*/ 3265495 w 7147382"/>
              <a:gd name="connsiteY5" fmla="*/ 1595301 h 1624765"/>
              <a:gd name="connsiteX6" fmla="*/ 4559457 w 7147382"/>
              <a:gd name="connsiteY6" fmla="*/ 1595301 h 1624765"/>
              <a:gd name="connsiteX7" fmla="*/ 5042537 w 7147382"/>
              <a:gd name="connsiteY7" fmla="*/ 1414146 h 1624765"/>
              <a:gd name="connsiteX8" fmla="*/ 5482484 w 7147382"/>
              <a:gd name="connsiteY8" fmla="*/ 844803 h 1624765"/>
              <a:gd name="connsiteX9" fmla="*/ 5931057 w 7147382"/>
              <a:gd name="connsiteY9" fmla="*/ 473867 h 1624765"/>
              <a:gd name="connsiteX10" fmla="*/ 6465895 w 7147382"/>
              <a:gd name="connsiteY10" fmla="*/ 456614 h 1624765"/>
              <a:gd name="connsiteX11" fmla="*/ 7147382 w 7147382"/>
              <a:gd name="connsiteY11" fmla="*/ 853429 h 1624765"/>
              <a:gd name="connsiteX0" fmla="*/ 0 w 7147382"/>
              <a:gd name="connsiteY0" fmla="*/ 1565827 h 1660959"/>
              <a:gd name="connsiteX1" fmla="*/ 587643 w 7147382"/>
              <a:gd name="connsiteY1" fmla="*/ 453020 h 1660959"/>
              <a:gd name="connsiteX2" fmla="*/ 1117518 w 7147382"/>
              <a:gd name="connsiteY2" fmla="*/ 4447 h 1660959"/>
              <a:gd name="connsiteX3" fmla="*/ 1919247 w 7147382"/>
              <a:gd name="connsiteY3" fmla="*/ 254612 h 1660959"/>
              <a:gd name="connsiteX4" fmla="*/ 3028377 w 7147382"/>
              <a:gd name="connsiteY4" fmla="*/ 754944 h 1660959"/>
              <a:gd name="connsiteX5" fmla="*/ 3265495 w 7147382"/>
              <a:gd name="connsiteY5" fmla="*/ 1591707 h 1660959"/>
              <a:gd name="connsiteX6" fmla="*/ 4559457 w 7147382"/>
              <a:gd name="connsiteY6" fmla="*/ 1591707 h 1660959"/>
              <a:gd name="connsiteX7" fmla="*/ 5042537 w 7147382"/>
              <a:gd name="connsiteY7" fmla="*/ 1410552 h 1660959"/>
              <a:gd name="connsiteX8" fmla="*/ 5482484 w 7147382"/>
              <a:gd name="connsiteY8" fmla="*/ 841209 h 1660959"/>
              <a:gd name="connsiteX9" fmla="*/ 5931057 w 7147382"/>
              <a:gd name="connsiteY9" fmla="*/ 470273 h 1660959"/>
              <a:gd name="connsiteX10" fmla="*/ 6465895 w 7147382"/>
              <a:gd name="connsiteY10" fmla="*/ 453020 h 1660959"/>
              <a:gd name="connsiteX11" fmla="*/ 7147382 w 7147382"/>
              <a:gd name="connsiteY11" fmla="*/ 849835 h 1660959"/>
              <a:gd name="connsiteX0" fmla="*/ 0 w 7147382"/>
              <a:gd name="connsiteY0" fmla="*/ 1565827 h 1591733"/>
              <a:gd name="connsiteX1" fmla="*/ 587643 w 7147382"/>
              <a:gd name="connsiteY1" fmla="*/ 453020 h 1591733"/>
              <a:gd name="connsiteX2" fmla="*/ 1117518 w 7147382"/>
              <a:gd name="connsiteY2" fmla="*/ 4447 h 1591733"/>
              <a:gd name="connsiteX3" fmla="*/ 1919247 w 7147382"/>
              <a:gd name="connsiteY3" fmla="*/ 254612 h 1591733"/>
              <a:gd name="connsiteX4" fmla="*/ 3028377 w 7147382"/>
              <a:gd name="connsiteY4" fmla="*/ 754944 h 1591733"/>
              <a:gd name="connsiteX5" fmla="*/ 3923170 w 7147382"/>
              <a:gd name="connsiteY5" fmla="*/ 1401926 h 1591733"/>
              <a:gd name="connsiteX6" fmla="*/ 4559457 w 7147382"/>
              <a:gd name="connsiteY6" fmla="*/ 1591707 h 1591733"/>
              <a:gd name="connsiteX7" fmla="*/ 5042537 w 7147382"/>
              <a:gd name="connsiteY7" fmla="*/ 1410552 h 1591733"/>
              <a:gd name="connsiteX8" fmla="*/ 5482484 w 7147382"/>
              <a:gd name="connsiteY8" fmla="*/ 841209 h 1591733"/>
              <a:gd name="connsiteX9" fmla="*/ 5931057 w 7147382"/>
              <a:gd name="connsiteY9" fmla="*/ 470273 h 1591733"/>
              <a:gd name="connsiteX10" fmla="*/ 6465895 w 7147382"/>
              <a:gd name="connsiteY10" fmla="*/ 453020 h 1591733"/>
              <a:gd name="connsiteX11" fmla="*/ 7147382 w 7147382"/>
              <a:gd name="connsiteY11" fmla="*/ 849835 h 1591733"/>
              <a:gd name="connsiteX0" fmla="*/ 0 w 7147382"/>
              <a:gd name="connsiteY0" fmla="*/ 1565827 h 1592303"/>
              <a:gd name="connsiteX1" fmla="*/ 587643 w 7147382"/>
              <a:gd name="connsiteY1" fmla="*/ 453020 h 1592303"/>
              <a:gd name="connsiteX2" fmla="*/ 1117518 w 7147382"/>
              <a:gd name="connsiteY2" fmla="*/ 4447 h 1592303"/>
              <a:gd name="connsiteX3" fmla="*/ 1919247 w 7147382"/>
              <a:gd name="connsiteY3" fmla="*/ 254612 h 1592303"/>
              <a:gd name="connsiteX4" fmla="*/ 3028377 w 7147382"/>
              <a:gd name="connsiteY4" fmla="*/ 754944 h 1592303"/>
              <a:gd name="connsiteX5" fmla="*/ 3923170 w 7147382"/>
              <a:gd name="connsiteY5" fmla="*/ 1401926 h 1592303"/>
              <a:gd name="connsiteX6" fmla="*/ 4559457 w 7147382"/>
              <a:gd name="connsiteY6" fmla="*/ 1591707 h 1592303"/>
              <a:gd name="connsiteX7" fmla="*/ 5042538 w 7147382"/>
              <a:gd name="connsiteY7" fmla="*/ 1358793 h 1592303"/>
              <a:gd name="connsiteX8" fmla="*/ 5482484 w 7147382"/>
              <a:gd name="connsiteY8" fmla="*/ 841209 h 1592303"/>
              <a:gd name="connsiteX9" fmla="*/ 5931057 w 7147382"/>
              <a:gd name="connsiteY9" fmla="*/ 470273 h 1592303"/>
              <a:gd name="connsiteX10" fmla="*/ 6465895 w 7147382"/>
              <a:gd name="connsiteY10" fmla="*/ 453020 h 1592303"/>
              <a:gd name="connsiteX11" fmla="*/ 7147382 w 7147382"/>
              <a:gd name="connsiteY11" fmla="*/ 849835 h 1592303"/>
              <a:gd name="connsiteX0" fmla="*/ 0 w 7147382"/>
              <a:gd name="connsiteY0" fmla="*/ 1565827 h 1592303"/>
              <a:gd name="connsiteX1" fmla="*/ 587643 w 7147382"/>
              <a:gd name="connsiteY1" fmla="*/ 453020 h 1592303"/>
              <a:gd name="connsiteX2" fmla="*/ 1117518 w 7147382"/>
              <a:gd name="connsiteY2" fmla="*/ 4447 h 1592303"/>
              <a:gd name="connsiteX3" fmla="*/ 1919247 w 7147382"/>
              <a:gd name="connsiteY3" fmla="*/ 254612 h 1592303"/>
              <a:gd name="connsiteX4" fmla="*/ 3028377 w 7147382"/>
              <a:gd name="connsiteY4" fmla="*/ 754944 h 1592303"/>
              <a:gd name="connsiteX5" fmla="*/ 3923170 w 7147382"/>
              <a:gd name="connsiteY5" fmla="*/ 1401926 h 1592303"/>
              <a:gd name="connsiteX6" fmla="*/ 4559457 w 7147382"/>
              <a:gd name="connsiteY6" fmla="*/ 1591707 h 1592303"/>
              <a:gd name="connsiteX7" fmla="*/ 5042538 w 7147382"/>
              <a:gd name="connsiteY7" fmla="*/ 1358793 h 1592303"/>
              <a:gd name="connsiteX8" fmla="*/ 5482484 w 7147382"/>
              <a:gd name="connsiteY8" fmla="*/ 841209 h 1592303"/>
              <a:gd name="connsiteX9" fmla="*/ 6047118 w 7147382"/>
              <a:gd name="connsiteY9" fmla="*/ 168348 h 1592303"/>
              <a:gd name="connsiteX10" fmla="*/ 6465895 w 7147382"/>
              <a:gd name="connsiteY10" fmla="*/ 453020 h 1592303"/>
              <a:gd name="connsiteX11" fmla="*/ 7147382 w 7147382"/>
              <a:gd name="connsiteY11" fmla="*/ 849835 h 1592303"/>
              <a:gd name="connsiteX0" fmla="*/ 0 w 7147382"/>
              <a:gd name="connsiteY0" fmla="*/ 1752949 h 1779425"/>
              <a:gd name="connsiteX1" fmla="*/ 587643 w 7147382"/>
              <a:gd name="connsiteY1" fmla="*/ 640142 h 1779425"/>
              <a:gd name="connsiteX2" fmla="*/ 1117518 w 7147382"/>
              <a:gd name="connsiteY2" fmla="*/ 191569 h 1779425"/>
              <a:gd name="connsiteX3" fmla="*/ 1919247 w 7147382"/>
              <a:gd name="connsiteY3" fmla="*/ 441734 h 1779425"/>
              <a:gd name="connsiteX4" fmla="*/ 3028377 w 7147382"/>
              <a:gd name="connsiteY4" fmla="*/ 942066 h 1779425"/>
              <a:gd name="connsiteX5" fmla="*/ 3923170 w 7147382"/>
              <a:gd name="connsiteY5" fmla="*/ 1589048 h 1779425"/>
              <a:gd name="connsiteX6" fmla="*/ 4559457 w 7147382"/>
              <a:gd name="connsiteY6" fmla="*/ 1778829 h 1779425"/>
              <a:gd name="connsiteX7" fmla="*/ 5042538 w 7147382"/>
              <a:gd name="connsiteY7" fmla="*/ 1545915 h 1779425"/>
              <a:gd name="connsiteX8" fmla="*/ 5482484 w 7147382"/>
              <a:gd name="connsiteY8" fmla="*/ 1028331 h 1779425"/>
              <a:gd name="connsiteX9" fmla="*/ 6047118 w 7147382"/>
              <a:gd name="connsiteY9" fmla="*/ 355470 h 1779425"/>
              <a:gd name="connsiteX10" fmla="*/ 6456224 w 7147382"/>
              <a:gd name="connsiteY10" fmla="*/ 10414 h 1779425"/>
              <a:gd name="connsiteX11" fmla="*/ 7147382 w 7147382"/>
              <a:gd name="connsiteY11" fmla="*/ 1036957 h 1779425"/>
              <a:gd name="connsiteX0" fmla="*/ 0 w 7089352"/>
              <a:gd name="connsiteY0" fmla="*/ 1752949 h 1779425"/>
              <a:gd name="connsiteX1" fmla="*/ 587643 w 7089352"/>
              <a:gd name="connsiteY1" fmla="*/ 640142 h 1779425"/>
              <a:gd name="connsiteX2" fmla="*/ 1117518 w 7089352"/>
              <a:gd name="connsiteY2" fmla="*/ 191569 h 1779425"/>
              <a:gd name="connsiteX3" fmla="*/ 1919247 w 7089352"/>
              <a:gd name="connsiteY3" fmla="*/ 441734 h 1779425"/>
              <a:gd name="connsiteX4" fmla="*/ 3028377 w 7089352"/>
              <a:gd name="connsiteY4" fmla="*/ 942066 h 1779425"/>
              <a:gd name="connsiteX5" fmla="*/ 3923170 w 7089352"/>
              <a:gd name="connsiteY5" fmla="*/ 1589048 h 1779425"/>
              <a:gd name="connsiteX6" fmla="*/ 4559457 w 7089352"/>
              <a:gd name="connsiteY6" fmla="*/ 1778829 h 1779425"/>
              <a:gd name="connsiteX7" fmla="*/ 5042538 w 7089352"/>
              <a:gd name="connsiteY7" fmla="*/ 1545915 h 1779425"/>
              <a:gd name="connsiteX8" fmla="*/ 5482484 w 7089352"/>
              <a:gd name="connsiteY8" fmla="*/ 1028331 h 1779425"/>
              <a:gd name="connsiteX9" fmla="*/ 6047118 w 7089352"/>
              <a:gd name="connsiteY9" fmla="*/ 355470 h 1779425"/>
              <a:gd name="connsiteX10" fmla="*/ 6456224 w 7089352"/>
              <a:gd name="connsiteY10" fmla="*/ 10414 h 1779425"/>
              <a:gd name="connsiteX11" fmla="*/ 7089352 w 7089352"/>
              <a:gd name="connsiteY11" fmla="*/ 200195 h 1779425"/>
              <a:gd name="connsiteX0" fmla="*/ 0 w 7089352"/>
              <a:gd name="connsiteY0" fmla="*/ 1755589 h 1782065"/>
              <a:gd name="connsiteX1" fmla="*/ 587643 w 7089352"/>
              <a:gd name="connsiteY1" fmla="*/ 642782 h 1782065"/>
              <a:gd name="connsiteX2" fmla="*/ 1117518 w 7089352"/>
              <a:gd name="connsiteY2" fmla="*/ 194209 h 1782065"/>
              <a:gd name="connsiteX3" fmla="*/ 1919247 w 7089352"/>
              <a:gd name="connsiteY3" fmla="*/ 444374 h 1782065"/>
              <a:gd name="connsiteX4" fmla="*/ 3028377 w 7089352"/>
              <a:gd name="connsiteY4" fmla="*/ 944706 h 1782065"/>
              <a:gd name="connsiteX5" fmla="*/ 3923170 w 7089352"/>
              <a:gd name="connsiteY5" fmla="*/ 1591688 h 1782065"/>
              <a:gd name="connsiteX6" fmla="*/ 4559457 w 7089352"/>
              <a:gd name="connsiteY6" fmla="*/ 1781469 h 1782065"/>
              <a:gd name="connsiteX7" fmla="*/ 5042538 w 7089352"/>
              <a:gd name="connsiteY7" fmla="*/ 1548555 h 1782065"/>
              <a:gd name="connsiteX8" fmla="*/ 5482484 w 7089352"/>
              <a:gd name="connsiteY8" fmla="*/ 1030971 h 1782065"/>
              <a:gd name="connsiteX9" fmla="*/ 5969745 w 7089352"/>
              <a:gd name="connsiteY9" fmla="*/ 297725 h 1782065"/>
              <a:gd name="connsiteX10" fmla="*/ 6456224 w 7089352"/>
              <a:gd name="connsiteY10" fmla="*/ 13054 h 1782065"/>
              <a:gd name="connsiteX11" fmla="*/ 7089352 w 7089352"/>
              <a:gd name="connsiteY11" fmla="*/ 202835 h 1782065"/>
              <a:gd name="connsiteX0" fmla="*/ 0 w 7089352"/>
              <a:gd name="connsiteY0" fmla="*/ 1755589 h 1782065"/>
              <a:gd name="connsiteX1" fmla="*/ 587643 w 7089352"/>
              <a:gd name="connsiteY1" fmla="*/ 642782 h 1782065"/>
              <a:gd name="connsiteX2" fmla="*/ 1117518 w 7089352"/>
              <a:gd name="connsiteY2" fmla="*/ 194209 h 1782065"/>
              <a:gd name="connsiteX3" fmla="*/ 1919247 w 7089352"/>
              <a:gd name="connsiteY3" fmla="*/ 444374 h 1782065"/>
              <a:gd name="connsiteX4" fmla="*/ 3028377 w 7089352"/>
              <a:gd name="connsiteY4" fmla="*/ 944706 h 1782065"/>
              <a:gd name="connsiteX5" fmla="*/ 3923170 w 7089352"/>
              <a:gd name="connsiteY5" fmla="*/ 1591688 h 1782065"/>
              <a:gd name="connsiteX6" fmla="*/ 4559457 w 7089352"/>
              <a:gd name="connsiteY6" fmla="*/ 1781469 h 1782065"/>
              <a:gd name="connsiteX7" fmla="*/ 5042538 w 7089352"/>
              <a:gd name="connsiteY7" fmla="*/ 1548555 h 1782065"/>
              <a:gd name="connsiteX8" fmla="*/ 5482484 w 7089352"/>
              <a:gd name="connsiteY8" fmla="*/ 1030971 h 1782065"/>
              <a:gd name="connsiteX9" fmla="*/ 5931058 w 7089352"/>
              <a:gd name="connsiteY9" fmla="*/ 297725 h 1782065"/>
              <a:gd name="connsiteX10" fmla="*/ 6456224 w 7089352"/>
              <a:gd name="connsiteY10" fmla="*/ 13054 h 1782065"/>
              <a:gd name="connsiteX11" fmla="*/ 7089352 w 7089352"/>
              <a:gd name="connsiteY11" fmla="*/ 202835 h 1782065"/>
              <a:gd name="connsiteX0" fmla="*/ 0 w 7089352"/>
              <a:gd name="connsiteY0" fmla="*/ 1754753 h 1781229"/>
              <a:gd name="connsiteX1" fmla="*/ 587643 w 7089352"/>
              <a:gd name="connsiteY1" fmla="*/ 641946 h 1781229"/>
              <a:gd name="connsiteX2" fmla="*/ 1117518 w 7089352"/>
              <a:gd name="connsiteY2" fmla="*/ 193373 h 1781229"/>
              <a:gd name="connsiteX3" fmla="*/ 1919247 w 7089352"/>
              <a:gd name="connsiteY3" fmla="*/ 443538 h 1781229"/>
              <a:gd name="connsiteX4" fmla="*/ 3028377 w 7089352"/>
              <a:gd name="connsiteY4" fmla="*/ 943870 h 1781229"/>
              <a:gd name="connsiteX5" fmla="*/ 3923170 w 7089352"/>
              <a:gd name="connsiteY5" fmla="*/ 1590852 h 1781229"/>
              <a:gd name="connsiteX6" fmla="*/ 4559457 w 7089352"/>
              <a:gd name="connsiteY6" fmla="*/ 1780633 h 1781229"/>
              <a:gd name="connsiteX7" fmla="*/ 5042538 w 7089352"/>
              <a:gd name="connsiteY7" fmla="*/ 1547719 h 1781229"/>
              <a:gd name="connsiteX8" fmla="*/ 5482484 w 7089352"/>
              <a:gd name="connsiteY8" fmla="*/ 1030135 h 1781229"/>
              <a:gd name="connsiteX9" fmla="*/ 5931058 w 7089352"/>
              <a:gd name="connsiteY9" fmla="*/ 296889 h 1781229"/>
              <a:gd name="connsiteX10" fmla="*/ 6456224 w 7089352"/>
              <a:gd name="connsiteY10" fmla="*/ 12218 h 1781229"/>
              <a:gd name="connsiteX11" fmla="*/ 7089352 w 7089352"/>
              <a:gd name="connsiteY11" fmla="*/ 201999 h 1781229"/>
              <a:gd name="connsiteX0" fmla="*/ 0 w 7089352"/>
              <a:gd name="connsiteY0" fmla="*/ 1744333 h 1770809"/>
              <a:gd name="connsiteX1" fmla="*/ 587643 w 7089352"/>
              <a:gd name="connsiteY1" fmla="*/ 631526 h 1770809"/>
              <a:gd name="connsiteX2" fmla="*/ 1117518 w 7089352"/>
              <a:gd name="connsiteY2" fmla="*/ 182953 h 1770809"/>
              <a:gd name="connsiteX3" fmla="*/ 1919247 w 7089352"/>
              <a:gd name="connsiteY3" fmla="*/ 433118 h 1770809"/>
              <a:gd name="connsiteX4" fmla="*/ 3028377 w 7089352"/>
              <a:gd name="connsiteY4" fmla="*/ 933450 h 1770809"/>
              <a:gd name="connsiteX5" fmla="*/ 3923170 w 7089352"/>
              <a:gd name="connsiteY5" fmla="*/ 1580432 h 1770809"/>
              <a:gd name="connsiteX6" fmla="*/ 4559457 w 7089352"/>
              <a:gd name="connsiteY6" fmla="*/ 1770213 h 1770809"/>
              <a:gd name="connsiteX7" fmla="*/ 5042538 w 7089352"/>
              <a:gd name="connsiteY7" fmla="*/ 1537299 h 1770809"/>
              <a:gd name="connsiteX8" fmla="*/ 5482484 w 7089352"/>
              <a:gd name="connsiteY8" fmla="*/ 1019715 h 1770809"/>
              <a:gd name="connsiteX9" fmla="*/ 5931058 w 7089352"/>
              <a:gd name="connsiteY9" fmla="*/ 286469 h 1770809"/>
              <a:gd name="connsiteX10" fmla="*/ 6456224 w 7089352"/>
              <a:gd name="connsiteY10" fmla="*/ 1798 h 1770809"/>
              <a:gd name="connsiteX11" fmla="*/ 7089352 w 7089352"/>
              <a:gd name="connsiteY11" fmla="*/ 191579 h 1770809"/>
              <a:gd name="connsiteX0" fmla="*/ 0 w 7089352"/>
              <a:gd name="connsiteY0" fmla="*/ 1744333 h 1770809"/>
              <a:gd name="connsiteX1" fmla="*/ 587643 w 7089352"/>
              <a:gd name="connsiteY1" fmla="*/ 631526 h 1770809"/>
              <a:gd name="connsiteX2" fmla="*/ 1117518 w 7089352"/>
              <a:gd name="connsiteY2" fmla="*/ 182953 h 1770809"/>
              <a:gd name="connsiteX3" fmla="*/ 1919247 w 7089352"/>
              <a:gd name="connsiteY3" fmla="*/ 433118 h 1770809"/>
              <a:gd name="connsiteX4" fmla="*/ 3028377 w 7089352"/>
              <a:gd name="connsiteY4" fmla="*/ 933450 h 1770809"/>
              <a:gd name="connsiteX5" fmla="*/ 3923170 w 7089352"/>
              <a:gd name="connsiteY5" fmla="*/ 1580432 h 1770809"/>
              <a:gd name="connsiteX6" fmla="*/ 4559457 w 7089352"/>
              <a:gd name="connsiteY6" fmla="*/ 1770213 h 1770809"/>
              <a:gd name="connsiteX7" fmla="*/ 5042538 w 7089352"/>
              <a:gd name="connsiteY7" fmla="*/ 1537299 h 1770809"/>
              <a:gd name="connsiteX8" fmla="*/ 5482484 w 7089352"/>
              <a:gd name="connsiteY8" fmla="*/ 1019715 h 1770809"/>
              <a:gd name="connsiteX9" fmla="*/ 5931058 w 7089352"/>
              <a:gd name="connsiteY9" fmla="*/ 286469 h 1770809"/>
              <a:gd name="connsiteX10" fmla="*/ 6456224 w 7089352"/>
              <a:gd name="connsiteY10" fmla="*/ 1798 h 1770809"/>
              <a:gd name="connsiteX11" fmla="*/ 7089352 w 7089352"/>
              <a:gd name="connsiteY11" fmla="*/ 191579 h 1770809"/>
              <a:gd name="connsiteX0" fmla="*/ 0 w 7089352"/>
              <a:gd name="connsiteY0" fmla="*/ 1744333 h 1770809"/>
              <a:gd name="connsiteX1" fmla="*/ 587643 w 7089352"/>
              <a:gd name="connsiteY1" fmla="*/ 631526 h 1770809"/>
              <a:gd name="connsiteX2" fmla="*/ 1117518 w 7089352"/>
              <a:gd name="connsiteY2" fmla="*/ 182953 h 1770809"/>
              <a:gd name="connsiteX3" fmla="*/ 1919247 w 7089352"/>
              <a:gd name="connsiteY3" fmla="*/ 433118 h 1770809"/>
              <a:gd name="connsiteX4" fmla="*/ 3028377 w 7089352"/>
              <a:gd name="connsiteY4" fmla="*/ 933450 h 1770809"/>
              <a:gd name="connsiteX5" fmla="*/ 3923170 w 7089352"/>
              <a:gd name="connsiteY5" fmla="*/ 1580432 h 1770809"/>
              <a:gd name="connsiteX6" fmla="*/ 4559457 w 7089352"/>
              <a:gd name="connsiteY6" fmla="*/ 1770213 h 1770809"/>
              <a:gd name="connsiteX7" fmla="*/ 5042538 w 7089352"/>
              <a:gd name="connsiteY7" fmla="*/ 1537299 h 1770809"/>
              <a:gd name="connsiteX8" fmla="*/ 5482484 w 7089352"/>
              <a:gd name="connsiteY8" fmla="*/ 1019715 h 1770809"/>
              <a:gd name="connsiteX9" fmla="*/ 5931058 w 7089352"/>
              <a:gd name="connsiteY9" fmla="*/ 286469 h 1770809"/>
              <a:gd name="connsiteX10" fmla="*/ 6456224 w 7089352"/>
              <a:gd name="connsiteY10" fmla="*/ 1798 h 1770809"/>
              <a:gd name="connsiteX11" fmla="*/ 7089352 w 7089352"/>
              <a:gd name="connsiteY11" fmla="*/ 191579 h 1770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089352" h="1770809">
                <a:moveTo>
                  <a:pt x="0" y="1744333"/>
                </a:moveTo>
                <a:cubicBezTo>
                  <a:pt x="186187" y="1464693"/>
                  <a:pt x="401390" y="891756"/>
                  <a:pt x="587643" y="631526"/>
                </a:cubicBezTo>
                <a:cubicBezTo>
                  <a:pt x="773896" y="371296"/>
                  <a:pt x="895584" y="216021"/>
                  <a:pt x="1117518" y="182953"/>
                </a:cubicBezTo>
                <a:cubicBezTo>
                  <a:pt x="1339452" y="149885"/>
                  <a:pt x="1600771" y="308035"/>
                  <a:pt x="1919247" y="433118"/>
                </a:cubicBezTo>
                <a:cubicBezTo>
                  <a:pt x="2237723" y="558201"/>
                  <a:pt x="2694390" y="742231"/>
                  <a:pt x="3028377" y="933450"/>
                </a:cubicBezTo>
                <a:cubicBezTo>
                  <a:pt x="3362364" y="1124669"/>
                  <a:pt x="3667990" y="1440972"/>
                  <a:pt x="3923170" y="1580432"/>
                </a:cubicBezTo>
                <a:cubicBezTo>
                  <a:pt x="4178350" y="1719892"/>
                  <a:pt x="4372896" y="1777402"/>
                  <a:pt x="4559457" y="1770213"/>
                </a:cubicBezTo>
                <a:cubicBezTo>
                  <a:pt x="4746018" y="1763024"/>
                  <a:pt x="4888700" y="1662382"/>
                  <a:pt x="5042538" y="1537299"/>
                </a:cubicBezTo>
                <a:cubicBezTo>
                  <a:pt x="5196376" y="1412216"/>
                  <a:pt x="5334397" y="1228187"/>
                  <a:pt x="5482484" y="1019715"/>
                </a:cubicBezTo>
                <a:cubicBezTo>
                  <a:pt x="5630571" y="811243"/>
                  <a:pt x="5797783" y="438869"/>
                  <a:pt x="5931058" y="286469"/>
                </a:cubicBezTo>
                <a:cubicBezTo>
                  <a:pt x="6064333" y="134069"/>
                  <a:pt x="6243832" y="-18330"/>
                  <a:pt x="6456224" y="1798"/>
                </a:cubicBezTo>
                <a:cubicBezTo>
                  <a:pt x="6697634" y="13298"/>
                  <a:pt x="6916824" y="82311"/>
                  <a:pt x="7089352" y="191579"/>
                </a:cubicBezTo>
              </a:path>
            </a:pathLst>
          </a:cu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4C6A0D9-2660-C9CC-4584-83B2F350D8C9}"/>
              </a:ext>
            </a:extLst>
          </p:cNvPr>
          <p:cNvCxnSpPr>
            <a:cxnSpLocks/>
          </p:cNvCxnSpPr>
          <p:nvPr/>
        </p:nvCxnSpPr>
        <p:spPr>
          <a:xfrm>
            <a:off x="2855344" y="4955575"/>
            <a:ext cx="0" cy="714062"/>
          </a:xfrm>
          <a:prstGeom prst="line">
            <a:avLst/>
          </a:prstGeom>
          <a:ln w="38100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42EBB46-16B9-651C-1244-BD0FC42CAF80}"/>
              </a:ext>
            </a:extLst>
          </p:cNvPr>
          <p:cNvCxnSpPr>
            <a:cxnSpLocks/>
          </p:cNvCxnSpPr>
          <p:nvPr/>
        </p:nvCxnSpPr>
        <p:spPr>
          <a:xfrm>
            <a:off x="9294760" y="3292244"/>
            <a:ext cx="0" cy="2377393"/>
          </a:xfrm>
          <a:prstGeom prst="line">
            <a:avLst/>
          </a:prstGeom>
          <a:ln w="38100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E39FCC3-039A-6797-0D8E-9BC5157E2CF4}"/>
                  </a:ext>
                </a:extLst>
              </p:cNvPr>
              <p:cNvSpPr txBox="1"/>
              <p:nvPr/>
            </p:nvSpPr>
            <p:spPr>
              <a:xfrm>
                <a:off x="2540020" y="5638786"/>
                <a:ext cx="63064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00B0F0"/>
                          </a:solidFill>
                          <a:effectLst/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E39FCC3-039A-6797-0D8E-9BC5157E2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0020" y="5638786"/>
                <a:ext cx="630648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4AF2AE7-CE79-AC5B-8B23-8517311451ED}"/>
                  </a:ext>
                </a:extLst>
              </p:cNvPr>
              <p:cNvSpPr txBox="1"/>
              <p:nvPr/>
            </p:nvSpPr>
            <p:spPr>
              <a:xfrm>
                <a:off x="8979436" y="5669637"/>
                <a:ext cx="63064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00B0F0"/>
                          </a:solidFill>
                          <a:effectLst/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4AF2AE7-CE79-AC5B-8B23-8517311451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9436" y="5669637"/>
                <a:ext cx="630648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E7D16AF-91B9-E484-DBF1-D5314714AE88}"/>
              </a:ext>
            </a:extLst>
          </p:cNvPr>
          <p:cNvCxnSpPr>
            <a:cxnSpLocks/>
          </p:cNvCxnSpPr>
          <p:nvPr/>
        </p:nvCxnSpPr>
        <p:spPr>
          <a:xfrm flipV="1">
            <a:off x="2847975" y="4343400"/>
            <a:ext cx="223838" cy="45720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2114ED1-99A1-68C1-1AAB-92BC4F569D7F}"/>
                  </a:ext>
                </a:extLst>
              </p:cNvPr>
              <p:cNvSpPr txBox="1"/>
              <p:nvPr/>
            </p:nvSpPr>
            <p:spPr>
              <a:xfrm>
                <a:off x="10054771" y="5223375"/>
                <a:ext cx="87544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2114ED1-99A1-68C1-1AAB-92BC4F569D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4771" y="5223375"/>
                <a:ext cx="875440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77028D75-C55D-9F01-110D-0802D6CD98DE}"/>
                  </a:ext>
                </a:extLst>
              </p:cNvPr>
              <p:cNvSpPr txBox="1"/>
              <p:nvPr/>
            </p:nvSpPr>
            <p:spPr>
              <a:xfrm>
                <a:off x="1796522" y="2033557"/>
                <a:ext cx="87544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77028D75-C55D-9F01-110D-0802D6CD98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6522" y="2033557"/>
                <a:ext cx="875440" cy="461665"/>
              </a:xfrm>
              <a:prstGeom prst="rect">
                <a:avLst/>
              </a:prstGeom>
              <a:blipFill>
                <a:blip r:embed="rId5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Oval 27">
            <a:extLst>
              <a:ext uri="{FF2B5EF4-FFF2-40B4-BE49-F238E27FC236}">
                <a16:creationId xmlns:a16="http://schemas.microsoft.com/office/drawing/2014/main" id="{0C0DEED9-626D-BC0C-5F1E-341E58C019B1}"/>
              </a:ext>
            </a:extLst>
          </p:cNvPr>
          <p:cNvSpPr/>
          <p:nvPr/>
        </p:nvSpPr>
        <p:spPr>
          <a:xfrm>
            <a:off x="2750592" y="4696205"/>
            <a:ext cx="189780" cy="19581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4" name="Straight Connector 1033">
            <a:extLst>
              <a:ext uri="{FF2B5EF4-FFF2-40B4-BE49-F238E27FC236}">
                <a16:creationId xmlns:a16="http://schemas.microsoft.com/office/drawing/2014/main" id="{4DFD9BB5-FA4B-AD12-7EF2-0BF5EDA7D92F}"/>
              </a:ext>
            </a:extLst>
          </p:cNvPr>
          <p:cNvCxnSpPr>
            <a:cxnSpLocks/>
          </p:cNvCxnSpPr>
          <p:nvPr/>
        </p:nvCxnSpPr>
        <p:spPr>
          <a:xfrm flipV="1">
            <a:off x="3073400" y="3832225"/>
            <a:ext cx="225425" cy="511175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Straight Connector 1036">
            <a:extLst>
              <a:ext uri="{FF2B5EF4-FFF2-40B4-BE49-F238E27FC236}">
                <a16:creationId xmlns:a16="http://schemas.microsoft.com/office/drawing/2014/main" id="{C46C50C2-FDEA-B4F7-23D6-E22A5437456F}"/>
              </a:ext>
            </a:extLst>
          </p:cNvPr>
          <p:cNvCxnSpPr>
            <a:cxnSpLocks/>
          </p:cNvCxnSpPr>
          <p:nvPr/>
        </p:nvCxnSpPr>
        <p:spPr>
          <a:xfrm flipV="1">
            <a:off x="3298825" y="3444875"/>
            <a:ext cx="241300" cy="390525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0" name="Straight Connector 1039">
            <a:extLst>
              <a:ext uri="{FF2B5EF4-FFF2-40B4-BE49-F238E27FC236}">
                <a16:creationId xmlns:a16="http://schemas.microsoft.com/office/drawing/2014/main" id="{17B046B2-012A-7940-1655-211BFD65E129}"/>
              </a:ext>
            </a:extLst>
          </p:cNvPr>
          <p:cNvCxnSpPr>
            <a:cxnSpLocks/>
          </p:cNvCxnSpPr>
          <p:nvPr/>
        </p:nvCxnSpPr>
        <p:spPr>
          <a:xfrm flipV="1">
            <a:off x="3549650" y="3219450"/>
            <a:ext cx="215900" cy="225425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Straight Connector 1042">
            <a:extLst>
              <a:ext uri="{FF2B5EF4-FFF2-40B4-BE49-F238E27FC236}">
                <a16:creationId xmlns:a16="http://schemas.microsoft.com/office/drawing/2014/main" id="{45BF3C36-9405-9EA4-DDF6-6A8232547D38}"/>
              </a:ext>
            </a:extLst>
          </p:cNvPr>
          <p:cNvCxnSpPr>
            <a:cxnSpLocks/>
          </p:cNvCxnSpPr>
          <p:nvPr/>
        </p:nvCxnSpPr>
        <p:spPr>
          <a:xfrm flipV="1">
            <a:off x="3768725" y="3171825"/>
            <a:ext cx="222250" cy="47625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6" name="Straight Connector 1045">
            <a:extLst>
              <a:ext uri="{FF2B5EF4-FFF2-40B4-BE49-F238E27FC236}">
                <a16:creationId xmlns:a16="http://schemas.microsoft.com/office/drawing/2014/main" id="{27324567-98BE-822B-74D0-0DDE338F7D8C}"/>
              </a:ext>
            </a:extLst>
          </p:cNvPr>
          <p:cNvCxnSpPr>
            <a:cxnSpLocks/>
          </p:cNvCxnSpPr>
          <p:nvPr/>
        </p:nvCxnSpPr>
        <p:spPr>
          <a:xfrm>
            <a:off x="3994150" y="3171825"/>
            <a:ext cx="228600" cy="7620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9" name="Straight Connector 1048">
            <a:extLst>
              <a:ext uri="{FF2B5EF4-FFF2-40B4-BE49-F238E27FC236}">
                <a16:creationId xmlns:a16="http://schemas.microsoft.com/office/drawing/2014/main" id="{59327490-C588-936E-17BC-7DECEB2E44E6}"/>
              </a:ext>
            </a:extLst>
          </p:cNvPr>
          <p:cNvCxnSpPr>
            <a:cxnSpLocks/>
          </p:cNvCxnSpPr>
          <p:nvPr/>
        </p:nvCxnSpPr>
        <p:spPr>
          <a:xfrm>
            <a:off x="4219575" y="3248025"/>
            <a:ext cx="234950" cy="104775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2" name="Straight Connector 1051">
            <a:extLst>
              <a:ext uri="{FF2B5EF4-FFF2-40B4-BE49-F238E27FC236}">
                <a16:creationId xmlns:a16="http://schemas.microsoft.com/office/drawing/2014/main" id="{CBAE7092-CFB3-2E5F-5F69-9D0AA5C71663}"/>
              </a:ext>
            </a:extLst>
          </p:cNvPr>
          <p:cNvCxnSpPr>
            <a:cxnSpLocks/>
          </p:cNvCxnSpPr>
          <p:nvPr/>
        </p:nvCxnSpPr>
        <p:spPr>
          <a:xfrm>
            <a:off x="4457700" y="3355975"/>
            <a:ext cx="225425" cy="104775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5" name="Straight Connector 1054">
            <a:extLst>
              <a:ext uri="{FF2B5EF4-FFF2-40B4-BE49-F238E27FC236}">
                <a16:creationId xmlns:a16="http://schemas.microsoft.com/office/drawing/2014/main" id="{4B9BD512-44EA-E3D1-D5EB-6E8BD592D6FA}"/>
              </a:ext>
            </a:extLst>
          </p:cNvPr>
          <p:cNvCxnSpPr>
            <a:cxnSpLocks/>
          </p:cNvCxnSpPr>
          <p:nvPr/>
        </p:nvCxnSpPr>
        <p:spPr>
          <a:xfrm>
            <a:off x="4686300" y="3463925"/>
            <a:ext cx="222250" cy="8890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8" name="Straight Connector 1057">
            <a:extLst>
              <a:ext uri="{FF2B5EF4-FFF2-40B4-BE49-F238E27FC236}">
                <a16:creationId xmlns:a16="http://schemas.microsoft.com/office/drawing/2014/main" id="{CD307441-4080-03FB-A4C0-7964796261C8}"/>
              </a:ext>
            </a:extLst>
          </p:cNvPr>
          <p:cNvCxnSpPr>
            <a:cxnSpLocks/>
          </p:cNvCxnSpPr>
          <p:nvPr/>
        </p:nvCxnSpPr>
        <p:spPr>
          <a:xfrm>
            <a:off x="4908550" y="3556000"/>
            <a:ext cx="231775" cy="10795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2" name="Straight Connector 1061">
            <a:extLst>
              <a:ext uri="{FF2B5EF4-FFF2-40B4-BE49-F238E27FC236}">
                <a16:creationId xmlns:a16="http://schemas.microsoft.com/office/drawing/2014/main" id="{E88E316D-2803-F026-5094-56A66BFB8B57}"/>
              </a:ext>
            </a:extLst>
          </p:cNvPr>
          <p:cNvCxnSpPr>
            <a:cxnSpLocks/>
          </p:cNvCxnSpPr>
          <p:nvPr/>
        </p:nvCxnSpPr>
        <p:spPr>
          <a:xfrm>
            <a:off x="5143500" y="3667125"/>
            <a:ext cx="228600" cy="117475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5" name="Straight Connector 1064">
            <a:extLst>
              <a:ext uri="{FF2B5EF4-FFF2-40B4-BE49-F238E27FC236}">
                <a16:creationId xmlns:a16="http://schemas.microsoft.com/office/drawing/2014/main" id="{22CCC219-3C3B-BE59-C00A-FF309CBDF808}"/>
              </a:ext>
            </a:extLst>
          </p:cNvPr>
          <p:cNvCxnSpPr>
            <a:cxnSpLocks/>
          </p:cNvCxnSpPr>
          <p:nvPr/>
        </p:nvCxnSpPr>
        <p:spPr>
          <a:xfrm>
            <a:off x="5375275" y="3784600"/>
            <a:ext cx="225425" cy="130175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8" name="Straight Connector 1067">
            <a:extLst>
              <a:ext uri="{FF2B5EF4-FFF2-40B4-BE49-F238E27FC236}">
                <a16:creationId xmlns:a16="http://schemas.microsoft.com/office/drawing/2014/main" id="{F4A3C048-7295-5956-0776-CE5F969AAD9A}"/>
              </a:ext>
            </a:extLst>
          </p:cNvPr>
          <p:cNvCxnSpPr>
            <a:cxnSpLocks/>
          </p:cNvCxnSpPr>
          <p:nvPr/>
        </p:nvCxnSpPr>
        <p:spPr>
          <a:xfrm>
            <a:off x="5600700" y="3917950"/>
            <a:ext cx="234950" cy="16510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1" name="Straight Connector 1070">
            <a:extLst>
              <a:ext uri="{FF2B5EF4-FFF2-40B4-BE49-F238E27FC236}">
                <a16:creationId xmlns:a16="http://schemas.microsoft.com/office/drawing/2014/main" id="{93F45916-A64F-0240-EC98-4C864277353E}"/>
              </a:ext>
            </a:extLst>
          </p:cNvPr>
          <p:cNvCxnSpPr>
            <a:cxnSpLocks/>
          </p:cNvCxnSpPr>
          <p:nvPr/>
        </p:nvCxnSpPr>
        <p:spPr>
          <a:xfrm>
            <a:off x="5832475" y="4089400"/>
            <a:ext cx="234950" cy="19050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4" name="Straight Connector 1073">
            <a:extLst>
              <a:ext uri="{FF2B5EF4-FFF2-40B4-BE49-F238E27FC236}">
                <a16:creationId xmlns:a16="http://schemas.microsoft.com/office/drawing/2014/main" id="{63353EC9-6E07-30C1-1D1A-CD6AEF822BEA}"/>
              </a:ext>
            </a:extLst>
          </p:cNvPr>
          <p:cNvCxnSpPr>
            <a:cxnSpLocks/>
          </p:cNvCxnSpPr>
          <p:nvPr/>
        </p:nvCxnSpPr>
        <p:spPr>
          <a:xfrm>
            <a:off x="6064250" y="4283075"/>
            <a:ext cx="234950" cy="19685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7" name="Straight Connector 1076">
            <a:extLst>
              <a:ext uri="{FF2B5EF4-FFF2-40B4-BE49-F238E27FC236}">
                <a16:creationId xmlns:a16="http://schemas.microsoft.com/office/drawing/2014/main" id="{136949BA-0BFC-4EF5-287C-E52F1AA3EBA3}"/>
              </a:ext>
            </a:extLst>
          </p:cNvPr>
          <p:cNvCxnSpPr>
            <a:cxnSpLocks/>
          </p:cNvCxnSpPr>
          <p:nvPr/>
        </p:nvCxnSpPr>
        <p:spPr>
          <a:xfrm>
            <a:off x="6296025" y="4479925"/>
            <a:ext cx="234950" cy="15240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0" name="Straight Connector 1079">
            <a:extLst>
              <a:ext uri="{FF2B5EF4-FFF2-40B4-BE49-F238E27FC236}">
                <a16:creationId xmlns:a16="http://schemas.microsoft.com/office/drawing/2014/main" id="{303D5367-B1B9-2308-D532-90B8CF932E58}"/>
              </a:ext>
            </a:extLst>
          </p:cNvPr>
          <p:cNvCxnSpPr>
            <a:cxnSpLocks/>
          </p:cNvCxnSpPr>
          <p:nvPr/>
        </p:nvCxnSpPr>
        <p:spPr>
          <a:xfrm>
            <a:off x="6527800" y="4635500"/>
            <a:ext cx="228600" cy="92075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3" name="Straight Connector 1082">
            <a:extLst>
              <a:ext uri="{FF2B5EF4-FFF2-40B4-BE49-F238E27FC236}">
                <a16:creationId xmlns:a16="http://schemas.microsoft.com/office/drawing/2014/main" id="{2C347C00-4C6D-C050-C008-842AB430768B}"/>
              </a:ext>
            </a:extLst>
          </p:cNvPr>
          <p:cNvCxnSpPr>
            <a:cxnSpLocks/>
          </p:cNvCxnSpPr>
          <p:nvPr/>
        </p:nvCxnSpPr>
        <p:spPr>
          <a:xfrm>
            <a:off x="6753225" y="4727575"/>
            <a:ext cx="231775" cy="3175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6" name="Straight Connector 1085">
            <a:extLst>
              <a:ext uri="{FF2B5EF4-FFF2-40B4-BE49-F238E27FC236}">
                <a16:creationId xmlns:a16="http://schemas.microsoft.com/office/drawing/2014/main" id="{D0B411C0-8527-2E04-B1E4-BFE68476A0F8}"/>
              </a:ext>
            </a:extLst>
          </p:cNvPr>
          <p:cNvCxnSpPr>
            <a:cxnSpLocks/>
          </p:cNvCxnSpPr>
          <p:nvPr/>
        </p:nvCxnSpPr>
        <p:spPr>
          <a:xfrm flipV="1">
            <a:off x="6985000" y="4695825"/>
            <a:ext cx="231775" cy="6350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9" name="Straight Connector 1088">
            <a:extLst>
              <a:ext uri="{FF2B5EF4-FFF2-40B4-BE49-F238E27FC236}">
                <a16:creationId xmlns:a16="http://schemas.microsoft.com/office/drawing/2014/main" id="{D5B2DB68-A4B2-9D41-A633-91EDA7708AF5}"/>
              </a:ext>
            </a:extLst>
          </p:cNvPr>
          <p:cNvCxnSpPr>
            <a:cxnSpLocks/>
          </p:cNvCxnSpPr>
          <p:nvPr/>
        </p:nvCxnSpPr>
        <p:spPr>
          <a:xfrm flipV="1">
            <a:off x="7216775" y="4514850"/>
            <a:ext cx="231775" cy="18415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3" name="Straight Connector 1092">
            <a:extLst>
              <a:ext uri="{FF2B5EF4-FFF2-40B4-BE49-F238E27FC236}">
                <a16:creationId xmlns:a16="http://schemas.microsoft.com/office/drawing/2014/main" id="{6D1BE135-0BB1-EB04-7EF0-4568E326AC8C}"/>
              </a:ext>
            </a:extLst>
          </p:cNvPr>
          <p:cNvCxnSpPr>
            <a:cxnSpLocks/>
          </p:cNvCxnSpPr>
          <p:nvPr/>
        </p:nvCxnSpPr>
        <p:spPr>
          <a:xfrm flipV="1">
            <a:off x="7445375" y="4251325"/>
            <a:ext cx="231775" cy="269875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6" name="Straight Connector 1095">
            <a:extLst>
              <a:ext uri="{FF2B5EF4-FFF2-40B4-BE49-F238E27FC236}">
                <a16:creationId xmlns:a16="http://schemas.microsoft.com/office/drawing/2014/main" id="{57C9C074-2D7A-7DF5-1370-0EFDD9C847A8}"/>
              </a:ext>
            </a:extLst>
          </p:cNvPr>
          <p:cNvCxnSpPr>
            <a:cxnSpLocks/>
          </p:cNvCxnSpPr>
          <p:nvPr/>
        </p:nvCxnSpPr>
        <p:spPr>
          <a:xfrm flipV="1">
            <a:off x="7670800" y="3902075"/>
            <a:ext cx="222250" cy="34925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9" name="Straight Connector 1098">
            <a:extLst>
              <a:ext uri="{FF2B5EF4-FFF2-40B4-BE49-F238E27FC236}">
                <a16:creationId xmlns:a16="http://schemas.microsoft.com/office/drawing/2014/main" id="{B4ED285D-CA89-C1F0-C02B-36AD0F0785B4}"/>
              </a:ext>
            </a:extLst>
          </p:cNvPr>
          <p:cNvCxnSpPr>
            <a:cxnSpLocks/>
          </p:cNvCxnSpPr>
          <p:nvPr/>
        </p:nvCxnSpPr>
        <p:spPr>
          <a:xfrm flipV="1">
            <a:off x="7896225" y="3448050"/>
            <a:ext cx="238125" cy="460375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2" name="Straight Connector 1101">
            <a:extLst>
              <a:ext uri="{FF2B5EF4-FFF2-40B4-BE49-F238E27FC236}">
                <a16:creationId xmlns:a16="http://schemas.microsoft.com/office/drawing/2014/main" id="{25648A35-A0E3-4D0E-154F-71AA797409DC}"/>
              </a:ext>
            </a:extLst>
          </p:cNvPr>
          <p:cNvCxnSpPr>
            <a:cxnSpLocks/>
          </p:cNvCxnSpPr>
          <p:nvPr/>
        </p:nvCxnSpPr>
        <p:spPr>
          <a:xfrm flipV="1">
            <a:off x="8140700" y="3140075"/>
            <a:ext cx="219075" cy="301625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5" name="Straight Connector 1104">
            <a:extLst>
              <a:ext uri="{FF2B5EF4-FFF2-40B4-BE49-F238E27FC236}">
                <a16:creationId xmlns:a16="http://schemas.microsoft.com/office/drawing/2014/main" id="{097647AC-48CF-C355-47C8-A42A4CEBA6BC}"/>
              </a:ext>
            </a:extLst>
          </p:cNvPr>
          <p:cNvCxnSpPr>
            <a:cxnSpLocks/>
          </p:cNvCxnSpPr>
          <p:nvPr/>
        </p:nvCxnSpPr>
        <p:spPr>
          <a:xfrm flipV="1">
            <a:off x="8359775" y="3003550"/>
            <a:ext cx="238125" cy="13335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0" name="Straight Connector 1109">
            <a:extLst>
              <a:ext uri="{FF2B5EF4-FFF2-40B4-BE49-F238E27FC236}">
                <a16:creationId xmlns:a16="http://schemas.microsoft.com/office/drawing/2014/main" id="{E547847A-33EB-FB7D-3F32-2F78B667FDC4}"/>
              </a:ext>
            </a:extLst>
          </p:cNvPr>
          <p:cNvCxnSpPr>
            <a:cxnSpLocks/>
          </p:cNvCxnSpPr>
          <p:nvPr/>
        </p:nvCxnSpPr>
        <p:spPr>
          <a:xfrm>
            <a:off x="8601075" y="3003550"/>
            <a:ext cx="231775" cy="9525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3" name="Straight Connector 1112">
            <a:extLst>
              <a:ext uri="{FF2B5EF4-FFF2-40B4-BE49-F238E27FC236}">
                <a16:creationId xmlns:a16="http://schemas.microsoft.com/office/drawing/2014/main" id="{DEB52656-E8EA-5BF9-4815-558AD20FC3B6}"/>
              </a:ext>
            </a:extLst>
          </p:cNvPr>
          <p:cNvCxnSpPr>
            <a:cxnSpLocks/>
          </p:cNvCxnSpPr>
          <p:nvPr/>
        </p:nvCxnSpPr>
        <p:spPr>
          <a:xfrm>
            <a:off x="8829675" y="3006725"/>
            <a:ext cx="228600" cy="6350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6" name="Straight Connector 1115">
            <a:extLst>
              <a:ext uri="{FF2B5EF4-FFF2-40B4-BE49-F238E27FC236}">
                <a16:creationId xmlns:a16="http://schemas.microsoft.com/office/drawing/2014/main" id="{F33AA784-6B56-399E-45BC-B11D7EB8BD05}"/>
              </a:ext>
            </a:extLst>
          </p:cNvPr>
          <p:cNvCxnSpPr>
            <a:cxnSpLocks/>
          </p:cNvCxnSpPr>
          <p:nvPr/>
        </p:nvCxnSpPr>
        <p:spPr>
          <a:xfrm>
            <a:off x="9055100" y="3070225"/>
            <a:ext cx="231775" cy="123825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894A31BB-245B-E34C-358F-63606A434AA1}"/>
              </a:ext>
            </a:extLst>
          </p:cNvPr>
          <p:cNvSpPr/>
          <p:nvPr/>
        </p:nvSpPr>
        <p:spPr>
          <a:xfrm>
            <a:off x="3004937" y="4276788"/>
            <a:ext cx="135557" cy="13176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E20912B6-D5D5-A126-B616-59B7E5EFF20F}"/>
              </a:ext>
            </a:extLst>
          </p:cNvPr>
          <p:cNvSpPr/>
          <p:nvPr/>
        </p:nvSpPr>
        <p:spPr>
          <a:xfrm>
            <a:off x="3230362" y="3767201"/>
            <a:ext cx="135557" cy="13176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1A86252F-8C9A-BF28-8266-F8930327C992}"/>
              </a:ext>
            </a:extLst>
          </p:cNvPr>
          <p:cNvSpPr/>
          <p:nvPr/>
        </p:nvSpPr>
        <p:spPr>
          <a:xfrm>
            <a:off x="3469690" y="3381439"/>
            <a:ext cx="135557" cy="13176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309BC14B-4E1D-4779-7D6B-BF197BC7D025}"/>
              </a:ext>
            </a:extLst>
          </p:cNvPr>
          <p:cNvSpPr/>
          <p:nvPr/>
        </p:nvSpPr>
        <p:spPr>
          <a:xfrm>
            <a:off x="3697881" y="3157601"/>
            <a:ext cx="135557" cy="13176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FF5428A9-1FF7-CA28-7696-0CCB3988B7DC}"/>
              </a:ext>
            </a:extLst>
          </p:cNvPr>
          <p:cNvSpPr/>
          <p:nvPr/>
        </p:nvSpPr>
        <p:spPr>
          <a:xfrm>
            <a:off x="3926481" y="3107595"/>
            <a:ext cx="135557" cy="13176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BF386B02-236A-EAAF-117E-7ECA225A45FA}"/>
              </a:ext>
            </a:extLst>
          </p:cNvPr>
          <p:cNvSpPr/>
          <p:nvPr/>
        </p:nvSpPr>
        <p:spPr>
          <a:xfrm>
            <a:off x="4157462" y="3181413"/>
            <a:ext cx="135557" cy="13176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35BE6C50-1043-C238-86FD-07981C0E9417}"/>
              </a:ext>
            </a:extLst>
          </p:cNvPr>
          <p:cNvSpPr/>
          <p:nvPr/>
        </p:nvSpPr>
        <p:spPr>
          <a:xfrm>
            <a:off x="4390824" y="3288570"/>
            <a:ext cx="135557" cy="13176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720BEA34-2E49-D160-0138-120E13CDFBE0}"/>
              </a:ext>
            </a:extLst>
          </p:cNvPr>
          <p:cNvSpPr/>
          <p:nvPr/>
        </p:nvSpPr>
        <p:spPr>
          <a:xfrm>
            <a:off x="4617043" y="3395726"/>
            <a:ext cx="135557" cy="13176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405284A0-EAA2-CD97-575F-5F3690FB5D6D}"/>
              </a:ext>
            </a:extLst>
          </p:cNvPr>
          <p:cNvSpPr/>
          <p:nvPr/>
        </p:nvSpPr>
        <p:spPr>
          <a:xfrm>
            <a:off x="4840881" y="3493357"/>
            <a:ext cx="135557" cy="13176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9BB6A73E-2CBC-AA6A-1CF6-734E25DB1655}"/>
              </a:ext>
            </a:extLst>
          </p:cNvPr>
          <p:cNvSpPr/>
          <p:nvPr/>
        </p:nvSpPr>
        <p:spPr>
          <a:xfrm>
            <a:off x="5069481" y="3600513"/>
            <a:ext cx="135557" cy="13176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3F8F63AB-39D0-E9BF-02E6-2F398657DEC9}"/>
              </a:ext>
            </a:extLst>
          </p:cNvPr>
          <p:cNvSpPr/>
          <p:nvPr/>
        </p:nvSpPr>
        <p:spPr>
          <a:xfrm>
            <a:off x="5305225" y="3717194"/>
            <a:ext cx="135557" cy="13176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F83B8616-AB76-F508-25EB-4EDC81CE27A5}"/>
              </a:ext>
            </a:extLst>
          </p:cNvPr>
          <p:cNvSpPr/>
          <p:nvPr/>
        </p:nvSpPr>
        <p:spPr>
          <a:xfrm>
            <a:off x="5533825" y="3848163"/>
            <a:ext cx="135557" cy="13176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93CEE13C-4854-C69F-0C53-1EE732E51D15}"/>
              </a:ext>
            </a:extLst>
          </p:cNvPr>
          <p:cNvSpPr/>
          <p:nvPr/>
        </p:nvSpPr>
        <p:spPr>
          <a:xfrm>
            <a:off x="5767344" y="4021351"/>
            <a:ext cx="135557" cy="13176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A53CA57E-EC4E-FD40-B8A9-08A80FC14ADD}"/>
              </a:ext>
            </a:extLst>
          </p:cNvPr>
          <p:cNvSpPr/>
          <p:nvPr/>
        </p:nvSpPr>
        <p:spPr>
          <a:xfrm>
            <a:off x="5998169" y="4217257"/>
            <a:ext cx="135557" cy="13176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70DB8209-F7AC-8F3A-BCF8-ED32200C6A6D}"/>
              </a:ext>
            </a:extLst>
          </p:cNvPr>
          <p:cNvSpPr/>
          <p:nvPr/>
        </p:nvSpPr>
        <p:spPr>
          <a:xfrm>
            <a:off x="6228881" y="4415058"/>
            <a:ext cx="135557" cy="13176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A39DB016-BF66-C8A2-3234-A9CCBCD5A719}"/>
              </a:ext>
            </a:extLst>
          </p:cNvPr>
          <p:cNvSpPr/>
          <p:nvPr/>
        </p:nvSpPr>
        <p:spPr>
          <a:xfrm>
            <a:off x="6460131" y="4567301"/>
            <a:ext cx="135557" cy="13176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049CA671-BCCD-CD43-813F-C9A3FB348337}"/>
              </a:ext>
            </a:extLst>
          </p:cNvPr>
          <p:cNvSpPr/>
          <p:nvPr/>
        </p:nvSpPr>
        <p:spPr>
          <a:xfrm>
            <a:off x="6683968" y="4662550"/>
            <a:ext cx="135557" cy="13176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C375AC0C-EFF1-E994-01A6-6317C7A9882E}"/>
              </a:ext>
            </a:extLst>
          </p:cNvPr>
          <p:cNvSpPr/>
          <p:nvPr/>
        </p:nvSpPr>
        <p:spPr>
          <a:xfrm>
            <a:off x="6914950" y="4693507"/>
            <a:ext cx="135557" cy="13176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6196AA00-0305-B887-344D-D7D06196D34E}"/>
              </a:ext>
            </a:extLst>
          </p:cNvPr>
          <p:cNvSpPr/>
          <p:nvPr/>
        </p:nvSpPr>
        <p:spPr>
          <a:xfrm>
            <a:off x="7148312" y="4633975"/>
            <a:ext cx="135557" cy="13176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8FDF47D4-DEEB-1323-1354-AF652FC175C9}"/>
              </a:ext>
            </a:extLst>
          </p:cNvPr>
          <p:cNvSpPr/>
          <p:nvPr/>
        </p:nvSpPr>
        <p:spPr>
          <a:xfrm>
            <a:off x="7376226" y="4453644"/>
            <a:ext cx="135557" cy="13176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2282BA96-69CE-6D89-7A06-707F30ACCB37}"/>
              </a:ext>
            </a:extLst>
          </p:cNvPr>
          <p:cNvSpPr/>
          <p:nvPr/>
        </p:nvSpPr>
        <p:spPr>
          <a:xfrm>
            <a:off x="7603130" y="4188682"/>
            <a:ext cx="135557" cy="13176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BD36E1A7-0720-0A5C-F030-FBFE8E3EE5EF}"/>
              </a:ext>
            </a:extLst>
          </p:cNvPr>
          <p:cNvSpPr/>
          <p:nvPr/>
        </p:nvSpPr>
        <p:spPr>
          <a:xfrm>
            <a:off x="7822206" y="3843401"/>
            <a:ext cx="135557" cy="13176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85C03F0C-FCEA-7607-654E-7FD60C97C7F9}"/>
              </a:ext>
            </a:extLst>
          </p:cNvPr>
          <p:cNvSpPr/>
          <p:nvPr/>
        </p:nvSpPr>
        <p:spPr>
          <a:xfrm>
            <a:off x="8068348" y="3380163"/>
            <a:ext cx="135557" cy="13176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5FC7E818-89CD-2EC7-CB87-212DB3CC66B7}"/>
              </a:ext>
            </a:extLst>
          </p:cNvPr>
          <p:cNvSpPr/>
          <p:nvPr/>
        </p:nvSpPr>
        <p:spPr>
          <a:xfrm>
            <a:off x="8293988" y="3075908"/>
            <a:ext cx="135557" cy="13176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4" name="Oval 1023">
            <a:extLst>
              <a:ext uri="{FF2B5EF4-FFF2-40B4-BE49-F238E27FC236}">
                <a16:creationId xmlns:a16="http://schemas.microsoft.com/office/drawing/2014/main" id="{6C8D6902-E273-3598-EFD7-D4EE3C1CC560}"/>
              </a:ext>
            </a:extLst>
          </p:cNvPr>
          <p:cNvSpPr/>
          <p:nvPr/>
        </p:nvSpPr>
        <p:spPr>
          <a:xfrm>
            <a:off x="8529732" y="2940177"/>
            <a:ext cx="135557" cy="13176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5" name="Oval 1024">
            <a:extLst>
              <a:ext uri="{FF2B5EF4-FFF2-40B4-BE49-F238E27FC236}">
                <a16:creationId xmlns:a16="http://schemas.microsoft.com/office/drawing/2014/main" id="{4E82B5BB-D14A-5446-3892-11C645090062}"/>
              </a:ext>
            </a:extLst>
          </p:cNvPr>
          <p:cNvSpPr/>
          <p:nvPr/>
        </p:nvSpPr>
        <p:spPr>
          <a:xfrm>
            <a:off x="8761881" y="2944145"/>
            <a:ext cx="135557" cy="13176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7" name="Oval 1026">
            <a:extLst>
              <a:ext uri="{FF2B5EF4-FFF2-40B4-BE49-F238E27FC236}">
                <a16:creationId xmlns:a16="http://schemas.microsoft.com/office/drawing/2014/main" id="{80B016F4-3F96-0A72-2925-A62FD3ED070F}"/>
              </a:ext>
            </a:extLst>
          </p:cNvPr>
          <p:cNvSpPr/>
          <p:nvPr/>
        </p:nvSpPr>
        <p:spPr>
          <a:xfrm>
            <a:off x="8989312" y="3006852"/>
            <a:ext cx="135557" cy="13176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3EFE1D4-20AF-A8A1-D302-9EBFA0231D37}"/>
              </a:ext>
            </a:extLst>
          </p:cNvPr>
          <p:cNvSpPr/>
          <p:nvPr/>
        </p:nvSpPr>
        <p:spPr>
          <a:xfrm>
            <a:off x="2919212" y="4479988"/>
            <a:ext cx="135557" cy="13176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F7A2D90-656E-15A0-8B20-A005E4B3907E}"/>
              </a:ext>
            </a:extLst>
          </p:cNvPr>
          <p:cNvSpPr/>
          <p:nvPr/>
        </p:nvSpPr>
        <p:spPr>
          <a:xfrm>
            <a:off x="3116062" y="4019613"/>
            <a:ext cx="135557" cy="13176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3935A5C-3C49-186C-4CD7-6A08D107578C}"/>
              </a:ext>
            </a:extLst>
          </p:cNvPr>
          <p:cNvSpPr/>
          <p:nvPr/>
        </p:nvSpPr>
        <p:spPr>
          <a:xfrm>
            <a:off x="3341487" y="3556063"/>
            <a:ext cx="135557" cy="13176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C714756-0C4E-A634-A471-66814FB4162F}"/>
              </a:ext>
            </a:extLst>
          </p:cNvPr>
          <p:cNvSpPr/>
          <p:nvPr/>
        </p:nvSpPr>
        <p:spPr>
          <a:xfrm>
            <a:off x="3573262" y="3244913"/>
            <a:ext cx="135557" cy="13176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E3C1712-0C47-DC02-BF39-6641E1A061A4}"/>
              </a:ext>
            </a:extLst>
          </p:cNvPr>
          <p:cNvSpPr/>
          <p:nvPr/>
        </p:nvSpPr>
        <p:spPr>
          <a:xfrm>
            <a:off x="3811387" y="3117913"/>
            <a:ext cx="135557" cy="13176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ED99B77-249C-6D7B-DF1D-01D21E091260}"/>
              </a:ext>
            </a:extLst>
          </p:cNvPr>
          <p:cNvSpPr/>
          <p:nvPr/>
        </p:nvSpPr>
        <p:spPr>
          <a:xfrm>
            <a:off x="4049512" y="3136963"/>
            <a:ext cx="135557" cy="13176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7A7A9EC-1C07-AD9C-D5A3-33A90BA0DEB4}"/>
              </a:ext>
            </a:extLst>
          </p:cNvPr>
          <p:cNvSpPr/>
          <p:nvPr/>
        </p:nvSpPr>
        <p:spPr>
          <a:xfrm>
            <a:off x="4278112" y="3229038"/>
            <a:ext cx="135557" cy="13176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EC962F7-0D8F-EB41-23D0-E947C1DA26D4}"/>
              </a:ext>
            </a:extLst>
          </p:cNvPr>
          <p:cNvSpPr/>
          <p:nvPr/>
        </p:nvSpPr>
        <p:spPr>
          <a:xfrm>
            <a:off x="4497187" y="3340163"/>
            <a:ext cx="135557" cy="13176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EFDDF59-E17F-C353-E420-6076D1CBBDF3}"/>
              </a:ext>
            </a:extLst>
          </p:cNvPr>
          <p:cNvSpPr/>
          <p:nvPr/>
        </p:nvSpPr>
        <p:spPr>
          <a:xfrm>
            <a:off x="4729646" y="3441316"/>
            <a:ext cx="135557" cy="13176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68DE891-5945-D91F-22FE-E122C4A338C4}"/>
              </a:ext>
            </a:extLst>
          </p:cNvPr>
          <p:cNvSpPr/>
          <p:nvPr/>
        </p:nvSpPr>
        <p:spPr>
          <a:xfrm>
            <a:off x="4956105" y="3544093"/>
            <a:ext cx="135557" cy="13176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78979A9-1E37-BCC6-E321-7BB4E7884D8F}"/>
              </a:ext>
            </a:extLst>
          </p:cNvPr>
          <p:cNvSpPr/>
          <p:nvPr/>
        </p:nvSpPr>
        <p:spPr>
          <a:xfrm>
            <a:off x="5189337" y="3651313"/>
            <a:ext cx="135557" cy="13176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BC2F325-71BD-E575-2BA6-173C4134F76E}"/>
              </a:ext>
            </a:extLst>
          </p:cNvPr>
          <p:cNvSpPr/>
          <p:nvPr/>
        </p:nvSpPr>
        <p:spPr>
          <a:xfrm>
            <a:off x="5420225" y="3778250"/>
            <a:ext cx="135557" cy="13176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3F24037-C20B-5ECD-4798-AAB8C13E8E7D}"/>
              </a:ext>
            </a:extLst>
          </p:cNvPr>
          <p:cNvSpPr/>
          <p:nvPr/>
        </p:nvSpPr>
        <p:spPr>
          <a:xfrm>
            <a:off x="5643362" y="3921188"/>
            <a:ext cx="135557" cy="13176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AFA8ABD-ABA8-841B-0BD8-ADACB0110505}"/>
              </a:ext>
            </a:extLst>
          </p:cNvPr>
          <p:cNvSpPr/>
          <p:nvPr/>
        </p:nvSpPr>
        <p:spPr>
          <a:xfrm>
            <a:off x="5871962" y="4108513"/>
            <a:ext cx="135557" cy="13176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C679A07-E16C-3D6C-6676-B09726FF9CB1}"/>
              </a:ext>
            </a:extLst>
          </p:cNvPr>
          <p:cNvSpPr/>
          <p:nvPr/>
        </p:nvSpPr>
        <p:spPr>
          <a:xfrm>
            <a:off x="6106912" y="4311713"/>
            <a:ext cx="135557" cy="13176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1E4D4BD-4F24-CDBD-5EAB-AD54A58D15CE}"/>
              </a:ext>
            </a:extLst>
          </p:cNvPr>
          <p:cNvSpPr/>
          <p:nvPr/>
        </p:nvSpPr>
        <p:spPr>
          <a:xfrm>
            <a:off x="6338687" y="4492688"/>
            <a:ext cx="135557" cy="13176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BFA53CE-8BD8-6EED-575F-ED1B826ADA70}"/>
              </a:ext>
            </a:extLst>
          </p:cNvPr>
          <p:cNvSpPr/>
          <p:nvPr/>
        </p:nvSpPr>
        <p:spPr>
          <a:xfrm>
            <a:off x="6576812" y="4622863"/>
            <a:ext cx="135557" cy="13176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750EF1D-6088-C1EB-98E1-2C26F1DDABC7}"/>
              </a:ext>
            </a:extLst>
          </p:cNvPr>
          <p:cNvSpPr/>
          <p:nvPr/>
        </p:nvSpPr>
        <p:spPr>
          <a:xfrm>
            <a:off x="6799062" y="4686363"/>
            <a:ext cx="135557" cy="13176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3E85BCE-4114-71F0-3435-D0A0FFDA9D68}"/>
              </a:ext>
            </a:extLst>
          </p:cNvPr>
          <p:cNvSpPr/>
          <p:nvPr/>
        </p:nvSpPr>
        <p:spPr>
          <a:xfrm>
            <a:off x="7040362" y="4676838"/>
            <a:ext cx="135557" cy="13176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CBE3DAA-B738-9434-5B9E-ED70A34FF9BC}"/>
              </a:ext>
            </a:extLst>
          </p:cNvPr>
          <p:cNvSpPr/>
          <p:nvPr/>
        </p:nvSpPr>
        <p:spPr>
          <a:xfrm>
            <a:off x="7275312" y="4546663"/>
            <a:ext cx="135557" cy="13176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CDD9C3F-714E-7AE1-1034-AF3E0197F352}"/>
              </a:ext>
            </a:extLst>
          </p:cNvPr>
          <p:cNvSpPr/>
          <p:nvPr/>
        </p:nvSpPr>
        <p:spPr>
          <a:xfrm>
            <a:off x="7488037" y="4324413"/>
            <a:ext cx="135557" cy="13176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EFD4094-7EBE-0B57-E2BA-0C8FB6291D82}"/>
              </a:ext>
            </a:extLst>
          </p:cNvPr>
          <p:cNvSpPr/>
          <p:nvPr/>
        </p:nvSpPr>
        <p:spPr>
          <a:xfrm>
            <a:off x="7707112" y="4025963"/>
            <a:ext cx="135557" cy="13176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3925861-58D0-1B5B-17EC-85362CCA3AC2}"/>
              </a:ext>
            </a:extLst>
          </p:cNvPr>
          <p:cNvSpPr/>
          <p:nvPr/>
        </p:nvSpPr>
        <p:spPr>
          <a:xfrm>
            <a:off x="7948412" y="3622738"/>
            <a:ext cx="135557" cy="13176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3EB0CC1-6287-2D8E-3364-D691B6F865FC}"/>
              </a:ext>
            </a:extLst>
          </p:cNvPr>
          <p:cNvSpPr/>
          <p:nvPr/>
        </p:nvSpPr>
        <p:spPr>
          <a:xfrm>
            <a:off x="8167561" y="3200399"/>
            <a:ext cx="135557" cy="13176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82E7E7F-3B1C-17F0-95B0-06DFD0D62F6F}"/>
              </a:ext>
            </a:extLst>
          </p:cNvPr>
          <p:cNvSpPr/>
          <p:nvPr/>
        </p:nvSpPr>
        <p:spPr>
          <a:xfrm>
            <a:off x="8405612" y="2987738"/>
            <a:ext cx="135557" cy="13176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F90D5869-9AD7-91D1-1148-647051BC8353}"/>
              </a:ext>
            </a:extLst>
          </p:cNvPr>
          <p:cNvSpPr/>
          <p:nvPr/>
        </p:nvSpPr>
        <p:spPr>
          <a:xfrm>
            <a:off x="8646912" y="2927413"/>
            <a:ext cx="135557" cy="13176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28485C88-6C6A-33AF-6179-FAABA3B6BA7B}"/>
              </a:ext>
            </a:extLst>
          </p:cNvPr>
          <p:cNvSpPr/>
          <p:nvPr/>
        </p:nvSpPr>
        <p:spPr>
          <a:xfrm>
            <a:off x="8875512" y="2968688"/>
            <a:ext cx="135557" cy="13176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E2E82AA-E2EB-F350-8110-409CF7CF76C5}"/>
              </a:ext>
            </a:extLst>
          </p:cNvPr>
          <p:cNvSpPr/>
          <p:nvPr/>
        </p:nvSpPr>
        <p:spPr>
          <a:xfrm>
            <a:off x="9091412" y="3060763"/>
            <a:ext cx="135557" cy="13176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35C23FB-8C62-706A-42FC-759E75782DCF}"/>
              </a:ext>
            </a:extLst>
          </p:cNvPr>
          <p:cNvSpPr/>
          <p:nvPr/>
        </p:nvSpPr>
        <p:spPr>
          <a:xfrm>
            <a:off x="9187134" y="3096426"/>
            <a:ext cx="189780" cy="19581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FE5FAB9-F508-DEA8-FC72-1C6B61A4AA78}"/>
                  </a:ext>
                </a:extLst>
              </p:cNvPr>
              <p:cNvSpPr txBox="1"/>
              <p:nvPr/>
            </p:nvSpPr>
            <p:spPr>
              <a:xfrm>
                <a:off x="3954190" y="883574"/>
                <a:ext cx="100835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dirty="0" smtClean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dirty="0" smtClean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dirty="0" smtClean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40000"/>
                        <a:lumOff val="60000"/>
                      </a:schemeClr>
                    </a:solidFill>
                    <a:effectLst/>
                    <a:latin typeface="Euclid" panose="02020503060505020303" pitchFamily="18" charset="0"/>
                  </a:rPr>
                  <a:t> </a:t>
                </a:r>
                <a:endParaRPr lang="en-US" sz="2400" dirty="0">
                  <a:solidFill>
                    <a:schemeClr val="accent1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FE5FAB9-F508-DEA8-FC72-1C6B61A4AA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4190" y="883574"/>
                <a:ext cx="1008354" cy="461665"/>
              </a:xfrm>
              <a:prstGeom prst="rect">
                <a:avLst/>
              </a:prstGeom>
              <a:blipFill>
                <a:blip r:embed="rId6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>
            <a:extLst>
              <a:ext uri="{FF2B5EF4-FFF2-40B4-BE49-F238E27FC236}">
                <a16:creationId xmlns:a16="http://schemas.microsoft.com/office/drawing/2014/main" id="{1EADD306-43A5-2774-5DD3-E7F047D528C1}"/>
              </a:ext>
            </a:extLst>
          </p:cNvPr>
          <p:cNvSpPr txBox="1"/>
          <p:nvPr/>
        </p:nvSpPr>
        <p:spPr>
          <a:xfrm>
            <a:off x="5009679" y="737041"/>
            <a:ext cx="16377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95000"/>
                  </a:schemeClr>
                </a:solidFill>
                <a:effectLst/>
                <a:latin typeface="Euclid" panose="02020503060505020303" pitchFamily="18" charset="0"/>
              </a:rPr>
              <a:t>continuous</a:t>
            </a:r>
            <a:endParaRPr lang="en-US" sz="1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6E80855-AA08-B176-DC90-FB64DCFA92A1}"/>
                  </a:ext>
                </a:extLst>
              </p:cNvPr>
              <p:cNvSpPr txBox="1"/>
              <p:nvPr/>
            </p:nvSpPr>
            <p:spPr>
              <a:xfrm>
                <a:off x="6639471" y="751427"/>
                <a:ext cx="7721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6E80855-AA08-B176-DC90-FB64DCFA92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9471" y="751427"/>
                <a:ext cx="772134" cy="276999"/>
              </a:xfrm>
              <a:prstGeom prst="rect">
                <a:avLst/>
              </a:prstGeom>
              <a:blipFill>
                <a:blip r:embed="rId7"/>
                <a:stretch>
                  <a:fillRect l="-8661" t="-2174" r="-7087" b="-36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>
            <a:extLst>
              <a:ext uri="{FF2B5EF4-FFF2-40B4-BE49-F238E27FC236}">
                <a16:creationId xmlns:a16="http://schemas.microsoft.com/office/drawing/2014/main" id="{8B2D74E8-51AB-94DA-3088-38EFF2952FE7}"/>
              </a:ext>
            </a:extLst>
          </p:cNvPr>
          <p:cNvSpPr txBox="1"/>
          <p:nvPr/>
        </p:nvSpPr>
        <p:spPr>
          <a:xfrm>
            <a:off x="5001703" y="1165282"/>
            <a:ext cx="16377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tx1">
                    <a:lumMod val="95000"/>
                  </a:schemeClr>
                </a:solidFill>
                <a:effectLst/>
                <a:latin typeface="Euclid" panose="02020503060505020303" pitchFamily="18" charset="0"/>
              </a:rPr>
              <a:t>differentiable</a:t>
            </a:r>
            <a:endParaRPr lang="en-US" sz="1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8AA2580-122E-82D3-DCF2-9C50C0DDFFF2}"/>
                  </a:ext>
                </a:extLst>
              </p:cNvPr>
              <p:cNvSpPr txBox="1"/>
              <p:nvPr/>
            </p:nvSpPr>
            <p:spPr>
              <a:xfrm>
                <a:off x="6639471" y="1165282"/>
                <a:ext cx="8215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8AA2580-122E-82D3-DCF2-9C50C0DDFF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9471" y="1165282"/>
                <a:ext cx="821571" cy="276999"/>
              </a:xfrm>
              <a:prstGeom prst="rect">
                <a:avLst/>
              </a:prstGeom>
              <a:blipFill>
                <a:blip r:embed="rId8"/>
                <a:stretch>
                  <a:fillRect l="-8148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Rectangle 51">
            <a:extLst>
              <a:ext uri="{FF2B5EF4-FFF2-40B4-BE49-F238E27FC236}">
                <a16:creationId xmlns:a16="http://schemas.microsoft.com/office/drawing/2014/main" id="{259CEFC6-0DAD-1CAC-D6CC-555BE894E8C0}"/>
              </a:ext>
            </a:extLst>
          </p:cNvPr>
          <p:cNvSpPr/>
          <p:nvPr/>
        </p:nvSpPr>
        <p:spPr>
          <a:xfrm>
            <a:off x="4915409" y="625457"/>
            <a:ext cx="2927800" cy="977900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2C01718-BA56-2459-A748-F8AB090C9378}"/>
                  </a:ext>
                </a:extLst>
              </p:cNvPr>
              <p:cNvSpPr txBox="1"/>
              <p:nvPr/>
            </p:nvSpPr>
            <p:spPr>
              <a:xfrm>
                <a:off x="5585277" y="2321320"/>
                <a:ext cx="1588063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</m:oMath>
                  </m:oMathPara>
                </a14:m>
                <a:endPara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2C01718-BA56-2459-A748-F8AB090C93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5277" y="2321320"/>
                <a:ext cx="1588063" cy="75623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73915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A72668-3C46-0074-2E06-E30F707C325A}"/>
              </a:ext>
            </a:extLst>
          </p:cNvPr>
          <p:cNvCxnSpPr/>
          <p:nvPr/>
        </p:nvCxnSpPr>
        <p:spPr>
          <a:xfrm>
            <a:off x="2234242" y="2576915"/>
            <a:ext cx="0" cy="3851847"/>
          </a:xfrm>
          <a:prstGeom prst="line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2114ED1-99A1-68C1-1AAB-92BC4F569D7F}"/>
                  </a:ext>
                </a:extLst>
              </p:cNvPr>
              <p:cNvSpPr txBox="1"/>
              <p:nvPr/>
            </p:nvSpPr>
            <p:spPr>
              <a:xfrm>
                <a:off x="10054771" y="5223375"/>
                <a:ext cx="87544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2114ED1-99A1-68C1-1AAB-92BC4F569D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4771" y="5223375"/>
                <a:ext cx="875440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77028D75-C55D-9F01-110D-0802D6CD98DE}"/>
                  </a:ext>
                </a:extLst>
              </p:cNvPr>
              <p:cNvSpPr txBox="1"/>
              <p:nvPr/>
            </p:nvSpPr>
            <p:spPr>
              <a:xfrm>
                <a:off x="1796522" y="2033557"/>
                <a:ext cx="87544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77028D75-C55D-9F01-110D-0802D6CD98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6522" y="2033557"/>
                <a:ext cx="8754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FE5FAB9-F508-DEA8-FC72-1C6B61A4AA78}"/>
                  </a:ext>
                </a:extLst>
              </p:cNvPr>
              <p:cNvSpPr txBox="1"/>
              <p:nvPr/>
            </p:nvSpPr>
            <p:spPr>
              <a:xfrm>
                <a:off x="3954190" y="883574"/>
                <a:ext cx="100835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dirty="0" smtClean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dirty="0" smtClean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dirty="0" smtClean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40000"/>
                        <a:lumOff val="60000"/>
                      </a:schemeClr>
                    </a:solidFill>
                    <a:effectLst/>
                    <a:latin typeface="Euclid" panose="02020503060505020303" pitchFamily="18" charset="0"/>
                  </a:rPr>
                  <a:t> </a:t>
                </a:r>
                <a:endParaRPr lang="en-US" sz="2400" dirty="0">
                  <a:solidFill>
                    <a:schemeClr val="accent1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FE5FAB9-F508-DEA8-FC72-1C6B61A4AA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4190" y="883574"/>
                <a:ext cx="1008354" cy="461665"/>
              </a:xfrm>
              <a:prstGeom prst="rect">
                <a:avLst/>
              </a:prstGeom>
              <a:blipFill>
                <a:blip r:embed="rId4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>
            <a:extLst>
              <a:ext uri="{FF2B5EF4-FFF2-40B4-BE49-F238E27FC236}">
                <a16:creationId xmlns:a16="http://schemas.microsoft.com/office/drawing/2014/main" id="{1EADD306-43A5-2774-5DD3-E7F047D528C1}"/>
              </a:ext>
            </a:extLst>
          </p:cNvPr>
          <p:cNvSpPr txBox="1"/>
          <p:nvPr/>
        </p:nvSpPr>
        <p:spPr>
          <a:xfrm>
            <a:off x="5009679" y="737041"/>
            <a:ext cx="16377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95000"/>
                  </a:schemeClr>
                </a:solidFill>
                <a:effectLst/>
                <a:latin typeface="Euclid" panose="02020503060505020303" pitchFamily="18" charset="0"/>
              </a:rPr>
              <a:t>continuous</a:t>
            </a:r>
            <a:endParaRPr lang="en-US" sz="1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6E80855-AA08-B176-DC90-FB64DCFA92A1}"/>
                  </a:ext>
                </a:extLst>
              </p:cNvPr>
              <p:cNvSpPr txBox="1"/>
              <p:nvPr/>
            </p:nvSpPr>
            <p:spPr>
              <a:xfrm>
                <a:off x="6639471" y="751427"/>
                <a:ext cx="7721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6E80855-AA08-B176-DC90-FB64DCFA92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9471" y="751427"/>
                <a:ext cx="772134" cy="276999"/>
              </a:xfrm>
              <a:prstGeom prst="rect">
                <a:avLst/>
              </a:prstGeom>
              <a:blipFill>
                <a:blip r:embed="rId5"/>
                <a:stretch>
                  <a:fillRect l="-8661" t="-2174" r="-7087" b="-36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>
            <a:extLst>
              <a:ext uri="{FF2B5EF4-FFF2-40B4-BE49-F238E27FC236}">
                <a16:creationId xmlns:a16="http://schemas.microsoft.com/office/drawing/2014/main" id="{8B2D74E8-51AB-94DA-3088-38EFF2952FE7}"/>
              </a:ext>
            </a:extLst>
          </p:cNvPr>
          <p:cNvSpPr txBox="1"/>
          <p:nvPr/>
        </p:nvSpPr>
        <p:spPr>
          <a:xfrm>
            <a:off x="5001703" y="1165282"/>
            <a:ext cx="16377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tx1">
                    <a:lumMod val="95000"/>
                  </a:schemeClr>
                </a:solidFill>
                <a:effectLst/>
                <a:latin typeface="Euclid" panose="02020503060505020303" pitchFamily="18" charset="0"/>
              </a:rPr>
              <a:t>differentiable</a:t>
            </a:r>
            <a:endParaRPr lang="en-US" sz="1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8AA2580-122E-82D3-DCF2-9C50C0DDFFF2}"/>
                  </a:ext>
                </a:extLst>
              </p:cNvPr>
              <p:cNvSpPr txBox="1"/>
              <p:nvPr/>
            </p:nvSpPr>
            <p:spPr>
              <a:xfrm>
                <a:off x="6639471" y="1165282"/>
                <a:ext cx="8215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8AA2580-122E-82D3-DCF2-9C50C0DDFF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9471" y="1165282"/>
                <a:ext cx="821571" cy="276999"/>
              </a:xfrm>
              <a:prstGeom prst="rect">
                <a:avLst/>
              </a:prstGeom>
              <a:blipFill>
                <a:blip r:embed="rId6"/>
                <a:stretch>
                  <a:fillRect l="-8148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Rectangle 51">
            <a:extLst>
              <a:ext uri="{FF2B5EF4-FFF2-40B4-BE49-F238E27FC236}">
                <a16:creationId xmlns:a16="http://schemas.microsoft.com/office/drawing/2014/main" id="{259CEFC6-0DAD-1CAC-D6CC-555BE894E8C0}"/>
              </a:ext>
            </a:extLst>
          </p:cNvPr>
          <p:cNvSpPr/>
          <p:nvPr/>
        </p:nvSpPr>
        <p:spPr>
          <a:xfrm>
            <a:off x="4915409" y="625457"/>
            <a:ext cx="2927800" cy="977900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013CBB0-F4DB-9B7E-21AD-32A0D3BEEA98}"/>
              </a:ext>
            </a:extLst>
          </p:cNvPr>
          <p:cNvCxnSpPr/>
          <p:nvPr/>
        </p:nvCxnSpPr>
        <p:spPr>
          <a:xfrm>
            <a:off x="1613140" y="5479856"/>
            <a:ext cx="868680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4C6A0D9-2660-C9CC-4584-83B2F350D8C9}"/>
              </a:ext>
            </a:extLst>
          </p:cNvPr>
          <p:cNvCxnSpPr>
            <a:cxnSpLocks/>
          </p:cNvCxnSpPr>
          <p:nvPr/>
        </p:nvCxnSpPr>
        <p:spPr>
          <a:xfrm>
            <a:off x="2855344" y="4955575"/>
            <a:ext cx="0" cy="714062"/>
          </a:xfrm>
          <a:prstGeom prst="line">
            <a:avLst/>
          </a:prstGeom>
          <a:ln w="38100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42EBB46-16B9-651C-1244-BD0FC42CAF80}"/>
              </a:ext>
            </a:extLst>
          </p:cNvPr>
          <p:cNvCxnSpPr>
            <a:cxnSpLocks/>
          </p:cNvCxnSpPr>
          <p:nvPr/>
        </p:nvCxnSpPr>
        <p:spPr>
          <a:xfrm>
            <a:off x="9294760" y="3292244"/>
            <a:ext cx="0" cy="2377393"/>
          </a:xfrm>
          <a:prstGeom prst="line">
            <a:avLst/>
          </a:prstGeom>
          <a:ln w="38100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E39FCC3-039A-6797-0D8E-9BC5157E2CF4}"/>
                  </a:ext>
                </a:extLst>
              </p:cNvPr>
              <p:cNvSpPr txBox="1"/>
              <p:nvPr/>
            </p:nvSpPr>
            <p:spPr>
              <a:xfrm>
                <a:off x="2540020" y="5638786"/>
                <a:ext cx="63064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00B0F0"/>
                          </a:solidFill>
                          <a:effectLst/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E39FCC3-039A-6797-0D8E-9BC5157E2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0020" y="5638786"/>
                <a:ext cx="630648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4AF2AE7-CE79-AC5B-8B23-8517311451ED}"/>
                  </a:ext>
                </a:extLst>
              </p:cNvPr>
              <p:cNvSpPr txBox="1"/>
              <p:nvPr/>
            </p:nvSpPr>
            <p:spPr>
              <a:xfrm>
                <a:off x="8979436" y="5669637"/>
                <a:ext cx="63064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00B0F0"/>
                          </a:solidFill>
                          <a:effectLst/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4AF2AE7-CE79-AC5B-8B23-8517311451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9436" y="5669637"/>
                <a:ext cx="630648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4373F8C-81BC-1A13-041B-976CA0D5C9FD}"/>
              </a:ext>
            </a:extLst>
          </p:cNvPr>
          <p:cNvSpPr/>
          <p:nvPr/>
        </p:nvSpPr>
        <p:spPr>
          <a:xfrm>
            <a:off x="2881223" y="2994436"/>
            <a:ext cx="6400801" cy="1770809"/>
          </a:xfrm>
          <a:custGeom>
            <a:avLst/>
            <a:gdLst>
              <a:gd name="connsiteX0" fmla="*/ 0 w 7263442"/>
              <a:gd name="connsiteY0" fmla="*/ 813775 h 1645496"/>
              <a:gd name="connsiteX1" fmla="*/ 577970 w 7263442"/>
              <a:gd name="connsiteY1" fmla="*/ 123662 h 1645496"/>
              <a:gd name="connsiteX2" fmla="*/ 1233578 w 7263442"/>
              <a:gd name="connsiteY2" fmla="*/ 28772 h 1645496"/>
              <a:gd name="connsiteX3" fmla="*/ 1880559 w 7263442"/>
              <a:gd name="connsiteY3" fmla="*/ 451466 h 1645496"/>
              <a:gd name="connsiteX4" fmla="*/ 2544793 w 7263442"/>
              <a:gd name="connsiteY4" fmla="*/ 1331360 h 1645496"/>
              <a:gd name="connsiteX5" fmla="*/ 3381555 w 7263442"/>
              <a:gd name="connsiteY5" fmla="*/ 1616032 h 1645496"/>
              <a:gd name="connsiteX6" fmla="*/ 4675517 w 7263442"/>
              <a:gd name="connsiteY6" fmla="*/ 1616032 h 1645496"/>
              <a:gd name="connsiteX7" fmla="*/ 5158597 w 7263442"/>
              <a:gd name="connsiteY7" fmla="*/ 1434877 h 1645496"/>
              <a:gd name="connsiteX8" fmla="*/ 5598544 w 7263442"/>
              <a:gd name="connsiteY8" fmla="*/ 865534 h 1645496"/>
              <a:gd name="connsiteX9" fmla="*/ 6047117 w 7263442"/>
              <a:gd name="connsiteY9" fmla="*/ 494598 h 1645496"/>
              <a:gd name="connsiteX10" fmla="*/ 6581955 w 7263442"/>
              <a:gd name="connsiteY10" fmla="*/ 477345 h 1645496"/>
              <a:gd name="connsiteX11" fmla="*/ 7263442 w 7263442"/>
              <a:gd name="connsiteY11" fmla="*/ 874160 h 1645496"/>
              <a:gd name="connsiteX0" fmla="*/ 0 w 7147382"/>
              <a:gd name="connsiteY0" fmla="*/ 1632082 h 1687426"/>
              <a:gd name="connsiteX1" fmla="*/ 461910 w 7147382"/>
              <a:gd name="connsiteY1" fmla="*/ 165592 h 1687426"/>
              <a:gd name="connsiteX2" fmla="*/ 1117518 w 7147382"/>
              <a:gd name="connsiteY2" fmla="*/ 70702 h 1687426"/>
              <a:gd name="connsiteX3" fmla="*/ 1764499 w 7147382"/>
              <a:gd name="connsiteY3" fmla="*/ 493396 h 1687426"/>
              <a:gd name="connsiteX4" fmla="*/ 2428733 w 7147382"/>
              <a:gd name="connsiteY4" fmla="*/ 1373290 h 1687426"/>
              <a:gd name="connsiteX5" fmla="*/ 3265495 w 7147382"/>
              <a:gd name="connsiteY5" fmla="*/ 1657962 h 1687426"/>
              <a:gd name="connsiteX6" fmla="*/ 4559457 w 7147382"/>
              <a:gd name="connsiteY6" fmla="*/ 1657962 h 1687426"/>
              <a:gd name="connsiteX7" fmla="*/ 5042537 w 7147382"/>
              <a:gd name="connsiteY7" fmla="*/ 1476807 h 1687426"/>
              <a:gd name="connsiteX8" fmla="*/ 5482484 w 7147382"/>
              <a:gd name="connsiteY8" fmla="*/ 907464 h 1687426"/>
              <a:gd name="connsiteX9" fmla="*/ 5931057 w 7147382"/>
              <a:gd name="connsiteY9" fmla="*/ 536528 h 1687426"/>
              <a:gd name="connsiteX10" fmla="*/ 6465895 w 7147382"/>
              <a:gd name="connsiteY10" fmla="*/ 519275 h 1687426"/>
              <a:gd name="connsiteX11" fmla="*/ 7147382 w 7147382"/>
              <a:gd name="connsiteY11" fmla="*/ 916090 h 1687426"/>
              <a:gd name="connsiteX0" fmla="*/ 0 w 7147382"/>
              <a:gd name="connsiteY0" fmla="*/ 1561446 h 1616790"/>
              <a:gd name="connsiteX1" fmla="*/ 587643 w 7147382"/>
              <a:gd name="connsiteY1" fmla="*/ 448639 h 1616790"/>
              <a:gd name="connsiteX2" fmla="*/ 1117518 w 7147382"/>
              <a:gd name="connsiteY2" fmla="*/ 66 h 1616790"/>
              <a:gd name="connsiteX3" fmla="*/ 1764499 w 7147382"/>
              <a:gd name="connsiteY3" fmla="*/ 422760 h 1616790"/>
              <a:gd name="connsiteX4" fmla="*/ 2428733 w 7147382"/>
              <a:gd name="connsiteY4" fmla="*/ 1302654 h 1616790"/>
              <a:gd name="connsiteX5" fmla="*/ 3265495 w 7147382"/>
              <a:gd name="connsiteY5" fmla="*/ 1587326 h 1616790"/>
              <a:gd name="connsiteX6" fmla="*/ 4559457 w 7147382"/>
              <a:gd name="connsiteY6" fmla="*/ 1587326 h 1616790"/>
              <a:gd name="connsiteX7" fmla="*/ 5042537 w 7147382"/>
              <a:gd name="connsiteY7" fmla="*/ 1406171 h 1616790"/>
              <a:gd name="connsiteX8" fmla="*/ 5482484 w 7147382"/>
              <a:gd name="connsiteY8" fmla="*/ 836828 h 1616790"/>
              <a:gd name="connsiteX9" fmla="*/ 5931057 w 7147382"/>
              <a:gd name="connsiteY9" fmla="*/ 465892 h 1616790"/>
              <a:gd name="connsiteX10" fmla="*/ 6465895 w 7147382"/>
              <a:gd name="connsiteY10" fmla="*/ 448639 h 1616790"/>
              <a:gd name="connsiteX11" fmla="*/ 7147382 w 7147382"/>
              <a:gd name="connsiteY11" fmla="*/ 845454 h 1616790"/>
              <a:gd name="connsiteX0" fmla="*/ 0 w 7147382"/>
              <a:gd name="connsiteY0" fmla="*/ 1569421 h 1624765"/>
              <a:gd name="connsiteX1" fmla="*/ 587643 w 7147382"/>
              <a:gd name="connsiteY1" fmla="*/ 456614 h 1624765"/>
              <a:gd name="connsiteX2" fmla="*/ 1117518 w 7147382"/>
              <a:gd name="connsiteY2" fmla="*/ 8041 h 1624765"/>
              <a:gd name="connsiteX3" fmla="*/ 1919247 w 7147382"/>
              <a:gd name="connsiteY3" fmla="*/ 258206 h 1624765"/>
              <a:gd name="connsiteX4" fmla="*/ 2428733 w 7147382"/>
              <a:gd name="connsiteY4" fmla="*/ 1310629 h 1624765"/>
              <a:gd name="connsiteX5" fmla="*/ 3265495 w 7147382"/>
              <a:gd name="connsiteY5" fmla="*/ 1595301 h 1624765"/>
              <a:gd name="connsiteX6" fmla="*/ 4559457 w 7147382"/>
              <a:gd name="connsiteY6" fmla="*/ 1595301 h 1624765"/>
              <a:gd name="connsiteX7" fmla="*/ 5042537 w 7147382"/>
              <a:gd name="connsiteY7" fmla="*/ 1414146 h 1624765"/>
              <a:gd name="connsiteX8" fmla="*/ 5482484 w 7147382"/>
              <a:gd name="connsiteY8" fmla="*/ 844803 h 1624765"/>
              <a:gd name="connsiteX9" fmla="*/ 5931057 w 7147382"/>
              <a:gd name="connsiteY9" fmla="*/ 473867 h 1624765"/>
              <a:gd name="connsiteX10" fmla="*/ 6465895 w 7147382"/>
              <a:gd name="connsiteY10" fmla="*/ 456614 h 1624765"/>
              <a:gd name="connsiteX11" fmla="*/ 7147382 w 7147382"/>
              <a:gd name="connsiteY11" fmla="*/ 853429 h 1624765"/>
              <a:gd name="connsiteX0" fmla="*/ 0 w 7147382"/>
              <a:gd name="connsiteY0" fmla="*/ 1565827 h 1660959"/>
              <a:gd name="connsiteX1" fmla="*/ 587643 w 7147382"/>
              <a:gd name="connsiteY1" fmla="*/ 453020 h 1660959"/>
              <a:gd name="connsiteX2" fmla="*/ 1117518 w 7147382"/>
              <a:gd name="connsiteY2" fmla="*/ 4447 h 1660959"/>
              <a:gd name="connsiteX3" fmla="*/ 1919247 w 7147382"/>
              <a:gd name="connsiteY3" fmla="*/ 254612 h 1660959"/>
              <a:gd name="connsiteX4" fmla="*/ 3028377 w 7147382"/>
              <a:gd name="connsiteY4" fmla="*/ 754944 h 1660959"/>
              <a:gd name="connsiteX5" fmla="*/ 3265495 w 7147382"/>
              <a:gd name="connsiteY5" fmla="*/ 1591707 h 1660959"/>
              <a:gd name="connsiteX6" fmla="*/ 4559457 w 7147382"/>
              <a:gd name="connsiteY6" fmla="*/ 1591707 h 1660959"/>
              <a:gd name="connsiteX7" fmla="*/ 5042537 w 7147382"/>
              <a:gd name="connsiteY7" fmla="*/ 1410552 h 1660959"/>
              <a:gd name="connsiteX8" fmla="*/ 5482484 w 7147382"/>
              <a:gd name="connsiteY8" fmla="*/ 841209 h 1660959"/>
              <a:gd name="connsiteX9" fmla="*/ 5931057 w 7147382"/>
              <a:gd name="connsiteY9" fmla="*/ 470273 h 1660959"/>
              <a:gd name="connsiteX10" fmla="*/ 6465895 w 7147382"/>
              <a:gd name="connsiteY10" fmla="*/ 453020 h 1660959"/>
              <a:gd name="connsiteX11" fmla="*/ 7147382 w 7147382"/>
              <a:gd name="connsiteY11" fmla="*/ 849835 h 1660959"/>
              <a:gd name="connsiteX0" fmla="*/ 0 w 7147382"/>
              <a:gd name="connsiteY0" fmla="*/ 1565827 h 1591733"/>
              <a:gd name="connsiteX1" fmla="*/ 587643 w 7147382"/>
              <a:gd name="connsiteY1" fmla="*/ 453020 h 1591733"/>
              <a:gd name="connsiteX2" fmla="*/ 1117518 w 7147382"/>
              <a:gd name="connsiteY2" fmla="*/ 4447 h 1591733"/>
              <a:gd name="connsiteX3" fmla="*/ 1919247 w 7147382"/>
              <a:gd name="connsiteY3" fmla="*/ 254612 h 1591733"/>
              <a:gd name="connsiteX4" fmla="*/ 3028377 w 7147382"/>
              <a:gd name="connsiteY4" fmla="*/ 754944 h 1591733"/>
              <a:gd name="connsiteX5" fmla="*/ 3923170 w 7147382"/>
              <a:gd name="connsiteY5" fmla="*/ 1401926 h 1591733"/>
              <a:gd name="connsiteX6" fmla="*/ 4559457 w 7147382"/>
              <a:gd name="connsiteY6" fmla="*/ 1591707 h 1591733"/>
              <a:gd name="connsiteX7" fmla="*/ 5042537 w 7147382"/>
              <a:gd name="connsiteY7" fmla="*/ 1410552 h 1591733"/>
              <a:gd name="connsiteX8" fmla="*/ 5482484 w 7147382"/>
              <a:gd name="connsiteY8" fmla="*/ 841209 h 1591733"/>
              <a:gd name="connsiteX9" fmla="*/ 5931057 w 7147382"/>
              <a:gd name="connsiteY9" fmla="*/ 470273 h 1591733"/>
              <a:gd name="connsiteX10" fmla="*/ 6465895 w 7147382"/>
              <a:gd name="connsiteY10" fmla="*/ 453020 h 1591733"/>
              <a:gd name="connsiteX11" fmla="*/ 7147382 w 7147382"/>
              <a:gd name="connsiteY11" fmla="*/ 849835 h 1591733"/>
              <a:gd name="connsiteX0" fmla="*/ 0 w 7147382"/>
              <a:gd name="connsiteY0" fmla="*/ 1565827 h 1592303"/>
              <a:gd name="connsiteX1" fmla="*/ 587643 w 7147382"/>
              <a:gd name="connsiteY1" fmla="*/ 453020 h 1592303"/>
              <a:gd name="connsiteX2" fmla="*/ 1117518 w 7147382"/>
              <a:gd name="connsiteY2" fmla="*/ 4447 h 1592303"/>
              <a:gd name="connsiteX3" fmla="*/ 1919247 w 7147382"/>
              <a:gd name="connsiteY3" fmla="*/ 254612 h 1592303"/>
              <a:gd name="connsiteX4" fmla="*/ 3028377 w 7147382"/>
              <a:gd name="connsiteY4" fmla="*/ 754944 h 1592303"/>
              <a:gd name="connsiteX5" fmla="*/ 3923170 w 7147382"/>
              <a:gd name="connsiteY5" fmla="*/ 1401926 h 1592303"/>
              <a:gd name="connsiteX6" fmla="*/ 4559457 w 7147382"/>
              <a:gd name="connsiteY6" fmla="*/ 1591707 h 1592303"/>
              <a:gd name="connsiteX7" fmla="*/ 5042538 w 7147382"/>
              <a:gd name="connsiteY7" fmla="*/ 1358793 h 1592303"/>
              <a:gd name="connsiteX8" fmla="*/ 5482484 w 7147382"/>
              <a:gd name="connsiteY8" fmla="*/ 841209 h 1592303"/>
              <a:gd name="connsiteX9" fmla="*/ 5931057 w 7147382"/>
              <a:gd name="connsiteY9" fmla="*/ 470273 h 1592303"/>
              <a:gd name="connsiteX10" fmla="*/ 6465895 w 7147382"/>
              <a:gd name="connsiteY10" fmla="*/ 453020 h 1592303"/>
              <a:gd name="connsiteX11" fmla="*/ 7147382 w 7147382"/>
              <a:gd name="connsiteY11" fmla="*/ 849835 h 1592303"/>
              <a:gd name="connsiteX0" fmla="*/ 0 w 7147382"/>
              <a:gd name="connsiteY0" fmla="*/ 1565827 h 1592303"/>
              <a:gd name="connsiteX1" fmla="*/ 587643 w 7147382"/>
              <a:gd name="connsiteY1" fmla="*/ 453020 h 1592303"/>
              <a:gd name="connsiteX2" fmla="*/ 1117518 w 7147382"/>
              <a:gd name="connsiteY2" fmla="*/ 4447 h 1592303"/>
              <a:gd name="connsiteX3" fmla="*/ 1919247 w 7147382"/>
              <a:gd name="connsiteY3" fmla="*/ 254612 h 1592303"/>
              <a:gd name="connsiteX4" fmla="*/ 3028377 w 7147382"/>
              <a:gd name="connsiteY4" fmla="*/ 754944 h 1592303"/>
              <a:gd name="connsiteX5" fmla="*/ 3923170 w 7147382"/>
              <a:gd name="connsiteY5" fmla="*/ 1401926 h 1592303"/>
              <a:gd name="connsiteX6" fmla="*/ 4559457 w 7147382"/>
              <a:gd name="connsiteY6" fmla="*/ 1591707 h 1592303"/>
              <a:gd name="connsiteX7" fmla="*/ 5042538 w 7147382"/>
              <a:gd name="connsiteY7" fmla="*/ 1358793 h 1592303"/>
              <a:gd name="connsiteX8" fmla="*/ 5482484 w 7147382"/>
              <a:gd name="connsiteY8" fmla="*/ 841209 h 1592303"/>
              <a:gd name="connsiteX9" fmla="*/ 6047118 w 7147382"/>
              <a:gd name="connsiteY9" fmla="*/ 168348 h 1592303"/>
              <a:gd name="connsiteX10" fmla="*/ 6465895 w 7147382"/>
              <a:gd name="connsiteY10" fmla="*/ 453020 h 1592303"/>
              <a:gd name="connsiteX11" fmla="*/ 7147382 w 7147382"/>
              <a:gd name="connsiteY11" fmla="*/ 849835 h 1592303"/>
              <a:gd name="connsiteX0" fmla="*/ 0 w 7147382"/>
              <a:gd name="connsiteY0" fmla="*/ 1752949 h 1779425"/>
              <a:gd name="connsiteX1" fmla="*/ 587643 w 7147382"/>
              <a:gd name="connsiteY1" fmla="*/ 640142 h 1779425"/>
              <a:gd name="connsiteX2" fmla="*/ 1117518 w 7147382"/>
              <a:gd name="connsiteY2" fmla="*/ 191569 h 1779425"/>
              <a:gd name="connsiteX3" fmla="*/ 1919247 w 7147382"/>
              <a:gd name="connsiteY3" fmla="*/ 441734 h 1779425"/>
              <a:gd name="connsiteX4" fmla="*/ 3028377 w 7147382"/>
              <a:gd name="connsiteY4" fmla="*/ 942066 h 1779425"/>
              <a:gd name="connsiteX5" fmla="*/ 3923170 w 7147382"/>
              <a:gd name="connsiteY5" fmla="*/ 1589048 h 1779425"/>
              <a:gd name="connsiteX6" fmla="*/ 4559457 w 7147382"/>
              <a:gd name="connsiteY6" fmla="*/ 1778829 h 1779425"/>
              <a:gd name="connsiteX7" fmla="*/ 5042538 w 7147382"/>
              <a:gd name="connsiteY7" fmla="*/ 1545915 h 1779425"/>
              <a:gd name="connsiteX8" fmla="*/ 5482484 w 7147382"/>
              <a:gd name="connsiteY8" fmla="*/ 1028331 h 1779425"/>
              <a:gd name="connsiteX9" fmla="*/ 6047118 w 7147382"/>
              <a:gd name="connsiteY9" fmla="*/ 355470 h 1779425"/>
              <a:gd name="connsiteX10" fmla="*/ 6456224 w 7147382"/>
              <a:gd name="connsiteY10" fmla="*/ 10414 h 1779425"/>
              <a:gd name="connsiteX11" fmla="*/ 7147382 w 7147382"/>
              <a:gd name="connsiteY11" fmla="*/ 1036957 h 1779425"/>
              <a:gd name="connsiteX0" fmla="*/ 0 w 7089352"/>
              <a:gd name="connsiteY0" fmla="*/ 1752949 h 1779425"/>
              <a:gd name="connsiteX1" fmla="*/ 587643 w 7089352"/>
              <a:gd name="connsiteY1" fmla="*/ 640142 h 1779425"/>
              <a:gd name="connsiteX2" fmla="*/ 1117518 w 7089352"/>
              <a:gd name="connsiteY2" fmla="*/ 191569 h 1779425"/>
              <a:gd name="connsiteX3" fmla="*/ 1919247 w 7089352"/>
              <a:gd name="connsiteY3" fmla="*/ 441734 h 1779425"/>
              <a:gd name="connsiteX4" fmla="*/ 3028377 w 7089352"/>
              <a:gd name="connsiteY4" fmla="*/ 942066 h 1779425"/>
              <a:gd name="connsiteX5" fmla="*/ 3923170 w 7089352"/>
              <a:gd name="connsiteY5" fmla="*/ 1589048 h 1779425"/>
              <a:gd name="connsiteX6" fmla="*/ 4559457 w 7089352"/>
              <a:gd name="connsiteY6" fmla="*/ 1778829 h 1779425"/>
              <a:gd name="connsiteX7" fmla="*/ 5042538 w 7089352"/>
              <a:gd name="connsiteY7" fmla="*/ 1545915 h 1779425"/>
              <a:gd name="connsiteX8" fmla="*/ 5482484 w 7089352"/>
              <a:gd name="connsiteY8" fmla="*/ 1028331 h 1779425"/>
              <a:gd name="connsiteX9" fmla="*/ 6047118 w 7089352"/>
              <a:gd name="connsiteY9" fmla="*/ 355470 h 1779425"/>
              <a:gd name="connsiteX10" fmla="*/ 6456224 w 7089352"/>
              <a:gd name="connsiteY10" fmla="*/ 10414 h 1779425"/>
              <a:gd name="connsiteX11" fmla="*/ 7089352 w 7089352"/>
              <a:gd name="connsiteY11" fmla="*/ 200195 h 1779425"/>
              <a:gd name="connsiteX0" fmla="*/ 0 w 7089352"/>
              <a:gd name="connsiteY0" fmla="*/ 1755589 h 1782065"/>
              <a:gd name="connsiteX1" fmla="*/ 587643 w 7089352"/>
              <a:gd name="connsiteY1" fmla="*/ 642782 h 1782065"/>
              <a:gd name="connsiteX2" fmla="*/ 1117518 w 7089352"/>
              <a:gd name="connsiteY2" fmla="*/ 194209 h 1782065"/>
              <a:gd name="connsiteX3" fmla="*/ 1919247 w 7089352"/>
              <a:gd name="connsiteY3" fmla="*/ 444374 h 1782065"/>
              <a:gd name="connsiteX4" fmla="*/ 3028377 w 7089352"/>
              <a:gd name="connsiteY4" fmla="*/ 944706 h 1782065"/>
              <a:gd name="connsiteX5" fmla="*/ 3923170 w 7089352"/>
              <a:gd name="connsiteY5" fmla="*/ 1591688 h 1782065"/>
              <a:gd name="connsiteX6" fmla="*/ 4559457 w 7089352"/>
              <a:gd name="connsiteY6" fmla="*/ 1781469 h 1782065"/>
              <a:gd name="connsiteX7" fmla="*/ 5042538 w 7089352"/>
              <a:gd name="connsiteY7" fmla="*/ 1548555 h 1782065"/>
              <a:gd name="connsiteX8" fmla="*/ 5482484 w 7089352"/>
              <a:gd name="connsiteY8" fmla="*/ 1030971 h 1782065"/>
              <a:gd name="connsiteX9" fmla="*/ 5969745 w 7089352"/>
              <a:gd name="connsiteY9" fmla="*/ 297725 h 1782065"/>
              <a:gd name="connsiteX10" fmla="*/ 6456224 w 7089352"/>
              <a:gd name="connsiteY10" fmla="*/ 13054 h 1782065"/>
              <a:gd name="connsiteX11" fmla="*/ 7089352 w 7089352"/>
              <a:gd name="connsiteY11" fmla="*/ 202835 h 1782065"/>
              <a:gd name="connsiteX0" fmla="*/ 0 w 7089352"/>
              <a:gd name="connsiteY0" fmla="*/ 1755589 h 1782065"/>
              <a:gd name="connsiteX1" fmla="*/ 587643 w 7089352"/>
              <a:gd name="connsiteY1" fmla="*/ 642782 h 1782065"/>
              <a:gd name="connsiteX2" fmla="*/ 1117518 w 7089352"/>
              <a:gd name="connsiteY2" fmla="*/ 194209 h 1782065"/>
              <a:gd name="connsiteX3" fmla="*/ 1919247 w 7089352"/>
              <a:gd name="connsiteY3" fmla="*/ 444374 h 1782065"/>
              <a:gd name="connsiteX4" fmla="*/ 3028377 w 7089352"/>
              <a:gd name="connsiteY4" fmla="*/ 944706 h 1782065"/>
              <a:gd name="connsiteX5" fmla="*/ 3923170 w 7089352"/>
              <a:gd name="connsiteY5" fmla="*/ 1591688 h 1782065"/>
              <a:gd name="connsiteX6" fmla="*/ 4559457 w 7089352"/>
              <a:gd name="connsiteY6" fmla="*/ 1781469 h 1782065"/>
              <a:gd name="connsiteX7" fmla="*/ 5042538 w 7089352"/>
              <a:gd name="connsiteY7" fmla="*/ 1548555 h 1782065"/>
              <a:gd name="connsiteX8" fmla="*/ 5482484 w 7089352"/>
              <a:gd name="connsiteY8" fmla="*/ 1030971 h 1782065"/>
              <a:gd name="connsiteX9" fmla="*/ 5931058 w 7089352"/>
              <a:gd name="connsiteY9" fmla="*/ 297725 h 1782065"/>
              <a:gd name="connsiteX10" fmla="*/ 6456224 w 7089352"/>
              <a:gd name="connsiteY10" fmla="*/ 13054 h 1782065"/>
              <a:gd name="connsiteX11" fmla="*/ 7089352 w 7089352"/>
              <a:gd name="connsiteY11" fmla="*/ 202835 h 1782065"/>
              <a:gd name="connsiteX0" fmla="*/ 0 w 7089352"/>
              <a:gd name="connsiteY0" fmla="*/ 1754753 h 1781229"/>
              <a:gd name="connsiteX1" fmla="*/ 587643 w 7089352"/>
              <a:gd name="connsiteY1" fmla="*/ 641946 h 1781229"/>
              <a:gd name="connsiteX2" fmla="*/ 1117518 w 7089352"/>
              <a:gd name="connsiteY2" fmla="*/ 193373 h 1781229"/>
              <a:gd name="connsiteX3" fmla="*/ 1919247 w 7089352"/>
              <a:gd name="connsiteY3" fmla="*/ 443538 h 1781229"/>
              <a:gd name="connsiteX4" fmla="*/ 3028377 w 7089352"/>
              <a:gd name="connsiteY4" fmla="*/ 943870 h 1781229"/>
              <a:gd name="connsiteX5" fmla="*/ 3923170 w 7089352"/>
              <a:gd name="connsiteY5" fmla="*/ 1590852 h 1781229"/>
              <a:gd name="connsiteX6" fmla="*/ 4559457 w 7089352"/>
              <a:gd name="connsiteY6" fmla="*/ 1780633 h 1781229"/>
              <a:gd name="connsiteX7" fmla="*/ 5042538 w 7089352"/>
              <a:gd name="connsiteY7" fmla="*/ 1547719 h 1781229"/>
              <a:gd name="connsiteX8" fmla="*/ 5482484 w 7089352"/>
              <a:gd name="connsiteY8" fmla="*/ 1030135 h 1781229"/>
              <a:gd name="connsiteX9" fmla="*/ 5931058 w 7089352"/>
              <a:gd name="connsiteY9" fmla="*/ 296889 h 1781229"/>
              <a:gd name="connsiteX10" fmla="*/ 6456224 w 7089352"/>
              <a:gd name="connsiteY10" fmla="*/ 12218 h 1781229"/>
              <a:gd name="connsiteX11" fmla="*/ 7089352 w 7089352"/>
              <a:gd name="connsiteY11" fmla="*/ 201999 h 1781229"/>
              <a:gd name="connsiteX0" fmla="*/ 0 w 7089352"/>
              <a:gd name="connsiteY0" fmla="*/ 1744333 h 1770809"/>
              <a:gd name="connsiteX1" fmla="*/ 587643 w 7089352"/>
              <a:gd name="connsiteY1" fmla="*/ 631526 h 1770809"/>
              <a:gd name="connsiteX2" fmla="*/ 1117518 w 7089352"/>
              <a:gd name="connsiteY2" fmla="*/ 182953 h 1770809"/>
              <a:gd name="connsiteX3" fmla="*/ 1919247 w 7089352"/>
              <a:gd name="connsiteY3" fmla="*/ 433118 h 1770809"/>
              <a:gd name="connsiteX4" fmla="*/ 3028377 w 7089352"/>
              <a:gd name="connsiteY4" fmla="*/ 933450 h 1770809"/>
              <a:gd name="connsiteX5" fmla="*/ 3923170 w 7089352"/>
              <a:gd name="connsiteY5" fmla="*/ 1580432 h 1770809"/>
              <a:gd name="connsiteX6" fmla="*/ 4559457 w 7089352"/>
              <a:gd name="connsiteY6" fmla="*/ 1770213 h 1770809"/>
              <a:gd name="connsiteX7" fmla="*/ 5042538 w 7089352"/>
              <a:gd name="connsiteY7" fmla="*/ 1537299 h 1770809"/>
              <a:gd name="connsiteX8" fmla="*/ 5482484 w 7089352"/>
              <a:gd name="connsiteY8" fmla="*/ 1019715 h 1770809"/>
              <a:gd name="connsiteX9" fmla="*/ 5931058 w 7089352"/>
              <a:gd name="connsiteY9" fmla="*/ 286469 h 1770809"/>
              <a:gd name="connsiteX10" fmla="*/ 6456224 w 7089352"/>
              <a:gd name="connsiteY10" fmla="*/ 1798 h 1770809"/>
              <a:gd name="connsiteX11" fmla="*/ 7089352 w 7089352"/>
              <a:gd name="connsiteY11" fmla="*/ 191579 h 1770809"/>
              <a:gd name="connsiteX0" fmla="*/ 0 w 7089352"/>
              <a:gd name="connsiteY0" fmla="*/ 1744333 h 1770809"/>
              <a:gd name="connsiteX1" fmla="*/ 587643 w 7089352"/>
              <a:gd name="connsiteY1" fmla="*/ 631526 h 1770809"/>
              <a:gd name="connsiteX2" fmla="*/ 1117518 w 7089352"/>
              <a:gd name="connsiteY2" fmla="*/ 182953 h 1770809"/>
              <a:gd name="connsiteX3" fmla="*/ 1919247 w 7089352"/>
              <a:gd name="connsiteY3" fmla="*/ 433118 h 1770809"/>
              <a:gd name="connsiteX4" fmla="*/ 3028377 w 7089352"/>
              <a:gd name="connsiteY4" fmla="*/ 933450 h 1770809"/>
              <a:gd name="connsiteX5" fmla="*/ 3923170 w 7089352"/>
              <a:gd name="connsiteY5" fmla="*/ 1580432 h 1770809"/>
              <a:gd name="connsiteX6" fmla="*/ 4559457 w 7089352"/>
              <a:gd name="connsiteY6" fmla="*/ 1770213 h 1770809"/>
              <a:gd name="connsiteX7" fmla="*/ 5042538 w 7089352"/>
              <a:gd name="connsiteY7" fmla="*/ 1537299 h 1770809"/>
              <a:gd name="connsiteX8" fmla="*/ 5482484 w 7089352"/>
              <a:gd name="connsiteY8" fmla="*/ 1019715 h 1770809"/>
              <a:gd name="connsiteX9" fmla="*/ 5931058 w 7089352"/>
              <a:gd name="connsiteY9" fmla="*/ 286469 h 1770809"/>
              <a:gd name="connsiteX10" fmla="*/ 6456224 w 7089352"/>
              <a:gd name="connsiteY10" fmla="*/ 1798 h 1770809"/>
              <a:gd name="connsiteX11" fmla="*/ 7089352 w 7089352"/>
              <a:gd name="connsiteY11" fmla="*/ 191579 h 1770809"/>
              <a:gd name="connsiteX0" fmla="*/ 0 w 7089352"/>
              <a:gd name="connsiteY0" fmla="*/ 1744333 h 1770809"/>
              <a:gd name="connsiteX1" fmla="*/ 587643 w 7089352"/>
              <a:gd name="connsiteY1" fmla="*/ 631526 h 1770809"/>
              <a:gd name="connsiteX2" fmla="*/ 1117518 w 7089352"/>
              <a:gd name="connsiteY2" fmla="*/ 182953 h 1770809"/>
              <a:gd name="connsiteX3" fmla="*/ 1919247 w 7089352"/>
              <a:gd name="connsiteY3" fmla="*/ 433118 h 1770809"/>
              <a:gd name="connsiteX4" fmla="*/ 3028377 w 7089352"/>
              <a:gd name="connsiteY4" fmla="*/ 933450 h 1770809"/>
              <a:gd name="connsiteX5" fmla="*/ 3923170 w 7089352"/>
              <a:gd name="connsiteY5" fmla="*/ 1580432 h 1770809"/>
              <a:gd name="connsiteX6" fmla="*/ 4559457 w 7089352"/>
              <a:gd name="connsiteY6" fmla="*/ 1770213 h 1770809"/>
              <a:gd name="connsiteX7" fmla="*/ 5042538 w 7089352"/>
              <a:gd name="connsiteY7" fmla="*/ 1537299 h 1770809"/>
              <a:gd name="connsiteX8" fmla="*/ 5482484 w 7089352"/>
              <a:gd name="connsiteY8" fmla="*/ 1019715 h 1770809"/>
              <a:gd name="connsiteX9" fmla="*/ 5931058 w 7089352"/>
              <a:gd name="connsiteY9" fmla="*/ 286469 h 1770809"/>
              <a:gd name="connsiteX10" fmla="*/ 6456224 w 7089352"/>
              <a:gd name="connsiteY10" fmla="*/ 1798 h 1770809"/>
              <a:gd name="connsiteX11" fmla="*/ 7089352 w 7089352"/>
              <a:gd name="connsiteY11" fmla="*/ 191579 h 1770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089352" h="1770809">
                <a:moveTo>
                  <a:pt x="0" y="1744333"/>
                </a:moveTo>
                <a:cubicBezTo>
                  <a:pt x="186187" y="1464693"/>
                  <a:pt x="401390" y="891756"/>
                  <a:pt x="587643" y="631526"/>
                </a:cubicBezTo>
                <a:cubicBezTo>
                  <a:pt x="773896" y="371296"/>
                  <a:pt x="895584" y="216021"/>
                  <a:pt x="1117518" y="182953"/>
                </a:cubicBezTo>
                <a:cubicBezTo>
                  <a:pt x="1339452" y="149885"/>
                  <a:pt x="1600771" y="308035"/>
                  <a:pt x="1919247" y="433118"/>
                </a:cubicBezTo>
                <a:cubicBezTo>
                  <a:pt x="2237723" y="558201"/>
                  <a:pt x="2694390" y="742231"/>
                  <a:pt x="3028377" y="933450"/>
                </a:cubicBezTo>
                <a:cubicBezTo>
                  <a:pt x="3362364" y="1124669"/>
                  <a:pt x="3667990" y="1440972"/>
                  <a:pt x="3923170" y="1580432"/>
                </a:cubicBezTo>
                <a:cubicBezTo>
                  <a:pt x="4178350" y="1719892"/>
                  <a:pt x="4372896" y="1777402"/>
                  <a:pt x="4559457" y="1770213"/>
                </a:cubicBezTo>
                <a:cubicBezTo>
                  <a:pt x="4746018" y="1763024"/>
                  <a:pt x="4888700" y="1662382"/>
                  <a:pt x="5042538" y="1537299"/>
                </a:cubicBezTo>
                <a:cubicBezTo>
                  <a:pt x="5196376" y="1412216"/>
                  <a:pt x="5334397" y="1228187"/>
                  <a:pt x="5482484" y="1019715"/>
                </a:cubicBezTo>
                <a:cubicBezTo>
                  <a:pt x="5630571" y="811243"/>
                  <a:pt x="5797783" y="438869"/>
                  <a:pt x="5931058" y="286469"/>
                </a:cubicBezTo>
                <a:cubicBezTo>
                  <a:pt x="6064333" y="134069"/>
                  <a:pt x="6243832" y="-18330"/>
                  <a:pt x="6456224" y="1798"/>
                </a:cubicBezTo>
                <a:cubicBezTo>
                  <a:pt x="6697634" y="13298"/>
                  <a:pt x="6916824" y="82311"/>
                  <a:pt x="7089352" y="191579"/>
                </a:cubicBezTo>
              </a:path>
            </a:pathLst>
          </a:custGeom>
          <a:noFill/>
          <a:ln w="762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C0DEED9-626D-BC0C-5F1E-341E58C019B1}"/>
              </a:ext>
            </a:extLst>
          </p:cNvPr>
          <p:cNvSpPr/>
          <p:nvPr/>
        </p:nvSpPr>
        <p:spPr>
          <a:xfrm>
            <a:off x="2750592" y="4696205"/>
            <a:ext cx="189780" cy="19581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35C23FB-8C62-706A-42FC-759E75782DCF}"/>
              </a:ext>
            </a:extLst>
          </p:cNvPr>
          <p:cNvSpPr/>
          <p:nvPr/>
        </p:nvSpPr>
        <p:spPr>
          <a:xfrm>
            <a:off x="9187134" y="3096426"/>
            <a:ext cx="189780" cy="19581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13C363D-460F-4548-9E6A-E614C2758157}"/>
                  </a:ext>
                </a:extLst>
              </p:cNvPr>
              <p:cNvSpPr txBox="1"/>
              <p:nvPr/>
            </p:nvSpPr>
            <p:spPr>
              <a:xfrm>
                <a:off x="5585277" y="2321320"/>
                <a:ext cx="1588063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</m:oMath>
                  </m:oMathPara>
                </a14:m>
                <a:endPara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13C363D-460F-4548-9E6A-E614C27581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5277" y="2321320"/>
                <a:ext cx="1588063" cy="75623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4197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6772</TotalTime>
  <Words>469</Words>
  <Application>Microsoft Office PowerPoint</Application>
  <PresentationFormat>Widescreen</PresentationFormat>
  <Paragraphs>233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Euclid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 Saleem</dc:creator>
  <cp:lastModifiedBy>Ahmed Saleem</cp:lastModifiedBy>
  <cp:revision>57</cp:revision>
  <dcterms:created xsi:type="dcterms:W3CDTF">2022-12-22T06:42:33Z</dcterms:created>
  <dcterms:modified xsi:type="dcterms:W3CDTF">2023-02-15T06:14:44Z</dcterms:modified>
</cp:coreProperties>
</file>