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04" r:id="rId3"/>
    <p:sldId id="323" r:id="rId4"/>
    <p:sldId id="32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CC"/>
    <a:srgbClr val="FF00FF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26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5" Type="http://schemas.openxmlformats.org/officeDocument/2006/relationships/image" Target="../media/image48.png"/><Relationship Id="rId2" Type="http://schemas.openxmlformats.org/officeDocument/2006/relationships/image" Target="../media/image35.png"/><Relationship Id="rId20" Type="http://schemas.openxmlformats.org/officeDocument/2006/relationships/image" Target="../media/image5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24" Type="http://schemas.openxmlformats.org/officeDocument/2006/relationships/image" Target="../media/image39.png"/><Relationship Id="rId5" Type="http://schemas.openxmlformats.org/officeDocument/2006/relationships/image" Target="../media/image38.png"/><Relationship Id="rId23" Type="http://schemas.openxmlformats.org/officeDocument/2006/relationships/image" Target="../media/image56.png"/><Relationship Id="rId28" Type="http://schemas.openxmlformats.org/officeDocument/2006/relationships/image" Target="../media/image51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50.png"/><Relationship Id="rId30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1805266" y="2095589"/>
            <a:ext cx="89838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Cauchy’s</a:t>
            </a: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 </a:t>
            </a:r>
          </a:p>
          <a:p>
            <a:pPr algn="ctr"/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Mean Value Theorem</a:t>
            </a:r>
          </a:p>
        </p:txBody>
      </p:sp>
    </p:spTree>
    <p:extLst>
      <p:ext uri="{BB962C8B-B14F-4D97-AF65-F5344CB8AC3E}">
        <p14:creationId xmlns:p14="http://schemas.microsoft.com/office/powerpoint/2010/main" val="17081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/>
              <p:nvPr/>
            </p:nvSpPr>
            <p:spPr>
              <a:xfrm>
                <a:off x="2343689" y="2961686"/>
                <a:ext cx="9649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89" y="2961686"/>
                <a:ext cx="964904" cy="523220"/>
              </a:xfrm>
              <a:prstGeom prst="rect">
                <a:avLst/>
              </a:prstGeom>
              <a:blipFill>
                <a:blip r:embed="rId2"/>
                <a:stretch>
                  <a:fillRect l="-7547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EF3194-ED6E-A5A1-DEEF-F7AAE8234D7D}"/>
              </a:ext>
            </a:extLst>
          </p:cNvPr>
          <p:cNvSpPr txBox="1"/>
          <p:nvPr/>
        </p:nvSpPr>
        <p:spPr>
          <a:xfrm>
            <a:off x="1221312" y="727159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/>
              <p:nvPr/>
            </p:nvSpPr>
            <p:spPr>
              <a:xfrm>
                <a:off x="2988205" y="721358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05" y="721358"/>
                <a:ext cx="1027845" cy="369332"/>
              </a:xfrm>
              <a:prstGeom prst="rect">
                <a:avLst/>
              </a:prstGeom>
              <a:blipFill>
                <a:blip r:embed="rId3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4942DD-E767-3D9C-5804-89CE7BC7E4A6}"/>
              </a:ext>
            </a:extLst>
          </p:cNvPr>
          <p:cNvSpPr txBox="1"/>
          <p:nvPr/>
        </p:nvSpPr>
        <p:spPr>
          <a:xfrm>
            <a:off x="1221312" y="1446874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/>
              <p:nvPr/>
            </p:nvSpPr>
            <p:spPr>
              <a:xfrm>
                <a:off x="2968478" y="1404527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8" y="1404527"/>
                <a:ext cx="1094339" cy="369332"/>
              </a:xfrm>
              <a:prstGeom prst="rect">
                <a:avLst/>
              </a:prstGeom>
              <a:blipFill>
                <a:blip r:embed="rId4"/>
                <a:stretch>
                  <a:fillRect l="-335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1010114" y="2464174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389012" y="5367115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1669831" y="3351978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5590177" y="617424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77" y="617424"/>
                <a:ext cx="3934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4172215" y="1179257"/>
                <a:ext cx="46406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99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99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15" y="1179257"/>
                <a:ext cx="46406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1631216" y="3747279"/>
            <a:ext cx="0" cy="180961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8070632" y="3684742"/>
            <a:ext cx="0" cy="1872154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1315892" y="5526045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92" y="5526045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7755308" y="555689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308" y="5556896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8830643" y="5110634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643" y="5110634"/>
                <a:ext cx="8754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24BCFBCA-28BD-FAA5-C9D1-EC6D9CC0BA7F}"/>
              </a:ext>
            </a:extLst>
          </p:cNvPr>
          <p:cNvSpPr txBox="1"/>
          <p:nvPr/>
        </p:nvSpPr>
        <p:spPr>
          <a:xfrm>
            <a:off x="1366631" y="1090690"/>
            <a:ext cx="1396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96552F-CBFC-CBA3-B316-1B35B82EF039}"/>
              </a:ext>
            </a:extLst>
          </p:cNvPr>
          <p:cNvSpPr txBox="1"/>
          <p:nvPr/>
        </p:nvSpPr>
        <p:spPr>
          <a:xfrm>
            <a:off x="1176458" y="1728092"/>
            <a:ext cx="1523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A493D-7ECA-B7DA-F551-1E50C41D6902}"/>
              </a:ext>
            </a:extLst>
          </p:cNvPr>
          <p:cNvSpPr txBox="1"/>
          <p:nvPr/>
        </p:nvSpPr>
        <p:spPr>
          <a:xfrm>
            <a:off x="2506901" y="1081161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B623E-6561-8FFD-96AD-BCBBA48A2753}"/>
              </a:ext>
            </a:extLst>
          </p:cNvPr>
          <p:cNvSpPr txBox="1"/>
          <p:nvPr/>
        </p:nvSpPr>
        <p:spPr>
          <a:xfrm>
            <a:off x="2634769" y="1722574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6002462" y="702640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62" y="702640"/>
                <a:ext cx="1094339" cy="369332"/>
              </a:xfrm>
              <a:prstGeom prst="rect">
                <a:avLst/>
              </a:prstGeom>
              <a:blipFill>
                <a:blip r:embed="rId10"/>
                <a:stretch>
                  <a:fillRect l="-335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7975742" y="3453968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1539200" y="5053747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A27376-221B-2DE8-2716-D5E1962B1AAF}"/>
              </a:ext>
            </a:extLst>
          </p:cNvPr>
          <p:cNvSpPr/>
          <p:nvPr/>
        </p:nvSpPr>
        <p:spPr>
          <a:xfrm>
            <a:off x="1658328" y="3583814"/>
            <a:ext cx="6426681" cy="1173193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1199122 w 7089352"/>
              <a:gd name="connsiteY1" fmla="*/ 829934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1199122 w 7089352"/>
              <a:gd name="connsiteY1" fmla="*/ 829934 h 1770809"/>
              <a:gd name="connsiteX2" fmla="*/ 1919247 w 7089352"/>
              <a:gd name="connsiteY2" fmla="*/ 433118 h 1770809"/>
              <a:gd name="connsiteX3" fmla="*/ 3028377 w 7089352"/>
              <a:gd name="connsiteY3" fmla="*/ 933450 h 1770809"/>
              <a:gd name="connsiteX4" fmla="*/ 3923170 w 7089352"/>
              <a:gd name="connsiteY4" fmla="*/ 1580432 h 1770809"/>
              <a:gd name="connsiteX5" fmla="*/ 4559457 w 7089352"/>
              <a:gd name="connsiteY5" fmla="*/ 1770213 h 1770809"/>
              <a:gd name="connsiteX6" fmla="*/ 5042538 w 7089352"/>
              <a:gd name="connsiteY6" fmla="*/ 1537299 h 1770809"/>
              <a:gd name="connsiteX7" fmla="*/ 5482484 w 7089352"/>
              <a:gd name="connsiteY7" fmla="*/ 1019715 h 1770809"/>
              <a:gd name="connsiteX8" fmla="*/ 5931058 w 7089352"/>
              <a:gd name="connsiteY8" fmla="*/ 286469 h 1770809"/>
              <a:gd name="connsiteX9" fmla="*/ 6456224 w 7089352"/>
              <a:gd name="connsiteY9" fmla="*/ 1798 h 1770809"/>
              <a:gd name="connsiteX10" fmla="*/ 7089352 w 7089352"/>
              <a:gd name="connsiteY10" fmla="*/ 191579 h 1770809"/>
              <a:gd name="connsiteX0" fmla="*/ 0 w 7089352"/>
              <a:gd name="connsiteY0" fmla="*/ 1744333 h 1770809"/>
              <a:gd name="connsiteX1" fmla="*/ 1199122 w 7089352"/>
              <a:gd name="connsiteY1" fmla="*/ 829934 h 1770809"/>
              <a:gd name="connsiteX2" fmla="*/ 2521173 w 7089352"/>
              <a:gd name="connsiteY2" fmla="*/ 1313012 h 1770809"/>
              <a:gd name="connsiteX3" fmla="*/ 3028377 w 7089352"/>
              <a:gd name="connsiteY3" fmla="*/ 933450 h 1770809"/>
              <a:gd name="connsiteX4" fmla="*/ 3923170 w 7089352"/>
              <a:gd name="connsiteY4" fmla="*/ 1580432 h 1770809"/>
              <a:gd name="connsiteX5" fmla="*/ 4559457 w 7089352"/>
              <a:gd name="connsiteY5" fmla="*/ 1770213 h 1770809"/>
              <a:gd name="connsiteX6" fmla="*/ 5042538 w 7089352"/>
              <a:gd name="connsiteY6" fmla="*/ 1537299 h 1770809"/>
              <a:gd name="connsiteX7" fmla="*/ 5482484 w 7089352"/>
              <a:gd name="connsiteY7" fmla="*/ 1019715 h 1770809"/>
              <a:gd name="connsiteX8" fmla="*/ 5931058 w 7089352"/>
              <a:gd name="connsiteY8" fmla="*/ 286469 h 1770809"/>
              <a:gd name="connsiteX9" fmla="*/ 6456224 w 7089352"/>
              <a:gd name="connsiteY9" fmla="*/ 1798 h 1770809"/>
              <a:gd name="connsiteX10" fmla="*/ 7089352 w 7089352"/>
              <a:gd name="connsiteY10" fmla="*/ 191579 h 1770809"/>
              <a:gd name="connsiteX0" fmla="*/ 0 w 7089352"/>
              <a:gd name="connsiteY0" fmla="*/ 1744333 h 1775343"/>
              <a:gd name="connsiteX1" fmla="*/ 1199122 w 7089352"/>
              <a:gd name="connsiteY1" fmla="*/ 829934 h 1775343"/>
              <a:gd name="connsiteX2" fmla="*/ 2521173 w 7089352"/>
              <a:gd name="connsiteY2" fmla="*/ 1313012 h 1775343"/>
              <a:gd name="connsiteX3" fmla="*/ 3448770 w 7089352"/>
              <a:gd name="connsiteY3" fmla="*/ 415865 h 1775343"/>
              <a:gd name="connsiteX4" fmla="*/ 3923170 w 7089352"/>
              <a:gd name="connsiteY4" fmla="*/ 1580432 h 1775343"/>
              <a:gd name="connsiteX5" fmla="*/ 4559457 w 7089352"/>
              <a:gd name="connsiteY5" fmla="*/ 1770213 h 1775343"/>
              <a:gd name="connsiteX6" fmla="*/ 5042538 w 7089352"/>
              <a:gd name="connsiteY6" fmla="*/ 1537299 h 1775343"/>
              <a:gd name="connsiteX7" fmla="*/ 5482484 w 7089352"/>
              <a:gd name="connsiteY7" fmla="*/ 1019715 h 1775343"/>
              <a:gd name="connsiteX8" fmla="*/ 5931058 w 7089352"/>
              <a:gd name="connsiteY8" fmla="*/ 286469 h 1775343"/>
              <a:gd name="connsiteX9" fmla="*/ 6456224 w 7089352"/>
              <a:gd name="connsiteY9" fmla="*/ 1798 h 1775343"/>
              <a:gd name="connsiteX10" fmla="*/ 7089352 w 7089352"/>
              <a:gd name="connsiteY10" fmla="*/ 191579 h 1775343"/>
              <a:gd name="connsiteX0" fmla="*/ 0 w 7089352"/>
              <a:gd name="connsiteY0" fmla="*/ 1744333 h 1830665"/>
              <a:gd name="connsiteX1" fmla="*/ 1199122 w 7089352"/>
              <a:gd name="connsiteY1" fmla="*/ 829934 h 1830665"/>
              <a:gd name="connsiteX2" fmla="*/ 2521173 w 7089352"/>
              <a:gd name="connsiteY2" fmla="*/ 1313012 h 1830665"/>
              <a:gd name="connsiteX3" fmla="*/ 3448770 w 7089352"/>
              <a:gd name="connsiteY3" fmla="*/ 415865 h 1830665"/>
              <a:gd name="connsiteX4" fmla="*/ 4559457 w 7089352"/>
              <a:gd name="connsiteY4" fmla="*/ 1770213 h 1830665"/>
              <a:gd name="connsiteX5" fmla="*/ 5042538 w 7089352"/>
              <a:gd name="connsiteY5" fmla="*/ 1537299 h 1830665"/>
              <a:gd name="connsiteX6" fmla="*/ 5482484 w 7089352"/>
              <a:gd name="connsiteY6" fmla="*/ 1019715 h 1830665"/>
              <a:gd name="connsiteX7" fmla="*/ 5931058 w 7089352"/>
              <a:gd name="connsiteY7" fmla="*/ 286469 h 1830665"/>
              <a:gd name="connsiteX8" fmla="*/ 6456224 w 7089352"/>
              <a:gd name="connsiteY8" fmla="*/ 1798 h 1830665"/>
              <a:gd name="connsiteX9" fmla="*/ 7089352 w 7089352"/>
              <a:gd name="connsiteY9" fmla="*/ 191579 h 1830665"/>
              <a:gd name="connsiteX0" fmla="*/ 0 w 7089352"/>
              <a:gd name="connsiteY0" fmla="*/ 1744333 h 1744333"/>
              <a:gd name="connsiteX1" fmla="*/ 1199122 w 7089352"/>
              <a:gd name="connsiteY1" fmla="*/ 829934 h 1744333"/>
              <a:gd name="connsiteX2" fmla="*/ 2521173 w 7089352"/>
              <a:gd name="connsiteY2" fmla="*/ 1313012 h 1744333"/>
              <a:gd name="connsiteX3" fmla="*/ 3448770 w 7089352"/>
              <a:gd name="connsiteY3" fmla="*/ 415865 h 1744333"/>
              <a:gd name="connsiteX4" fmla="*/ 5042538 w 7089352"/>
              <a:gd name="connsiteY4" fmla="*/ 1537299 h 1744333"/>
              <a:gd name="connsiteX5" fmla="*/ 5482484 w 7089352"/>
              <a:gd name="connsiteY5" fmla="*/ 1019715 h 1744333"/>
              <a:gd name="connsiteX6" fmla="*/ 5931058 w 7089352"/>
              <a:gd name="connsiteY6" fmla="*/ 286469 h 1744333"/>
              <a:gd name="connsiteX7" fmla="*/ 6456224 w 7089352"/>
              <a:gd name="connsiteY7" fmla="*/ 1798 h 1744333"/>
              <a:gd name="connsiteX8" fmla="*/ 7089352 w 7089352"/>
              <a:gd name="connsiteY8" fmla="*/ 191579 h 1744333"/>
              <a:gd name="connsiteX0" fmla="*/ 0 w 7089352"/>
              <a:gd name="connsiteY0" fmla="*/ 1744333 h 1744333"/>
              <a:gd name="connsiteX1" fmla="*/ 1199122 w 7089352"/>
              <a:gd name="connsiteY1" fmla="*/ 829934 h 1744333"/>
              <a:gd name="connsiteX2" fmla="*/ 2521173 w 7089352"/>
              <a:gd name="connsiteY2" fmla="*/ 1313012 h 1744333"/>
              <a:gd name="connsiteX3" fmla="*/ 3448770 w 7089352"/>
              <a:gd name="connsiteY3" fmla="*/ 415865 h 1744333"/>
              <a:gd name="connsiteX4" fmla="*/ 4650808 w 7089352"/>
              <a:gd name="connsiteY4" fmla="*/ 88061 h 1744333"/>
              <a:gd name="connsiteX5" fmla="*/ 5482484 w 7089352"/>
              <a:gd name="connsiteY5" fmla="*/ 1019715 h 1744333"/>
              <a:gd name="connsiteX6" fmla="*/ 5931058 w 7089352"/>
              <a:gd name="connsiteY6" fmla="*/ 286469 h 1744333"/>
              <a:gd name="connsiteX7" fmla="*/ 6456224 w 7089352"/>
              <a:gd name="connsiteY7" fmla="*/ 1798 h 1744333"/>
              <a:gd name="connsiteX8" fmla="*/ 7089352 w 7089352"/>
              <a:gd name="connsiteY8" fmla="*/ 191579 h 1744333"/>
              <a:gd name="connsiteX0" fmla="*/ 0 w 7089352"/>
              <a:gd name="connsiteY0" fmla="*/ 1744333 h 1744333"/>
              <a:gd name="connsiteX1" fmla="*/ 1199122 w 7089352"/>
              <a:gd name="connsiteY1" fmla="*/ 829934 h 1744333"/>
              <a:gd name="connsiteX2" fmla="*/ 2521173 w 7089352"/>
              <a:gd name="connsiteY2" fmla="*/ 1313012 h 1744333"/>
              <a:gd name="connsiteX3" fmla="*/ 3448770 w 7089352"/>
              <a:gd name="connsiteY3" fmla="*/ 415865 h 1744333"/>
              <a:gd name="connsiteX4" fmla="*/ 4650808 w 7089352"/>
              <a:gd name="connsiteY4" fmla="*/ 88061 h 1744333"/>
              <a:gd name="connsiteX5" fmla="*/ 5482484 w 7089352"/>
              <a:gd name="connsiteY5" fmla="*/ 1019715 h 1744333"/>
              <a:gd name="connsiteX6" fmla="*/ 5931058 w 7089352"/>
              <a:gd name="connsiteY6" fmla="*/ 286469 h 1744333"/>
              <a:gd name="connsiteX7" fmla="*/ 6456224 w 7089352"/>
              <a:gd name="connsiteY7" fmla="*/ 1798 h 1744333"/>
              <a:gd name="connsiteX8" fmla="*/ 7089352 w 7089352"/>
              <a:gd name="connsiteY8" fmla="*/ 191579 h 1744333"/>
              <a:gd name="connsiteX0" fmla="*/ 0 w 7089352"/>
              <a:gd name="connsiteY0" fmla="*/ 1742810 h 1742810"/>
              <a:gd name="connsiteX1" fmla="*/ 1199122 w 7089352"/>
              <a:gd name="connsiteY1" fmla="*/ 828411 h 1742810"/>
              <a:gd name="connsiteX2" fmla="*/ 2521173 w 7089352"/>
              <a:gd name="connsiteY2" fmla="*/ 1311489 h 1742810"/>
              <a:gd name="connsiteX3" fmla="*/ 3448770 w 7089352"/>
              <a:gd name="connsiteY3" fmla="*/ 414342 h 1742810"/>
              <a:gd name="connsiteX4" fmla="*/ 4650808 w 7089352"/>
              <a:gd name="connsiteY4" fmla="*/ 86538 h 1742810"/>
              <a:gd name="connsiteX5" fmla="*/ 5482484 w 7089352"/>
              <a:gd name="connsiteY5" fmla="*/ 1018192 h 1742810"/>
              <a:gd name="connsiteX6" fmla="*/ 6007493 w 7089352"/>
              <a:gd name="connsiteY6" fmla="*/ 1225226 h 1742810"/>
              <a:gd name="connsiteX7" fmla="*/ 6456224 w 7089352"/>
              <a:gd name="connsiteY7" fmla="*/ 275 h 1742810"/>
              <a:gd name="connsiteX8" fmla="*/ 7089352 w 7089352"/>
              <a:gd name="connsiteY8" fmla="*/ 190056 h 1742810"/>
              <a:gd name="connsiteX0" fmla="*/ 0 w 7089352"/>
              <a:gd name="connsiteY0" fmla="*/ 1686230 h 1686230"/>
              <a:gd name="connsiteX1" fmla="*/ 1199122 w 7089352"/>
              <a:gd name="connsiteY1" fmla="*/ 771831 h 1686230"/>
              <a:gd name="connsiteX2" fmla="*/ 2521173 w 7089352"/>
              <a:gd name="connsiteY2" fmla="*/ 1254909 h 1686230"/>
              <a:gd name="connsiteX3" fmla="*/ 3448770 w 7089352"/>
              <a:gd name="connsiteY3" fmla="*/ 357762 h 1686230"/>
              <a:gd name="connsiteX4" fmla="*/ 4650808 w 7089352"/>
              <a:gd name="connsiteY4" fmla="*/ 29958 h 1686230"/>
              <a:gd name="connsiteX5" fmla="*/ 5482484 w 7089352"/>
              <a:gd name="connsiteY5" fmla="*/ 961612 h 1686230"/>
              <a:gd name="connsiteX6" fmla="*/ 6007493 w 7089352"/>
              <a:gd name="connsiteY6" fmla="*/ 1168646 h 1686230"/>
              <a:gd name="connsiteX7" fmla="*/ 6532661 w 7089352"/>
              <a:gd name="connsiteY7" fmla="*/ 1375680 h 1686230"/>
              <a:gd name="connsiteX8" fmla="*/ 7089352 w 7089352"/>
              <a:gd name="connsiteY8" fmla="*/ 133476 h 1686230"/>
              <a:gd name="connsiteX0" fmla="*/ 0 w 7089352"/>
              <a:gd name="connsiteY0" fmla="*/ 1686230 h 1686230"/>
              <a:gd name="connsiteX1" fmla="*/ 1199122 w 7089352"/>
              <a:gd name="connsiteY1" fmla="*/ 771831 h 1686230"/>
              <a:gd name="connsiteX2" fmla="*/ 2521173 w 7089352"/>
              <a:gd name="connsiteY2" fmla="*/ 1254909 h 1686230"/>
              <a:gd name="connsiteX3" fmla="*/ 3448770 w 7089352"/>
              <a:gd name="connsiteY3" fmla="*/ 357762 h 1686230"/>
              <a:gd name="connsiteX4" fmla="*/ 4650808 w 7089352"/>
              <a:gd name="connsiteY4" fmla="*/ 29958 h 1686230"/>
              <a:gd name="connsiteX5" fmla="*/ 5482484 w 7089352"/>
              <a:gd name="connsiteY5" fmla="*/ 961612 h 1686230"/>
              <a:gd name="connsiteX6" fmla="*/ 5978829 w 7089352"/>
              <a:gd name="connsiteY6" fmla="*/ 1315295 h 1686230"/>
              <a:gd name="connsiteX7" fmla="*/ 6532661 w 7089352"/>
              <a:gd name="connsiteY7" fmla="*/ 1375680 h 1686230"/>
              <a:gd name="connsiteX8" fmla="*/ 7089352 w 7089352"/>
              <a:gd name="connsiteY8" fmla="*/ 133476 h 1686230"/>
              <a:gd name="connsiteX0" fmla="*/ 0 w 7089352"/>
              <a:gd name="connsiteY0" fmla="*/ 1686230 h 1686230"/>
              <a:gd name="connsiteX1" fmla="*/ 1199122 w 7089352"/>
              <a:gd name="connsiteY1" fmla="*/ 771831 h 1686230"/>
              <a:gd name="connsiteX2" fmla="*/ 2521173 w 7089352"/>
              <a:gd name="connsiteY2" fmla="*/ 1254909 h 1686230"/>
              <a:gd name="connsiteX3" fmla="*/ 3448770 w 7089352"/>
              <a:gd name="connsiteY3" fmla="*/ 357762 h 1686230"/>
              <a:gd name="connsiteX4" fmla="*/ 4650808 w 7089352"/>
              <a:gd name="connsiteY4" fmla="*/ 29958 h 1686230"/>
              <a:gd name="connsiteX5" fmla="*/ 5482484 w 7089352"/>
              <a:gd name="connsiteY5" fmla="*/ 961612 h 1686230"/>
              <a:gd name="connsiteX6" fmla="*/ 5978829 w 7089352"/>
              <a:gd name="connsiteY6" fmla="*/ 1315295 h 1686230"/>
              <a:gd name="connsiteX7" fmla="*/ 6532661 w 7089352"/>
              <a:gd name="connsiteY7" fmla="*/ 1375680 h 1686230"/>
              <a:gd name="connsiteX8" fmla="*/ 7089352 w 7089352"/>
              <a:gd name="connsiteY8" fmla="*/ 133476 h 1686230"/>
              <a:gd name="connsiteX0" fmla="*/ 0 w 7003363"/>
              <a:gd name="connsiteY0" fmla="*/ 1686230 h 1686230"/>
              <a:gd name="connsiteX1" fmla="*/ 1199122 w 7003363"/>
              <a:gd name="connsiteY1" fmla="*/ 771831 h 1686230"/>
              <a:gd name="connsiteX2" fmla="*/ 2521173 w 7003363"/>
              <a:gd name="connsiteY2" fmla="*/ 1254909 h 1686230"/>
              <a:gd name="connsiteX3" fmla="*/ 3448770 w 7003363"/>
              <a:gd name="connsiteY3" fmla="*/ 357762 h 1686230"/>
              <a:gd name="connsiteX4" fmla="*/ 4650808 w 7003363"/>
              <a:gd name="connsiteY4" fmla="*/ 29958 h 1686230"/>
              <a:gd name="connsiteX5" fmla="*/ 5482484 w 7003363"/>
              <a:gd name="connsiteY5" fmla="*/ 961612 h 1686230"/>
              <a:gd name="connsiteX6" fmla="*/ 5978829 w 7003363"/>
              <a:gd name="connsiteY6" fmla="*/ 1315295 h 1686230"/>
              <a:gd name="connsiteX7" fmla="*/ 6532661 w 7003363"/>
              <a:gd name="connsiteY7" fmla="*/ 1375680 h 1686230"/>
              <a:gd name="connsiteX8" fmla="*/ 7003363 w 7003363"/>
              <a:gd name="connsiteY8" fmla="*/ 1168646 h 1686230"/>
              <a:gd name="connsiteX0" fmla="*/ 0 w 7003363"/>
              <a:gd name="connsiteY0" fmla="*/ 1686230 h 1686230"/>
              <a:gd name="connsiteX1" fmla="*/ 1199122 w 7003363"/>
              <a:gd name="connsiteY1" fmla="*/ 771831 h 1686230"/>
              <a:gd name="connsiteX2" fmla="*/ 2521173 w 7003363"/>
              <a:gd name="connsiteY2" fmla="*/ 1254909 h 1686230"/>
              <a:gd name="connsiteX3" fmla="*/ 3448770 w 7003363"/>
              <a:gd name="connsiteY3" fmla="*/ 357762 h 1686230"/>
              <a:gd name="connsiteX4" fmla="*/ 4650808 w 7003363"/>
              <a:gd name="connsiteY4" fmla="*/ 29958 h 1686230"/>
              <a:gd name="connsiteX5" fmla="*/ 5482484 w 7003363"/>
              <a:gd name="connsiteY5" fmla="*/ 961612 h 1686230"/>
              <a:gd name="connsiteX6" fmla="*/ 5978829 w 7003363"/>
              <a:gd name="connsiteY6" fmla="*/ 1315295 h 1686230"/>
              <a:gd name="connsiteX7" fmla="*/ 6532661 w 7003363"/>
              <a:gd name="connsiteY7" fmla="*/ 1375680 h 1686230"/>
              <a:gd name="connsiteX8" fmla="*/ 7003363 w 7003363"/>
              <a:gd name="connsiteY8" fmla="*/ 1168646 h 1686230"/>
              <a:gd name="connsiteX0" fmla="*/ 0 w 7003363"/>
              <a:gd name="connsiteY0" fmla="*/ 1686230 h 1686230"/>
              <a:gd name="connsiteX1" fmla="*/ 1199122 w 7003363"/>
              <a:gd name="connsiteY1" fmla="*/ 771831 h 1686230"/>
              <a:gd name="connsiteX2" fmla="*/ 2521173 w 7003363"/>
              <a:gd name="connsiteY2" fmla="*/ 1254909 h 1686230"/>
              <a:gd name="connsiteX3" fmla="*/ 3448770 w 7003363"/>
              <a:gd name="connsiteY3" fmla="*/ 357762 h 1686230"/>
              <a:gd name="connsiteX4" fmla="*/ 4650808 w 7003363"/>
              <a:gd name="connsiteY4" fmla="*/ 29958 h 1686230"/>
              <a:gd name="connsiteX5" fmla="*/ 5482484 w 7003363"/>
              <a:gd name="connsiteY5" fmla="*/ 961612 h 1686230"/>
              <a:gd name="connsiteX6" fmla="*/ 5978829 w 7003363"/>
              <a:gd name="connsiteY6" fmla="*/ 1315295 h 1686230"/>
              <a:gd name="connsiteX7" fmla="*/ 6532661 w 7003363"/>
              <a:gd name="connsiteY7" fmla="*/ 1375680 h 1686230"/>
              <a:gd name="connsiteX8" fmla="*/ 7003363 w 7003363"/>
              <a:gd name="connsiteY8" fmla="*/ 1168646 h 1686230"/>
              <a:gd name="connsiteX0" fmla="*/ 0 w 7299549"/>
              <a:gd name="connsiteY0" fmla="*/ 211113 h 1375680"/>
              <a:gd name="connsiteX1" fmla="*/ 1495308 w 7299549"/>
              <a:gd name="connsiteY1" fmla="*/ 771831 h 1375680"/>
              <a:gd name="connsiteX2" fmla="*/ 2817359 w 7299549"/>
              <a:gd name="connsiteY2" fmla="*/ 1254909 h 1375680"/>
              <a:gd name="connsiteX3" fmla="*/ 3744956 w 7299549"/>
              <a:gd name="connsiteY3" fmla="*/ 357762 h 1375680"/>
              <a:gd name="connsiteX4" fmla="*/ 4946994 w 7299549"/>
              <a:gd name="connsiteY4" fmla="*/ 29958 h 1375680"/>
              <a:gd name="connsiteX5" fmla="*/ 5778670 w 7299549"/>
              <a:gd name="connsiteY5" fmla="*/ 961612 h 1375680"/>
              <a:gd name="connsiteX6" fmla="*/ 6275015 w 7299549"/>
              <a:gd name="connsiteY6" fmla="*/ 1315295 h 1375680"/>
              <a:gd name="connsiteX7" fmla="*/ 6828847 w 7299549"/>
              <a:gd name="connsiteY7" fmla="*/ 1375680 h 1375680"/>
              <a:gd name="connsiteX8" fmla="*/ 7299549 w 7299549"/>
              <a:gd name="connsiteY8" fmla="*/ 1168646 h 1375680"/>
              <a:gd name="connsiteX0" fmla="*/ 0 w 7299549"/>
              <a:gd name="connsiteY0" fmla="*/ 211113 h 1375680"/>
              <a:gd name="connsiteX1" fmla="*/ 2817359 w 7299549"/>
              <a:gd name="connsiteY1" fmla="*/ 1254909 h 1375680"/>
              <a:gd name="connsiteX2" fmla="*/ 3744956 w 7299549"/>
              <a:gd name="connsiteY2" fmla="*/ 357762 h 1375680"/>
              <a:gd name="connsiteX3" fmla="*/ 4946994 w 7299549"/>
              <a:gd name="connsiteY3" fmla="*/ 29958 h 1375680"/>
              <a:gd name="connsiteX4" fmla="*/ 5778670 w 7299549"/>
              <a:gd name="connsiteY4" fmla="*/ 961612 h 1375680"/>
              <a:gd name="connsiteX5" fmla="*/ 6275015 w 7299549"/>
              <a:gd name="connsiteY5" fmla="*/ 1315295 h 1375680"/>
              <a:gd name="connsiteX6" fmla="*/ 6828847 w 7299549"/>
              <a:gd name="connsiteY6" fmla="*/ 1375680 h 1375680"/>
              <a:gd name="connsiteX7" fmla="*/ 7299549 w 7299549"/>
              <a:gd name="connsiteY7" fmla="*/ 1168646 h 1375680"/>
              <a:gd name="connsiteX0" fmla="*/ 0 w 7299549"/>
              <a:gd name="connsiteY0" fmla="*/ 200449 h 1365016"/>
              <a:gd name="connsiteX1" fmla="*/ 2043454 w 7299549"/>
              <a:gd name="connsiteY1" fmla="*/ 666275 h 1365016"/>
              <a:gd name="connsiteX2" fmla="*/ 3744956 w 7299549"/>
              <a:gd name="connsiteY2" fmla="*/ 347098 h 1365016"/>
              <a:gd name="connsiteX3" fmla="*/ 4946994 w 7299549"/>
              <a:gd name="connsiteY3" fmla="*/ 19294 h 1365016"/>
              <a:gd name="connsiteX4" fmla="*/ 5778670 w 7299549"/>
              <a:gd name="connsiteY4" fmla="*/ 950948 h 1365016"/>
              <a:gd name="connsiteX5" fmla="*/ 6275015 w 7299549"/>
              <a:gd name="connsiteY5" fmla="*/ 1304631 h 1365016"/>
              <a:gd name="connsiteX6" fmla="*/ 6828847 w 7299549"/>
              <a:gd name="connsiteY6" fmla="*/ 1365016 h 1365016"/>
              <a:gd name="connsiteX7" fmla="*/ 7299549 w 7299549"/>
              <a:gd name="connsiteY7" fmla="*/ 1157982 h 1365016"/>
              <a:gd name="connsiteX0" fmla="*/ 0 w 7299549"/>
              <a:gd name="connsiteY0" fmla="*/ 0 h 1164567"/>
              <a:gd name="connsiteX1" fmla="*/ 2043454 w 7299549"/>
              <a:gd name="connsiteY1" fmla="*/ 465826 h 1164567"/>
              <a:gd name="connsiteX2" fmla="*/ 3744956 w 7299549"/>
              <a:gd name="connsiteY2" fmla="*/ 146649 h 1164567"/>
              <a:gd name="connsiteX3" fmla="*/ 5109418 w 7299549"/>
              <a:gd name="connsiteY3" fmla="*/ 569343 h 1164567"/>
              <a:gd name="connsiteX4" fmla="*/ 5778670 w 7299549"/>
              <a:gd name="connsiteY4" fmla="*/ 750499 h 1164567"/>
              <a:gd name="connsiteX5" fmla="*/ 6275015 w 7299549"/>
              <a:gd name="connsiteY5" fmla="*/ 1104182 h 1164567"/>
              <a:gd name="connsiteX6" fmla="*/ 6828847 w 7299549"/>
              <a:gd name="connsiteY6" fmla="*/ 1164567 h 1164567"/>
              <a:gd name="connsiteX7" fmla="*/ 7299549 w 7299549"/>
              <a:gd name="connsiteY7" fmla="*/ 957533 h 1164567"/>
              <a:gd name="connsiteX0" fmla="*/ 0 w 7299549"/>
              <a:gd name="connsiteY0" fmla="*/ 0 h 1164567"/>
              <a:gd name="connsiteX1" fmla="*/ 2043454 w 7299549"/>
              <a:gd name="connsiteY1" fmla="*/ 465826 h 1164567"/>
              <a:gd name="connsiteX2" fmla="*/ 3744956 w 7299549"/>
              <a:gd name="connsiteY2" fmla="*/ 146649 h 1164567"/>
              <a:gd name="connsiteX3" fmla="*/ 5109418 w 7299549"/>
              <a:gd name="connsiteY3" fmla="*/ 569343 h 1164567"/>
              <a:gd name="connsiteX4" fmla="*/ 5778670 w 7299549"/>
              <a:gd name="connsiteY4" fmla="*/ 750499 h 1164567"/>
              <a:gd name="connsiteX5" fmla="*/ 6828847 w 7299549"/>
              <a:gd name="connsiteY5" fmla="*/ 1164567 h 1164567"/>
              <a:gd name="connsiteX6" fmla="*/ 7299549 w 7299549"/>
              <a:gd name="connsiteY6" fmla="*/ 957533 h 1164567"/>
              <a:gd name="connsiteX0" fmla="*/ 0 w 7299549"/>
              <a:gd name="connsiteY0" fmla="*/ 0 h 957533"/>
              <a:gd name="connsiteX1" fmla="*/ 2043454 w 7299549"/>
              <a:gd name="connsiteY1" fmla="*/ 465826 h 957533"/>
              <a:gd name="connsiteX2" fmla="*/ 3744956 w 7299549"/>
              <a:gd name="connsiteY2" fmla="*/ 146649 h 957533"/>
              <a:gd name="connsiteX3" fmla="*/ 5109418 w 7299549"/>
              <a:gd name="connsiteY3" fmla="*/ 569343 h 957533"/>
              <a:gd name="connsiteX4" fmla="*/ 5778670 w 7299549"/>
              <a:gd name="connsiteY4" fmla="*/ 750499 h 957533"/>
              <a:gd name="connsiteX5" fmla="*/ 7299549 w 7299549"/>
              <a:gd name="connsiteY5" fmla="*/ 957533 h 957533"/>
              <a:gd name="connsiteX0" fmla="*/ 0 w 7299549"/>
              <a:gd name="connsiteY0" fmla="*/ 0 h 957533"/>
              <a:gd name="connsiteX1" fmla="*/ 2043454 w 7299549"/>
              <a:gd name="connsiteY1" fmla="*/ 465826 h 957533"/>
              <a:gd name="connsiteX2" fmla="*/ 3744956 w 7299549"/>
              <a:gd name="connsiteY2" fmla="*/ 146649 h 957533"/>
              <a:gd name="connsiteX3" fmla="*/ 5109418 w 7299549"/>
              <a:gd name="connsiteY3" fmla="*/ 569343 h 957533"/>
              <a:gd name="connsiteX4" fmla="*/ 6275498 w 7299549"/>
              <a:gd name="connsiteY4" fmla="*/ 707367 h 957533"/>
              <a:gd name="connsiteX5" fmla="*/ 7299549 w 7299549"/>
              <a:gd name="connsiteY5" fmla="*/ 957533 h 957533"/>
              <a:gd name="connsiteX0" fmla="*/ 0 w 7184896"/>
              <a:gd name="connsiteY0" fmla="*/ 0 h 1147314"/>
              <a:gd name="connsiteX1" fmla="*/ 1928801 w 7184896"/>
              <a:gd name="connsiteY1" fmla="*/ 655607 h 1147314"/>
              <a:gd name="connsiteX2" fmla="*/ 3630303 w 7184896"/>
              <a:gd name="connsiteY2" fmla="*/ 336430 h 1147314"/>
              <a:gd name="connsiteX3" fmla="*/ 4994765 w 7184896"/>
              <a:gd name="connsiteY3" fmla="*/ 759124 h 1147314"/>
              <a:gd name="connsiteX4" fmla="*/ 6160845 w 7184896"/>
              <a:gd name="connsiteY4" fmla="*/ 897148 h 1147314"/>
              <a:gd name="connsiteX5" fmla="*/ 7184896 w 7184896"/>
              <a:gd name="connsiteY5" fmla="*/ 1147314 h 1147314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8015" h="1173193">
                <a:moveTo>
                  <a:pt x="0" y="0"/>
                </a:moveTo>
                <a:cubicBezTo>
                  <a:pt x="586950" y="217457"/>
                  <a:pt x="1323751" y="599535"/>
                  <a:pt x="1928801" y="655607"/>
                </a:cubicBezTo>
                <a:cubicBezTo>
                  <a:pt x="2533852" y="711679"/>
                  <a:pt x="3119309" y="319177"/>
                  <a:pt x="3630303" y="336430"/>
                </a:cubicBezTo>
                <a:cubicBezTo>
                  <a:pt x="4141297" y="353683"/>
                  <a:pt x="4573008" y="665671"/>
                  <a:pt x="4994765" y="759124"/>
                </a:cubicBezTo>
                <a:cubicBezTo>
                  <a:pt x="5416522" y="852577"/>
                  <a:pt x="5806970" y="828137"/>
                  <a:pt x="6160845" y="897148"/>
                </a:cubicBezTo>
                <a:cubicBezTo>
                  <a:pt x="6514720" y="966159"/>
                  <a:pt x="6839383" y="1017918"/>
                  <a:pt x="7118015" y="1173193"/>
                </a:cubicBezTo>
              </a:path>
            </a:pathLst>
          </a:cu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FE41D-3EE5-9DBF-03D6-F5F106A9158F}"/>
              </a:ext>
            </a:extLst>
          </p:cNvPr>
          <p:cNvSpPr/>
          <p:nvPr/>
        </p:nvSpPr>
        <p:spPr>
          <a:xfrm>
            <a:off x="7975742" y="4656079"/>
            <a:ext cx="189780" cy="19581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EE1D6A-0243-F1A5-EB4A-36E6BB396087}"/>
              </a:ext>
            </a:extLst>
          </p:cNvPr>
          <p:cNvSpPr/>
          <p:nvPr/>
        </p:nvSpPr>
        <p:spPr>
          <a:xfrm>
            <a:off x="1535088" y="3488924"/>
            <a:ext cx="189780" cy="19581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B8DB07-963A-D1B6-B410-1B27821C5D84}"/>
                  </a:ext>
                </a:extLst>
              </p:cNvPr>
              <p:cNvSpPr txBox="1"/>
              <p:nvPr/>
            </p:nvSpPr>
            <p:spPr>
              <a:xfrm>
                <a:off x="4532502" y="3368171"/>
                <a:ext cx="9649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B8DB07-963A-D1B6-B410-1B27821C5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02" y="3368171"/>
                <a:ext cx="964904" cy="523220"/>
              </a:xfrm>
              <a:prstGeom prst="rect">
                <a:avLst/>
              </a:prstGeom>
              <a:blipFill>
                <a:blip r:embed="rId11"/>
                <a:stretch>
                  <a:fillRect l="-379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911180-2C16-E1CF-9964-29751DAF6FB3}"/>
              </a:ext>
            </a:extLst>
          </p:cNvPr>
          <p:cNvSpPr/>
          <p:nvPr/>
        </p:nvSpPr>
        <p:spPr>
          <a:xfrm>
            <a:off x="1618073" y="2581163"/>
            <a:ext cx="6452560" cy="1257937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41580"/>
              <a:gd name="connsiteY0" fmla="*/ 338227 h 1770809"/>
              <a:gd name="connsiteX1" fmla="*/ 539871 w 7041580"/>
              <a:gd name="connsiteY1" fmla="*/ 631526 h 1770809"/>
              <a:gd name="connsiteX2" fmla="*/ 1069746 w 7041580"/>
              <a:gd name="connsiteY2" fmla="*/ 182953 h 1770809"/>
              <a:gd name="connsiteX3" fmla="*/ 1871475 w 7041580"/>
              <a:gd name="connsiteY3" fmla="*/ 433118 h 1770809"/>
              <a:gd name="connsiteX4" fmla="*/ 2980605 w 7041580"/>
              <a:gd name="connsiteY4" fmla="*/ 933450 h 1770809"/>
              <a:gd name="connsiteX5" fmla="*/ 3875398 w 7041580"/>
              <a:gd name="connsiteY5" fmla="*/ 1580432 h 1770809"/>
              <a:gd name="connsiteX6" fmla="*/ 4511685 w 7041580"/>
              <a:gd name="connsiteY6" fmla="*/ 1770213 h 1770809"/>
              <a:gd name="connsiteX7" fmla="*/ 4994766 w 7041580"/>
              <a:gd name="connsiteY7" fmla="*/ 1537299 h 1770809"/>
              <a:gd name="connsiteX8" fmla="*/ 5434712 w 7041580"/>
              <a:gd name="connsiteY8" fmla="*/ 1019715 h 1770809"/>
              <a:gd name="connsiteX9" fmla="*/ 5883286 w 7041580"/>
              <a:gd name="connsiteY9" fmla="*/ 286469 h 1770809"/>
              <a:gd name="connsiteX10" fmla="*/ 6408452 w 7041580"/>
              <a:gd name="connsiteY10" fmla="*/ 1798 h 1770809"/>
              <a:gd name="connsiteX11" fmla="*/ 7041580 w 7041580"/>
              <a:gd name="connsiteY11" fmla="*/ 191579 h 1770809"/>
              <a:gd name="connsiteX0" fmla="*/ 0 w 7041580"/>
              <a:gd name="connsiteY0" fmla="*/ 338227 h 1770809"/>
              <a:gd name="connsiteX1" fmla="*/ 883829 w 7041580"/>
              <a:gd name="connsiteY1" fmla="*/ 105315 h 1770809"/>
              <a:gd name="connsiteX2" fmla="*/ 1069746 w 7041580"/>
              <a:gd name="connsiteY2" fmla="*/ 182953 h 1770809"/>
              <a:gd name="connsiteX3" fmla="*/ 1871475 w 7041580"/>
              <a:gd name="connsiteY3" fmla="*/ 433118 h 1770809"/>
              <a:gd name="connsiteX4" fmla="*/ 2980605 w 7041580"/>
              <a:gd name="connsiteY4" fmla="*/ 933450 h 1770809"/>
              <a:gd name="connsiteX5" fmla="*/ 3875398 w 7041580"/>
              <a:gd name="connsiteY5" fmla="*/ 1580432 h 1770809"/>
              <a:gd name="connsiteX6" fmla="*/ 4511685 w 7041580"/>
              <a:gd name="connsiteY6" fmla="*/ 1770213 h 1770809"/>
              <a:gd name="connsiteX7" fmla="*/ 4994766 w 7041580"/>
              <a:gd name="connsiteY7" fmla="*/ 1537299 h 1770809"/>
              <a:gd name="connsiteX8" fmla="*/ 5434712 w 7041580"/>
              <a:gd name="connsiteY8" fmla="*/ 1019715 h 1770809"/>
              <a:gd name="connsiteX9" fmla="*/ 5883286 w 7041580"/>
              <a:gd name="connsiteY9" fmla="*/ 286469 h 1770809"/>
              <a:gd name="connsiteX10" fmla="*/ 6408452 w 7041580"/>
              <a:gd name="connsiteY10" fmla="*/ 1798 h 1770809"/>
              <a:gd name="connsiteX11" fmla="*/ 7041580 w 7041580"/>
              <a:gd name="connsiteY11" fmla="*/ 191579 h 1770809"/>
              <a:gd name="connsiteX0" fmla="*/ 0 w 7041580"/>
              <a:gd name="connsiteY0" fmla="*/ 338227 h 1770809"/>
              <a:gd name="connsiteX1" fmla="*/ 883829 w 7041580"/>
              <a:gd name="connsiteY1" fmla="*/ 105315 h 1770809"/>
              <a:gd name="connsiteX2" fmla="*/ 1633454 w 7041580"/>
              <a:gd name="connsiteY2" fmla="*/ 208832 h 1770809"/>
              <a:gd name="connsiteX3" fmla="*/ 1871475 w 7041580"/>
              <a:gd name="connsiteY3" fmla="*/ 433118 h 1770809"/>
              <a:gd name="connsiteX4" fmla="*/ 2980605 w 7041580"/>
              <a:gd name="connsiteY4" fmla="*/ 933450 h 1770809"/>
              <a:gd name="connsiteX5" fmla="*/ 3875398 w 7041580"/>
              <a:gd name="connsiteY5" fmla="*/ 1580432 h 1770809"/>
              <a:gd name="connsiteX6" fmla="*/ 4511685 w 7041580"/>
              <a:gd name="connsiteY6" fmla="*/ 1770213 h 1770809"/>
              <a:gd name="connsiteX7" fmla="*/ 4994766 w 7041580"/>
              <a:gd name="connsiteY7" fmla="*/ 1537299 h 1770809"/>
              <a:gd name="connsiteX8" fmla="*/ 5434712 w 7041580"/>
              <a:gd name="connsiteY8" fmla="*/ 1019715 h 1770809"/>
              <a:gd name="connsiteX9" fmla="*/ 5883286 w 7041580"/>
              <a:gd name="connsiteY9" fmla="*/ 286469 h 1770809"/>
              <a:gd name="connsiteX10" fmla="*/ 6408452 w 7041580"/>
              <a:gd name="connsiteY10" fmla="*/ 1798 h 1770809"/>
              <a:gd name="connsiteX11" fmla="*/ 7041580 w 7041580"/>
              <a:gd name="connsiteY11" fmla="*/ 191579 h 1770809"/>
              <a:gd name="connsiteX0" fmla="*/ 0 w 7041580"/>
              <a:gd name="connsiteY0" fmla="*/ 338227 h 1770809"/>
              <a:gd name="connsiteX1" fmla="*/ 883829 w 7041580"/>
              <a:gd name="connsiteY1" fmla="*/ 105315 h 1770809"/>
              <a:gd name="connsiteX2" fmla="*/ 1633454 w 7041580"/>
              <a:gd name="connsiteY2" fmla="*/ 208832 h 1770809"/>
              <a:gd name="connsiteX3" fmla="*/ 2502065 w 7041580"/>
              <a:gd name="connsiteY3" fmla="*/ 536635 h 1770809"/>
              <a:gd name="connsiteX4" fmla="*/ 2980605 w 7041580"/>
              <a:gd name="connsiteY4" fmla="*/ 933450 h 1770809"/>
              <a:gd name="connsiteX5" fmla="*/ 3875398 w 7041580"/>
              <a:gd name="connsiteY5" fmla="*/ 1580432 h 1770809"/>
              <a:gd name="connsiteX6" fmla="*/ 4511685 w 7041580"/>
              <a:gd name="connsiteY6" fmla="*/ 1770213 h 1770809"/>
              <a:gd name="connsiteX7" fmla="*/ 4994766 w 7041580"/>
              <a:gd name="connsiteY7" fmla="*/ 1537299 h 1770809"/>
              <a:gd name="connsiteX8" fmla="*/ 5434712 w 7041580"/>
              <a:gd name="connsiteY8" fmla="*/ 1019715 h 1770809"/>
              <a:gd name="connsiteX9" fmla="*/ 5883286 w 7041580"/>
              <a:gd name="connsiteY9" fmla="*/ 286469 h 1770809"/>
              <a:gd name="connsiteX10" fmla="*/ 6408452 w 7041580"/>
              <a:gd name="connsiteY10" fmla="*/ 1798 h 1770809"/>
              <a:gd name="connsiteX11" fmla="*/ 7041580 w 7041580"/>
              <a:gd name="connsiteY11" fmla="*/ 191579 h 1770809"/>
              <a:gd name="connsiteX0" fmla="*/ 0 w 7041580"/>
              <a:gd name="connsiteY0" fmla="*/ 338227 h 1771069"/>
              <a:gd name="connsiteX1" fmla="*/ 883829 w 7041580"/>
              <a:gd name="connsiteY1" fmla="*/ 105315 h 1771069"/>
              <a:gd name="connsiteX2" fmla="*/ 1633454 w 7041580"/>
              <a:gd name="connsiteY2" fmla="*/ 208832 h 1771069"/>
              <a:gd name="connsiteX3" fmla="*/ 2502065 w 7041580"/>
              <a:gd name="connsiteY3" fmla="*/ 536635 h 1771069"/>
              <a:gd name="connsiteX4" fmla="*/ 3410553 w 7041580"/>
              <a:gd name="connsiteY4" fmla="*/ 804054 h 1771069"/>
              <a:gd name="connsiteX5" fmla="*/ 3875398 w 7041580"/>
              <a:gd name="connsiteY5" fmla="*/ 1580432 h 1771069"/>
              <a:gd name="connsiteX6" fmla="*/ 4511685 w 7041580"/>
              <a:gd name="connsiteY6" fmla="*/ 1770213 h 1771069"/>
              <a:gd name="connsiteX7" fmla="*/ 4994766 w 7041580"/>
              <a:gd name="connsiteY7" fmla="*/ 1537299 h 1771069"/>
              <a:gd name="connsiteX8" fmla="*/ 5434712 w 7041580"/>
              <a:gd name="connsiteY8" fmla="*/ 1019715 h 1771069"/>
              <a:gd name="connsiteX9" fmla="*/ 5883286 w 7041580"/>
              <a:gd name="connsiteY9" fmla="*/ 286469 h 1771069"/>
              <a:gd name="connsiteX10" fmla="*/ 6408452 w 7041580"/>
              <a:gd name="connsiteY10" fmla="*/ 1798 h 1771069"/>
              <a:gd name="connsiteX11" fmla="*/ 7041580 w 7041580"/>
              <a:gd name="connsiteY11" fmla="*/ 191579 h 1771069"/>
              <a:gd name="connsiteX0" fmla="*/ 0 w 7041580"/>
              <a:gd name="connsiteY0" fmla="*/ 338227 h 1830078"/>
              <a:gd name="connsiteX1" fmla="*/ 883829 w 7041580"/>
              <a:gd name="connsiteY1" fmla="*/ 105315 h 1830078"/>
              <a:gd name="connsiteX2" fmla="*/ 1633454 w 7041580"/>
              <a:gd name="connsiteY2" fmla="*/ 208832 h 1830078"/>
              <a:gd name="connsiteX3" fmla="*/ 2502065 w 7041580"/>
              <a:gd name="connsiteY3" fmla="*/ 536635 h 1830078"/>
              <a:gd name="connsiteX4" fmla="*/ 3410553 w 7041580"/>
              <a:gd name="connsiteY4" fmla="*/ 804054 h 1830078"/>
              <a:gd name="connsiteX5" fmla="*/ 4658857 w 7041580"/>
              <a:gd name="connsiteY5" fmla="*/ 424493 h 1830078"/>
              <a:gd name="connsiteX6" fmla="*/ 4511685 w 7041580"/>
              <a:gd name="connsiteY6" fmla="*/ 1770213 h 1830078"/>
              <a:gd name="connsiteX7" fmla="*/ 4994766 w 7041580"/>
              <a:gd name="connsiteY7" fmla="*/ 1537299 h 1830078"/>
              <a:gd name="connsiteX8" fmla="*/ 5434712 w 7041580"/>
              <a:gd name="connsiteY8" fmla="*/ 1019715 h 1830078"/>
              <a:gd name="connsiteX9" fmla="*/ 5883286 w 7041580"/>
              <a:gd name="connsiteY9" fmla="*/ 286469 h 1830078"/>
              <a:gd name="connsiteX10" fmla="*/ 6408452 w 7041580"/>
              <a:gd name="connsiteY10" fmla="*/ 1798 h 1830078"/>
              <a:gd name="connsiteX11" fmla="*/ 7041580 w 7041580"/>
              <a:gd name="connsiteY11" fmla="*/ 191579 h 1830078"/>
              <a:gd name="connsiteX0" fmla="*/ 0 w 7041580"/>
              <a:gd name="connsiteY0" fmla="*/ 338227 h 1830078"/>
              <a:gd name="connsiteX1" fmla="*/ 883829 w 7041580"/>
              <a:gd name="connsiteY1" fmla="*/ 105315 h 1830078"/>
              <a:gd name="connsiteX2" fmla="*/ 1633454 w 7041580"/>
              <a:gd name="connsiteY2" fmla="*/ 208832 h 1830078"/>
              <a:gd name="connsiteX3" fmla="*/ 2502065 w 7041580"/>
              <a:gd name="connsiteY3" fmla="*/ 536635 h 1830078"/>
              <a:gd name="connsiteX4" fmla="*/ 3410553 w 7041580"/>
              <a:gd name="connsiteY4" fmla="*/ 804054 h 1830078"/>
              <a:gd name="connsiteX5" fmla="*/ 4658857 w 7041580"/>
              <a:gd name="connsiteY5" fmla="*/ 424493 h 1830078"/>
              <a:gd name="connsiteX6" fmla="*/ 4511685 w 7041580"/>
              <a:gd name="connsiteY6" fmla="*/ 1770213 h 1830078"/>
              <a:gd name="connsiteX7" fmla="*/ 4994766 w 7041580"/>
              <a:gd name="connsiteY7" fmla="*/ 1537299 h 1830078"/>
              <a:gd name="connsiteX8" fmla="*/ 5434712 w 7041580"/>
              <a:gd name="connsiteY8" fmla="*/ 1019715 h 1830078"/>
              <a:gd name="connsiteX9" fmla="*/ 5883286 w 7041580"/>
              <a:gd name="connsiteY9" fmla="*/ 286469 h 1830078"/>
              <a:gd name="connsiteX10" fmla="*/ 6408452 w 7041580"/>
              <a:gd name="connsiteY10" fmla="*/ 1798 h 1830078"/>
              <a:gd name="connsiteX11" fmla="*/ 7041580 w 7041580"/>
              <a:gd name="connsiteY11" fmla="*/ 191579 h 1830078"/>
              <a:gd name="connsiteX0" fmla="*/ 0 w 7041580"/>
              <a:gd name="connsiteY0" fmla="*/ 338227 h 1781139"/>
              <a:gd name="connsiteX1" fmla="*/ 883829 w 7041580"/>
              <a:gd name="connsiteY1" fmla="*/ 105315 h 1781139"/>
              <a:gd name="connsiteX2" fmla="*/ 1633454 w 7041580"/>
              <a:gd name="connsiteY2" fmla="*/ 208832 h 1781139"/>
              <a:gd name="connsiteX3" fmla="*/ 2502065 w 7041580"/>
              <a:gd name="connsiteY3" fmla="*/ 536635 h 1781139"/>
              <a:gd name="connsiteX4" fmla="*/ 3410553 w 7041580"/>
              <a:gd name="connsiteY4" fmla="*/ 804054 h 1781139"/>
              <a:gd name="connsiteX5" fmla="*/ 4658857 w 7041580"/>
              <a:gd name="connsiteY5" fmla="*/ 424493 h 1781139"/>
              <a:gd name="connsiteX6" fmla="*/ 4511685 w 7041580"/>
              <a:gd name="connsiteY6" fmla="*/ 1770213 h 1781139"/>
              <a:gd name="connsiteX7" fmla="*/ 5434712 w 7041580"/>
              <a:gd name="connsiteY7" fmla="*/ 1019715 h 1781139"/>
              <a:gd name="connsiteX8" fmla="*/ 5883286 w 7041580"/>
              <a:gd name="connsiteY8" fmla="*/ 286469 h 1781139"/>
              <a:gd name="connsiteX9" fmla="*/ 6408452 w 7041580"/>
              <a:gd name="connsiteY9" fmla="*/ 1798 h 1781139"/>
              <a:gd name="connsiteX10" fmla="*/ 7041580 w 7041580"/>
              <a:gd name="connsiteY10" fmla="*/ 191579 h 1781139"/>
              <a:gd name="connsiteX0" fmla="*/ 0 w 7041580"/>
              <a:gd name="connsiteY0" fmla="*/ 338227 h 1370044"/>
              <a:gd name="connsiteX1" fmla="*/ 883829 w 7041580"/>
              <a:gd name="connsiteY1" fmla="*/ 105315 h 1370044"/>
              <a:gd name="connsiteX2" fmla="*/ 1633454 w 7041580"/>
              <a:gd name="connsiteY2" fmla="*/ 208832 h 1370044"/>
              <a:gd name="connsiteX3" fmla="*/ 2502065 w 7041580"/>
              <a:gd name="connsiteY3" fmla="*/ 536635 h 1370044"/>
              <a:gd name="connsiteX4" fmla="*/ 3410553 w 7041580"/>
              <a:gd name="connsiteY4" fmla="*/ 804054 h 1370044"/>
              <a:gd name="connsiteX5" fmla="*/ 4658857 w 7041580"/>
              <a:gd name="connsiteY5" fmla="*/ 424493 h 1370044"/>
              <a:gd name="connsiteX6" fmla="*/ 5247372 w 7041580"/>
              <a:gd name="connsiteY6" fmla="*/ 1347518 h 1370044"/>
              <a:gd name="connsiteX7" fmla="*/ 5434712 w 7041580"/>
              <a:gd name="connsiteY7" fmla="*/ 1019715 h 1370044"/>
              <a:gd name="connsiteX8" fmla="*/ 5883286 w 7041580"/>
              <a:gd name="connsiteY8" fmla="*/ 286469 h 1370044"/>
              <a:gd name="connsiteX9" fmla="*/ 6408452 w 7041580"/>
              <a:gd name="connsiteY9" fmla="*/ 1798 h 1370044"/>
              <a:gd name="connsiteX10" fmla="*/ 7041580 w 7041580"/>
              <a:gd name="connsiteY10" fmla="*/ 191579 h 1370044"/>
              <a:gd name="connsiteX0" fmla="*/ 0 w 7041580"/>
              <a:gd name="connsiteY0" fmla="*/ 338212 h 1359529"/>
              <a:gd name="connsiteX1" fmla="*/ 883829 w 7041580"/>
              <a:gd name="connsiteY1" fmla="*/ 105300 h 1359529"/>
              <a:gd name="connsiteX2" fmla="*/ 1633454 w 7041580"/>
              <a:gd name="connsiteY2" fmla="*/ 208817 h 1359529"/>
              <a:gd name="connsiteX3" fmla="*/ 2502065 w 7041580"/>
              <a:gd name="connsiteY3" fmla="*/ 536620 h 1359529"/>
              <a:gd name="connsiteX4" fmla="*/ 3410553 w 7041580"/>
              <a:gd name="connsiteY4" fmla="*/ 804039 h 1359529"/>
              <a:gd name="connsiteX5" fmla="*/ 4658857 w 7041580"/>
              <a:gd name="connsiteY5" fmla="*/ 424478 h 1359529"/>
              <a:gd name="connsiteX6" fmla="*/ 5247372 w 7041580"/>
              <a:gd name="connsiteY6" fmla="*/ 1347503 h 1359529"/>
              <a:gd name="connsiteX7" fmla="*/ 5778670 w 7041580"/>
              <a:gd name="connsiteY7" fmla="*/ 907557 h 1359529"/>
              <a:gd name="connsiteX8" fmla="*/ 5883286 w 7041580"/>
              <a:gd name="connsiteY8" fmla="*/ 286454 h 1359529"/>
              <a:gd name="connsiteX9" fmla="*/ 6408452 w 7041580"/>
              <a:gd name="connsiteY9" fmla="*/ 1783 h 1359529"/>
              <a:gd name="connsiteX10" fmla="*/ 7041580 w 7041580"/>
              <a:gd name="connsiteY10" fmla="*/ 191564 h 1359529"/>
              <a:gd name="connsiteX0" fmla="*/ 0 w 7041580"/>
              <a:gd name="connsiteY0" fmla="*/ 338304 h 1359661"/>
              <a:gd name="connsiteX1" fmla="*/ 883829 w 7041580"/>
              <a:gd name="connsiteY1" fmla="*/ 105392 h 1359661"/>
              <a:gd name="connsiteX2" fmla="*/ 1633454 w 7041580"/>
              <a:gd name="connsiteY2" fmla="*/ 208909 h 1359661"/>
              <a:gd name="connsiteX3" fmla="*/ 2502065 w 7041580"/>
              <a:gd name="connsiteY3" fmla="*/ 536712 h 1359661"/>
              <a:gd name="connsiteX4" fmla="*/ 3410553 w 7041580"/>
              <a:gd name="connsiteY4" fmla="*/ 804131 h 1359661"/>
              <a:gd name="connsiteX5" fmla="*/ 4658857 w 7041580"/>
              <a:gd name="connsiteY5" fmla="*/ 424570 h 1359661"/>
              <a:gd name="connsiteX6" fmla="*/ 5247372 w 7041580"/>
              <a:gd name="connsiteY6" fmla="*/ 1347595 h 1359661"/>
              <a:gd name="connsiteX7" fmla="*/ 5778670 w 7041580"/>
              <a:gd name="connsiteY7" fmla="*/ 907649 h 1359661"/>
              <a:gd name="connsiteX8" fmla="*/ 6389668 w 7041580"/>
              <a:gd name="connsiteY8" fmla="*/ 277920 h 1359661"/>
              <a:gd name="connsiteX9" fmla="*/ 6408452 w 7041580"/>
              <a:gd name="connsiteY9" fmla="*/ 1875 h 1359661"/>
              <a:gd name="connsiteX10" fmla="*/ 7041580 w 7041580"/>
              <a:gd name="connsiteY10" fmla="*/ 191656 h 1359661"/>
              <a:gd name="connsiteX0" fmla="*/ 0 w 7041580"/>
              <a:gd name="connsiteY0" fmla="*/ 237762 h 1259119"/>
              <a:gd name="connsiteX1" fmla="*/ 883829 w 7041580"/>
              <a:gd name="connsiteY1" fmla="*/ 4850 h 1259119"/>
              <a:gd name="connsiteX2" fmla="*/ 1633454 w 7041580"/>
              <a:gd name="connsiteY2" fmla="*/ 108367 h 1259119"/>
              <a:gd name="connsiteX3" fmla="*/ 2502065 w 7041580"/>
              <a:gd name="connsiteY3" fmla="*/ 436170 h 1259119"/>
              <a:gd name="connsiteX4" fmla="*/ 3410553 w 7041580"/>
              <a:gd name="connsiteY4" fmla="*/ 703589 h 1259119"/>
              <a:gd name="connsiteX5" fmla="*/ 4658857 w 7041580"/>
              <a:gd name="connsiteY5" fmla="*/ 324028 h 1259119"/>
              <a:gd name="connsiteX6" fmla="*/ 5247372 w 7041580"/>
              <a:gd name="connsiteY6" fmla="*/ 1247053 h 1259119"/>
              <a:gd name="connsiteX7" fmla="*/ 5778670 w 7041580"/>
              <a:gd name="connsiteY7" fmla="*/ 807107 h 1259119"/>
              <a:gd name="connsiteX8" fmla="*/ 6389668 w 7041580"/>
              <a:gd name="connsiteY8" fmla="*/ 177378 h 1259119"/>
              <a:gd name="connsiteX9" fmla="*/ 7041580 w 7041580"/>
              <a:gd name="connsiteY9" fmla="*/ 91114 h 1259119"/>
              <a:gd name="connsiteX0" fmla="*/ 0 w 7041580"/>
              <a:gd name="connsiteY0" fmla="*/ 237762 h 1258247"/>
              <a:gd name="connsiteX1" fmla="*/ 883829 w 7041580"/>
              <a:gd name="connsiteY1" fmla="*/ 4850 h 1258247"/>
              <a:gd name="connsiteX2" fmla="*/ 1633454 w 7041580"/>
              <a:gd name="connsiteY2" fmla="*/ 108367 h 1258247"/>
              <a:gd name="connsiteX3" fmla="*/ 2502065 w 7041580"/>
              <a:gd name="connsiteY3" fmla="*/ 436170 h 1258247"/>
              <a:gd name="connsiteX4" fmla="*/ 3410553 w 7041580"/>
              <a:gd name="connsiteY4" fmla="*/ 703589 h 1258247"/>
              <a:gd name="connsiteX5" fmla="*/ 4658857 w 7041580"/>
              <a:gd name="connsiteY5" fmla="*/ 324028 h 1258247"/>
              <a:gd name="connsiteX6" fmla="*/ 5247372 w 7041580"/>
              <a:gd name="connsiteY6" fmla="*/ 1247053 h 1258247"/>
              <a:gd name="connsiteX7" fmla="*/ 5778670 w 7041580"/>
              <a:gd name="connsiteY7" fmla="*/ 807107 h 1258247"/>
              <a:gd name="connsiteX8" fmla="*/ 6399120 w 7041580"/>
              <a:gd name="connsiteY8" fmla="*/ 375786 h 1258247"/>
              <a:gd name="connsiteX9" fmla="*/ 7041580 w 7041580"/>
              <a:gd name="connsiteY9" fmla="*/ 91114 h 1258247"/>
              <a:gd name="connsiteX0" fmla="*/ 0 w 7069936"/>
              <a:gd name="connsiteY0" fmla="*/ 237762 h 1258247"/>
              <a:gd name="connsiteX1" fmla="*/ 883829 w 7069936"/>
              <a:gd name="connsiteY1" fmla="*/ 4850 h 1258247"/>
              <a:gd name="connsiteX2" fmla="*/ 1633454 w 7069936"/>
              <a:gd name="connsiteY2" fmla="*/ 108367 h 1258247"/>
              <a:gd name="connsiteX3" fmla="*/ 2502065 w 7069936"/>
              <a:gd name="connsiteY3" fmla="*/ 436170 h 1258247"/>
              <a:gd name="connsiteX4" fmla="*/ 3410553 w 7069936"/>
              <a:gd name="connsiteY4" fmla="*/ 703589 h 1258247"/>
              <a:gd name="connsiteX5" fmla="*/ 4658857 w 7069936"/>
              <a:gd name="connsiteY5" fmla="*/ 324028 h 1258247"/>
              <a:gd name="connsiteX6" fmla="*/ 5247372 w 7069936"/>
              <a:gd name="connsiteY6" fmla="*/ 1247053 h 1258247"/>
              <a:gd name="connsiteX7" fmla="*/ 5778670 w 7069936"/>
              <a:gd name="connsiteY7" fmla="*/ 807107 h 1258247"/>
              <a:gd name="connsiteX8" fmla="*/ 6399120 w 7069936"/>
              <a:gd name="connsiteY8" fmla="*/ 375786 h 1258247"/>
              <a:gd name="connsiteX9" fmla="*/ 7069936 w 7069936"/>
              <a:gd name="connsiteY9" fmla="*/ 272268 h 1258247"/>
              <a:gd name="connsiteX0" fmla="*/ 0 w 7069936"/>
              <a:gd name="connsiteY0" fmla="*/ 237762 h 1257937"/>
              <a:gd name="connsiteX1" fmla="*/ 883829 w 7069936"/>
              <a:gd name="connsiteY1" fmla="*/ 4850 h 1257937"/>
              <a:gd name="connsiteX2" fmla="*/ 1633454 w 7069936"/>
              <a:gd name="connsiteY2" fmla="*/ 108367 h 1257937"/>
              <a:gd name="connsiteX3" fmla="*/ 2502065 w 7069936"/>
              <a:gd name="connsiteY3" fmla="*/ 436170 h 1257937"/>
              <a:gd name="connsiteX4" fmla="*/ 3410553 w 7069936"/>
              <a:gd name="connsiteY4" fmla="*/ 703589 h 1257937"/>
              <a:gd name="connsiteX5" fmla="*/ 4658857 w 7069936"/>
              <a:gd name="connsiteY5" fmla="*/ 324028 h 1257937"/>
              <a:gd name="connsiteX6" fmla="*/ 5247372 w 7069936"/>
              <a:gd name="connsiteY6" fmla="*/ 1247053 h 1257937"/>
              <a:gd name="connsiteX7" fmla="*/ 5778670 w 7069936"/>
              <a:gd name="connsiteY7" fmla="*/ 807107 h 1257937"/>
              <a:gd name="connsiteX8" fmla="*/ 6332958 w 7069936"/>
              <a:gd name="connsiteY8" fmla="*/ 453423 h 1257937"/>
              <a:gd name="connsiteX9" fmla="*/ 7069936 w 7069936"/>
              <a:gd name="connsiteY9" fmla="*/ 272268 h 125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69936" h="1257937">
                <a:moveTo>
                  <a:pt x="0" y="237762"/>
                </a:moveTo>
                <a:cubicBezTo>
                  <a:pt x="186187" y="-41878"/>
                  <a:pt x="611587" y="26416"/>
                  <a:pt x="883829" y="4850"/>
                </a:cubicBezTo>
                <a:cubicBezTo>
                  <a:pt x="1156071" y="-16716"/>
                  <a:pt x="1363748" y="36480"/>
                  <a:pt x="1633454" y="108367"/>
                </a:cubicBezTo>
                <a:cubicBezTo>
                  <a:pt x="1903160" y="180254"/>
                  <a:pt x="2205882" y="336966"/>
                  <a:pt x="2502065" y="436170"/>
                </a:cubicBezTo>
                <a:cubicBezTo>
                  <a:pt x="2798248" y="535374"/>
                  <a:pt x="3051088" y="722279"/>
                  <a:pt x="3410553" y="703589"/>
                </a:cubicBezTo>
                <a:cubicBezTo>
                  <a:pt x="3770018" y="684899"/>
                  <a:pt x="4352721" y="233451"/>
                  <a:pt x="4658857" y="324028"/>
                </a:cubicBezTo>
                <a:cubicBezTo>
                  <a:pt x="4964993" y="414605"/>
                  <a:pt x="5060737" y="1166540"/>
                  <a:pt x="5247372" y="1247053"/>
                </a:cubicBezTo>
                <a:cubicBezTo>
                  <a:pt x="5434008" y="1327566"/>
                  <a:pt x="5597739" y="939379"/>
                  <a:pt x="5778670" y="807107"/>
                </a:cubicBezTo>
                <a:cubicBezTo>
                  <a:pt x="5959601" y="674835"/>
                  <a:pt x="6117747" y="542563"/>
                  <a:pt x="6332958" y="453423"/>
                </a:cubicBezTo>
                <a:cubicBezTo>
                  <a:pt x="6548169" y="364283"/>
                  <a:pt x="6934121" y="290240"/>
                  <a:pt x="7069936" y="272268"/>
                </a:cubicBezTo>
              </a:path>
            </a:pathLst>
          </a:cu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64C769-9BA8-38C5-A75C-AEA1BD647A47}"/>
              </a:ext>
            </a:extLst>
          </p:cNvPr>
          <p:cNvSpPr/>
          <p:nvPr/>
        </p:nvSpPr>
        <p:spPr>
          <a:xfrm>
            <a:off x="1523183" y="2790706"/>
            <a:ext cx="189780" cy="1958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81E3A6-2AE0-9CD3-361C-D4CD439F90EF}"/>
              </a:ext>
            </a:extLst>
          </p:cNvPr>
          <p:cNvSpPr/>
          <p:nvPr/>
        </p:nvSpPr>
        <p:spPr>
          <a:xfrm>
            <a:off x="7970608" y="2777452"/>
            <a:ext cx="189780" cy="1958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A2A2D9-D384-1626-D5E6-4A2844D5E78B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1618073" y="2986524"/>
            <a:ext cx="3484" cy="43986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9D5B44-A125-C36A-7C69-F23089901AB6}"/>
              </a:ext>
            </a:extLst>
          </p:cNvPr>
          <p:cNvCxnSpPr>
            <a:cxnSpLocks/>
          </p:cNvCxnSpPr>
          <p:nvPr/>
        </p:nvCxnSpPr>
        <p:spPr>
          <a:xfrm flipH="1">
            <a:off x="8071430" y="2930527"/>
            <a:ext cx="1024" cy="49914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4F1BC3-9453-F1C3-C1DD-ADC8862D2F8E}"/>
              </a:ext>
            </a:extLst>
          </p:cNvPr>
          <p:cNvCxnSpPr>
            <a:cxnSpLocks/>
          </p:cNvCxnSpPr>
          <p:nvPr/>
        </p:nvCxnSpPr>
        <p:spPr>
          <a:xfrm flipV="1">
            <a:off x="1638417" y="2866146"/>
            <a:ext cx="6447425" cy="921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304137-B6C1-D7F8-8FCD-D4CF0C5FBB82}"/>
                  </a:ext>
                </a:extLst>
              </p:cNvPr>
              <p:cNvSpPr txBox="1"/>
              <p:nvPr/>
            </p:nvSpPr>
            <p:spPr>
              <a:xfrm>
                <a:off x="4746202" y="2430034"/>
                <a:ext cx="235775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304137-B6C1-D7F8-8FCD-D4CF0C5F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02" y="2430034"/>
                <a:ext cx="2357753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29D36-E66F-283C-CAB1-1FBAB8D82653}"/>
                  </a:ext>
                </a:extLst>
              </p:cNvPr>
              <p:cNvSpPr txBox="1"/>
              <p:nvPr/>
            </p:nvSpPr>
            <p:spPr>
              <a:xfrm>
                <a:off x="8693542" y="1443530"/>
                <a:ext cx="31166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29D36-E66F-283C-CAB1-1FBAB8D82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42" y="1443530"/>
                <a:ext cx="3116695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461084-3354-331E-9B7B-3C8287AA1A1C}"/>
                  </a:ext>
                </a:extLst>
              </p:cNvPr>
              <p:cNvSpPr txBox="1"/>
              <p:nvPr/>
            </p:nvSpPr>
            <p:spPr>
              <a:xfrm>
                <a:off x="9131262" y="1870210"/>
                <a:ext cx="2093066" cy="613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461084-3354-331E-9B7B-3C8287AA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262" y="1870210"/>
                <a:ext cx="2093066" cy="613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6C1547C1-7A46-F7BC-BD77-C4C19D0C3AB2}"/>
              </a:ext>
            </a:extLst>
          </p:cNvPr>
          <p:cNvSpPr txBox="1"/>
          <p:nvPr/>
        </p:nvSpPr>
        <p:spPr>
          <a:xfrm>
            <a:off x="9657255" y="2680161"/>
            <a:ext cx="1658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Rolle’s Theorem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A8C24CA-E4B0-8912-63BB-8B1C802BEE72}"/>
                  </a:ext>
                </a:extLst>
              </p:cNvPr>
              <p:cNvSpPr txBox="1"/>
              <p:nvPr/>
            </p:nvSpPr>
            <p:spPr>
              <a:xfrm>
                <a:off x="9414238" y="3546012"/>
                <a:ext cx="20930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A8C24CA-E4B0-8912-63BB-8B1C802BE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238" y="3546012"/>
                <a:ext cx="209306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1756758-304E-9AD4-36D0-F2CD199D7574}"/>
                  </a:ext>
                </a:extLst>
              </p:cNvPr>
              <p:cNvSpPr txBox="1"/>
              <p:nvPr/>
            </p:nvSpPr>
            <p:spPr>
              <a:xfrm>
                <a:off x="9868159" y="3203805"/>
                <a:ext cx="3934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6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1756758-304E-9AD4-36D0-F2CD199D7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159" y="3203805"/>
                <a:ext cx="39341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A9BB959-4B7F-54F9-10E8-AC3504D5A49C}"/>
                  </a:ext>
                </a:extLst>
              </p:cNvPr>
              <p:cNvSpPr txBox="1"/>
              <p:nvPr/>
            </p:nvSpPr>
            <p:spPr>
              <a:xfrm>
                <a:off x="10151587" y="3288053"/>
                <a:ext cx="6392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A9BB959-4B7F-54F9-10E8-AC3504D5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587" y="3288053"/>
                <a:ext cx="639214" cy="215444"/>
              </a:xfrm>
              <a:prstGeom prst="rect">
                <a:avLst/>
              </a:prstGeom>
              <a:blipFill>
                <a:blip r:embed="rId17"/>
                <a:stretch>
                  <a:fillRect l="-476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6A50AB-44A5-DE61-1709-145F98987BA8}"/>
                  </a:ext>
                </a:extLst>
              </p:cNvPr>
              <p:cNvSpPr txBox="1"/>
              <p:nvPr/>
            </p:nvSpPr>
            <p:spPr>
              <a:xfrm>
                <a:off x="9752144" y="2926875"/>
                <a:ext cx="14172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6A50AB-44A5-DE61-1709-145F9898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144" y="2926875"/>
                <a:ext cx="141725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5DCEB4-C77E-E279-ECCF-92D31C94886A}"/>
                  </a:ext>
                </a:extLst>
              </p:cNvPr>
              <p:cNvSpPr txBox="1"/>
              <p:nvPr/>
            </p:nvSpPr>
            <p:spPr>
              <a:xfrm>
                <a:off x="9356378" y="4005756"/>
                <a:ext cx="20930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5DCEB4-C77E-E279-ECCF-92D31C948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78" y="4005756"/>
                <a:ext cx="2093067" cy="338554"/>
              </a:xfrm>
              <a:prstGeom prst="rect">
                <a:avLst/>
              </a:prstGeom>
              <a:blipFill>
                <a:blip r:embed="rId1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8E3C6AE-69A5-A55D-5C1F-117FA1266112}"/>
                  </a:ext>
                </a:extLst>
              </p:cNvPr>
              <p:cNvSpPr txBox="1"/>
              <p:nvPr/>
            </p:nvSpPr>
            <p:spPr>
              <a:xfrm>
                <a:off x="8837566" y="4440258"/>
                <a:ext cx="3207921" cy="613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8E3C6AE-69A5-A55D-5C1F-117FA126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566" y="4440258"/>
                <a:ext cx="3207921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9AD3F10C-6522-B690-9C5C-45B39C619238}"/>
              </a:ext>
            </a:extLst>
          </p:cNvPr>
          <p:cNvSpPr/>
          <p:nvPr/>
        </p:nvSpPr>
        <p:spPr>
          <a:xfrm>
            <a:off x="9489616" y="2581163"/>
            <a:ext cx="1826504" cy="13676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762B-B436-CB2F-57E6-B6C88F72AC7C}"/>
                  </a:ext>
                </a:extLst>
              </p:cNvPr>
              <p:cNvSpPr txBox="1"/>
              <p:nvPr/>
            </p:nvSpPr>
            <p:spPr>
              <a:xfrm>
                <a:off x="9223991" y="1075301"/>
                <a:ext cx="235775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762B-B436-CB2F-57E6-B6C88F72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991" y="1075301"/>
                <a:ext cx="2357753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3799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5" grpId="0" animBg="1"/>
      <p:bldP spid="22" grpId="0"/>
      <p:bldP spid="24" grpId="0"/>
      <p:bldP spid="40" grpId="0"/>
      <p:bldP spid="41" grpId="0"/>
      <p:bldP spid="56" grpId="0"/>
      <p:bldP spid="59" grpId="0"/>
      <p:bldP spid="60" grpId="0"/>
      <p:bldP spid="61" grpId="0"/>
      <p:bldP spid="62" grpId="0"/>
      <p:bldP spid="86" grpId="0"/>
      <p:bldP spid="29" grpId="0" animBg="1"/>
      <p:bldP spid="28" grpId="0" animBg="1"/>
      <p:bldP spid="2" grpId="0" animBg="1"/>
      <p:bldP spid="4" grpId="0" animBg="1"/>
      <p:bldP spid="9" grpId="0" animBg="1"/>
      <p:bldP spid="20" grpId="0"/>
      <p:bldP spid="31" grpId="0" animBg="1"/>
      <p:bldP spid="33" grpId="0" animBg="1"/>
      <p:bldP spid="34" grpId="0" animBg="1"/>
      <p:bldP spid="72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3" grpId="0"/>
      <p:bldP spid="84" grpId="0"/>
      <p:bldP spid="85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6415013" y="2041625"/>
            <a:ext cx="0" cy="385184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752600" y="4028579"/>
            <a:ext cx="86868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1833423" y="596513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23" y="596513"/>
                <a:ext cx="3934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3040566" y="663888"/>
                <a:ext cx="55987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FF99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FF99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566" y="663888"/>
                <a:ext cx="5598735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3504621" y="254154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21" y="2541547"/>
                <a:ext cx="630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99269" y="5410403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269" y="5410403"/>
                <a:ext cx="6306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200423" y="3756115"/>
                <a:ext cx="875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23" y="3756115"/>
                <a:ext cx="8754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2245708" y="681729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08" y="681729"/>
                <a:ext cx="1094339" cy="369332"/>
              </a:xfrm>
              <a:prstGeom prst="rect">
                <a:avLst/>
              </a:prstGeom>
              <a:blipFill>
                <a:blip r:embed="rId7"/>
                <a:stretch>
                  <a:fillRect l="-33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A27376-221B-2DE8-2716-D5E1962B1AAF}"/>
              </a:ext>
            </a:extLst>
          </p:cNvPr>
          <p:cNvSpPr/>
          <p:nvPr/>
        </p:nvSpPr>
        <p:spPr>
          <a:xfrm>
            <a:off x="2579059" y="2432884"/>
            <a:ext cx="6843910" cy="3191390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1199122 w 7089352"/>
              <a:gd name="connsiteY1" fmla="*/ 829934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1199122 w 7089352"/>
              <a:gd name="connsiteY1" fmla="*/ 829934 h 1770809"/>
              <a:gd name="connsiteX2" fmla="*/ 1919247 w 7089352"/>
              <a:gd name="connsiteY2" fmla="*/ 433118 h 1770809"/>
              <a:gd name="connsiteX3" fmla="*/ 3028377 w 7089352"/>
              <a:gd name="connsiteY3" fmla="*/ 933450 h 1770809"/>
              <a:gd name="connsiteX4" fmla="*/ 3923170 w 7089352"/>
              <a:gd name="connsiteY4" fmla="*/ 1580432 h 1770809"/>
              <a:gd name="connsiteX5" fmla="*/ 4559457 w 7089352"/>
              <a:gd name="connsiteY5" fmla="*/ 1770213 h 1770809"/>
              <a:gd name="connsiteX6" fmla="*/ 5042538 w 7089352"/>
              <a:gd name="connsiteY6" fmla="*/ 1537299 h 1770809"/>
              <a:gd name="connsiteX7" fmla="*/ 5482484 w 7089352"/>
              <a:gd name="connsiteY7" fmla="*/ 1019715 h 1770809"/>
              <a:gd name="connsiteX8" fmla="*/ 5931058 w 7089352"/>
              <a:gd name="connsiteY8" fmla="*/ 286469 h 1770809"/>
              <a:gd name="connsiteX9" fmla="*/ 6456224 w 7089352"/>
              <a:gd name="connsiteY9" fmla="*/ 1798 h 1770809"/>
              <a:gd name="connsiteX10" fmla="*/ 7089352 w 7089352"/>
              <a:gd name="connsiteY10" fmla="*/ 191579 h 1770809"/>
              <a:gd name="connsiteX0" fmla="*/ 0 w 7089352"/>
              <a:gd name="connsiteY0" fmla="*/ 1744333 h 1770809"/>
              <a:gd name="connsiteX1" fmla="*/ 1199122 w 7089352"/>
              <a:gd name="connsiteY1" fmla="*/ 829934 h 1770809"/>
              <a:gd name="connsiteX2" fmla="*/ 2521173 w 7089352"/>
              <a:gd name="connsiteY2" fmla="*/ 1313012 h 1770809"/>
              <a:gd name="connsiteX3" fmla="*/ 3028377 w 7089352"/>
              <a:gd name="connsiteY3" fmla="*/ 933450 h 1770809"/>
              <a:gd name="connsiteX4" fmla="*/ 3923170 w 7089352"/>
              <a:gd name="connsiteY4" fmla="*/ 1580432 h 1770809"/>
              <a:gd name="connsiteX5" fmla="*/ 4559457 w 7089352"/>
              <a:gd name="connsiteY5" fmla="*/ 1770213 h 1770809"/>
              <a:gd name="connsiteX6" fmla="*/ 5042538 w 7089352"/>
              <a:gd name="connsiteY6" fmla="*/ 1537299 h 1770809"/>
              <a:gd name="connsiteX7" fmla="*/ 5482484 w 7089352"/>
              <a:gd name="connsiteY7" fmla="*/ 1019715 h 1770809"/>
              <a:gd name="connsiteX8" fmla="*/ 5931058 w 7089352"/>
              <a:gd name="connsiteY8" fmla="*/ 286469 h 1770809"/>
              <a:gd name="connsiteX9" fmla="*/ 6456224 w 7089352"/>
              <a:gd name="connsiteY9" fmla="*/ 1798 h 1770809"/>
              <a:gd name="connsiteX10" fmla="*/ 7089352 w 7089352"/>
              <a:gd name="connsiteY10" fmla="*/ 191579 h 1770809"/>
              <a:gd name="connsiteX0" fmla="*/ 0 w 7089352"/>
              <a:gd name="connsiteY0" fmla="*/ 1744333 h 1775343"/>
              <a:gd name="connsiteX1" fmla="*/ 1199122 w 7089352"/>
              <a:gd name="connsiteY1" fmla="*/ 829934 h 1775343"/>
              <a:gd name="connsiteX2" fmla="*/ 2521173 w 7089352"/>
              <a:gd name="connsiteY2" fmla="*/ 1313012 h 1775343"/>
              <a:gd name="connsiteX3" fmla="*/ 3448770 w 7089352"/>
              <a:gd name="connsiteY3" fmla="*/ 415865 h 1775343"/>
              <a:gd name="connsiteX4" fmla="*/ 3923170 w 7089352"/>
              <a:gd name="connsiteY4" fmla="*/ 1580432 h 1775343"/>
              <a:gd name="connsiteX5" fmla="*/ 4559457 w 7089352"/>
              <a:gd name="connsiteY5" fmla="*/ 1770213 h 1775343"/>
              <a:gd name="connsiteX6" fmla="*/ 5042538 w 7089352"/>
              <a:gd name="connsiteY6" fmla="*/ 1537299 h 1775343"/>
              <a:gd name="connsiteX7" fmla="*/ 5482484 w 7089352"/>
              <a:gd name="connsiteY7" fmla="*/ 1019715 h 1775343"/>
              <a:gd name="connsiteX8" fmla="*/ 5931058 w 7089352"/>
              <a:gd name="connsiteY8" fmla="*/ 286469 h 1775343"/>
              <a:gd name="connsiteX9" fmla="*/ 6456224 w 7089352"/>
              <a:gd name="connsiteY9" fmla="*/ 1798 h 1775343"/>
              <a:gd name="connsiteX10" fmla="*/ 7089352 w 7089352"/>
              <a:gd name="connsiteY10" fmla="*/ 191579 h 1775343"/>
              <a:gd name="connsiteX0" fmla="*/ 0 w 7089352"/>
              <a:gd name="connsiteY0" fmla="*/ 1744333 h 1830665"/>
              <a:gd name="connsiteX1" fmla="*/ 1199122 w 7089352"/>
              <a:gd name="connsiteY1" fmla="*/ 829934 h 1830665"/>
              <a:gd name="connsiteX2" fmla="*/ 2521173 w 7089352"/>
              <a:gd name="connsiteY2" fmla="*/ 1313012 h 1830665"/>
              <a:gd name="connsiteX3" fmla="*/ 3448770 w 7089352"/>
              <a:gd name="connsiteY3" fmla="*/ 415865 h 1830665"/>
              <a:gd name="connsiteX4" fmla="*/ 4559457 w 7089352"/>
              <a:gd name="connsiteY4" fmla="*/ 1770213 h 1830665"/>
              <a:gd name="connsiteX5" fmla="*/ 5042538 w 7089352"/>
              <a:gd name="connsiteY5" fmla="*/ 1537299 h 1830665"/>
              <a:gd name="connsiteX6" fmla="*/ 5482484 w 7089352"/>
              <a:gd name="connsiteY6" fmla="*/ 1019715 h 1830665"/>
              <a:gd name="connsiteX7" fmla="*/ 5931058 w 7089352"/>
              <a:gd name="connsiteY7" fmla="*/ 286469 h 1830665"/>
              <a:gd name="connsiteX8" fmla="*/ 6456224 w 7089352"/>
              <a:gd name="connsiteY8" fmla="*/ 1798 h 1830665"/>
              <a:gd name="connsiteX9" fmla="*/ 7089352 w 7089352"/>
              <a:gd name="connsiteY9" fmla="*/ 191579 h 1830665"/>
              <a:gd name="connsiteX0" fmla="*/ 0 w 7089352"/>
              <a:gd name="connsiteY0" fmla="*/ 1744333 h 1744333"/>
              <a:gd name="connsiteX1" fmla="*/ 1199122 w 7089352"/>
              <a:gd name="connsiteY1" fmla="*/ 829934 h 1744333"/>
              <a:gd name="connsiteX2" fmla="*/ 2521173 w 7089352"/>
              <a:gd name="connsiteY2" fmla="*/ 1313012 h 1744333"/>
              <a:gd name="connsiteX3" fmla="*/ 3448770 w 7089352"/>
              <a:gd name="connsiteY3" fmla="*/ 415865 h 1744333"/>
              <a:gd name="connsiteX4" fmla="*/ 5042538 w 7089352"/>
              <a:gd name="connsiteY4" fmla="*/ 1537299 h 1744333"/>
              <a:gd name="connsiteX5" fmla="*/ 5482484 w 7089352"/>
              <a:gd name="connsiteY5" fmla="*/ 1019715 h 1744333"/>
              <a:gd name="connsiteX6" fmla="*/ 5931058 w 7089352"/>
              <a:gd name="connsiteY6" fmla="*/ 286469 h 1744333"/>
              <a:gd name="connsiteX7" fmla="*/ 6456224 w 7089352"/>
              <a:gd name="connsiteY7" fmla="*/ 1798 h 1744333"/>
              <a:gd name="connsiteX8" fmla="*/ 7089352 w 7089352"/>
              <a:gd name="connsiteY8" fmla="*/ 191579 h 1744333"/>
              <a:gd name="connsiteX0" fmla="*/ 0 w 7089352"/>
              <a:gd name="connsiteY0" fmla="*/ 1744333 h 1744333"/>
              <a:gd name="connsiteX1" fmla="*/ 1199122 w 7089352"/>
              <a:gd name="connsiteY1" fmla="*/ 829934 h 1744333"/>
              <a:gd name="connsiteX2" fmla="*/ 2521173 w 7089352"/>
              <a:gd name="connsiteY2" fmla="*/ 1313012 h 1744333"/>
              <a:gd name="connsiteX3" fmla="*/ 3448770 w 7089352"/>
              <a:gd name="connsiteY3" fmla="*/ 415865 h 1744333"/>
              <a:gd name="connsiteX4" fmla="*/ 4650808 w 7089352"/>
              <a:gd name="connsiteY4" fmla="*/ 88061 h 1744333"/>
              <a:gd name="connsiteX5" fmla="*/ 5482484 w 7089352"/>
              <a:gd name="connsiteY5" fmla="*/ 1019715 h 1744333"/>
              <a:gd name="connsiteX6" fmla="*/ 5931058 w 7089352"/>
              <a:gd name="connsiteY6" fmla="*/ 286469 h 1744333"/>
              <a:gd name="connsiteX7" fmla="*/ 6456224 w 7089352"/>
              <a:gd name="connsiteY7" fmla="*/ 1798 h 1744333"/>
              <a:gd name="connsiteX8" fmla="*/ 7089352 w 7089352"/>
              <a:gd name="connsiteY8" fmla="*/ 191579 h 1744333"/>
              <a:gd name="connsiteX0" fmla="*/ 0 w 7089352"/>
              <a:gd name="connsiteY0" fmla="*/ 1744333 h 1744333"/>
              <a:gd name="connsiteX1" fmla="*/ 1199122 w 7089352"/>
              <a:gd name="connsiteY1" fmla="*/ 829934 h 1744333"/>
              <a:gd name="connsiteX2" fmla="*/ 2521173 w 7089352"/>
              <a:gd name="connsiteY2" fmla="*/ 1313012 h 1744333"/>
              <a:gd name="connsiteX3" fmla="*/ 3448770 w 7089352"/>
              <a:gd name="connsiteY3" fmla="*/ 415865 h 1744333"/>
              <a:gd name="connsiteX4" fmla="*/ 4650808 w 7089352"/>
              <a:gd name="connsiteY4" fmla="*/ 88061 h 1744333"/>
              <a:gd name="connsiteX5" fmla="*/ 5482484 w 7089352"/>
              <a:gd name="connsiteY5" fmla="*/ 1019715 h 1744333"/>
              <a:gd name="connsiteX6" fmla="*/ 5931058 w 7089352"/>
              <a:gd name="connsiteY6" fmla="*/ 286469 h 1744333"/>
              <a:gd name="connsiteX7" fmla="*/ 6456224 w 7089352"/>
              <a:gd name="connsiteY7" fmla="*/ 1798 h 1744333"/>
              <a:gd name="connsiteX8" fmla="*/ 7089352 w 7089352"/>
              <a:gd name="connsiteY8" fmla="*/ 191579 h 1744333"/>
              <a:gd name="connsiteX0" fmla="*/ 0 w 7089352"/>
              <a:gd name="connsiteY0" fmla="*/ 1742810 h 1742810"/>
              <a:gd name="connsiteX1" fmla="*/ 1199122 w 7089352"/>
              <a:gd name="connsiteY1" fmla="*/ 828411 h 1742810"/>
              <a:gd name="connsiteX2" fmla="*/ 2521173 w 7089352"/>
              <a:gd name="connsiteY2" fmla="*/ 1311489 h 1742810"/>
              <a:gd name="connsiteX3" fmla="*/ 3448770 w 7089352"/>
              <a:gd name="connsiteY3" fmla="*/ 414342 h 1742810"/>
              <a:gd name="connsiteX4" fmla="*/ 4650808 w 7089352"/>
              <a:gd name="connsiteY4" fmla="*/ 86538 h 1742810"/>
              <a:gd name="connsiteX5" fmla="*/ 5482484 w 7089352"/>
              <a:gd name="connsiteY5" fmla="*/ 1018192 h 1742810"/>
              <a:gd name="connsiteX6" fmla="*/ 6007493 w 7089352"/>
              <a:gd name="connsiteY6" fmla="*/ 1225226 h 1742810"/>
              <a:gd name="connsiteX7" fmla="*/ 6456224 w 7089352"/>
              <a:gd name="connsiteY7" fmla="*/ 275 h 1742810"/>
              <a:gd name="connsiteX8" fmla="*/ 7089352 w 7089352"/>
              <a:gd name="connsiteY8" fmla="*/ 190056 h 1742810"/>
              <a:gd name="connsiteX0" fmla="*/ 0 w 7089352"/>
              <a:gd name="connsiteY0" fmla="*/ 1686230 h 1686230"/>
              <a:gd name="connsiteX1" fmla="*/ 1199122 w 7089352"/>
              <a:gd name="connsiteY1" fmla="*/ 771831 h 1686230"/>
              <a:gd name="connsiteX2" fmla="*/ 2521173 w 7089352"/>
              <a:gd name="connsiteY2" fmla="*/ 1254909 h 1686230"/>
              <a:gd name="connsiteX3" fmla="*/ 3448770 w 7089352"/>
              <a:gd name="connsiteY3" fmla="*/ 357762 h 1686230"/>
              <a:gd name="connsiteX4" fmla="*/ 4650808 w 7089352"/>
              <a:gd name="connsiteY4" fmla="*/ 29958 h 1686230"/>
              <a:gd name="connsiteX5" fmla="*/ 5482484 w 7089352"/>
              <a:gd name="connsiteY5" fmla="*/ 961612 h 1686230"/>
              <a:gd name="connsiteX6" fmla="*/ 6007493 w 7089352"/>
              <a:gd name="connsiteY6" fmla="*/ 1168646 h 1686230"/>
              <a:gd name="connsiteX7" fmla="*/ 6532661 w 7089352"/>
              <a:gd name="connsiteY7" fmla="*/ 1375680 h 1686230"/>
              <a:gd name="connsiteX8" fmla="*/ 7089352 w 7089352"/>
              <a:gd name="connsiteY8" fmla="*/ 133476 h 1686230"/>
              <a:gd name="connsiteX0" fmla="*/ 0 w 7089352"/>
              <a:gd name="connsiteY0" fmla="*/ 1686230 h 1686230"/>
              <a:gd name="connsiteX1" fmla="*/ 1199122 w 7089352"/>
              <a:gd name="connsiteY1" fmla="*/ 771831 h 1686230"/>
              <a:gd name="connsiteX2" fmla="*/ 2521173 w 7089352"/>
              <a:gd name="connsiteY2" fmla="*/ 1254909 h 1686230"/>
              <a:gd name="connsiteX3" fmla="*/ 3448770 w 7089352"/>
              <a:gd name="connsiteY3" fmla="*/ 357762 h 1686230"/>
              <a:gd name="connsiteX4" fmla="*/ 4650808 w 7089352"/>
              <a:gd name="connsiteY4" fmla="*/ 29958 h 1686230"/>
              <a:gd name="connsiteX5" fmla="*/ 5482484 w 7089352"/>
              <a:gd name="connsiteY5" fmla="*/ 961612 h 1686230"/>
              <a:gd name="connsiteX6" fmla="*/ 5978829 w 7089352"/>
              <a:gd name="connsiteY6" fmla="*/ 1315295 h 1686230"/>
              <a:gd name="connsiteX7" fmla="*/ 6532661 w 7089352"/>
              <a:gd name="connsiteY7" fmla="*/ 1375680 h 1686230"/>
              <a:gd name="connsiteX8" fmla="*/ 7089352 w 7089352"/>
              <a:gd name="connsiteY8" fmla="*/ 133476 h 1686230"/>
              <a:gd name="connsiteX0" fmla="*/ 0 w 7089352"/>
              <a:gd name="connsiteY0" fmla="*/ 1686230 h 1686230"/>
              <a:gd name="connsiteX1" fmla="*/ 1199122 w 7089352"/>
              <a:gd name="connsiteY1" fmla="*/ 771831 h 1686230"/>
              <a:gd name="connsiteX2" fmla="*/ 2521173 w 7089352"/>
              <a:gd name="connsiteY2" fmla="*/ 1254909 h 1686230"/>
              <a:gd name="connsiteX3" fmla="*/ 3448770 w 7089352"/>
              <a:gd name="connsiteY3" fmla="*/ 357762 h 1686230"/>
              <a:gd name="connsiteX4" fmla="*/ 4650808 w 7089352"/>
              <a:gd name="connsiteY4" fmla="*/ 29958 h 1686230"/>
              <a:gd name="connsiteX5" fmla="*/ 5482484 w 7089352"/>
              <a:gd name="connsiteY5" fmla="*/ 961612 h 1686230"/>
              <a:gd name="connsiteX6" fmla="*/ 5978829 w 7089352"/>
              <a:gd name="connsiteY6" fmla="*/ 1315295 h 1686230"/>
              <a:gd name="connsiteX7" fmla="*/ 6532661 w 7089352"/>
              <a:gd name="connsiteY7" fmla="*/ 1375680 h 1686230"/>
              <a:gd name="connsiteX8" fmla="*/ 7089352 w 7089352"/>
              <a:gd name="connsiteY8" fmla="*/ 133476 h 1686230"/>
              <a:gd name="connsiteX0" fmla="*/ 0 w 7003363"/>
              <a:gd name="connsiteY0" fmla="*/ 1686230 h 1686230"/>
              <a:gd name="connsiteX1" fmla="*/ 1199122 w 7003363"/>
              <a:gd name="connsiteY1" fmla="*/ 771831 h 1686230"/>
              <a:gd name="connsiteX2" fmla="*/ 2521173 w 7003363"/>
              <a:gd name="connsiteY2" fmla="*/ 1254909 h 1686230"/>
              <a:gd name="connsiteX3" fmla="*/ 3448770 w 7003363"/>
              <a:gd name="connsiteY3" fmla="*/ 357762 h 1686230"/>
              <a:gd name="connsiteX4" fmla="*/ 4650808 w 7003363"/>
              <a:gd name="connsiteY4" fmla="*/ 29958 h 1686230"/>
              <a:gd name="connsiteX5" fmla="*/ 5482484 w 7003363"/>
              <a:gd name="connsiteY5" fmla="*/ 961612 h 1686230"/>
              <a:gd name="connsiteX6" fmla="*/ 5978829 w 7003363"/>
              <a:gd name="connsiteY6" fmla="*/ 1315295 h 1686230"/>
              <a:gd name="connsiteX7" fmla="*/ 6532661 w 7003363"/>
              <a:gd name="connsiteY7" fmla="*/ 1375680 h 1686230"/>
              <a:gd name="connsiteX8" fmla="*/ 7003363 w 7003363"/>
              <a:gd name="connsiteY8" fmla="*/ 1168646 h 1686230"/>
              <a:gd name="connsiteX0" fmla="*/ 0 w 7003363"/>
              <a:gd name="connsiteY0" fmla="*/ 1686230 h 1686230"/>
              <a:gd name="connsiteX1" fmla="*/ 1199122 w 7003363"/>
              <a:gd name="connsiteY1" fmla="*/ 771831 h 1686230"/>
              <a:gd name="connsiteX2" fmla="*/ 2521173 w 7003363"/>
              <a:gd name="connsiteY2" fmla="*/ 1254909 h 1686230"/>
              <a:gd name="connsiteX3" fmla="*/ 3448770 w 7003363"/>
              <a:gd name="connsiteY3" fmla="*/ 357762 h 1686230"/>
              <a:gd name="connsiteX4" fmla="*/ 4650808 w 7003363"/>
              <a:gd name="connsiteY4" fmla="*/ 29958 h 1686230"/>
              <a:gd name="connsiteX5" fmla="*/ 5482484 w 7003363"/>
              <a:gd name="connsiteY5" fmla="*/ 961612 h 1686230"/>
              <a:gd name="connsiteX6" fmla="*/ 5978829 w 7003363"/>
              <a:gd name="connsiteY6" fmla="*/ 1315295 h 1686230"/>
              <a:gd name="connsiteX7" fmla="*/ 6532661 w 7003363"/>
              <a:gd name="connsiteY7" fmla="*/ 1375680 h 1686230"/>
              <a:gd name="connsiteX8" fmla="*/ 7003363 w 7003363"/>
              <a:gd name="connsiteY8" fmla="*/ 1168646 h 1686230"/>
              <a:gd name="connsiteX0" fmla="*/ 0 w 7003363"/>
              <a:gd name="connsiteY0" fmla="*/ 1686230 h 1686230"/>
              <a:gd name="connsiteX1" fmla="*/ 1199122 w 7003363"/>
              <a:gd name="connsiteY1" fmla="*/ 771831 h 1686230"/>
              <a:gd name="connsiteX2" fmla="*/ 2521173 w 7003363"/>
              <a:gd name="connsiteY2" fmla="*/ 1254909 h 1686230"/>
              <a:gd name="connsiteX3" fmla="*/ 3448770 w 7003363"/>
              <a:gd name="connsiteY3" fmla="*/ 357762 h 1686230"/>
              <a:gd name="connsiteX4" fmla="*/ 4650808 w 7003363"/>
              <a:gd name="connsiteY4" fmla="*/ 29958 h 1686230"/>
              <a:gd name="connsiteX5" fmla="*/ 5482484 w 7003363"/>
              <a:gd name="connsiteY5" fmla="*/ 961612 h 1686230"/>
              <a:gd name="connsiteX6" fmla="*/ 5978829 w 7003363"/>
              <a:gd name="connsiteY6" fmla="*/ 1315295 h 1686230"/>
              <a:gd name="connsiteX7" fmla="*/ 6532661 w 7003363"/>
              <a:gd name="connsiteY7" fmla="*/ 1375680 h 1686230"/>
              <a:gd name="connsiteX8" fmla="*/ 7003363 w 7003363"/>
              <a:gd name="connsiteY8" fmla="*/ 1168646 h 1686230"/>
              <a:gd name="connsiteX0" fmla="*/ 0 w 7299549"/>
              <a:gd name="connsiteY0" fmla="*/ 211113 h 1375680"/>
              <a:gd name="connsiteX1" fmla="*/ 1495308 w 7299549"/>
              <a:gd name="connsiteY1" fmla="*/ 771831 h 1375680"/>
              <a:gd name="connsiteX2" fmla="*/ 2817359 w 7299549"/>
              <a:gd name="connsiteY2" fmla="*/ 1254909 h 1375680"/>
              <a:gd name="connsiteX3" fmla="*/ 3744956 w 7299549"/>
              <a:gd name="connsiteY3" fmla="*/ 357762 h 1375680"/>
              <a:gd name="connsiteX4" fmla="*/ 4946994 w 7299549"/>
              <a:gd name="connsiteY4" fmla="*/ 29958 h 1375680"/>
              <a:gd name="connsiteX5" fmla="*/ 5778670 w 7299549"/>
              <a:gd name="connsiteY5" fmla="*/ 961612 h 1375680"/>
              <a:gd name="connsiteX6" fmla="*/ 6275015 w 7299549"/>
              <a:gd name="connsiteY6" fmla="*/ 1315295 h 1375680"/>
              <a:gd name="connsiteX7" fmla="*/ 6828847 w 7299549"/>
              <a:gd name="connsiteY7" fmla="*/ 1375680 h 1375680"/>
              <a:gd name="connsiteX8" fmla="*/ 7299549 w 7299549"/>
              <a:gd name="connsiteY8" fmla="*/ 1168646 h 1375680"/>
              <a:gd name="connsiteX0" fmla="*/ 0 w 7299549"/>
              <a:gd name="connsiteY0" fmla="*/ 211113 h 1375680"/>
              <a:gd name="connsiteX1" fmla="*/ 2817359 w 7299549"/>
              <a:gd name="connsiteY1" fmla="*/ 1254909 h 1375680"/>
              <a:gd name="connsiteX2" fmla="*/ 3744956 w 7299549"/>
              <a:gd name="connsiteY2" fmla="*/ 357762 h 1375680"/>
              <a:gd name="connsiteX3" fmla="*/ 4946994 w 7299549"/>
              <a:gd name="connsiteY3" fmla="*/ 29958 h 1375680"/>
              <a:gd name="connsiteX4" fmla="*/ 5778670 w 7299549"/>
              <a:gd name="connsiteY4" fmla="*/ 961612 h 1375680"/>
              <a:gd name="connsiteX5" fmla="*/ 6275015 w 7299549"/>
              <a:gd name="connsiteY5" fmla="*/ 1315295 h 1375680"/>
              <a:gd name="connsiteX6" fmla="*/ 6828847 w 7299549"/>
              <a:gd name="connsiteY6" fmla="*/ 1375680 h 1375680"/>
              <a:gd name="connsiteX7" fmla="*/ 7299549 w 7299549"/>
              <a:gd name="connsiteY7" fmla="*/ 1168646 h 1375680"/>
              <a:gd name="connsiteX0" fmla="*/ 0 w 7299549"/>
              <a:gd name="connsiteY0" fmla="*/ 200449 h 1365016"/>
              <a:gd name="connsiteX1" fmla="*/ 2043454 w 7299549"/>
              <a:gd name="connsiteY1" fmla="*/ 666275 h 1365016"/>
              <a:gd name="connsiteX2" fmla="*/ 3744956 w 7299549"/>
              <a:gd name="connsiteY2" fmla="*/ 347098 h 1365016"/>
              <a:gd name="connsiteX3" fmla="*/ 4946994 w 7299549"/>
              <a:gd name="connsiteY3" fmla="*/ 19294 h 1365016"/>
              <a:gd name="connsiteX4" fmla="*/ 5778670 w 7299549"/>
              <a:gd name="connsiteY4" fmla="*/ 950948 h 1365016"/>
              <a:gd name="connsiteX5" fmla="*/ 6275015 w 7299549"/>
              <a:gd name="connsiteY5" fmla="*/ 1304631 h 1365016"/>
              <a:gd name="connsiteX6" fmla="*/ 6828847 w 7299549"/>
              <a:gd name="connsiteY6" fmla="*/ 1365016 h 1365016"/>
              <a:gd name="connsiteX7" fmla="*/ 7299549 w 7299549"/>
              <a:gd name="connsiteY7" fmla="*/ 1157982 h 1365016"/>
              <a:gd name="connsiteX0" fmla="*/ 0 w 7299549"/>
              <a:gd name="connsiteY0" fmla="*/ 0 h 1164567"/>
              <a:gd name="connsiteX1" fmla="*/ 2043454 w 7299549"/>
              <a:gd name="connsiteY1" fmla="*/ 465826 h 1164567"/>
              <a:gd name="connsiteX2" fmla="*/ 3744956 w 7299549"/>
              <a:gd name="connsiteY2" fmla="*/ 146649 h 1164567"/>
              <a:gd name="connsiteX3" fmla="*/ 5109418 w 7299549"/>
              <a:gd name="connsiteY3" fmla="*/ 569343 h 1164567"/>
              <a:gd name="connsiteX4" fmla="*/ 5778670 w 7299549"/>
              <a:gd name="connsiteY4" fmla="*/ 750499 h 1164567"/>
              <a:gd name="connsiteX5" fmla="*/ 6275015 w 7299549"/>
              <a:gd name="connsiteY5" fmla="*/ 1104182 h 1164567"/>
              <a:gd name="connsiteX6" fmla="*/ 6828847 w 7299549"/>
              <a:gd name="connsiteY6" fmla="*/ 1164567 h 1164567"/>
              <a:gd name="connsiteX7" fmla="*/ 7299549 w 7299549"/>
              <a:gd name="connsiteY7" fmla="*/ 957533 h 1164567"/>
              <a:gd name="connsiteX0" fmla="*/ 0 w 7299549"/>
              <a:gd name="connsiteY0" fmla="*/ 0 h 1164567"/>
              <a:gd name="connsiteX1" fmla="*/ 2043454 w 7299549"/>
              <a:gd name="connsiteY1" fmla="*/ 465826 h 1164567"/>
              <a:gd name="connsiteX2" fmla="*/ 3744956 w 7299549"/>
              <a:gd name="connsiteY2" fmla="*/ 146649 h 1164567"/>
              <a:gd name="connsiteX3" fmla="*/ 5109418 w 7299549"/>
              <a:gd name="connsiteY3" fmla="*/ 569343 h 1164567"/>
              <a:gd name="connsiteX4" fmla="*/ 5778670 w 7299549"/>
              <a:gd name="connsiteY4" fmla="*/ 750499 h 1164567"/>
              <a:gd name="connsiteX5" fmla="*/ 6828847 w 7299549"/>
              <a:gd name="connsiteY5" fmla="*/ 1164567 h 1164567"/>
              <a:gd name="connsiteX6" fmla="*/ 7299549 w 7299549"/>
              <a:gd name="connsiteY6" fmla="*/ 957533 h 1164567"/>
              <a:gd name="connsiteX0" fmla="*/ 0 w 7299549"/>
              <a:gd name="connsiteY0" fmla="*/ 0 h 957533"/>
              <a:gd name="connsiteX1" fmla="*/ 2043454 w 7299549"/>
              <a:gd name="connsiteY1" fmla="*/ 465826 h 957533"/>
              <a:gd name="connsiteX2" fmla="*/ 3744956 w 7299549"/>
              <a:gd name="connsiteY2" fmla="*/ 146649 h 957533"/>
              <a:gd name="connsiteX3" fmla="*/ 5109418 w 7299549"/>
              <a:gd name="connsiteY3" fmla="*/ 569343 h 957533"/>
              <a:gd name="connsiteX4" fmla="*/ 5778670 w 7299549"/>
              <a:gd name="connsiteY4" fmla="*/ 750499 h 957533"/>
              <a:gd name="connsiteX5" fmla="*/ 7299549 w 7299549"/>
              <a:gd name="connsiteY5" fmla="*/ 957533 h 957533"/>
              <a:gd name="connsiteX0" fmla="*/ 0 w 7299549"/>
              <a:gd name="connsiteY0" fmla="*/ 0 h 957533"/>
              <a:gd name="connsiteX1" fmla="*/ 2043454 w 7299549"/>
              <a:gd name="connsiteY1" fmla="*/ 465826 h 957533"/>
              <a:gd name="connsiteX2" fmla="*/ 3744956 w 7299549"/>
              <a:gd name="connsiteY2" fmla="*/ 146649 h 957533"/>
              <a:gd name="connsiteX3" fmla="*/ 5109418 w 7299549"/>
              <a:gd name="connsiteY3" fmla="*/ 569343 h 957533"/>
              <a:gd name="connsiteX4" fmla="*/ 6275498 w 7299549"/>
              <a:gd name="connsiteY4" fmla="*/ 707367 h 957533"/>
              <a:gd name="connsiteX5" fmla="*/ 7299549 w 7299549"/>
              <a:gd name="connsiteY5" fmla="*/ 957533 h 957533"/>
              <a:gd name="connsiteX0" fmla="*/ 0 w 7184896"/>
              <a:gd name="connsiteY0" fmla="*/ 0 h 1147314"/>
              <a:gd name="connsiteX1" fmla="*/ 1928801 w 7184896"/>
              <a:gd name="connsiteY1" fmla="*/ 655607 h 1147314"/>
              <a:gd name="connsiteX2" fmla="*/ 3630303 w 7184896"/>
              <a:gd name="connsiteY2" fmla="*/ 336430 h 1147314"/>
              <a:gd name="connsiteX3" fmla="*/ 4994765 w 7184896"/>
              <a:gd name="connsiteY3" fmla="*/ 759124 h 1147314"/>
              <a:gd name="connsiteX4" fmla="*/ 6160845 w 7184896"/>
              <a:gd name="connsiteY4" fmla="*/ 897148 h 1147314"/>
              <a:gd name="connsiteX5" fmla="*/ 7184896 w 7184896"/>
              <a:gd name="connsiteY5" fmla="*/ 1147314 h 1147314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  <a:gd name="connsiteX0" fmla="*/ 0 w 7118015"/>
              <a:gd name="connsiteY0" fmla="*/ 0 h 1173193"/>
              <a:gd name="connsiteX1" fmla="*/ 1928801 w 7118015"/>
              <a:gd name="connsiteY1" fmla="*/ 655607 h 1173193"/>
              <a:gd name="connsiteX2" fmla="*/ 3630303 w 7118015"/>
              <a:gd name="connsiteY2" fmla="*/ 336430 h 1173193"/>
              <a:gd name="connsiteX3" fmla="*/ 4994765 w 7118015"/>
              <a:gd name="connsiteY3" fmla="*/ 759124 h 1173193"/>
              <a:gd name="connsiteX4" fmla="*/ 6160845 w 7118015"/>
              <a:gd name="connsiteY4" fmla="*/ 897148 h 1173193"/>
              <a:gd name="connsiteX5" fmla="*/ 7118015 w 7118015"/>
              <a:gd name="connsiteY5" fmla="*/ 1173193 h 1173193"/>
              <a:gd name="connsiteX0" fmla="*/ 0 w 7118015"/>
              <a:gd name="connsiteY0" fmla="*/ 0 h 1399726"/>
              <a:gd name="connsiteX1" fmla="*/ 887374 w 7118015"/>
              <a:gd name="connsiteY1" fmla="*/ 1397479 h 1399726"/>
              <a:gd name="connsiteX2" fmla="*/ 3630303 w 7118015"/>
              <a:gd name="connsiteY2" fmla="*/ 336430 h 1399726"/>
              <a:gd name="connsiteX3" fmla="*/ 4994765 w 7118015"/>
              <a:gd name="connsiteY3" fmla="*/ 759124 h 1399726"/>
              <a:gd name="connsiteX4" fmla="*/ 6160845 w 7118015"/>
              <a:gd name="connsiteY4" fmla="*/ 897148 h 1399726"/>
              <a:gd name="connsiteX5" fmla="*/ 7118015 w 7118015"/>
              <a:gd name="connsiteY5" fmla="*/ 1173193 h 1399726"/>
              <a:gd name="connsiteX0" fmla="*/ 0 w 7118015"/>
              <a:gd name="connsiteY0" fmla="*/ 0 h 1399726"/>
              <a:gd name="connsiteX1" fmla="*/ 887374 w 7118015"/>
              <a:gd name="connsiteY1" fmla="*/ 1397479 h 1399726"/>
              <a:gd name="connsiteX2" fmla="*/ 3630303 w 7118015"/>
              <a:gd name="connsiteY2" fmla="*/ 336430 h 1399726"/>
              <a:gd name="connsiteX3" fmla="*/ 4994765 w 7118015"/>
              <a:gd name="connsiteY3" fmla="*/ 759124 h 1399726"/>
              <a:gd name="connsiteX4" fmla="*/ 5557150 w 7118015"/>
              <a:gd name="connsiteY4" fmla="*/ 815308 h 1399726"/>
              <a:gd name="connsiteX5" fmla="*/ 6160845 w 7118015"/>
              <a:gd name="connsiteY5" fmla="*/ 897148 h 1399726"/>
              <a:gd name="connsiteX6" fmla="*/ 7118015 w 7118015"/>
              <a:gd name="connsiteY6" fmla="*/ 1173193 h 1399726"/>
              <a:gd name="connsiteX0" fmla="*/ 0 w 7118015"/>
              <a:gd name="connsiteY0" fmla="*/ 0 h 1425024"/>
              <a:gd name="connsiteX1" fmla="*/ 887374 w 7118015"/>
              <a:gd name="connsiteY1" fmla="*/ 1397479 h 1425024"/>
              <a:gd name="connsiteX2" fmla="*/ 2337323 w 7118015"/>
              <a:gd name="connsiteY2" fmla="*/ 884319 h 1425024"/>
              <a:gd name="connsiteX3" fmla="*/ 3630303 w 7118015"/>
              <a:gd name="connsiteY3" fmla="*/ 336430 h 1425024"/>
              <a:gd name="connsiteX4" fmla="*/ 4994765 w 7118015"/>
              <a:gd name="connsiteY4" fmla="*/ 759124 h 1425024"/>
              <a:gd name="connsiteX5" fmla="*/ 5557150 w 7118015"/>
              <a:gd name="connsiteY5" fmla="*/ 815308 h 1425024"/>
              <a:gd name="connsiteX6" fmla="*/ 6160845 w 7118015"/>
              <a:gd name="connsiteY6" fmla="*/ 897148 h 1425024"/>
              <a:gd name="connsiteX7" fmla="*/ 7118015 w 7118015"/>
              <a:gd name="connsiteY7" fmla="*/ 1173193 h 1425024"/>
              <a:gd name="connsiteX0" fmla="*/ 0 w 7118015"/>
              <a:gd name="connsiteY0" fmla="*/ 0 h 1399083"/>
              <a:gd name="connsiteX1" fmla="*/ 369121 w 7118015"/>
              <a:gd name="connsiteY1" fmla="*/ 711791 h 1399083"/>
              <a:gd name="connsiteX2" fmla="*/ 887374 w 7118015"/>
              <a:gd name="connsiteY2" fmla="*/ 1397479 h 1399083"/>
              <a:gd name="connsiteX3" fmla="*/ 2337323 w 7118015"/>
              <a:gd name="connsiteY3" fmla="*/ 884319 h 1399083"/>
              <a:gd name="connsiteX4" fmla="*/ 3630303 w 7118015"/>
              <a:gd name="connsiteY4" fmla="*/ 336430 h 1399083"/>
              <a:gd name="connsiteX5" fmla="*/ 4994765 w 7118015"/>
              <a:gd name="connsiteY5" fmla="*/ 759124 h 1399083"/>
              <a:gd name="connsiteX6" fmla="*/ 5557150 w 7118015"/>
              <a:gd name="connsiteY6" fmla="*/ 815308 h 1399083"/>
              <a:gd name="connsiteX7" fmla="*/ 6160845 w 7118015"/>
              <a:gd name="connsiteY7" fmla="*/ 897148 h 1399083"/>
              <a:gd name="connsiteX8" fmla="*/ 7118015 w 7118015"/>
              <a:gd name="connsiteY8" fmla="*/ 1173193 h 1399083"/>
              <a:gd name="connsiteX0" fmla="*/ 0 w 7118015"/>
              <a:gd name="connsiteY0" fmla="*/ 0 h 1398946"/>
              <a:gd name="connsiteX1" fmla="*/ 369121 w 7118015"/>
              <a:gd name="connsiteY1" fmla="*/ 711791 h 1398946"/>
              <a:gd name="connsiteX2" fmla="*/ 887374 w 7118015"/>
              <a:gd name="connsiteY2" fmla="*/ 1397479 h 1398946"/>
              <a:gd name="connsiteX3" fmla="*/ 2337323 w 7118015"/>
              <a:gd name="connsiteY3" fmla="*/ 884319 h 1398946"/>
              <a:gd name="connsiteX4" fmla="*/ 2977466 w 7118015"/>
              <a:gd name="connsiteY4" fmla="*/ 556516 h 1398946"/>
              <a:gd name="connsiteX5" fmla="*/ 3630303 w 7118015"/>
              <a:gd name="connsiteY5" fmla="*/ 336430 h 1398946"/>
              <a:gd name="connsiteX6" fmla="*/ 4994765 w 7118015"/>
              <a:gd name="connsiteY6" fmla="*/ 759124 h 1398946"/>
              <a:gd name="connsiteX7" fmla="*/ 5557150 w 7118015"/>
              <a:gd name="connsiteY7" fmla="*/ 815308 h 1398946"/>
              <a:gd name="connsiteX8" fmla="*/ 6160845 w 7118015"/>
              <a:gd name="connsiteY8" fmla="*/ 897148 h 1398946"/>
              <a:gd name="connsiteX9" fmla="*/ 7118015 w 7118015"/>
              <a:gd name="connsiteY9" fmla="*/ 1173193 h 1398946"/>
              <a:gd name="connsiteX0" fmla="*/ 0 w 7796375"/>
              <a:gd name="connsiteY0" fmla="*/ 867186 h 1067060"/>
              <a:gd name="connsiteX1" fmla="*/ 1047481 w 7796375"/>
              <a:gd name="connsiteY1" fmla="*/ 379905 h 1067060"/>
              <a:gd name="connsiteX2" fmla="*/ 1565734 w 7796375"/>
              <a:gd name="connsiteY2" fmla="*/ 1065593 h 1067060"/>
              <a:gd name="connsiteX3" fmla="*/ 3015683 w 7796375"/>
              <a:gd name="connsiteY3" fmla="*/ 552433 h 1067060"/>
              <a:gd name="connsiteX4" fmla="*/ 3655826 w 7796375"/>
              <a:gd name="connsiteY4" fmla="*/ 224630 h 1067060"/>
              <a:gd name="connsiteX5" fmla="*/ 4308663 w 7796375"/>
              <a:gd name="connsiteY5" fmla="*/ 4544 h 1067060"/>
              <a:gd name="connsiteX6" fmla="*/ 5673125 w 7796375"/>
              <a:gd name="connsiteY6" fmla="*/ 427238 h 1067060"/>
              <a:gd name="connsiteX7" fmla="*/ 6235510 w 7796375"/>
              <a:gd name="connsiteY7" fmla="*/ 483422 h 1067060"/>
              <a:gd name="connsiteX8" fmla="*/ 6839205 w 7796375"/>
              <a:gd name="connsiteY8" fmla="*/ 565262 h 1067060"/>
              <a:gd name="connsiteX9" fmla="*/ 7796375 w 7796375"/>
              <a:gd name="connsiteY9" fmla="*/ 841307 h 1067060"/>
              <a:gd name="connsiteX0" fmla="*/ 0 w 7796375"/>
              <a:gd name="connsiteY0" fmla="*/ 867186 h 1065747"/>
              <a:gd name="connsiteX1" fmla="*/ 1095253 w 7796375"/>
              <a:gd name="connsiteY1" fmla="*/ 595566 h 1065747"/>
              <a:gd name="connsiteX2" fmla="*/ 1565734 w 7796375"/>
              <a:gd name="connsiteY2" fmla="*/ 1065593 h 1065747"/>
              <a:gd name="connsiteX3" fmla="*/ 3015683 w 7796375"/>
              <a:gd name="connsiteY3" fmla="*/ 552433 h 1065747"/>
              <a:gd name="connsiteX4" fmla="*/ 3655826 w 7796375"/>
              <a:gd name="connsiteY4" fmla="*/ 224630 h 1065747"/>
              <a:gd name="connsiteX5" fmla="*/ 4308663 w 7796375"/>
              <a:gd name="connsiteY5" fmla="*/ 4544 h 1065747"/>
              <a:gd name="connsiteX6" fmla="*/ 5673125 w 7796375"/>
              <a:gd name="connsiteY6" fmla="*/ 427238 h 1065747"/>
              <a:gd name="connsiteX7" fmla="*/ 6235510 w 7796375"/>
              <a:gd name="connsiteY7" fmla="*/ 483422 h 1065747"/>
              <a:gd name="connsiteX8" fmla="*/ 6839205 w 7796375"/>
              <a:gd name="connsiteY8" fmla="*/ 565262 h 1065747"/>
              <a:gd name="connsiteX9" fmla="*/ 7796375 w 7796375"/>
              <a:gd name="connsiteY9" fmla="*/ 841307 h 1065747"/>
              <a:gd name="connsiteX0" fmla="*/ 0 w 7796375"/>
              <a:gd name="connsiteY0" fmla="*/ 867186 h 1315836"/>
              <a:gd name="connsiteX1" fmla="*/ 1095253 w 7796375"/>
              <a:gd name="connsiteY1" fmla="*/ 595566 h 1315836"/>
              <a:gd name="connsiteX2" fmla="*/ 2244095 w 7796375"/>
              <a:gd name="connsiteY2" fmla="*/ 1315759 h 1315836"/>
              <a:gd name="connsiteX3" fmla="*/ 3015683 w 7796375"/>
              <a:gd name="connsiteY3" fmla="*/ 552433 h 1315836"/>
              <a:gd name="connsiteX4" fmla="*/ 3655826 w 7796375"/>
              <a:gd name="connsiteY4" fmla="*/ 224630 h 1315836"/>
              <a:gd name="connsiteX5" fmla="*/ 4308663 w 7796375"/>
              <a:gd name="connsiteY5" fmla="*/ 4544 h 1315836"/>
              <a:gd name="connsiteX6" fmla="*/ 5673125 w 7796375"/>
              <a:gd name="connsiteY6" fmla="*/ 427238 h 1315836"/>
              <a:gd name="connsiteX7" fmla="*/ 6235510 w 7796375"/>
              <a:gd name="connsiteY7" fmla="*/ 483422 h 1315836"/>
              <a:gd name="connsiteX8" fmla="*/ 6839205 w 7796375"/>
              <a:gd name="connsiteY8" fmla="*/ 565262 h 1315836"/>
              <a:gd name="connsiteX9" fmla="*/ 7796375 w 7796375"/>
              <a:gd name="connsiteY9" fmla="*/ 841307 h 1315836"/>
              <a:gd name="connsiteX0" fmla="*/ 0 w 7796375"/>
              <a:gd name="connsiteY0" fmla="*/ 867186 h 1342830"/>
              <a:gd name="connsiteX1" fmla="*/ 1095253 w 7796375"/>
              <a:gd name="connsiteY1" fmla="*/ 595566 h 1342830"/>
              <a:gd name="connsiteX2" fmla="*/ 2244095 w 7796375"/>
              <a:gd name="connsiteY2" fmla="*/ 1315759 h 1342830"/>
              <a:gd name="connsiteX3" fmla="*/ 3569837 w 7796375"/>
              <a:gd name="connsiteY3" fmla="*/ 1121776 h 1342830"/>
              <a:gd name="connsiteX4" fmla="*/ 3655826 w 7796375"/>
              <a:gd name="connsiteY4" fmla="*/ 224630 h 1342830"/>
              <a:gd name="connsiteX5" fmla="*/ 4308663 w 7796375"/>
              <a:gd name="connsiteY5" fmla="*/ 4544 h 1342830"/>
              <a:gd name="connsiteX6" fmla="*/ 5673125 w 7796375"/>
              <a:gd name="connsiteY6" fmla="*/ 427238 h 1342830"/>
              <a:gd name="connsiteX7" fmla="*/ 6235510 w 7796375"/>
              <a:gd name="connsiteY7" fmla="*/ 483422 h 1342830"/>
              <a:gd name="connsiteX8" fmla="*/ 6839205 w 7796375"/>
              <a:gd name="connsiteY8" fmla="*/ 565262 h 1342830"/>
              <a:gd name="connsiteX9" fmla="*/ 7796375 w 7796375"/>
              <a:gd name="connsiteY9" fmla="*/ 841307 h 1342830"/>
              <a:gd name="connsiteX0" fmla="*/ 0 w 7796375"/>
              <a:gd name="connsiteY0" fmla="*/ 1354154 h 1829798"/>
              <a:gd name="connsiteX1" fmla="*/ 1095253 w 7796375"/>
              <a:gd name="connsiteY1" fmla="*/ 1082534 h 1829798"/>
              <a:gd name="connsiteX2" fmla="*/ 2244095 w 7796375"/>
              <a:gd name="connsiteY2" fmla="*/ 1802727 h 1829798"/>
              <a:gd name="connsiteX3" fmla="*/ 3569837 w 7796375"/>
              <a:gd name="connsiteY3" fmla="*/ 1608744 h 1829798"/>
              <a:gd name="connsiteX4" fmla="*/ 3244988 w 7796375"/>
              <a:gd name="connsiteY4" fmla="*/ 12859 h 1829798"/>
              <a:gd name="connsiteX5" fmla="*/ 4308663 w 7796375"/>
              <a:gd name="connsiteY5" fmla="*/ 491512 h 1829798"/>
              <a:gd name="connsiteX6" fmla="*/ 5673125 w 7796375"/>
              <a:gd name="connsiteY6" fmla="*/ 914206 h 1829798"/>
              <a:gd name="connsiteX7" fmla="*/ 6235510 w 7796375"/>
              <a:gd name="connsiteY7" fmla="*/ 970390 h 1829798"/>
              <a:gd name="connsiteX8" fmla="*/ 6839205 w 7796375"/>
              <a:gd name="connsiteY8" fmla="*/ 1052230 h 1829798"/>
              <a:gd name="connsiteX9" fmla="*/ 7796375 w 7796375"/>
              <a:gd name="connsiteY9" fmla="*/ 1328275 h 1829798"/>
              <a:gd name="connsiteX0" fmla="*/ 0 w 7796375"/>
              <a:gd name="connsiteY0" fmla="*/ 2123122 h 2598766"/>
              <a:gd name="connsiteX1" fmla="*/ 1095253 w 7796375"/>
              <a:gd name="connsiteY1" fmla="*/ 1851502 h 2598766"/>
              <a:gd name="connsiteX2" fmla="*/ 2244095 w 7796375"/>
              <a:gd name="connsiteY2" fmla="*/ 2571695 h 2598766"/>
              <a:gd name="connsiteX3" fmla="*/ 3569837 w 7796375"/>
              <a:gd name="connsiteY3" fmla="*/ 2377712 h 2598766"/>
              <a:gd name="connsiteX4" fmla="*/ 3244988 w 7796375"/>
              <a:gd name="connsiteY4" fmla="*/ 781827 h 2598766"/>
              <a:gd name="connsiteX5" fmla="*/ 4213119 w 7796375"/>
              <a:gd name="connsiteY5" fmla="*/ 18277 h 2598766"/>
              <a:gd name="connsiteX6" fmla="*/ 5673125 w 7796375"/>
              <a:gd name="connsiteY6" fmla="*/ 1683174 h 2598766"/>
              <a:gd name="connsiteX7" fmla="*/ 6235510 w 7796375"/>
              <a:gd name="connsiteY7" fmla="*/ 1739358 h 2598766"/>
              <a:gd name="connsiteX8" fmla="*/ 6839205 w 7796375"/>
              <a:gd name="connsiteY8" fmla="*/ 1821198 h 2598766"/>
              <a:gd name="connsiteX9" fmla="*/ 7796375 w 7796375"/>
              <a:gd name="connsiteY9" fmla="*/ 2097243 h 2598766"/>
              <a:gd name="connsiteX0" fmla="*/ 0 w 7796375"/>
              <a:gd name="connsiteY0" fmla="*/ 2105834 h 2581478"/>
              <a:gd name="connsiteX1" fmla="*/ 1095253 w 7796375"/>
              <a:gd name="connsiteY1" fmla="*/ 1834214 h 2581478"/>
              <a:gd name="connsiteX2" fmla="*/ 2244095 w 7796375"/>
              <a:gd name="connsiteY2" fmla="*/ 2554407 h 2581478"/>
              <a:gd name="connsiteX3" fmla="*/ 3569837 w 7796375"/>
              <a:gd name="connsiteY3" fmla="*/ 2360424 h 2581478"/>
              <a:gd name="connsiteX4" fmla="*/ 3244988 w 7796375"/>
              <a:gd name="connsiteY4" fmla="*/ 764539 h 2581478"/>
              <a:gd name="connsiteX5" fmla="*/ 4213119 w 7796375"/>
              <a:gd name="connsiteY5" fmla="*/ 989 h 2581478"/>
              <a:gd name="connsiteX6" fmla="*/ 5587137 w 7796375"/>
              <a:gd name="connsiteY6" fmla="*/ 949894 h 2581478"/>
              <a:gd name="connsiteX7" fmla="*/ 6235510 w 7796375"/>
              <a:gd name="connsiteY7" fmla="*/ 1722070 h 2581478"/>
              <a:gd name="connsiteX8" fmla="*/ 6839205 w 7796375"/>
              <a:gd name="connsiteY8" fmla="*/ 1803910 h 2581478"/>
              <a:gd name="connsiteX9" fmla="*/ 7796375 w 7796375"/>
              <a:gd name="connsiteY9" fmla="*/ 2079955 h 2581478"/>
              <a:gd name="connsiteX0" fmla="*/ 0 w 7796375"/>
              <a:gd name="connsiteY0" fmla="*/ 2105834 h 2581478"/>
              <a:gd name="connsiteX1" fmla="*/ 1095253 w 7796375"/>
              <a:gd name="connsiteY1" fmla="*/ 1834214 h 2581478"/>
              <a:gd name="connsiteX2" fmla="*/ 2244095 w 7796375"/>
              <a:gd name="connsiteY2" fmla="*/ 2554407 h 2581478"/>
              <a:gd name="connsiteX3" fmla="*/ 3569837 w 7796375"/>
              <a:gd name="connsiteY3" fmla="*/ 2360424 h 2581478"/>
              <a:gd name="connsiteX4" fmla="*/ 3244988 w 7796375"/>
              <a:gd name="connsiteY4" fmla="*/ 764539 h 2581478"/>
              <a:gd name="connsiteX5" fmla="*/ 4213119 w 7796375"/>
              <a:gd name="connsiteY5" fmla="*/ 989 h 2581478"/>
              <a:gd name="connsiteX6" fmla="*/ 5587137 w 7796375"/>
              <a:gd name="connsiteY6" fmla="*/ 949894 h 2581478"/>
              <a:gd name="connsiteX7" fmla="*/ 5136756 w 7796375"/>
              <a:gd name="connsiteY7" fmla="*/ 2153390 h 2581478"/>
              <a:gd name="connsiteX8" fmla="*/ 6839205 w 7796375"/>
              <a:gd name="connsiteY8" fmla="*/ 1803910 h 2581478"/>
              <a:gd name="connsiteX9" fmla="*/ 7796375 w 7796375"/>
              <a:gd name="connsiteY9" fmla="*/ 2079955 h 2581478"/>
              <a:gd name="connsiteX0" fmla="*/ 0 w 7796375"/>
              <a:gd name="connsiteY0" fmla="*/ 2105834 h 3178127"/>
              <a:gd name="connsiteX1" fmla="*/ 1095253 w 7796375"/>
              <a:gd name="connsiteY1" fmla="*/ 1834214 h 3178127"/>
              <a:gd name="connsiteX2" fmla="*/ 2244095 w 7796375"/>
              <a:gd name="connsiteY2" fmla="*/ 2554407 h 3178127"/>
              <a:gd name="connsiteX3" fmla="*/ 3569837 w 7796375"/>
              <a:gd name="connsiteY3" fmla="*/ 2360424 h 3178127"/>
              <a:gd name="connsiteX4" fmla="*/ 3244988 w 7796375"/>
              <a:gd name="connsiteY4" fmla="*/ 764539 h 3178127"/>
              <a:gd name="connsiteX5" fmla="*/ 4213119 w 7796375"/>
              <a:gd name="connsiteY5" fmla="*/ 989 h 3178127"/>
              <a:gd name="connsiteX6" fmla="*/ 5587137 w 7796375"/>
              <a:gd name="connsiteY6" fmla="*/ 949894 h 3178127"/>
              <a:gd name="connsiteX7" fmla="*/ 5136756 w 7796375"/>
              <a:gd name="connsiteY7" fmla="*/ 2153390 h 3178127"/>
              <a:gd name="connsiteX8" fmla="*/ 4918776 w 7796375"/>
              <a:gd name="connsiteY8" fmla="*/ 3175510 h 3178127"/>
              <a:gd name="connsiteX9" fmla="*/ 7796375 w 7796375"/>
              <a:gd name="connsiteY9" fmla="*/ 2079955 h 3178127"/>
              <a:gd name="connsiteX0" fmla="*/ 0 w 6468316"/>
              <a:gd name="connsiteY0" fmla="*/ 2105834 h 4098536"/>
              <a:gd name="connsiteX1" fmla="*/ 1095253 w 6468316"/>
              <a:gd name="connsiteY1" fmla="*/ 1834214 h 4098536"/>
              <a:gd name="connsiteX2" fmla="*/ 2244095 w 6468316"/>
              <a:gd name="connsiteY2" fmla="*/ 2554407 h 4098536"/>
              <a:gd name="connsiteX3" fmla="*/ 3569837 w 6468316"/>
              <a:gd name="connsiteY3" fmla="*/ 2360424 h 4098536"/>
              <a:gd name="connsiteX4" fmla="*/ 3244988 w 6468316"/>
              <a:gd name="connsiteY4" fmla="*/ 764539 h 4098536"/>
              <a:gd name="connsiteX5" fmla="*/ 4213119 w 6468316"/>
              <a:gd name="connsiteY5" fmla="*/ 989 h 4098536"/>
              <a:gd name="connsiteX6" fmla="*/ 5587137 w 6468316"/>
              <a:gd name="connsiteY6" fmla="*/ 949894 h 4098536"/>
              <a:gd name="connsiteX7" fmla="*/ 5136756 w 6468316"/>
              <a:gd name="connsiteY7" fmla="*/ 2153390 h 4098536"/>
              <a:gd name="connsiteX8" fmla="*/ 4918776 w 6468316"/>
              <a:gd name="connsiteY8" fmla="*/ 3175510 h 4098536"/>
              <a:gd name="connsiteX9" fmla="*/ 6468316 w 6468316"/>
              <a:gd name="connsiteY9" fmla="*/ 4098536 h 4098536"/>
              <a:gd name="connsiteX0" fmla="*/ 0 w 6468316"/>
              <a:gd name="connsiteY0" fmla="*/ 2105834 h 4098536"/>
              <a:gd name="connsiteX1" fmla="*/ 1095253 w 6468316"/>
              <a:gd name="connsiteY1" fmla="*/ 1834214 h 4098536"/>
              <a:gd name="connsiteX2" fmla="*/ 2244095 w 6468316"/>
              <a:gd name="connsiteY2" fmla="*/ 2554407 h 4098536"/>
              <a:gd name="connsiteX3" fmla="*/ 3569837 w 6468316"/>
              <a:gd name="connsiteY3" fmla="*/ 2360424 h 4098536"/>
              <a:gd name="connsiteX4" fmla="*/ 3244988 w 6468316"/>
              <a:gd name="connsiteY4" fmla="*/ 764539 h 4098536"/>
              <a:gd name="connsiteX5" fmla="*/ 4213119 w 6468316"/>
              <a:gd name="connsiteY5" fmla="*/ 989 h 4098536"/>
              <a:gd name="connsiteX6" fmla="*/ 5587137 w 6468316"/>
              <a:gd name="connsiteY6" fmla="*/ 949894 h 4098536"/>
              <a:gd name="connsiteX7" fmla="*/ 5136756 w 6468316"/>
              <a:gd name="connsiteY7" fmla="*/ 2153390 h 4098536"/>
              <a:gd name="connsiteX8" fmla="*/ 4918776 w 6468316"/>
              <a:gd name="connsiteY8" fmla="*/ 3175510 h 4098536"/>
              <a:gd name="connsiteX9" fmla="*/ 6468316 w 6468316"/>
              <a:gd name="connsiteY9" fmla="*/ 4098536 h 4098536"/>
              <a:gd name="connsiteX0" fmla="*/ 0 w 6468316"/>
              <a:gd name="connsiteY0" fmla="*/ 2105834 h 4098536"/>
              <a:gd name="connsiteX1" fmla="*/ 1095253 w 6468316"/>
              <a:gd name="connsiteY1" fmla="*/ 1834214 h 4098536"/>
              <a:gd name="connsiteX2" fmla="*/ 2244095 w 6468316"/>
              <a:gd name="connsiteY2" fmla="*/ 2554407 h 4098536"/>
              <a:gd name="connsiteX3" fmla="*/ 3569837 w 6468316"/>
              <a:gd name="connsiteY3" fmla="*/ 2360424 h 4098536"/>
              <a:gd name="connsiteX4" fmla="*/ 3244988 w 6468316"/>
              <a:gd name="connsiteY4" fmla="*/ 764539 h 4098536"/>
              <a:gd name="connsiteX5" fmla="*/ 4213119 w 6468316"/>
              <a:gd name="connsiteY5" fmla="*/ 989 h 4098536"/>
              <a:gd name="connsiteX6" fmla="*/ 5587137 w 6468316"/>
              <a:gd name="connsiteY6" fmla="*/ 949894 h 4098536"/>
              <a:gd name="connsiteX7" fmla="*/ 5136756 w 6468316"/>
              <a:gd name="connsiteY7" fmla="*/ 2153390 h 4098536"/>
              <a:gd name="connsiteX8" fmla="*/ 4918776 w 6468316"/>
              <a:gd name="connsiteY8" fmla="*/ 3175510 h 4098536"/>
              <a:gd name="connsiteX9" fmla="*/ 6468316 w 6468316"/>
              <a:gd name="connsiteY9" fmla="*/ 4098536 h 4098536"/>
              <a:gd name="connsiteX0" fmla="*/ 0 w 6468316"/>
              <a:gd name="connsiteY0" fmla="*/ 2105834 h 4098536"/>
              <a:gd name="connsiteX1" fmla="*/ 1095253 w 6468316"/>
              <a:gd name="connsiteY1" fmla="*/ 1834214 h 4098536"/>
              <a:gd name="connsiteX2" fmla="*/ 2244095 w 6468316"/>
              <a:gd name="connsiteY2" fmla="*/ 2554407 h 4098536"/>
              <a:gd name="connsiteX3" fmla="*/ 3569837 w 6468316"/>
              <a:gd name="connsiteY3" fmla="*/ 2360424 h 4098536"/>
              <a:gd name="connsiteX4" fmla="*/ 3244988 w 6468316"/>
              <a:gd name="connsiteY4" fmla="*/ 764539 h 4098536"/>
              <a:gd name="connsiteX5" fmla="*/ 4213119 w 6468316"/>
              <a:gd name="connsiteY5" fmla="*/ 989 h 4098536"/>
              <a:gd name="connsiteX6" fmla="*/ 5587137 w 6468316"/>
              <a:gd name="connsiteY6" fmla="*/ 949894 h 4098536"/>
              <a:gd name="connsiteX7" fmla="*/ 5136756 w 6468316"/>
              <a:gd name="connsiteY7" fmla="*/ 2153390 h 4098536"/>
              <a:gd name="connsiteX8" fmla="*/ 4918776 w 6468316"/>
              <a:gd name="connsiteY8" fmla="*/ 3175510 h 4098536"/>
              <a:gd name="connsiteX9" fmla="*/ 6468316 w 6468316"/>
              <a:gd name="connsiteY9" fmla="*/ 4098536 h 4098536"/>
              <a:gd name="connsiteX0" fmla="*/ 0 w 6468316"/>
              <a:gd name="connsiteY0" fmla="*/ 2105834 h 4098536"/>
              <a:gd name="connsiteX1" fmla="*/ 1095253 w 6468316"/>
              <a:gd name="connsiteY1" fmla="*/ 1834214 h 4098536"/>
              <a:gd name="connsiteX2" fmla="*/ 2244095 w 6468316"/>
              <a:gd name="connsiteY2" fmla="*/ 2554407 h 4098536"/>
              <a:gd name="connsiteX3" fmla="*/ 3569837 w 6468316"/>
              <a:gd name="connsiteY3" fmla="*/ 2360424 h 4098536"/>
              <a:gd name="connsiteX4" fmla="*/ 3244988 w 6468316"/>
              <a:gd name="connsiteY4" fmla="*/ 764539 h 4098536"/>
              <a:gd name="connsiteX5" fmla="*/ 4213119 w 6468316"/>
              <a:gd name="connsiteY5" fmla="*/ 989 h 4098536"/>
              <a:gd name="connsiteX6" fmla="*/ 5587137 w 6468316"/>
              <a:gd name="connsiteY6" fmla="*/ 949894 h 4098536"/>
              <a:gd name="connsiteX7" fmla="*/ 5136756 w 6468316"/>
              <a:gd name="connsiteY7" fmla="*/ 2153390 h 4098536"/>
              <a:gd name="connsiteX8" fmla="*/ 4918776 w 6468316"/>
              <a:gd name="connsiteY8" fmla="*/ 3175510 h 4098536"/>
              <a:gd name="connsiteX9" fmla="*/ 6468316 w 6468316"/>
              <a:gd name="connsiteY9" fmla="*/ 4098536 h 4098536"/>
              <a:gd name="connsiteX0" fmla="*/ 0 w 6468316"/>
              <a:gd name="connsiteY0" fmla="*/ 2105834 h 4098536"/>
              <a:gd name="connsiteX1" fmla="*/ 1095253 w 6468316"/>
              <a:gd name="connsiteY1" fmla="*/ 1834214 h 4098536"/>
              <a:gd name="connsiteX2" fmla="*/ 2244095 w 6468316"/>
              <a:gd name="connsiteY2" fmla="*/ 2554407 h 4098536"/>
              <a:gd name="connsiteX3" fmla="*/ 3569837 w 6468316"/>
              <a:gd name="connsiteY3" fmla="*/ 2360424 h 4098536"/>
              <a:gd name="connsiteX4" fmla="*/ 3244988 w 6468316"/>
              <a:gd name="connsiteY4" fmla="*/ 764539 h 4098536"/>
              <a:gd name="connsiteX5" fmla="*/ 4213119 w 6468316"/>
              <a:gd name="connsiteY5" fmla="*/ 989 h 4098536"/>
              <a:gd name="connsiteX6" fmla="*/ 5587137 w 6468316"/>
              <a:gd name="connsiteY6" fmla="*/ 949894 h 4098536"/>
              <a:gd name="connsiteX7" fmla="*/ 5136756 w 6468316"/>
              <a:gd name="connsiteY7" fmla="*/ 2153390 h 4098536"/>
              <a:gd name="connsiteX8" fmla="*/ 4918776 w 6468316"/>
              <a:gd name="connsiteY8" fmla="*/ 3175510 h 4098536"/>
              <a:gd name="connsiteX9" fmla="*/ 6468316 w 6468316"/>
              <a:gd name="connsiteY9" fmla="*/ 4098536 h 4098536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2244095 w 6468316"/>
              <a:gd name="connsiteY2" fmla="*/ 2585788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2244095 w 6468316"/>
              <a:gd name="connsiteY2" fmla="*/ 2585788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2244095 w 6468316"/>
              <a:gd name="connsiteY2" fmla="*/ 2585788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2244095 w 6468316"/>
              <a:gd name="connsiteY2" fmla="*/ 2585788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2244095 w 6468316"/>
              <a:gd name="connsiteY2" fmla="*/ 2585788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2521172 w 6468316"/>
              <a:gd name="connsiteY2" fmla="*/ 3888377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916037 w 6468316"/>
              <a:gd name="connsiteY2" fmla="*/ 1171057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916037 w 6468316"/>
              <a:gd name="connsiteY2" fmla="*/ 1171057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916037 w 6468316"/>
              <a:gd name="connsiteY2" fmla="*/ 1171057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1095253 w 6468316"/>
              <a:gd name="connsiteY1" fmla="*/ 1865595 h 4129917"/>
              <a:gd name="connsiteX2" fmla="*/ 1842811 w 6468316"/>
              <a:gd name="connsiteY2" fmla="*/ 3362166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0 w 6468316"/>
              <a:gd name="connsiteY0" fmla="*/ 2137215 h 4129917"/>
              <a:gd name="connsiteX1" fmla="*/ 560208 w 6468316"/>
              <a:gd name="connsiteY1" fmla="*/ 2969776 h 4129917"/>
              <a:gd name="connsiteX2" fmla="*/ 1842811 w 6468316"/>
              <a:gd name="connsiteY2" fmla="*/ 3362166 h 4129917"/>
              <a:gd name="connsiteX3" fmla="*/ 3569837 w 6468316"/>
              <a:gd name="connsiteY3" fmla="*/ 2391805 h 4129917"/>
              <a:gd name="connsiteX4" fmla="*/ 3244988 w 6468316"/>
              <a:gd name="connsiteY4" fmla="*/ 795920 h 4129917"/>
              <a:gd name="connsiteX5" fmla="*/ 4213119 w 6468316"/>
              <a:gd name="connsiteY5" fmla="*/ 32370 h 4129917"/>
              <a:gd name="connsiteX6" fmla="*/ 5587137 w 6468316"/>
              <a:gd name="connsiteY6" fmla="*/ 981275 h 4129917"/>
              <a:gd name="connsiteX7" fmla="*/ 5136756 w 6468316"/>
              <a:gd name="connsiteY7" fmla="*/ 2184771 h 4129917"/>
              <a:gd name="connsiteX8" fmla="*/ 4918776 w 6468316"/>
              <a:gd name="connsiteY8" fmla="*/ 3206891 h 4129917"/>
              <a:gd name="connsiteX9" fmla="*/ 6468316 w 6468316"/>
              <a:gd name="connsiteY9" fmla="*/ 4129917 h 4129917"/>
              <a:gd name="connsiteX0" fmla="*/ 1104379 w 5919787"/>
              <a:gd name="connsiteY0" fmla="*/ 1593751 h 4129917"/>
              <a:gd name="connsiteX1" fmla="*/ 11679 w 5919787"/>
              <a:gd name="connsiteY1" fmla="*/ 2969776 h 4129917"/>
              <a:gd name="connsiteX2" fmla="*/ 1294282 w 5919787"/>
              <a:gd name="connsiteY2" fmla="*/ 3362166 h 4129917"/>
              <a:gd name="connsiteX3" fmla="*/ 3021308 w 5919787"/>
              <a:gd name="connsiteY3" fmla="*/ 2391805 h 4129917"/>
              <a:gd name="connsiteX4" fmla="*/ 2696459 w 5919787"/>
              <a:gd name="connsiteY4" fmla="*/ 795920 h 4129917"/>
              <a:gd name="connsiteX5" fmla="*/ 3664590 w 5919787"/>
              <a:gd name="connsiteY5" fmla="*/ 32370 h 4129917"/>
              <a:gd name="connsiteX6" fmla="*/ 5038608 w 5919787"/>
              <a:gd name="connsiteY6" fmla="*/ 981275 h 4129917"/>
              <a:gd name="connsiteX7" fmla="*/ 4588227 w 5919787"/>
              <a:gd name="connsiteY7" fmla="*/ 2184771 h 4129917"/>
              <a:gd name="connsiteX8" fmla="*/ 4370247 w 5919787"/>
              <a:gd name="connsiteY8" fmla="*/ 3206891 h 4129917"/>
              <a:gd name="connsiteX9" fmla="*/ 5919787 w 5919787"/>
              <a:gd name="connsiteY9" fmla="*/ 4129917 h 4129917"/>
              <a:gd name="connsiteX0" fmla="*/ 1047549 w 5862957"/>
              <a:gd name="connsiteY0" fmla="*/ 1593751 h 4129917"/>
              <a:gd name="connsiteX1" fmla="*/ 12175 w 5862957"/>
              <a:gd name="connsiteY1" fmla="*/ 2978402 h 4129917"/>
              <a:gd name="connsiteX2" fmla="*/ 1237452 w 5862957"/>
              <a:gd name="connsiteY2" fmla="*/ 3362166 h 4129917"/>
              <a:gd name="connsiteX3" fmla="*/ 2964478 w 5862957"/>
              <a:gd name="connsiteY3" fmla="*/ 2391805 h 4129917"/>
              <a:gd name="connsiteX4" fmla="*/ 2639629 w 5862957"/>
              <a:gd name="connsiteY4" fmla="*/ 795920 h 4129917"/>
              <a:gd name="connsiteX5" fmla="*/ 3607760 w 5862957"/>
              <a:gd name="connsiteY5" fmla="*/ 32370 h 4129917"/>
              <a:gd name="connsiteX6" fmla="*/ 4981778 w 5862957"/>
              <a:gd name="connsiteY6" fmla="*/ 981275 h 4129917"/>
              <a:gd name="connsiteX7" fmla="*/ 4531397 w 5862957"/>
              <a:gd name="connsiteY7" fmla="*/ 2184771 h 4129917"/>
              <a:gd name="connsiteX8" fmla="*/ 4313417 w 5862957"/>
              <a:gd name="connsiteY8" fmla="*/ 3206891 h 4129917"/>
              <a:gd name="connsiteX9" fmla="*/ 5862957 w 5862957"/>
              <a:gd name="connsiteY9" fmla="*/ 4129917 h 4129917"/>
              <a:gd name="connsiteX0" fmla="*/ 1035373 w 5850781"/>
              <a:gd name="connsiteY0" fmla="*/ 1593751 h 4129917"/>
              <a:gd name="connsiteX1" fmla="*/ -1 w 5850781"/>
              <a:gd name="connsiteY1" fmla="*/ 2978402 h 4129917"/>
              <a:gd name="connsiteX2" fmla="*/ 1225276 w 5850781"/>
              <a:gd name="connsiteY2" fmla="*/ 3362166 h 4129917"/>
              <a:gd name="connsiteX3" fmla="*/ 2952302 w 5850781"/>
              <a:gd name="connsiteY3" fmla="*/ 2391805 h 4129917"/>
              <a:gd name="connsiteX4" fmla="*/ 2627453 w 5850781"/>
              <a:gd name="connsiteY4" fmla="*/ 795920 h 4129917"/>
              <a:gd name="connsiteX5" fmla="*/ 3595584 w 5850781"/>
              <a:gd name="connsiteY5" fmla="*/ 32370 h 4129917"/>
              <a:gd name="connsiteX6" fmla="*/ 4969602 w 5850781"/>
              <a:gd name="connsiteY6" fmla="*/ 981275 h 4129917"/>
              <a:gd name="connsiteX7" fmla="*/ 4519221 w 5850781"/>
              <a:gd name="connsiteY7" fmla="*/ 2184771 h 4129917"/>
              <a:gd name="connsiteX8" fmla="*/ 4301241 w 5850781"/>
              <a:gd name="connsiteY8" fmla="*/ 3206891 h 4129917"/>
              <a:gd name="connsiteX9" fmla="*/ 5850781 w 5850781"/>
              <a:gd name="connsiteY9" fmla="*/ 4129917 h 4129917"/>
              <a:gd name="connsiteX0" fmla="*/ 1035374 w 5850782"/>
              <a:gd name="connsiteY0" fmla="*/ 1593751 h 4129917"/>
              <a:gd name="connsiteX1" fmla="*/ 0 w 5850782"/>
              <a:gd name="connsiteY1" fmla="*/ 2978402 h 4129917"/>
              <a:gd name="connsiteX2" fmla="*/ 1225277 w 5850782"/>
              <a:gd name="connsiteY2" fmla="*/ 3362166 h 4129917"/>
              <a:gd name="connsiteX3" fmla="*/ 2952303 w 5850782"/>
              <a:gd name="connsiteY3" fmla="*/ 2391805 h 4129917"/>
              <a:gd name="connsiteX4" fmla="*/ 2627454 w 5850782"/>
              <a:gd name="connsiteY4" fmla="*/ 795920 h 4129917"/>
              <a:gd name="connsiteX5" fmla="*/ 3595585 w 5850782"/>
              <a:gd name="connsiteY5" fmla="*/ 32370 h 4129917"/>
              <a:gd name="connsiteX6" fmla="*/ 4969603 w 5850782"/>
              <a:gd name="connsiteY6" fmla="*/ 981275 h 4129917"/>
              <a:gd name="connsiteX7" fmla="*/ 4519222 w 5850782"/>
              <a:gd name="connsiteY7" fmla="*/ 2184771 h 4129917"/>
              <a:gd name="connsiteX8" fmla="*/ 4301242 w 5850782"/>
              <a:gd name="connsiteY8" fmla="*/ 3206891 h 4129917"/>
              <a:gd name="connsiteX9" fmla="*/ 5850782 w 5850782"/>
              <a:gd name="connsiteY9" fmla="*/ 4129917 h 4129917"/>
              <a:gd name="connsiteX0" fmla="*/ 1035374 w 5850782"/>
              <a:gd name="connsiteY0" fmla="*/ 1593751 h 4129917"/>
              <a:gd name="connsiteX1" fmla="*/ 0 w 5850782"/>
              <a:gd name="connsiteY1" fmla="*/ 2978402 h 4129917"/>
              <a:gd name="connsiteX2" fmla="*/ 1225277 w 5850782"/>
              <a:gd name="connsiteY2" fmla="*/ 3362166 h 4129917"/>
              <a:gd name="connsiteX3" fmla="*/ 2952303 w 5850782"/>
              <a:gd name="connsiteY3" fmla="*/ 2391805 h 4129917"/>
              <a:gd name="connsiteX4" fmla="*/ 2627454 w 5850782"/>
              <a:gd name="connsiteY4" fmla="*/ 795920 h 4129917"/>
              <a:gd name="connsiteX5" fmla="*/ 3595585 w 5850782"/>
              <a:gd name="connsiteY5" fmla="*/ 32370 h 4129917"/>
              <a:gd name="connsiteX6" fmla="*/ 4969603 w 5850782"/>
              <a:gd name="connsiteY6" fmla="*/ 981275 h 4129917"/>
              <a:gd name="connsiteX7" fmla="*/ 4519222 w 5850782"/>
              <a:gd name="connsiteY7" fmla="*/ 2184771 h 4129917"/>
              <a:gd name="connsiteX8" fmla="*/ 4301242 w 5850782"/>
              <a:gd name="connsiteY8" fmla="*/ 3206891 h 4129917"/>
              <a:gd name="connsiteX9" fmla="*/ 5850782 w 5850782"/>
              <a:gd name="connsiteY9" fmla="*/ 4129917 h 4129917"/>
              <a:gd name="connsiteX0" fmla="*/ 1035374 w 5850782"/>
              <a:gd name="connsiteY0" fmla="*/ 1593751 h 4129917"/>
              <a:gd name="connsiteX1" fmla="*/ 0 w 5850782"/>
              <a:gd name="connsiteY1" fmla="*/ 2978402 h 4129917"/>
              <a:gd name="connsiteX2" fmla="*/ 1225277 w 5850782"/>
              <a:gd name="connsiteY2" fmla="*/ 3362166 h 4129917"/>
              <a:gd name="connsiteX3" fmla="*/ 2952303 w 5850782"/>
              <a:gd name="connsiteY3" fmla="*/ 2391805 h 4129917"/>
              <a:gd name="connsiteX4" fmla="*/ 2627454 w 5850782"/>
              <a:gd name="connsiteY4" fmla="*/ 795920 h 4129917"/>
              <a:gd name="connsiteX5" fmla="*/ 3595585 w 5850782"/>
              <a:gd name="connsiteY5" fmla="*/ 32370 h 4129917"/>
              <a:gd name="connsiteX6" fmla="*/ 4969603 w 5850782"/>
              <a:gd name="connsiteY6" fmla="*/ 981275 h 4129917"/>
              <a:gd name="connsiteX7" fmla="*/ 4519222 w 5850782"/>
              <a:gd name="connsiteY7" fmla="*/ 2184771 h 4129917"/>
              <a:gd name="connsiteX8" fmla="*/ 4301242 w 5850782"/>
              <a:gd name="connsiteY8" fmla="*/ 3206891 h 4129917"/>
              <a:gd name="connsiteX9" fmla="*/ 5850782 w 5850782"/>
              <a:gd name="connsiteY9" fmla="*/ 4129917 h 4129917"/>
              <a:gd name="connsiteX0" fmla="*/ 1035374 w 5850782"/>
              <a:gd name="connsiteY0" fmla="*/ 1593751 h 4129917"/>
              <a:gd name="connsiteX1" fmla="*/ 0 w 5850782"/>
              <a:gd name="connsiteY1" fmla="*/ 2978402 h 4129917"/>
              <a:gd name="connsiteX2" fmla="*/ 1225277 w 5850782"/>
              <a:gd name="connsiteY2" fmla="*/ 3362166 h 4129917"/>
              <a:gd name="connsiteX3" fmla="*/ 2952303 w 5850782"/>
              <a:gd name="connsiteY3" fmla="*/ 2391805 h 4129917"/>
              <a:gd name="connsiteX4" fmla="*/ 2627454 w 5850782"/>
              <a:gd name="connsiteY4" fmla="*/ 795920 h 4129917"/>
              <a:gd name="connsiteX5" fmla="*/ 3595585 w 5850782"/>
              <a:gd name="connsiteY5" fmla="*/ 32370 h 4129917"/>
              <a:gd name="connsiteX6" fmla="*/ 4969603 w 5850782"/>
              <a:gd name="connsiteY6" fmla="*/ 981275 h 4129917"/>
              <a:gd name="connsiteX7" fmla="*/ 4519222 w 5850782"/>
              <a:gd name="connsiteY7" fmla="*/ 2184771 h 4129917"/>
              <a:gd name="connsiteX8" fmla="*/ 4301242 w 5850782"/>
              <a:gd name="connsiteY8" fmla="*/ 3206891 h 4129917"/>
              <a:gd name="connsiteX9" fmla="*/ 5850782 w 5850782"/>
              <a:gd name="connsiteY9" fmla="*/ 4129917 h 4129917"/>
              <a:gd name="connsiteX0" fmla="*/ 1035374 w 5850782"/>
              <a:gd name="connsiteY0" fmla="*/ 1593751 h 4129917"/>
              <a:gd name="connsiteX1" fmla="*/ 0 w 5850782"/>
              <a:gd name="connsiteY1" fmla="*/ 2978402 h 4129917"/>
              <a:gd name="connsiteX2" fmla="*/ 1225277 w 5850782"/>
              <a:gd name="connsiteY2" fmla="*/ 3362166 h 4129917"/>
              <a:gd name="connsiteX3" fmla="*/ 2952303 w 5850782"/>
              <a:gd name="connsiteY3" fmla="*/ 2391805 h 4129917"/>
              <a:gd name="connsiteX4" fmla="*/ 2627454 w 5850782"/>
              <a:gd name="connsiteY4" fmla="*/ 795920 h 4129917"/>
              <a:gd name="connsiteX5" fmla="*/ 3595585 w 5850782"/>
              <a:gd name="connsiteY5" fmla="*/ 32370 h 4129917"/>
              <a:gd name="connsiteX6" fmla="*/ 4969603 w 5850782"/>
              <a:gd name="connsiteY6" fmla="*/ 981275 h 4129917"/>
              <a:gd name="connsiteX7" fmla="*/ 4519222 w 5850782"/>
              <a:gd name="connsiteY7" fmla="*/ 2184771 h 4129917"/>
              <a:gd name="connsiteX8" fmla="*/ 5734399 w 5850782"/>
              <a:gd name="connsiteY8" fmla="*/ 2603042 h 4129917"/>
              <a:gd name="connsiteX9" fmla="*/ 5850782 w 5850782"/>
              <a:gd name="connsiteY9" fmla="*/ 4129917 h 4129917"/>
              <a:gd name="connsiteX0" fmla="*/ 1035374 w 7102405"/>
              <a:gd name="connsiteY0" fmla="*/ 1593751 h 3436111"/>
              <a:gd name="connsiteX1" fmla="*/ 0 w 7102405"/>
              <a:gd name="connsiteY1" fmla="*/ 2978402 h 3436111"/>
              <a:gd name="connsiteX2" fmla="*/ 1225277 w 7102405"/>
              <a:gd name="connsiteY2" fmla="*/ 3362166 h 3436111"/>
              <a:gd name="connsiteX3" fmla="*/ 2952303 w 7102405"/>
              <a:gd name="connsiteY3" fmla="*/ 2391805 h 3436111"/>
              <a:gd name="connsiteX4" fmla="*/ 2627454 w 7102405"/>
              <a:gd name="connsiteY4" fmla="*/ 795920 h 3436111"/>
              <a:gd name="connsiteX5" fmla="*/ 3595585 w 7102405"/>
              <a:gd name="connsiteY5" fmla="*/ 32370 h 3436111"/>
              <a:gd name="connsiteX6" fmla="*/ 4969603 w 7102405"/>
              <a:gd name="connsiteY6" fmla="*/ 981275 h 3436111"/>
              <a:gd name="connsiteX7" fmla="*/ 4519222 w 7102405"/>
              <a:gd name="connsiteY7" fmla="*/ 2184771 h 3436111"/>
              <a:gd name="connsiteX8" fmla="*/ 5734399 w 7102405"/>
              <a:gd name="connsiteY8" fmla="*/ 2603042 h 3436111"/>
              <a:gd name="connsiteX9" fmla="*/ 7102405 w 7102405"/>
              <a:gd name="connsiteY9" fmla="*/ 1024408 h 3436111"/>
              <a:gd name="connsiteX0" fmla="*/ 1035374 w 7102405"/>
              <a:gd name="connsiteY0" fmla="*/ 1593751 h 3436111"/>
              <a:gd name="connsiteX1" fmla="*/ 0 w 7102405"/>
              <a:gd name="connsiteY1" fmla="*/ 2978402 h 3436111"/>
              <a:gd name="connsiteX2" fmla="*/ 1225277 w 7102405"/>
              <a:gd name="connsiteY2" fmla="*/ 3362166 h 3436111"/>
              <a:gd name="connsiteX3" fmla="*/ 2952303 w 7102405"/>
              <a:gd name="connsiteY3" fmla="*/ 2391805 h 3436111"/>
              <a:gd name="connsiteX4" fmla="*/ 2627454 w 7102405"/>
              <a:gd name="connsiteY4" fmla="*/ 795920 h 3436111"/>
              <a:gd name="connsiteX5" fmla="*/ 3595585 w 7102405"/>
              <a:gd name="connsiteY5" fmla="*/ 32370 h 3436111"/>
              <a:gd name="connsiteX6" fmla="*/ 4969603 w 7102405"/>
              <a:gd name="connsiteY6" fmla="*/ 981275 h 3436111"/>
              <a:gd name="connsiteX7" fmla="*/ 4519222 w 7102405"/>
              <a:gd name="connsiteY7" fmla="*/ 2184771 h 3436111"/>
              <a:gd name="connsiteX8" fmla="*/ 5734399 w 7102405"/>
              <a:gd name="connsiteY8" fmla="*/ 2603042 h 3436111"/>
              <a:gd name="connsiteX9" fmla="*/ 7102405 w 7102405"/>
              <a:gd name="connsiteY9" fmla="*/ 1024408 h 3436111"/>
              <a:gd name="connsiteX0" fmla="*/ 1035374 w 7102405"/>
              <a:gd name="connsiteY0" fmla="*/ 1593751 h 3436111"/>
              <a:gd name="connsiteX1" fmla="*/ 0 w 7102405"/>
              <a:gd name="connsiteY1" fmla="*/ 2978402 h 3436111"/>
              <a:gd name="connsiteX2" fmla="*/ 1225277 w 7102405"/>
              <a:gd name="connsiteY2" fmla="*/ 3362166 h 3436111"/>
              <a:gd name="connsiteX3" fmla="*/ 2952303 w 7102405"/>
              <a:gd name="connsiteY3" fmla="*/ 2391805 h 3436111"/>
              <a:gd name="connsiteX4" fmla="*/ 2627454 w 7102405"/>
              <a:gd name="connsiteY4" fmla="*/ 795920 h 3436111"/>
              <a:gd name="connsiteX5" fmla="*/ 3595585 w 7102405"/>
              <a:gd name="connsiteY5" fmla="*/ 32370 h 3436111"/>
              <a:gd name="connsiteX6" fmla="*/ 4969603 w 7102405"/>
              <a:gd name="connsiteY6" fmla="*/ 981275 h 3436111"/>
              <a:gd name="connsiteX7" fmla="*/ 4519222 w 7102405"/>
              <a:gd name="connsiteY7" fmla="*/ 2184771 h 3436111"/>
              <a:gd name="connsiteX8" fmla="*/ 5734399 w 7102405"/>
              <a:gd name="connsiteY8" fmla="*/ 2603042 h 3436111"/>
              <a:gd name="connsiteX9" fmla="*/ 7102405 w 7102405"/>
              <a:gd name="connsiteY9" fmla="*/ 1024408 h 3436111"/>
              <a:gd name="connsiteX0" fmla="*/ 1035374 w 7102405"/>
              <a:gd name="connsiteY0" fmla="*/ 1593751 h 3436111"/>
              <a:gd name="connsiteX1" fmla="*/ 0 w 7102405"/>
              <a:gd name="connsiteY1" fmla="*/ 2978402 h 3436111"/>
              <a:gd name="connsiteX2" fmla="*/ 1225277 w 7102405"/>
              <a:gd name="connsiteY2" fmla="*/ 3362166 h 3436111"/>
              <a:gd name="connsiteX3" fmla="*/ 2952303 w 7102405"/>
              <a:gd name="connsiteY3" fmla="*/ 2391805 h 3436111"/>
              <a:gd name="connsiteX4" fmla="*/ 2627454 w 7102405"/>
              <a:gd name="connsiteY4" fmla="*/ 795920 h 3436111"/>
              <a:gd name="connsiteX5" fmla="*/ 3595585 w 7102405"/>
              <a:gd name="connsiteY5" fmla="*/ 32370 h 3436111"/>
              <a:gd name="connsiteX6" fmla="*/ 4969603 w 7102405"/>
              <a:gd name="connsiteY6" fmla="*/ 981275 h 3436111"/>
              <a:gd name="connsiteX7" fmla="*/ 4519222 w 7102405"/>
              <a:gd name="connsiteY7" fmla="*/ 2184771 h 3436111"/>
              <a:gd name="connsiteX8" fmla="*/ 5734399 w 7102405"/>
              <a:gd name="connsiteY8" fmla="*/ 2603042 h 3436111"/>
              <a:gd name="connsiteX9" fmla="*/ 7102405 w 7102405"/>
              <a:gd name="connsiteY9" fmla="*/ 1024408 h 3436111"/>
              <a:gd name="connsiteX0" fmla="*/ 1016265 w 7102405"/>
              <a:gd name="connsiteY0" fmla="*/ 722483 h 3436111"/>
              <a:gd name="connsiteX1" fmla="*/ 0 w 7102405"/>
              <a:gd name="connsiteY1" fmla="*/ 2978402 h 3436111"/>
              <a:gd name="connsiteX2" fmla="*/ 1225277 w 7102405"/>
              <a:gd name="connsiteY2" fmla="*/ 3362166 h 3436111"/>
              <a:gd name="connsiteX3" fmla="*/ 2952303 w 7102405"/>
              <a:gd name="connsiteY3" fmla="*/ 2391805 h 3436111"/>
              <a:gd name="connsiteX4" fmla="*/ 2627454 w 7102405"/>
              <a:gd name="connsiteY4" fmla="*/ 795920 h 3436111"/>
              <a:gd name="connsiteX5" fmla="*/ 3595585 w 7102405"/>
              <a:gd name="connsiteY5" fmla="*/ 32370 h 3436111"/>
              <a:gd name="connsiteX6" fmla="*/ 4969603 w 7102405"/>
              <a:gd name="connsiteY6" fmla="*/ 981275 h 3436111"/>
              <a:gd name="connsiteX7" fmla="*/ 4519222 w 7102405"/>
              <a:gd name="connsiteY7" fmla="*/ 2184771 h 3436111"/>
              <a:gd name="connsiteX8" fmla="*/ 5734399 w 7102405"/>
              <a:gd name="connsiteY8" fmla="*/ 2603042 h 3436111"/>
              <a:gd name="connsiteX9" fmla="*/ 7102405 w 7102405"/>
              <a:gd name="connsiteY9" fmla="*/ 1024408 h 3436111"/>
              <a:gd name="connsiteX0" fmla="*/ 1369777 w 7455917"/>
              <a:gd name="connsiteY0" fmla="*/ 722483 h 3363665"/>
              <a:gd name="connsiteX1" fmla="*/ 0 w 7455917"/>
              <a:gd name="connsiteY1" fmla="*/ 2098507 h 3363665"/>
              <a:gd name="connsiteX2" fmla="*/ 1578789 w 7455917"/>
              <a:gd name="connsiteY2" fmla="*/ 3362166 h 3363665"/>
              <a:gd name="connsiteX3" fmla="*/ 3305815 w 7455917"/>
              <a:gd name="connsiteY3" fmla="*/ 2391805 h 3363665"/>
              <a:gd name="connsiteX4" fmla="*/ 2980966 w 7455917"/>
              <a:gd name="connsiteY4" fmla="*/ 795920 h 3363665"/>
              <a:gd name="connsiteX5" fmla="*/ 3949097 w 7455917"/>
              <a:gd name="connsiteY5" fmla="*/ 32370 h 3363665"/>
              <a:gd name="connsiteX6" fmla="*/ 5323115 w 7455917"/>
              <a:gd name="connsiteY6" fmla="*/ 981275 h 3363665"/>
              <a:gd name="connsiteX7" fmla="*/ 4872734 w 7455917"/>
              <a:gd name="connsiteY7" fmla="*/ 2184771 h 3363665"/>
              <a:gd name="connsiteX8" fmla="*/ 6087911 w 7455917"/>
              <a:gd name="connsiteY8" fmla="*/ 2603042 h 3363665"/>
              <a:gd name="connsiteX9" fmla="*/ 7455917 w 7455917"/>
              <a:gd name="connsiteY9" fmla="*/ 1024408 h 3363665"/>
              <a:gd name="connsiteX0" fmla="*/ 1369777 w 7455917"/>
              <a:gd name="connsiteY0" fmla="*/ 722483 h 3191390"/>
              <a:gd name="connsiteX1" fmla="*/ 0 w 7455917"/>
              <a:gd name="connsiteY1" fmla="*/ 2098507 h 3191390"/>
              <a:gd name="connsiteX2" fmla="*/ 995972 w 7455917"/>
              <a:gd name="connsiteY2" fmla="*/ 3189638 h 3191390"/>
              <a:gd name="connsiteX3" fmla="*/ 3305815 w 7455917"/>
              <a:gd name="connsiteY3" fmla="*/ 2391805 h 3191390"/>
              <a:gd name="connsiteX4" fmla="*/ 2980966 w 7455917"/>
              <a:gd name="connsiteY4" fmla="*/ 795920 h 3191390"/>
              <a:gd name="connsiteX5" fmla="*/ 3949097 w 7455917"/>
              <a:gd name="connsiteY5" fmla="*/ 32370 h 3191390"/>
              <a:gd name="connsiteX6" fmla="*/ 5323115 w 7455917"/>
              <a:gd name="connsiteY6" fmla="*/ 981275 h 3191390"/>
              <a:gd name="connsiteX7" fmla="*/ 4872734 w 7455917"/>
              <a:gd name="connsiteY7" fmla="*/ 2184771 h 3191390"/>
              <a:gd name="connsiteX8" fmla="*/ 6087911 w 7455917"/>
              <a:gd name="connsiteY8" fmla="*/ 2603042 h 3191390"/>
              <a:gd name="connsiteX9" fmla="*/ 7455917 w 7455917"/>
              <a:gd name="connsiteY9" fmla="*/ 1024408 h 3191390"/>
              <a:gd name="connsiteX0" fmla="*/ 1369777 w 7618341"/>
              <a:gd name="connsiteY0" fmla="*/ 722483 h 3191390"/>
              <a:gd name="connsiteX1" fmla="*/ 0 w 7618341"/>
              <a:gd name="connsiteY1" fmla="*/ 2098507 h 3191390"/>
              <a:gd name="connsiteX2" fmla="*/ 995972 w 7618341"/>
              <a:gd name="connsiteY2" fmla="*/ 3189638 h 3191390"/>
              <a:gd name="connsiteX3" fmla="*/ 3305815 w 7618341"/>
              <a:gd name="connsiteY3" fmla="*/ 2391805 h 3191390"/>
              <a:gd name="connsiteX4" fmla="*/ 2980966 w 7618341"/>
              <a:gd name="connsiteY4" fmla="*/ 795920 h 3191390"/>
              <a:gd name="connsiteX5" fmla="*/ 3949097 w 7618341"/>
              <a:gd name="connsiteY5" fmla="*/ 32370 h 3191390"/>
              <a:gd name="connsiteX6" fmla="*/ 5323115 w 7618341"/>
              <a:gd name="connsiteY6" fmla="*/ 981275 h 3191390"/>
              <a:gd name="connsiteX7" fmla="*/ 4872734 w 7618341"/>
              <a:gd name="connsiteY7" fmla="*/ 2184771 h 3191390"/>
              <a:gd name="connsiteX8" fmla="*/ 6087911 w 7618341"/>
              <a:gd name="connsiteY8" fmla="*/ 2603042 h 3191390"/>
              <a:gd name="connsiteX9" fmla="*/ 7618341 w 7618341"/>
              <a:gd name="connsiteY9" fmla="*/ 2042325 h 3191390"/>
              <a:gd name="connsiteX0" fmla="*/ 1369777 w 7580124"/>
              <a:gd name="connsiteY0" fmla="*/ 722483 h 3191390"/>
              <a:gd name="connsiteX1" fmla="*/ 0 w 7580124"/>
              <a:gd name="connsiteY1" fmla="*/ 2098507 h 3191390"/>
              <a:gd name="connsiteX2" fmla="*/ 995972 w 7580124"/>
              <a:gd name="connsiteY2" fmla="*/ 3189638 h 3191390"/>
              <a:gd name="connsiteX3" fmla="*/ 3305815 w 7580124"/>
              <a:gd name="connsiteY3" fmla="*/ 2391805 h 3191390"/>
              <a:gd name="connsiteX4" fmla="*/ 2980966 w 7580124"/>
              <a:gd name="connsiteY4" fmla="*/ 795920 h 3191390"/>
              <a:gd name="connsiteX5" fmla="*/ 3949097 w 7580124"/>
              <a:gd name="connsiteY5" fmla="*/ 32370 h 3191390"/>
              <a:gd name="connsiteX6" fmla="*/ 5323115 w 7580124"/>
              <a:gd name="connsiteY6" fmla="*/ 981275 h 3191390"/>
              <a:gd name="connsiteX7" fmla="*/ 4872734 w 7580124"/>
              <a:gd name="connsiteY7" fmla="*/ 2184771 h 3191390"/>
              <a:gd name="connsiteX8" fmla="*/ 6087911 w 7580124"/>
              <a:gd name="connsiteY8" fmla="*/ 2603042 h 3191390"/>
              <a:gd name="connsiteX9" fmla="*/ 7580124 w 7580124"/>
              <a:gd name="connsiteY9" fmla="*/ 2870461 h 319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0124" h="3191390">
                <a:moveTo>
                  <a:pt x="1369777" y="722483"/>
                </a:moveTo>
                <a:cubicBezTo>
                  <a:pt x="1149442" y="1460779"/>
                  <a:pt x="52746" y="1089217"/>
                  <a:pt x="0" y="2098507"/>
                </a:cubicBezTo>
                <a:cubicBezTo>
                  <a:pt x="14135" y="2676477"/>
                  <a:pt x="445003" y="3140755"/>
                  <a:pt x="995972" y="3189638"/>
                </a:cubicBezTo>
                <a:cubicBezTo>
                  <a:pt x="1546941" y="3238521"/>
                  <a:pt x="1935148" y="2247294"/>
                  <a:pt x="3305815" y="2391805"/>
                </a:cubicBezTo>
                <a:cubicBezTo>
                  <a:pt x="4112774" y="2441425"/>
                  <a:pt x="3281405" y="1180533"/>
                  <a:pt x="2980966" y="795920"/>
                </a:cubicBezTo>
                <a:cubicBezTo>
                  <a:pt x="2804733" y="411307"/>
                  <a:pt x="3510967" y="199885"/>
                  <a:pt x="3949097" y="32370"/>
                </a:cubicBezTo>
                <a:cubicBezTo>
                  <a:pt x="4387227" y="-135145"/>
                  <a:pt x="5379373" y="372375"/>
                  <a:pt x="5323115" y="981275"/>
                </a:cubicBezTo>
                <a:cubicBezTo>
                  <a:pt x="5266857" y="1590175"/>
                  <a:pt x="4745268" y="1480280"/>
                  <a:pt x="4872734" y="2184771"/>
                </a:cubicBezTo>
                <a:cubicBezTo>
                  <a:pt x="5153072" y="2733986"/>
                  <a:pt x="5311830" y="2655538"/>
                  <a:pt x="6087911" y="2603042"/>
                </a:cubicBezTo>
                <a:cubicBezTo>
                  <a:pt x="6565995" y="2594416"/>
                  <a:pt x="7301492" y="2715186"/>
                  <a:pt x="7580124" y="2870461"/>
                </a:cubicBezTo>
              </a:path>
            </a:pathLst>
          </a:cu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1389A-0F96-C60C-590D-E2EE69E7885E}"/>
                  </a:ext>
                </a:extLst>
              </p:cNvPr>
              <p:cNvSpPr txBox="1"/>
              <p:nvPr/>
            </p:nvSpPr>
            <p:spPr>
              <a:xfrm>
                <a:off x="6001014" y="1503967"/>
                <a:ext cx="875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1389A-0F96-C60C-590D-E2EE69E7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014" y="1503967"/>
                <a:ext cx="8754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3AB517-EC07-4C9E-993C-8AF674254541}"/>
                  </a:ext>
                </a:extLst>
              </p:cNvPr>
              <p:cNvSpPr txBox="1"/>
              <p:nvPr/>
            </p:nvSpPr>
            <p:spPr>
              <a:xfrm>
                <a:off x="2397538" y="2987530"/>
                <a:ext cx="1286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3AB517-EC07-4C9E-993C-8AF674254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538" y="2987530"/>
                <a:ext cx="1286057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9A55CA-70A3-349F-85EA-69EC91C5E2A0}"/>
                  </a:ext>
                </a:extLst>
              </p:cNvPr>
              <p:cNvSpPr txBox="1"/>
              <p:nvPr/>
            </p:nvSpPr>
            <p:spPr>
              <a:xfrm>
                <a:off x="9604490" y="5123235"/>
                <a:ext cx="1286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9A55CA-70A3-349F-85EA-69EC91C5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490" y="5123235"/>
                <a:ext cx="1286057" cy="276999"/>
              </a:xfrm>
              <a:prstGeom prst="rect">
                <a:avLst/>
              </a:prstGeom>
              <a:blipFill>
                <a:blip r:embed="rId10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9AC649-0618-B52D-1C22-207234478AF5}"/>
              </a:ext>
            </a:extLst>
          </p:cNvPr>
          <p:cNvCxnSpPr>
            <a:cxnSpLocks/>
          </p:cNvCxnSpPr>
          <p:nvPr/>
        </p:nvCxnSpPr>
        <p:spPr>
          <a:xfrm>
            <a:off x="3812875" y="3157268"/>
            <a:ext cx="5615797" cy="214797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476855-C9B4-0C7F-44CE-5AD01D764261}"/>
              </a:ext>
            </a:extLst>
          </p:cNvPr>
          <p:cNvCxnSpPr>
            <a:cxnSpLocks/>
          </p:cNvCxnSpPr>
          <p:nvPr/>
        </p:nvCxnSpPr>
        <p:spPr>
          <a:xfrm>
            <a:off x="3821502" y="3140015"/>
            <a:ext cx="5601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BC966A-EF81-E4AC-0CF7-C23D516A4EB3}"/>
              </a:ext>
            </a:extLst>
          </p:cNvPr>
          <p:cNvCxnSpPr>
            <a:cxnSpLocks/>
          </p:cNvCxnSpPr>
          <p:nvPr/>
        </p:nvCxnSpPr>
        <p:spPr>
          <a:xfrm>
            <a:off x="9414593" y="3148641"/>
            <a:ext cx="14079" cy="214797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325406" y="5197795"/>
            <a:ext cx="189780" cy="1958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3720039" y="3041578"/>
            <a:ext cx="189780" cy="1958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93E572A-24EB-ADDA-F549-7924F641FFC1}"/>
                  </a:ext>
                </a:extLst>
              </p:cNvPr>
              <p:cNvSpPr txBox="1"/>
              <p:nvPr/>
            </p:nvSpPr>
            <p:spPr>
              <a:xfrm>
                <a:off x="7134364" y="1200801"/>
                <a:ext cx="2470126" cy="613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93E572A-24EB-ADDA-F549-7924F641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364" y="1200801"/>
                <a:ext cx="2470126" cy="613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82992C-CED4-4607-EBF2-8B50BE3D4B4A}"/>
                  </a:ext>
                </a:extLst>
              </p:cNvPr>
              <p:cNvSpPr txBox="1"/>
              <p:nvPr/>
            </p:nvSpPr>
            <p:spPr>
              <a:xfrm>
                <a:off x="9325406" y="916338"/>
                <a:ext cx="2575177" cy="107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dirty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dirty="0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dirty="0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</m:num>
                                    <m:den>
                                      <m:r>
                                        <a:rPr lang="en-US" sz="1600" b="0" i="1" dirty="0" smtClean="0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600" b="0" i="1" dirty="0" smtClean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 dirty="0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dirty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600" b="0" i="1" dirty="0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lang="en-US" sz="1600" i="1" dirty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600" i="1" dirty="0">
                                  <a:solidFill>
                                    <a:srgbClr val="FF99C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82992C-CED4-4607-EBF2-8B50BE3D4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406" y="916338"/>
                <a:ext cx="2575177" cy="10765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9E10FD-8CFC-1BE2-328C-04B382415B78}"/>
                  </a:ext>
                </a:extLst>
              </p:cNvPr>
              <p:cNvSpPr txBox="1"/>
              <p:nvPr/>
            </p:nvSpPr>
            <p:spPr>
              <a:xfrm>
                <a:off x="9414593" y="2114956"/>
                <a:ext cx="2575177" cy="678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sz="1600" i="1" dirty="0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600" b="0" i="1" dirty="0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600" i="1" dirty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9E10FD-8CFC-1BE2-328C-04B38241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593" y="2114956"/>
                <a:ext cx="2575177" cy="6789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6E38DA-EFB2-6FA3-B0DC-5966329C3095}"/>
              </a:ext>
            </a:extLst>
          </p:cNvPr>
          <p:cNvCxnSpPr>
            <a:cxnSpLocks/>
          </p:cNvCxnSpPr>
          <p:nvPr/>
        </p:nvCxnSpPr>
        <p:spPr>
          <a:xfrm>
            <a:off x="9752816" y="1811353"/>
            <a:ext cx="27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F1CF3B-8AFC-8A76-5976-0AAE8EDF1D6D}"/>
              </a:ext>
            </a:extLst>
          </p:cNvPr>
          <p:cNvCxnSpPr>
            <a:cxnSpLocks/>
          </p:cNvCxnSpPr>
          <p:nvPr/>
        </p:nvCxnSpPr>
        <p:spPr>
          <a:xfrm>
            <a:off x="9741314" y="1282266"/>
            <a:ext cx="277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79D52A-CD05-0D58-BB39-57B3D7E3BF48}"/>
              </a:ext>
            </a:extLst>
          </p:cNvPr>
          <p:cNvCxnSpPr>
            <a:cxnSpLocks/>
          </p:cNvCxnSpPr>
          <p:nvPr/>
        </p:nvCxnSpPr>
        <p:spPr>
          <a:xfrm>
            <a:off x="2840388" y="5461226"/>
            <a:ext cx="843092" cy="327098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C38745-6168-AB24-9B1A-1C9CF29D3924}"/>
              </a:ext>
            </a:extLst>
          </p:cNvPr>
          <p:cNvCxnSpPr>
            <a:cxnSpLocks/>
          </p:cNvCxnSpPr>
          <p:nvPr/>
        </p:nvCxnSpPr>
        <p:spPr>
          <a:xfrm>
            <a:off x="6279453" y="2292456"/>
            <a:ext cx="843092" cy="327098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83DF6F-EDEC-DC3E-0A10-6534E964BB35}"/>
              </a:ext>
            </a:extLst>
          </p:cNvPr>
          <p:cNvCxnSpPr>
            <a:cxnSpLocks/>
          </p:cNvCxnSpPr>
          <p:nvPr/>
        </p:nvCxnSpPr>
        <p:spPr>
          <a:xfrm>
            <a:off x="6897680" y="4937891"/>
            <a:ext cx="843092" cy="327098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3C3698-A0B1-74D9-8D9A-DABAD707E859}"/>
                  </a:ext>
                </a:extLst>
              </p:cNvPr>
              <p:cNvSpPr txBox="1"/>
              <p:nvPr/>
            </p:nvSpPr>
            <p:spPr>
              <a:xfrm>
                <a:off x="3239932" y="5161576"/>
                <a:ext cx="3934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3C3698-A0B1-74D9-8D9A-DABAD707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2" y="5161576"/>
                <a:ext cx="39341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84BF9A-0F3F-5DEF-3721-A165C35F05AF}"/>
                  </a:ext>
                </a:extLst>
              </p:cNvPr>
              <p:cNvSpPr txBox="1"/>
              <p:nvPr/>
            </p:nvSpPr>
            <p:spPr>
              <a:xfrm>
                <a:off x="6476951" y="2538274"/>
                <a:ext cx="3934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84BF9A-0F3F-5DEF-3721-A165C35F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51" y="2538274"/>
                <a:ext cx="393413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5E5B0ED6-F727-917F-0BE6-9E7A4F0EAF8F}"/>
              </a:ext>
            </a:extLst>
          </p:cNvPr>
          <p:cNvSpPr/>
          <p:nvPr/>
        </p:nvSpPr>
        <p:spPr>
          <a:xfrm>
            <a:off x="3182772" y="5471760"/>
            <a:ext cx="189780" cy="19581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FF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DB8550-A0D3-9760-E7B8-22A8CBC0C702}"/>
              </a:ext>
            </a:extLst>
          </p:cNvPr>
          <p:cNvSpPr/>
          <p:nvPr/>
        </p:nvSpPr>
        <p:spPr>
          <a:xfrm>
            <a:off x="6587330" y="2415133"/>
            <a:ext cx="189780" cy="19581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FF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EEB767-1002-3D50-3894-AD93592F1429}"/>
              </a:ext>
            </a:extLst>
          </p:cNvPr>
          <p:cNvSpPr/>
          <p:nvPr/>
        </p:nvSpPr>
        <p:spPr>
          <a:xfrm>
            <a:off x="7242938" y="4942673"/>
            <a:ext cx="189780" cy="19581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6278478-95F9-0F10-6D77-963DF35BDA14}"/>
                  </a:ext>
                </a:extLst>
              </p:cNvPr>
              <p:cNvSpPr txBox="1"/>
              <p:nvPr/>
            </p:nvSpPr>
            <p:spPr>
              <a:xfrm>
                <a:off x="7236011" y="4647225"/>
                <a:ext cx="3934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6278478-95F9-0F10-6D77-963DF35B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11" y="4647225"/>
                <a:ext cx="39341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28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1" grpId="0"/>
      <p:bldP spid="13" grpId="0"/>
      <p:bldP spid="14" grpId="0"/>
      <p:bldP spid="44" grpId="0"/>
      <p:bldP spid="45" grpId="0"/>
      <p:bldP spid="46" grpId="0"/>
      <p:bldP spid="65" grpId="0"/>
      <p:bldP spid="66" grpId="0"/>
      <p:bldP spid="67" grpId="0" animBg="1"/>
      <p:bldP spid="68" grpId="0" animBg="1"/>
      <p:bldP spid="69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798756-2556-5C81-7874-0B5A617034CC}"/>
                  </a:ext>
                </a:extLst>
              </p:cNvPr>
              <p:cNvSpPr txBox="1"/>
              <p:nvPr/>
            </p:nvSpPr>
            <p:spPr>
              <a:xfrm>
                <a:off x="6977565" y="2026893"/>
                <a:ext cx="44112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16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99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16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16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99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798756-2556-5C81-7874-0B5A6170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65" y="2026893"/>
                <a:ext cx="4411276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A4494-8B5D-777B-253A-8C8F39BA8612}"/>
                  </a:ext>
                </a:extLst>
              </p:cNvPr>
              <p:cNvSpPr txBox="1"/>
              <p:nvPr/>
            </p:nvSpPr>
            <p:spPr>
              <a:xfrm>
                <a:off x="3033445" y="2676388"/>
                <a:ext cx="16603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A4494-8B5D-777B-253A-8C8F39BA8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45" y="2676388"/>
                <a:ext cx="166035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D70C32-41DE-B1AF-86BD-CA04602C80A8}"/>
              </a:ext>
            </a:extLst>
          </p:cNvPr>
          <p:cNvCxnSpPr/>
          <p:nvPr/>
        </p:nvCxnSpPr>
        <p:spPr>
          <a:xfrm>
            <a:off x="4327072" y="2921957"/>
            <a:ext cx="6946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9DF9F-0C69-321F-FDF0-AFBC782306CD}"/>
                  </a:ext>
                </a:extLst>
              </p:cNvPr>
              <p:cNvSpPr txBox="1"/>
              <p:nvPr/>
            </p:nvSpPr>
            <p:spPr>
              <a:xfrm>
                <a:off x="4805646" y="2689179"/>
                <a:ext cx="9738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9DF9F-0C69-321F-FDF0-AFBC78230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46" y="2689179"/>
                <a:ext cx="9738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C8388-F591-5FDE-7B67-764830888F56}"/>
                  </a:ext>
                </a:extLst>
              </p:cNvPr>
              <p:cNvSpPr txBox="1"/>
              <p:nvPr/>
            </p:nvSpPr>
            <p:spPr>
              <a:xfrm>
                <a:off x="5948646" y="2786833"/>
                <a:ext cx="46406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16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16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FF99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C8388-F591-5FDE-7B67-764830888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46" y="2786833"/>
                <a:ext cx="4640601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53954B-C1E9-866A-127A-8CE9E23B13C3}"/>
                  </a:ext>
                </a:extLst>
              </p:cNvPr>
              <p:cNvSpPr txBox="1"/>
              <p:nvPr/>
            </p:nvSpPr>
            <p:spPr>
              <a:xfrm>
                <a:off x="4375905" y="4534487"/>
                <a:ext cx="40618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53954B-C1E9-866A-127A-8CE9E23B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05" y="4534487"/>
                <a:ext cx="4061883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3DBED924-79F5-F63E-B415-F243083F238C}"/>
              </a:ext>
            </a:extLst>
          </p:cNvPr>
          <p:cNvSpPr txBox="1"/>
          <p:nvPr/>
        </p:nvSpPr>
        <p:spPr>
          <a:xfrm>
            <a:off x="4108906" y="5264210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83965B2-59CE-4406-6D57-DC59F37AF648}"/>
                  </a:ext>
                </a:extLst>
              </p:cNvPr>
              <p:cNvSpPr txBox="1"/>
              <p:nvPr/>
            </p:nvSpPr>
            <p:spPr>
              <a:xfrm>
                <a:off x="5235914" y="5294987"/>
                <a:ext cx="6857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83965B2-59CE-4406-6D57-DC59F37A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14" y="5294987"/>
                <a:ext cx="685764" cy="246221"/>
              </a:xfrm>
              <a:prstGeom prst="rect">
                <a:avLst/>
              </a:prstGeom>
              <a:blipFill>
                <a:blip r:embed="rId8"/>
                <a:stretch>
                  <a:fillRect l="-5357" r="-982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ADF2ECFC-FF9B-7923-5EA9-FFFD95941C7A}"/>
              </a:ext>
            </a:extLst>
          </p:cNvPr>
          <p:cNvSpPr txBox="1"/>
          <p:nvPr/>
        </p:nvSpPr>
        <p:spPr>
          <a:xfrm>
            <a:off x="4091252" y="5657736"/>
            <a:ext cx="1144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52A3BDC-A7A3-123E-AD55-C14CF8DB9B2B}"/>
                  </a:ext>
                </a:extLst>
              </p:cNvPr>
              <p:cNvSpPr txBox="1"/>
              <p:nvPr/>
            </p:nvSpPr>
            <p:spPr>
              <a:xfrm>
                <a:off x="5247780" y="5659939"/>
                <a:ext cx="7117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52A3BDC-A7A3-123E-AD55-C14CF8DB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780" y="5659939"/>
                <a:ext cx="711798" cy="246221"/>
              </a:xfrm>
              <a:prstGeom prst="rect">
                <a:avLst/>
              </a:prstGeom>
              <a:blipFill>
                <a:blip r:embed="rId9"/>
                <a:stretch>
                  <a:fillRect l="-512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60DACCB-C001-2910-805B-35D7AF0F6538}"/>
                  </a:ext>
                </a:extLst>
              </p:cNvPr>
              <p:cNvSpPr txBox="1"/>
              <p:nvPr/>
            </p:nvSpPr>
            <p:spPr>
              <a:xfrm>
                <a:off x="9174038" y="5260622"/>
                <a:ext cx="3934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60DACCB-C001-2910-805B-35D7AF0F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038" y="5260622"/>
                <a:ext cx="39341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2586BF-DDBB-4041-2900-03AFAEEFCF34}"/>
                  </a:ext>
                </a:extLst>
              </p:cNvPr>
              <p:cNvSpPr txBox="1"/>
              <p:nvPr/>
            </p:nvSpPr>
            <p:spPr>
              <a:xfrm>
                <a:off x="9250113" y="5677254"/>
                <a:ext cx="12496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2586BF-DDBB-4041-2900-03AFAEEFC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113" y="5677254"/>
                <a:ext cx="1249631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FD2FE5B-5337-287B-30D2-062E51ABE7CA}"/>
                  </a:ext>
                </a:extLst>
              </p:cNvPr>
              <p:cNvSpPr txBox="1"/>
              <p:nvPr/>
            </p:nvSpPr>
            <p:spPr>
              <a:xfrm>
                <a:off x="9586323" y="5345838"/>
                <a:ext cx="803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FD2FE5B-5337-287B-30D2-062E51ABE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323" y="5345838"/>
                <a:ext cx="803425" cy="276999"/>
              </a:xfrm>
              <a:prstGeom prst="rect">
                <a:avLst/>
              </a:prstGeom>
              <a:blipFill>
                <a:blip r:embed="rId12"/>
                <a:stretch>
                  <a:fillRect l="-534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4A6EFADE-EF66-88E5-387F-6DAF5682D4EE}"/>
              </a:ext>
            </a:extLst>
          </p:cNvPr>
          <p:cNvSpPr txBox="1"/>
          <p:nvPr/>
        </p:nvSpPr>
        <p:spPr>
          <a:xfrm>
            <a:off x="1475999" y="5299497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Rolle’s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Theorem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Euclid" panose="0202050306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2D5F4B7-0E09-B5D0-C594-8498F0FDF930}"/>
              </a:ext>
            </a:extLst>
          </p:cNvPr>
          <p:cNvSpPr/>
          <p:nvPr/>
        </p:nvSpPr>
        <p:spPr>
          <a:xfrm>
            <a:off x="1026544" y="5064371"/>
            <a:ext cx="10282686" cy="11568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1ED1356-B90E-43AB-BBBF-49516FDC57E7}"/>
                  </a:ext>
                </a:extLst>
              </p:cNvPr>
              <p:cNvSpPr txBox="1"/>
              <p:nvPr/>
            </p:nvSpPr>
            <p:spPr>
              <a:xfrm>
                <a:off x="3548228" y="5453385"/>
                <a:ext cx="622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1ED1356-B90E-43AB-BBBF-49516FDC5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228" y="5453385"/>
                <a:ext cx="622687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19BEB6CF-7AF7-70E8-ADF1-81CB6714D8C8}"/>
              </a:ext>
            </a:extLst>
          </p:cNvPr>
          <p:cNvSpPr/>
          <p:nvPr/>
        </p:nvSpPr>
        <p:spPr>
          <a:xfrm>
            <a:off x="4043937" y="5205942"/>
            <a:ext cx="2008407" cy="850258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8E03211-EA57-5BF5-3F28-FF605212C625}"/>
                  </a:ext>
                </a:extLst>
              </p:cNvPr>
              <p:cNvSpPr txBox="1"/>
              <p:nvPr/>
            </p:nvSpPr>
            <p:spPr>
              <a:xfrm>
                <a:off x="6146623" y="5390719"/>
                <a:ext cx="1249631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60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8E03211-EA57-5BF5-3F28-FF605212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23" y="5390719"/>
                <a:ext cx="1249631" cy="579133"/>
              </a:xfrm>
              <a:prstGeom prst="rect">
                <a:avLst/>
              </a:prstGeom>
              <a:blipFill>
                <a:blip r:embed="rId1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B8221E-3108-CEF9-7BA9-96EEB3EFB465}"/>
              </a:ext>
            </a:extLst>
          </p:cNvPr>
          <p:cNvCxnSpPr/>
          <p:nvPr/>
        </p:nvCxnSpPr>
        <p:spPr>
          <a:xfrm>
            <a:off x="7866772" y="5657736"/>
            <a:ext cx="6946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58A4384-9187-42C6-EF1A-D0BABF00AFF1}"/>
              </a:ext>
            </a:extLst>
          </p:cNvPr>
          <p:cNvSpPr txBox="1"/>
          <p:nvPr/>
        </p:nvSpPr>
        <p:spPr>
          <a:xfrm>
            <a:off x="4096289" y="1636888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501CC1-5246-C397-C972-54C5C9A4529C}"/>
                  </a:ext>
                </a:extLst>
              </p:cNvPr>
              <p:cNvSpPr txBox="1"/>
              <p:nvPr/>
            </p:nvSpPr>
            <p:spPr>
              <a:xfrm>
                <a:off x="5223297" y="1667665"/>
                <a:ext cx="6857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501CC1-5246-C397-C972-54C5C9A45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97" y="1667665"/>
                <a:ext cx="685764" cy="246221"/>
              </a:xfrm>
              <a:prstGeom prst="rect">
                <a:avLst/>
              </a:prstGeom>
              <a:blipFill>
                <a:blip r:embed="rId20"/>
                <a:stretch>
                  <a:fillRect l="-5357" r="-982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DC17B627-9DD1-D5F4-E7F8-9BBB94BBC7D9}"/>
              </a:ext>
            </a:extLst>
          </p:cNvPr>
          <p:cNvSpPr txBox="1"/>
          <p:nvPr/>
        </p:nvSpPr>
        <p:spPr>
          <a:xfrm>
            <a:off x="4078635" y="2030414"/>
            <a:ext cx="1144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BCE791F-AACB-B71E-99C9-A13E0E11C846}"/>
                  </a:ext>
                </a:extLst>
              </p:cNvPr>
              <p:cNvSpPr txBox="1"/>
              <p:nvPr/>
            </p:nvSpPr>
            <p:spPr>
              <a:xfrm>
                <a:off x="5235163" y="2032617"/>
                <a:ext cx="7117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BCE791F-AACB-B71E-99C9-A13E0E11C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63" y="2032617"/>
                <a:ext cx="711798" cy="246221"/>
              </a:xfrm>
              <a:prstGeom prst="rect">
                <a:avLst/>
              </a:prstGeom>
              <a:blipFill>
                <a:blip r:embed="rId21"/>
                <a:stretch>
                  <a:fillRect l="-512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87FECE-8C37-BADF-BB19-5E97EC581794}"/>
                  </a:ext>
                </a:extLst>
              </p:cNvPr>
              <p:cNvSpPr txBox="1"/>
              <p:nvPr/>
            </p:nvSpPr>
            <p:spPr>
              <a:xfrm>
                <a:off x="8454685" y="1600392"/>
                <a:ext cx="3934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87FECE-8C37-BADF-BB19-5E97EC58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85" y="1600392"/>
                <a:ext cx="393413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084688C-4A9D-2DC4-1561-CA09BD34CF1A}"/>
                  </a:ext>
                </a:extLst>
              </p:cNvPr>
              <p:cNvSpPr txBox="1"/>
              <p:nvPr/>
            </p:nvSpPr>
            <p:spPr>
              <a:xfrm>
                <a:off x="8866970" y="1685608"/>
                <a:ext cx="803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084688C-4A9D-2DC4-1561-CA09BD34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70" y="1685608"/>
                <a:ext cx="803425" cy="276999"/>
              </a:xfrm>
              <a:prstGeom prst="rect">
                <a:avLst/>
              </a:prstGeom>
              <a:blipFill>
                <a:blip r:embed="rId23"/>
                <a:stretch>
                  <a:fillRect l="-534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BD1F4BBD-4C0F-58F0-18ED-8736D8120824}"/>
              </a:ext>
            </a:extLst>
          </p:cNvPr>
          <p:cNvSpPr txBox="1"/>
          <p:nvPr/>
        </p:nvSpPr>
        <p:spPr>
          <a:xfrm>
            <a:off x="1497864" y="1697707"/>
            <a:ext cx="1190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Cauchy’s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MVT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Euclid" panose="02020503060505020303" pitchFamily="18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625D0F9-A409-9385-82EB-C1C9971983CD}"/>
              </a:ext>
            </a:extLst>
          </p:cNvPr>
          <p:cNvSpPr/>
          <p:nvPr/>
        </p:nvSpPr>
        <p:spPr>
          <a:xfrm>
            <a:off x="1005279" y="1437049"/>
            <a:ext cx="10282687" cy="11568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E2FFAE6-85A4-2E09-08CC-BF63E4005690}"/>
                  </a:ext>
                </a:extLst>
              </p:cNvPr>
              <p:cNvSpPr txBox="1"/>
              <p:nvPr/>
            </p:nvSpPr>
            <p:spPr>
              <a:xfrm>
                <a:off x="3259535" y="1809850"/>
                <a:ext cx="622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000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E2FFAE6-85A4-2E09-08CC-BF63E4005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35" y="1809850"/>
                <a:ext cx="622687" cy="400110"/>
              </a:xfrm>
              <a:prstGeom prst="rect">
                <a:avLst/>
              </a:prstGeom>
              <a:blipFill>
                <a:blip r:embed="rId24"/>
                <a:stretch>
                  <a:fillRect l="-21569" r="-686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5E7CC587-F277-0409-DDEB-F5015F7618A3}"/>
              </a:ext>
            </a:extLst>
          </p:cNvPr>
          <p:cNvSpPr/>
          <p:nvPr/>
        </p:nvSpPr>
        <p:spPr>
          <a:xfrm>
            <a:off x="4031320" y="1578620"/>
            <a:ext cx="2008407" cy="850258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8DEEFE7-1682-3D9C-02F1-5BD15BA003B7}"/>
              </a:ext>
            </a:extLst>
          </p:cNvPr>
          <p:cNvCxnSpPr/>
          <p:nvPr/>
        </p:nvCxnSpPr>
        <p:spPr>
          <a:xfrm>
            <a:off x="6385583" y="2003749"/>
            <a:ext cx="6946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0269A98-E9E8-4B3A-7402-0EE3EA20BB69}"/>
              </a:ext>
            </a:extLst>
          </p:cNvPr>
          <p:cNvSpPr txBox="1"/>
          <p:nvPr/>
        </p:nvSpPr>
        <p:spPr>
          <a:xfrm>
            <a:off x="5207529" y="48499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Remark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1C790-18EC-D7C0-DA0C-B1D805B6FBA8}"/>
                  </a:ext>
                </a:extLst>
              </p:cNvPr>
              <p:cNvSpPr txBox="1"/>
              <p:nvPr/>
            </p:nvSpPr>
            <p:spPr>
              <a:xfrm>
                <a:off x="9065768" y="3589121"/>
                <a:ext cx="2008407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1C790-18EC-D7C0-DA0C-B1D805B6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68" y="3589121"/>
                <a:ext cx="2008407" cy="570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90F5D8-21CF-AEAA-BED7-1E6DDE7737F1}"/>
              </a:ext>
            </a:extLst>
          </p:cNvPr>
          <p:cNvSpPr txBox="1"/>
          <p:nvPr/>
        </p:nvSpPr>
        <p:spPr>
          <a:xfrm>
            <a:off x="4096289" y="3479168"/>
            <a:ext cx="163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902C70-299F-C65A-10AA-08759C910786}"/>
                  </a:ext>
                </a:extLst>
              </p:cNvPr>
              <p:cNvSpPr txBox="1"/>
              <p:nvPr/>
            </p:nvSpPr>
            <p:spPr>
              <a:xfrm>
                <a:off x="5223297" y="3509945"/>
                <a:ext cx="6857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902C70-299F-C65A-10AA-08759C910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97" y="3509945"/>
                <a:ext cx="685764" cy="246221"/>
              </a:xfrm>
              <a:prstGeom prst="rect">
                <a:avLst/>
              </a:prstGeom>
              <a:blipFill>
                <a:blip r:embed="rId26"/>
                <a:stretch>
                  <a:fillRect l="-5357" r="-982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7FCB4E-89F8-9322-AFC7-7644BE37212A}"/>
              </a:ext>
            </a:extLst>
          </p:cNvPr>
          <p:cNvSpPr txBox="1"/>
          <p:nvPr/>
        </p:nvSpPr>
        <p:spPr>
          <a:xfrm>
            <a:off x="4078635" y="3872694"/>
            <a:ext cx="1144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D20DC8-6B4D-D148-0087-BC6351553155}"/>
                  </a:ext>
                </a:extLst>
              </p:cNvPr>
              <p:cNvSpPr txBox="1"/>
              <p:nvPr/>
            </p:nvSpPr>
            <p:spPr>
              <a:xfrm>
                <a:off x="5235163" y="3874897"/>
                <a:ext cx="7117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D20DC8-6B4D-D148-0087-BC6351553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63" y="3874897"/>
                <a:ext cx="711798" cy="246221"/>
              </a:xfrm>
              <a:prstGeom prst="rect">
                <a:avLst/>
              </a:prstGeom>
              <a:blipFill>
                <a:blip r:embed="rId27"/>
                <a:stretch>
                  <a:fillRect l="-512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64DBA-CB97-215D-02B4-E21F6B15E4F1}"/>
                  </a:ext>
                </a:extLst>
              </p:cNvPr>
              <p:cNvSpPr txBox="1"/>
              <p:nvPr/>
            </p:nvSpPr>
            <p:spPr>
              <a:xfrm>
                <a:off x="7590502" y="3637640"/>
                <a:ext cx="3934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64DBA-CB97-215D-02B4-E21F6B15E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02" y="3637640"/>
                <a:ext cx="39341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0671B-381F-A100-85D5-0D981A01EBC4}"/>
                  </a:ext>
                </a:extLst>
              </p:cNvPr>
              <p:cNvSpPr txBox="1"/>
              <p:nvPr/>
            </p:nvSpPr>
            <p:spPr>
              <a:xfrm>
                <a:off x="8002787" y="3722856"/>
                <a:ext cx="803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0671B-381F-A100-85D5-0D981A01E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787" y="3722856"/>
                <a:ext cx="803425" cy="276999"/>
              </a:xfrm>
              <a:prstGeom prst="rect">
                <a:avLst/>
              </a:prstGeom>
              <a:blipFill>
                <a:blip r:embed="rId29"/>
                <a:stretch>
                  <a:fillRect l="-530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96F8BE9-F572-6B1B-8FCB-A83F76E010BF}"/>
              </a:ext>
            </a:extLst>
          </p:cNvPr>
          <p:cNvSpPr txBox="1"/>
          <p:nvPr/>
        </p:nvSpPr>
        <p:spPr>
          <a:xfrm>
            <a:off x="1334871" y="3539987"/>
            <a:ext cx="1516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Mean Value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Theorem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Euclid" panose="020205030605050203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7B492-11F9-2475-3196-D4896B99949A}"/>
              </a:ext>
            </a:extLst>
          </p:cNvPr>
          <p:cNvSpPr/>
          <p:nvPr/>
        </p:nvSpPr>
        <p:spPr>
          <a:xfrm>
            <a:off x="1005279" y="3279329"/>
            <a:ext cx="10282687" cy="11568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3BC794-61B6-E1DA-0228-D6515D84F3DF}"/>
                  </a:ext>
                </a:extLst>
              </p:cNvPr>
              <p:cNvSpPr txBox="1"/>
              <p:nvPr/>
            </p:nvSpPr>
            <p:spPr>
              <a:xfrm>
                <a:off x="3548228" y="3650881"/>
                <a:ext cx="622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3BC794-61B6-E1DA-0228-D6515D84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228" y="3650881"/>
                <a:ext cx="622687" cy="400110"/>
              </a:xfrm>
              <a:prstGeom prst="rect">
                <a:avLst/>
              </a:prstGeom>
              <a:blipFill>
                <a:blip r:embed="rId3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9C28BD7-F736-80EA-9504-F8A0D8403B27}"/>
              </a:ext>
            </a:extLst>
          </p:cNvPr>
          <p:cNvSpPr/>
          <p:nvPr/>
        </p:nvSpPr>
        <p:spPr>
          <a:xfrm>
            <a:off x="4031320" y="3420900"/>
            <a:ext cx="2008407" cy="850258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F3A687-01E6-C01F-F094-7BE97CFEDFFB}"/>
              </a:ext>
            </a:extLst>
          </p:cNvPr>
          <p:cNvCxnSpPr/>
          <p:nvPr/>
        </p:nvCxnSpPr>
        <p:spPr>
          <a:xfrm>
            <a:off x="6608665" y="3846029"/>
            <a:ext cx="6946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32" grpId="0"/>
      <p:bldP spid="33" grpId="0"/>
      <p:bldP spid="55" grpId="0"/>
      <p:bldP spid="78" grpId="0"/>
      <p:bldP spid="79" grpId="0"/>
      <p:bldP spid="80" grpId="0"/>
      <p:bldP spid="81" grpId="0"/>
      <p:bldP spid="82" grpId="0"/>
      <p:bldP spid="83" grpId="0"/>
      <p:bldP spid="89" grpId="0"/>
      <p:bldP spid="90" grpId="0"/>
      <p:bldP spid="91" grpId="0" animBg="1"/>
      <p:bldP spid="93" grpId="0"/>
      <p:bldP spid="94" grpId="0" animBg="1"/>
      <p:bldP spid="95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 animBg="1"/>
      <p:bldP spid="119" grpId="0"/>
      <p:bldP spid="120" grpId="0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6346</TotalTime>
  <Words>232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56</cp:revision>
  <dcterms:created xsi:type="dcterms:W3CDTF">2022-12-22T06:42:33Z</dcterms:created>
  <dcterms:modified xsi:type="dcterms:W3CDTF">2023-01-27T20:49:58Z</dcterms:modified>
</cp:coreProperties>
</file>