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6" r:id="rId2"/>
    <p:sldId id="32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7" r:id="rId13"/>
    <p:sldId id="428" r:id="rId14"/>
    <p:sldId id="429" r:id="rId15"/>
    <p:sldId id="430" r:id="rId16"/>
    <p:sldId id="42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00"/>
    <a:srgbClr val="66FF66"/>
    <a:srgbClr val="00B0F0"/>
    <a:srgbClr val="FF99CC"/>
    <a:srgbClr val="FF9900"/>
    <a:srgbClr val="FFCC99"/>
    <a:srgbClr val="990099"/>
    <a:srgbClr val="CC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2" autoAdjust="0"/>
    <p:restoredTop sz="94660"/>
  </p:normalViewPr>
  <p:slideViewPr>
    <p:cSldViewPr snapToGrid="0">
      <p:cViewPr>
        <p:scale>
          <a:sx n="150" d="100"/>
          <a:sy n="150" d="100"/>
        </p:scale>
        <p:origin x="72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8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2908-C95B-44A0-A995-074A5C18416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52908-C95B-44A0-A995-074A5C18416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A0AA-6FEA-40B3-BD05-5877750E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2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12" Type="http://schemas.openxmlformats.org/officeDocument/2006/relationships/image" Target="../media/image35.png"/><Relationship Id="rId17" Type="http://schemas.openxmlformats.org/officeDocument/2006/relationships/image" Target="../media/image47.png"/><Relationship Id="rId2" Type="http://schemas.openxmlformats.org/officeDocument/2006/relationships/image" Target="../media/image3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5.png"/><Relationship Id="rId10" Type="http://schemas.openxmlformats.org/officeDocument/2006/relationships/image" Target="../media/image38.png"/><Relationship Id="rId19" Type="http://schemas.openxmlformats.org/officeDocument/2006/relationships/image" Target="../media/image49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6.png"/><Relationship Id="rId18" Type="http://schemas.openxmlformats.org/officeDocument/2006/relationships/image" Target="../media/image52.png"/><Relationship Id="rId3" Type="http://schemas.openxmlformats.org/officeDocument/2006/relationships/image" Target="../media/image31.png"/><Relationship Id="rId21" Type="http://schemas.openxmlformats.org/officeDocument/2006/relationships/image" Target="../media/image55.png"/><Relationship Id="rId7" Type="http://schemas.openxmlformats.org/officeDocument/2006/relationships/image" Target="../media/image37.png"/><Relationship Id="rId12" Type="http://schemas.openxmlformats.org/officeDocument/2006/relationships/image" Target="../media/image45.png"/><Relationship Id="rId17" Type="http://schemas.openxmlformats.org/officeDocument/2006/relationships/image" Target="../media/image51.png"/><Relationship Id="rId25" Type="http://schemas.openxmlformats.org/officeDocument/2006/relationships/image" Target="../media/image49.png"/><Relationship Id="rId2" Type="http://schemas.openxmlformats.org/officeDocument/2006/relationships/image" Target="../media/image30.png"/><Relationship Id="rId16" Type="http://schemas.openxmlformats.org/officeDocument/2006/relationships/image" Target="../media/image47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24" Type="http://schemas.openxmlformats.org/officeDocument/2006/relationships/image" Target="../media/image48.png"/><Relationship Id="rId5" Type="http://schemas.openxmlformats.org/officeDocument/2006/relationships/image" Target="../media/image33.png"/><Relationship Id="rId15" Type="http://schemas.openxmlformats.org/officeDocument/2006/relationships/image" Target="../media/image46.png"/><Relationship Id="rId23" Type="http://schemas.openxmlformats.org/officeDocument/2006/relationships/image" Target="../media/image41.png"/><Relationship Id="rId10" Type="http://schemas.openxmlformats.org/officeDocument/2006/relationships/image" Target="../media/image39.png"/><Relationship Id="rId19" Type="http://schemas.openxmlformats.org/officeDocument/2006/relationships/image" Target="../media/image53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Relationship Id="rId14" Type="http://schemas.openxmlformats.org/officeDocument/2006/relationships/image" Target="../media/image50.png"/><Relationship Id="rId22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DF06F95-C73A-33FF-2886-C9159098BA91}"/>
              </a:ext>
            </a:extLst>
          </p:cNvPr>
          <p:cNvSpPr txBox="1"/>
          <p:nvPr/>
        </p:nvSpPr>
        <p:spPr>
          <a:xfrm>
            <a:off x="2428137" y="3090446"/>
            <a:ext cx="755854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  <a:latin typeface="Euclid" panose="02020503060505020303" pitchFamily="18" charset="0"/>
              </a:rPr>
              <a:t>Career Free-throw Percentages</a:t>
            </a:r>
          </a:p>
        </p:txBody>
      </p:sp>
    </p:spTree>
    <p:extLst>
      <p:ext uri="{BB962C8B-B14F-4D97-AF65-F5344CB8AC3E}">
        <p14:creationId xmlns:p14="http://schemas.microsoft.com/office/powerpoint/2010/main" val="293371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C643E-62CE-2FC8-96F9-6DF290C53F91}"/>
              </a:ext>
            </a:extLst>
          </p:cNvPr>
          <p:cNvSpPr txBox="1"/>
          <p:nvPr/>
        </p:nvSpPr>
        <p:spPr>
          <a:xfrm>
            <a:off x="2185474" y="2967335"/>
            <a:ext cx="782105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0" dirty="0">
                <a:latin typeface="Euclid" panose="02020503060505020303" pitchFamily="18" charset="0"/>
              </a:rPr>
              <a:t>Geometric Distribution</a:t>
            </a:r>
          </a:p>
        </p:txBody>
      </p:sp>
    </p:spTree>
    <p:extLst>
      <p:ext uri="{BB962C8B-B14F-4D97-AF65-F5344CB8AC3E}">
        <p14:creationId xmlns:p14="http://schemas.microsoft.com/office/powerpoint/2010/main" val="317542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CEB59-79E8-098C-976A-8108B4726FDB}"/>
              </a:ext>
            </a:extLst>
          </p:cNvPr>
          <p:cNvSpPr txBox="1"/>
          <p:nvPr/>
        </p:nvSpPr>
        <p:spPr>
          <a:xfrm>
            <a:off x="827357" y="707087"/>
            <a:ext cx="573554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400" dirty="0">
                <a:latin typeface="Euclid" panose="02020503060505020303" pitchFamily="18" charset="0"/>
              </a:rPr>
              <a:t>Geometric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BB7C3-B2AB-13B3-038A-C9F6890CA9F3}"/>
                  </a:ext>
                </a:extLst>
              </p:cNvPr>
              <p:cNvSpPr txBox="1"/>
              <p:nvPr/>
            </p:nvSpPr>
            <p:spPr>
              <a:xfrm>
                <a:off x="1337688" y="1956722"/>
                <a:ext cx="66915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Given probability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) of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success</a:t>
                </a:r>
                <a:r>
                  <a:rPr lang="en-US" sz="2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 in a trial;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failure</a:t>
                </a:r>
                <a:r>
                  <a:rPr lang="en-US" sz="2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 is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i="1" dirty="0" smtClean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).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2BB7C3-B2AB-13B3-038A-C9F6890CA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88" y="1956722"/>
                <a:ext cx="6691575" cy="307777"/>
              </a:xfrm>
              <a:prstGeom prst="rect">
                <a:avLst/>
              </a:prstGeom>
              <a:blipFill>
                <a:blip r:embed="rId2"/>
                <a:stretch>
                  <a:fillRect l="-1821" t="-24000" r="-1913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99088E-3B72-54EF-E66F-4FAEC76659BA}"/>
                  </a:ext>
                </a:extLst>
              </p:cNvPr>
              <p:cNvSpPr txBox="1"/>
              <p:nvPr/>
            </p:nvSpPr>
            <p:spPr>
              <a:xfrm>
                <a:off x="1781034" y="2462864"/>
                <a:ext cx="558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99088E-3B72-54EF-E66F-4FAEC766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34" y="2462864"/>
                <a:ext cx="558935" cy="369332"/>
              </a:xfrm>
              <a:prstGeom prst="rect">
                <a:avLst/>
              </a:prstGeom>
              <a:blipFill>
                <a:blip r:embed="rId3"/>
                <a:stretch>
                  <a:fillRect l="-13043" r="-4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8C513-F9AC-7D21-BB0D-C252237B129C}"/>
                  </a:ext>
                </a:extLst>
              </p:cNvPr>
              <p:cNvSpPr txBox="1"/>
              <p:nvPr/>
            </p:nvSpPr>
            <p:spPr>
              <a:xfrm>
                <a:off x="5958707" y="2494522"/>
                <a:ext cx="10949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8C513-F9AC-7D21-BB0D-C252237B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07" y="2494522"/>
                <a:ext cx="1094915" cy="369332"/>
              </a:xfrm>
              <a:prstGeom prst="rect">
                <a:avLst/>
              </a:prstGeom>
              <a:blipFill>
                <a:blip r:embed="rId4"/>
                <a:stretch>
                  <a:fillRect l="-6111" r="-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3EBE98B-8668-6159-E063-7595E4CFD2F1}"/>
              </a:ext>
            </a:extLst>
          </p:cNvPr>
          <p:cNvSpPr txBox="1"/>
          <p:nvPr/>
        </p:nvSpPr>
        <p:spPr>
          <a:xfrm>
            <a:off x="1337688" y="3264629"/>
            <a:ext cx="76292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All trials are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Euclid" panose="02020503060505020303" pitchFamily="18" charset="0"/>
              </a:rPr>
              <a:t>independent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; outcome of any isn’t affected by another.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9FE0B8-C70B-E9C7-B62C-4D3942783C08}"/>
                  </a:ext>
                </a:extLst>
              </p:cNvPr>
              <p:cNvSpPr txBox="1"/>
              <p:nvPr/>
            </p:nvSpPr>
            <p:spPr>
              <a:xfrm>
                <a:off x="1337688" y="3898710"/>
                <a:ext cx="78499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Determine the probability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 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failed</a:t>
                </a:r>
                <a:r>
                  <a:rPr lang="en-US" sz="2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 trials before the first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successful</a:t>
                </a:r>
                <a:r>
                  <a:rPr lang="en-US" sz="20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Euclid" panose="02020503060505020303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9FE0B8-C70B-E9C7-B62C-4D3942783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88" y="3898710"/>
                <a:ext cx="7849906" cy="307777"/>
              </a:xfrm>
              <a:prstGeom prst="rect">
                <a:avLst/>
              </a:prstGeom>
              <a:blipFill>
                <a:blip r:embed="rId5"/>
                <a:stretch>
                  <a:fillRect l="-1475" t="-24000" r="-1475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C37F4BE-80CA-15FE-C106-D2AE35BC8AE9}"/>
              </a:ext>
            </a:extLst>
          </p:cNvPr>
          <p:cNvSpPr/>
          <p:nvPr/>
        </p:nvSpPr>
        <p:spPr>
          <a:xfrm>
            <a:off x="928048" y="1578591"/>
            <a:ext cx="9571630" cy="35776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89476E-3BDC-8D37-24C3-399F2A2A2FCE}"/>
                  </a:ext>
                </a:extLst>
              </p:cNvPr>
              <p:cNvSpPr txBox="1"/>
              <p:nvPr/>
            </p:nvSpPr>
            <p:spPr>
              <a:xfrm>
                <a:off x="2235128" y="2423595"/>
                <a:ext cx="10133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0.906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89476E-3BDC-8D37-24C3-399F2A2A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128" y="2423595"/>
                <a:ext cx="101336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795CF8-A4DD-5A8E-EDDC-BDEA724A37D1}"/>
                  </a:ext>
                </a:extLst>
              </p:cNvPr>
              <p:cNvSpPr txBox="1"/>
              <p:nvPr/>
            </p:nvSpPr>
            <p:spPr>
              <a:xfrm>
                <a:off x="6936665" y="2448355"/>
                <a:ext cx="29411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1−0.906=0.0994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795CF8-A4DD-5A8E-EDDC-BDEA724A3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65" y="2448355"/>
                <a:ext cx="29411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DB33739-34F9-DC94-6BDE-CD9715AF3D91}"/>
              </a:ext>
            </a:extLst>
          </p:cNvPr>
          <p:cNvSpPr/>
          <p:nvPr/>
        </p:nvSpPr>
        <p:spPr>
          <a:xfrm>
            <a:off x="1678379" y="2489552"/>
            <a:ext cx="383969" cy="400110"/>
          </a:xfrm>
          <a:prstGeom prst="rect">
            <a:avLst/>
          </a:prstGeom>
          <a:noFill/>
          <a:ln w="381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022CA-C561-5B4A-AC16-00B466542090}"/>
              </a:ext>
            </a:extLst>
          </p:cNvPr>
          <p:cNvSpPr/>
          <p:nvPr/>
        </p:nvSpPr>
        <p:spPr>
          <a:xfrm>
            <a:off x="5906837" y="2494522"/>
            <a:ext cx="841641" cy="400110"/>
          </a:xfrm>
          <a:prstGeom prst="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C2391F-74F5-056C-1DD8-2D40986C721A}"/>
                  </a:ext>
                </a:extLst>
              </p:cNvPr>
              <p:cNvSpPr txBox="1"/>
              <p:nvPr/>
            </p:nvSpPr>
            <p:spPr>
              <a:xfrm>
                <a:off x="1582256" y="4400883"/>
                <a:ext cx="15748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C2391F-74F5-056C-1DD8-2D40986C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256" y="4400883"/>
                <a:ext cx="157487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1144B57-43B5-FFE1-23A2-E85D25605B30}"/>
              </a:ext>
            </a:extLst>
          </p:cNvPr>
          <p:cNvSpPr/>
          <p:nvPr/>
        </p:nvSpPr>
        <p:spPr>
          <a:xfrm>
            <a:off x="2060501" y="4431660"/>
            <a:ext cx="327099" cy="400110"/>
          </a:xfrm>
          <a:prstGeom prst="rect">
            <a:avLst/>
          </a:prstGeom>
          <a:noFill/>
          <a:ln w="381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1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C -0.03476 -0.01227 -0.06966 -0.02709 -0.10442 -0.03935 C -0.1263 -0.04769 -0.15872 -0.05255 -0.19323 -0.05255 C -0.23229 -0.05255 -0.26341 -0.04769 -0.28502 -0.03935 L -0.38997 -0.00232 " pathEditMode="relative" rAng="10800000" ptsTypes="AAAAA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92" y="-261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0.10443 0.04004 C 0.1263 0.04907 0.15898 0.05393 0.19323 0.05393 C 0.23229 0.05393 0.26354 0.04907 0.28529 0.04004 C 0.32018 0.02662 0.35547 0.01643 0.39049 0.00324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18" y="268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DD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28F7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7" grpId="0"/>
      <p:bldP spid="8" grpId="0"/>
      <p:bldP spid="8" grpId="1"/>
      <p:bldP spid="9" grpId="0"/>
      <p:bldP spid="9" grpId="1"/>
      <p:bldP spid="10" grpId="0" animBg="1"/>
      <p:bldP spid="10" grpId="1" animBg="1"/>
      <p:bldP spid="12" grpId="0"/>
      <p:bldP spid="12" grpId="1"/>
      <p:bldP spid="12" grpId="2"/>
      <p:bldP spid="14" grpId="0"/>
      <p:bldP spid="14" grpId="1"/>
      <p:bldP spid="14" grpId="2"/>
      <p:bldP spid="15" grpId="0" animBg="1"/>
      <p:bldP spid="15" grpId="1" animBg="1"/>
      <p:bldP spid="16" grpId="0" animBg="1"/>
      <p:bldP spid="16" grpId="1" animBg="1"/>
      <p:bldP spid="17" grpId="0"/>
      <p:bldP spid="17" grpId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99088E-3B72-54EF-E66F-4FAEC76659BA}"/>
                  </a:ext>
                </a:extLst>
              </p:cNvPr>
              <p:cNvSpPr txBox="1"/>
              <p:nvPr/>
            </p:nvSpPr>
            <p:spPr>
              <a:xfrm>
                <a:off x="593046" y="510496"/>
                <a:ext cx="4671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99088E-3B72-54EF-E66F-4FAEC766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46" y="510496"/>
                <a:ext cx="467115" cy="307777"/>
              </a:xfrm>
              <a:prstGeom prst="rect">
                <a:avLst/>
              </a:prstGeom>
              <a:blipFill>
                <a:blip r:embed="rId2"/>
                <a:stretch>
                  <a:fillRect l="-12987" r="-5195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8C513-F9AC-7D21-BB0D-C252237B129C}"/>
                  </a:ext>
                </a:extLst>
              </p:cNvPr>
              <p:cNvSpPr txBox="1"/>
              <p:nvPr/>
            </p:nvSpPr>
            <p:spPr>
              <a:xfrm>
                <a:off x="4239506" y="510496"/>
                <a:ext cx="9161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8C513-F9AC-7D21-BB0D-C252237B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06" y="510496"/>
                <a:ext cx="916148" cy="307777"/>
              </a:xfrm>
              <a:prstGeom prst="rect">
                <a:avLst/>
              </a:prstGeom>
              <a:blipFill>
                <a:blip r:embed="rId3"/>
                <a:stretch>
                  <a:fillRect l="-5960" r="-264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89476E-3BDC-8D37-24C3-399F2A2A2FCE}"/>
                  </a:ext>
                </a:extLst>
              </p:cNvPr>
              <p:cNvSpPr txBox="1"/>
              <p:nvPr/>
            </p:nvSpPr>
            <p:spPr>
              <a:xfrm>
                <a:off x="5023691" y="464329"/>
                <a:ext cx="10133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0.906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89476E-3BDC-8D37-24C3-399F2A2A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91" y="464329"/>
                <a:ext cx="10133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795CF8-A4DD-5A8E-EDDC-BDEA724A37D1}"/>
                  </a:ext>
                </a:extLst>
              </p:cNvPr>
              <p:cNvSpPr txBox="1"/>
              <p:nvPr/>
            </p:nvSpPr>
            <p:spPr>
              <a:xfrm>
                <a:off x="753488" y="464329"/>
                <a:ext cx="29411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1−0.906=0.0994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795CF8-A4DD-5A8E-EDDC-BDEA724A3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8" y="464329"/>
                <a:ext cx="294112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C2391F-74F5-056C-1DD8-2D40986C721A}"/>
                  </a:ext>
                </a:extLst>
              </p:cNvPr>
              <p:cNvSpPr txBox="1"/>
              <p:nvPr/>
            </p:nvSpPr>
            <p:spPr>
              <a:xfrm>
                <a:off x="435981" y="1106627"/>
                <a:ext cx="15748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C2391F-74F5-056C-1DD8-2D40986C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81" y="1106627"/>
                <a:ext cx="157487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F28AAD-B242-12F9-4D2D-918E5FF17E2F}"/>
              </a:ext>
            </a:extLst>
          </p:cNvPr>
          <p:cNvCxnSpPr/>
          <p:nvPr/>
        </p:nvCxnSpPr>
        <p:spPr>
          <a:xfrm>
            <a:off x="435981" y="979445"/>
            <a:ext cx="1108648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D9B85-BE5D-046C-1D5B-0E77195DC06F}"/>
              </a:ext>
            </a:extLst>
          </p:cNvPr>
          <p:cNvSpPr/>
          <p:nvPr/>
        </p:nvSpPr>
        <p:spPr>
          <a:xfrm>
            <a:off x="5792093" y="1336747"/>
            <a:ext cx="5619854" cy="5120639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15D41-8D59-E2FC-68F7-FD1F259B7EA5}"/>
              </a:ext>
            </a:extLst>
          </p:cNvPr>
          <p:cNvCxnSpPr>
            <a:cxnSpLocks/>
            <a:endCxn id="29" idx="0"/>
          </p:cNvCxnSpPr>
          <p:nvPr/>
        </p:nvCxnSpPr>
        <p:spPr>
          <a:xfrm flipH="1" flipV="1">
            <a:off x="6172681" y="4681011"/>
            <a:ext cx="4943" cy="1776374"/>
          </a:xfrm>
          <a:prstGeom prst="lin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92D64C-E568-59AF-421C-1B82DBBFB333}"/>
              </a:ext>
            </a:extLst>
          </p:cNvPr>
          <p:cNvCxnSpPr>
            <a:cxnSpLocks/>
            <a:endCxn id="29" idx="8"/>
          </p:cNvCxnSpPr>
          <p:nvPr/>
        </p:nvCxnSpPr>
        <p:spPr>
          <a:xfrm flipV="1">
            <a:off x="10976165" y="4626532"/>
            <a:ext cx="823" cy="1830853"/>
          </a:xfrm>
          <a:prstGeom prst="lin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D4E394C-C34E-09FB-17D5-0EA6DEDF6421}"/>
              </a:ext>
            </a:extLst>
          </p:cNvPr>
          <p:cNvSpPr/>
          <p:nvPr/>
        </p:nvSpPr>
        <p:spPr>
          <a:xfrm>
            <a:off x="6172681" y="3187893"/>
            <a:ext cx="4804307" cy="1493118"/>
          </a:xfrm>
          <a:custGeom>
            <a:avLst/>
            <a:gdLst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12745 h 1512745"/>
              <a:gd name="connsiteX1" fmla="*/ 345989 w 4804307"/>
              <a:gd name="connsiteY1" fmla="*/ 954219 h 1512745"/>
              <a:gd name="connsiteX2" fmla="*/ 741405 w 4804307"/>
              <a:gd name="connsiteY2" fmla="*/ 583517 h 1512745"/>
              <a:gd name="connsiteX3" fmla="*/ 1675576 w 4804307"/>
              <a:gd name="connsiteY3" fmla="*/ 118902 h 1512745"/>
              <a:gd name="connsiteX4" fmla="*/ 2382383 w 4804307"/>
              <a:gd name="connsiteY4" fmla="*/ 5220 h 1512745"/>
              <a:gd name="connsiteX5" fmla="*/ 3064476 w 4804307"/>
              <a:gd name="connsiteY5" fmla="*/ 104074 h 1512745"/>
              <a:gd name="connsiteX6" fmla="*/ 4043131 w 4804307"/>
              <a:gd name="connsiteY6" fmla="*/ 558803 h 1512745"/>
              <a:gd name="connsiteX7" fmla="*/ 4660969 w 4804307"/>
              <a:gd name="connsiteY7" fmla="*/ 1235953 h 1512745"/>
              <a:gd name="connsiteX8" fmla="*/ 4804307 w 4804307"/>
              <a:gd name="connsiteY8" fmla="*/ 1458375 h 1512745"/>
              <a:gd name="connsiteX0" fmla="*/ 0 w 4804307"/>
              <a:gd name="connsiteY0" fmla="*/ 1510912 h 1510912"/>
              <a:gd name="connsiteX1" fmla="*/ 345989 w 4804307"/>
              <a:gd name="connsiteY1" fmla="*/ 952386 h 1510912"/>
              <a:gd name="connsiteX2" fmla="*/ 741405 w 4804307"/>
              <a:gd name="connsiteY2" fmla="*/ 581684 h 1510912"/>
              <a:gd name="connsiteX3" fmla="*/ 1675576 w 4804307"/>
              <a:gd name="connsiteY3" fmla="*/ 117069 h 1510912"/>
              <a:gd name="connsiteX4" fmla="*/ 2382383 w 4804307"/>
              <a:gd name="connsiteY4" fmla="*/ 3387 h 1510912"/>
              <a:gd name="connsiteX5" fmla="*/ 3064476 w 4804307"/>
              <a:gd name="connsiteY5" fmla="*/ 102241 h 1510912"/>
              <a:gd name="connsiteX6" fmla="*/ 4043131 w 4804307"/>
              <a:gd name="connsiteY6" fmla="*/ 556970 h 1510912"/>
              <a:gd name="connsiteX7" fmla="*/ 4660969 w 4804307"/>
              <a:gd name="connsiteY7" fmla="*/ 1234120 h 1510912"/>
              <a:gd name="connsiteX8" fmla="*/ 4804307 w 4804307"/>
              <a:gd name="connsiteY8" fmla="*/ 1456542 h 1510912"/>
              <a:gd name="connsiteX0" fmla="*/ 0 w 4804307"/>
              <a:gd name="connsiteY0" fmla="*/ 1493127 h 1493127"/>
              <a:gd name="connsiteX1" fmla="*/ 345989 w 4804307"/>
              <a:gd name="connsiteY1" fmla="*/ 934601 h 1493127"/>
              <a:gd name="connsiteX2" fmla="*/ 741405 w 4804307"/>
              <a:gd name="connsiteY2" fmla="*/ 563899 h 1493127"/>
              <a:gd name="connsiteX3" fmla="*/ 1675576 w 4804307"/>
              <a:gd name="connsiteY3" fmla="*/ 99284 h 1493127"/>
              <a:gd name="connsiteX4" fmla="*/ 2382383 w 4804307"/>
              <a:gd name="connsiteY4" fmla="*/ 5373 h 1493127"/>
              <a:gd name="connsiteX5" fmla="*/ 3064476 w 4804307"/>
              <a:gd name="connsiteY5" fmla="*/ 84456 h 1493127"/>
              <a:gd name="connsiteX6" fmla="*/ 4043131 w 4804307"/>
              <a:gd name="connsiteY6" fmla="*/ 539185 h 1493127"/>
              <a:gd name="connsiteX7" fmla="*/ 4660969 w 4804307"/>
              <a:gd name="connsiteY7" fmla="*/ 1216335 h 1493127"/>
              <a:gd name="connsiteX8" fmla="*/ 4804307 w 4804307"/>
              <a:gd name="connsiteY8" fmla="*/ 1438757 h 1493127"/>
              <a:gd name="connsiteX0" fmla="*/ 0 w 4804307"/>
              <a:gd name="connsiteY0" fmla="*/ 1493127 h 1493127"/>
              <a:gd name="connsiteX1" fmla="*/ 345989 w 4804307"/>
              <a:gd name="connsiteY1" fmla="*/ 934601 h 1493127"/>
              <a:gd name="connsiteX2" fmla="*/ 741405 w 4804307"/>
              <a:gd name="connsiteY2" fmla="*/ 563899 h 1493127"/>
              <a:gd name="connsiteX3" fmla="*/ 1675576 w 4804307"/>
              <a:gd name="connsiteY3" fmla="*/ 99284 h 1493127"/>
              <a:gd name="connsiteX4" fmla="*/ 2362612 w 4804307"/>
              <a:gd name="connsiteY4" fmla="*/ 5373 h 1493127"/>
              <a:gd name="connsiteX5" fmla="*/ 3064476 w 4804307"/>
              <a:gd name="connsiteY5" fmla="*/ 84456 h 1493127"/>
              <a:gd name="connsiteX6" fmla="*/ 4043131 w 4804307"/>
              <a:gd name="connsiteY6" fmla="*/ 539185 h 1493127"/>
              <a:gd name="connsiteX7" fmla="*/ 4660969 w 4804307"/>
              <a:gd name="connsiteY7" fmla="*/ 1216335 h 1493127"/>
              <a:gd name="connsiteX8" fmla="*/ 4804307 w 4804307"/>
              <a:gd name="connsiteY8" fmla="*/ 1438757 h 1493127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88081 h 1488081"/>
              <a:gd name="connsiteX1" fmla="*/ 345989 w 4804307"/>
              <a:gd name="connsiteY1" fmla="*/ 929555 h 1488081"/>
              <a:gd name="connsiteX2" fmla="*/ 741405 w 4804307"/>
              <a:gd name="connsiteY2" fmla="*/ 558853 h 1488081"/>
              <a:gd name="connsiteX3" fmla="*/ 1685461 w 4804307"/>
              <a:gd name="connsiteY3" fmla="*/ 109067 h 1488081"/>
              <a:gd name="connsiteX4" fmla="*/ 2362612 w 4804307"/>
              <a:gd name="connsiteY4" fmla="*/ 327 h 1488081"/>
              <a:gd name="connsiteX5" fmla="*/ 3064476 w 4804307"/>
              <a:gd name="connsiteY5" fmla="*/ 79410 h 1488081"/>
              <a:gd name="connsiteX6" fmla="*/ 4043131 w 4804307"/>
              <a:gd name="connsiteY6" fmla="*/ 534139 h 1488081"/>
              <a:gd name="connsiteX7" fmla="*/ 4660969 w 4804307"/>
              <a:gd name="connsiteY7" fmla="*/ 1211289 h 1488081"/>
              <a:gd name="connsiteX8" fmla="*/ 4804307 w 4804307"/>
              <a:gd name="connsiteY8" fmla="*/ 1433711 h 1488081"/>
              <a:gd name="connsiteX0" fmla="*/ 0 w 4804307"/>
              <a:gd name="connsiteY0" fmla="*/ 1490021 h 1490021"/>
              <a:gd name="connsiteX1" fmla="*/ 345989 w 4804307"/>
              <a:gd name="connsiteY1" fmla="*/ 931495 h 1490021"/>
              <a:gd name="connsiteX2" fmla="*/ 741405 w 4804307"/>
              <a:gd name="connsiteY2" fmla="*/ 560793 h 1490021"/>
              <a:gd name="connsiteX3" fmla="*/ 1685461 w 4804307"/>
              <a:gd name="connsiteY3" fmla="*/ 111007 h 1490021"/>
              <a:gd name="connsiteX4" fmla="*/ 2362612 w 4804307"/>
              <a:gd name="connsiteY4" fmla="*/ 2267 h 1490021"/>
              <a:gd name="connsiteX5" fmla="*/ 3064476 w 4804307"/>
              <a:gd name="connsiteY5" fmla="*/ 81350 h 1490021"/>
              <a:gd name="connsiteX6" fmla="*/ 4043131 w 4804307"/>
              <a:gd name="connsiteY6" fmla="*/ 536079 h 1490021"/>
              <a:gd name="connsiteX7" fmla="*/ 4660969 w 4804307"/>
              <a:gd name="connsiteY7" fmla="*/ 1213229 h 1490021"/>
              <a:gd name="connsiteX8" fmla="*/ 4804307 w 4804307"/>
              <a:gd name="connsiteY8" fmla="*/ 1435651 h 1490021"/>
              <a:gd name="connsiteX0" fmla="*/ 0 w 4804307"/>
              <a:gd name="connsiteY0" fmla="*/ 1489105 h 1489105"/>
              <a:gd name="connsiteX1" fmla="*/ 345989 w 4804307"/>
              <a:gd name="connsiteY1" fmla="*/ 930579 h 1489105"/>
              <a:gd name="connsiteX2" fmla="*/ 741405 w 4804307"/>
              <a:gd name="connsiteY2" fmla="*/ 559877 h 1489105"/>
              <a:gd name="connsiteX3" fmla="*/ 1685461 w 4804307"/>
              <a:gd name="connsiteY3" fmla="*/ 110091 h 1489105"/>
              <a:gd name="connsiteX4" fmla="*/ 2362612 w 4804307"/>
              <a:gd name="connsiteY4" fmla="*/ 1351 h 1489105"/>
              <a:gd name="connsiteX5" fmla="*/ 3064476 w 4804307"/>
              <a:gd name="connsiteY5" fmla="*/ 80434 h 1489105"/>
              <a:gd name="connsiteX6" fmla="*/ 4043131 w 4804307"/>
              <a:gd name="connsiteY6" fmla="*/ 535163 h 1489105"/>
              <a:gd name="connsiteX7" fmla="*/ 4660969 w 4804307"/>
              <a:gd name="connsiteY7" fmla="*/ 1212313 h 1489105"/>
              <a:gd name="connsiteX8" fmla="*/ 4804307 w 4804307"/>
              <a:gd name="connsiteY8" fmla="*/ 1434735 h 1489105"/>
              <a:gd name="connsiteX0" fmla="*/ 0 w 4804307"/>
              <a:gd name="connsiteY0" fmla="*/ 1490021 h 1490021"/>
              <a:gd name="connsiteX1" fmla="*/ 345989 w 4804307"/>
              <a:gd name="connsiteY1" fmla="*/ 931495 h 1490021"/>
              <a:gd name="connsiteX2" fmla="*/ 741405 w 4804307"/>
              <a:gd name="connsiteY2" fmla="*/ 560793 h 1490021"/>
              <a:gd name="connsiteX3" fmla="*/ 1685461 w 4804307"/>
              <a:gd name="connsiteY3" fmla="*/ 111007 h 1490021"/>
              <a:gd name="connsiteX4" fmla="*/ 2362612 w 4804307"/>
              <a:gd name="connsiteY4" fmla="*/ 2267 h 1490021"/>
              <a:gd name="connsiteX5" fmla="*/ 3064476 w 4804307"/>
              <a:gd name="connsiteY5" fmla="*/ 81350 h 1490021"/>
              <a:gd name="connsiteX6" fmla="*/ 4057959 w 4804307"/>
              <a:gd name="connsiteY6" fmla="*/ 536079 h 1490021"/>
              <a:gd name="connsiteX7" fmla="*/ 4660969 w 4804307"/>
              <a:gd name="connsiteY7" fmla="*/ 1213229 h 1490021"/>
              <a:gd name="connsiteX8" fmla="*/ 4804307 w 4804307"/>
              <a:gd name="connsiteY8" fmla="*/ 1435651 h 1490021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660969 w 4804307"/>
              <a:gd name="connsiteY7" fmla="*/ 121333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660969 w 4804307"/>
              <a:gd name="connsiteY7" fmla="*/ 121333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660969 w 4804307"/>
              <a:gd name="connsiteY7" fmla="*/ 121333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96714 w 4804307"/>
              <a:gd name="connsiteY7" fmla="*/ 1114477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76943 w 4804307"/>
              <a:gd name="connsiteY7" fmla="*/ 108482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76943 w 4804307"/>
              <a:gd name="connsiteY7" fmla="*/ 108482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81886 w 4804307"/>
              <a:gd name="connsiteY7" fmla="*/ 1069993 h 1490123"/>
              <a:gd name="connsiteX8" fmla="*/ 4804307 w 4804307"/>
              <a:gd name="connsiteY8" fmla="*/ 1435753 h 149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4307" h="1490123">
                <a:moveTo>
                  <a:pt x="0" y="1490123"/>
                </a:moveTo>
                <a:cubicBezTo>
                  <a:pt x="66727" y="1283353"/>
                  <a:pt x="202650" y="1086469"/>
                  <a:pt x="345989" y="931597"/>
                </a:cubicBezTo>
                <a:cubicBezTo>
                  <a:pt x="489328" y="776725"/>
                  <a:pt x="458849" y="786612"/>
                  <a:pt x="741405" y="560895"/>
                </a:cubicBezTo>
                <a:cubicBezTo>
                  <a:pt x="1023961" y="335178"/>
                  <a:pt x="1415260" y="204197"/>
                  <a:pt x="1685461" y="111109"/>
                </a:cubicBezTo>
                <a:cubicBezTo>
                  <a:pt x="1955662" y="18021"/>
                  <a:pt x="2147604" y="7311"/>
                  <a:pt x="2362612" y="2369"/>
                </a:cubicBezTo>
                <a:cubicBezTo>
                  <a:pt x="2577620" y="-2573"/>
                  <a:pt x="2785213" y="-8340"/>
                  <a:pt x="3064476" y="81452"/>
                </a:cubicBezTo>
                <a:cubicBezTo>
                  <a:pt x="3343739" y="171244"/>
                  <a:pt x="3785286" y="376367"/>
                  <a:pt x="4038188" y="541124"/>
                </a:cubicBezTo>
                <a:cubicBezTo>
                  <a:pt x="4291090" y="705881"/>
                  <a:pt x="4455023" y="920064"/>
                  <a:pt x="4581886" y="1069993"/>
                </a:cubicBezTo>
                <a:cubicBezTo>
                  <a:pt x="4693921" y="1229807"/>
                  <a:pt x="4804307" y="1435753"/>
                  <a:pt x="4804307" y="1435753"/>
                </a:cubicBezTo>
              </a:path>
            </a:pathLst>
          </a:cu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6571CE-DB0E-675D-B4E1-62B2D5AEAA39}"/>
              </a:ext>
            </a:extLst>
          </p:cNvPr>
          <p:cNvSpPr/>
          <p:nvPr/>
        </p:nvSpPr>
        <p:spPr>
          <a:xfrm>
            <a:off x="7877913" y="4440764"/>
            <a:ext cx="1398785" cy="2016621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B5A12-24EA-84F5-9573-73F7D2F9D096}"/>
              </a:ext>
            </a:extLst>
          </p:cNvPr>
          <p:cNvSpPr/>
          <p:nvPr/>
        </p:nvSpPr>
        <p:spPr>
          <a:xfrm>
            <a:off x="7875441" y="3747024"/>
            <a:ext cx="1398785" cy="1387477"/>
          </a:xfrm>
          <a:prstGeom prst="ellips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AE910E-555B-CFC7-4E1E-529EE8461733}"/>
              </a:ext>
            </a:extLst>
          </p:cNvPr>
          <p:cNvCxnSpPr/>
          <p:nvPr/>
        </p:nvCxnSpPr>
        <p:spPr>
          <a:xfrm>
            <a:off x="8283215" y="6274507"/>
            <a:ext cx="617838" cy="0"/>
          </a:xfrm>
          <a:prstGeom prst="lin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EF8E16E-2266-E5FA-9AF0-6087A3DFB650}"/>
              </a:ext>
            </a:extLst>
          </p:cNvPr>
          <p:cNvSpPr/>
          <p:nvPr/>
        </p:nvSpPr>
        <p:spPr>
          <a:xfrm>
            <a:off x="8454245" y="5999399"/>
            <a:ext cx="276225" cy="275107"/>
          </a:xfrm>
          <a:prstGeom prst="ellips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A7DA0F-B205-503C-381F-38CA2B39E921}"/>
              </a:ext>
            </a:extLst>
          </p:cNvPr>
          <p:cNvSpPr txBox="1"/>
          <p:nvPr/>
        </p:nvSpPr>
        <p:spPr>
          <a:xfrm>
            <a:off x="8274558" y="4064324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40010F-587E-5DF7-4A62-ED3459C27B10}"/>
              </a:ext>
            </a:extLst>
          </p:cNvPr>
          <p:cNvSpPr txBox="1"/>
          <p:nvPr/>
        </p:nvSpPr>
        <p:spPr>
          <a:xfrm>
            <a:off x="8393053" y="4134089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8A02EF-E9E9-E53C-E663-BE23B6A1FD9B}"/>
              </a:ext>
            </a:extLst>
          </p:cNvPr>
          <p:cNvSpPr txBox="1"/>
          <p:nvPr/>
        </p:nvSpPr>
        <p:spPr>
          <a:xfrm>
            <a:off x="8493480" y="4039009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9C2415-A62F-C0D6-F2DB-53C1F5A60568}"/>
              </a:ext>
            </a:extLst>
          </p:cNvPr>
          <p:cNvSpPr txBox="1"/>
          <p:nvPr/>
        </p:nvSpPr>
        <p:spPr>
          <a:xfrm>
            <a:off x="8542251" y="4169092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39F4DB-5421-653D-306D-13C156C07742}"/>
              </a:ext>
            </a:extLst>
          </p:cNvPr>
          <p:cNvSpPr txBox="1"/>
          <p:nvPr/>
        </p:nvSpPr>
        <p:spPr>
          <a:xfrm>
            <a:off x="585068" y="4399495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5C44C7-43DA-0D6A-0F2B-E2475DDF0636}"/>
              </a:ext>
            </a:extLst>
          </p:cNvPr>
          <p:cNvSpPr txBox="1"/>
          <p:nvPr/>
        </p:nvSpPr>
        <p:spPr>
          <a:xfrm>
            <a:off x="584779" y="4847525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283829-5B76-75EE-8EF0-1B61486C6E13}"/>
              </a:ext>
            </a:extLst>
          </p:cNvPr>
          <p:cNvCxnSpPr>
            <a:cxnSpLocks/>
          </p:cNvCxnSpPr>
          <p:nvPr/>
        </p:nvCxnSpPr>
        <p:spPr>
          <a:xfrm flipV="1">
            <a:off x="345989" y="4731797"/>
            <a:ext cx="256302" cy="11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143CBC5-E1C6-A785-B78A-A1969760678B}"/>
              </a:ext>
            </a:extLst>
          </p:cNvPr>
          <p:cNvCxnSpPr>
            <a:cxnSpLocks/>
          </p:cNvCxnSpPr>
          <p:nvPr/>
        </p:nvCxnSpPr>
        <p:spPr>
          <a:xfrm>
            <a:off x="345989" y="4974736"/>
            <a:ext cx="254346" cy="15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811594-F4BC-75A8-E66D-7B6050616051}"/>
                  </a:ext>
                </a:extLst>
              </p:cNvPr>
              <p:cNvSpPr txBox="1"/>
              <p:nvPr/>
            </p:nvSpPr>
            <p:spPr>
              <a:xfrm>
                <a:off x="615628" y="5272130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811594-F4BC-75A8-E66D-7B6050616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8" y="5272130"/>
                <a:ext cx="294953" cy="215444"/>
              </a:xfrm>
              <a:prstGeom prst="rect">
                <a:avLst/>
              </a:prstGeom>
              <a:blipFill>
                <a:blip r:embed="rId7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767CA3-D299-F5D1-74A4-2740DB9443D7}"/>
              </a:ext>
            </a:extLst>
          </p:cNvPr>
          <p:cNvCxnSpPr>
            <a:cxnSpLocks/>
          </p:cNvCxnSpPr>
          <p:nvPr/>
        </p:nvCxnSpPr>
        <p:spPr>
          <a:xfrm>
            <a:off x="753486" y="2965622"/>
            <a:ext cx="0" cy="1203470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DBE0F6B-3B5E-57FC-A74D-1FEBAF616E5B}"/>
              </a:ext>
            </a:extLst>
          </p:cNvPr>
          <p:cNvSpPr txBox="1"/>
          <p:nvPr/>
        </p:nvSpPr>
        <p:spPr>
          <a:xfrm>
            <a:off x="529707" y="260624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1st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68B8A4-C9AE-FE64-DBF5-0874EA1CC114}"/>
                  </a:ext>
                </a:extLst>
              </p:cNvPr>
              <p:cNvSpPr txBox="1"/>
              <p:nvPr/>
            </p:nvSpPr>
            <p:spPr>
              <a:xfrm>
                <a:off x="602741" y="4347077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68B8A4-C9AE-FE64-DBF5-0874EA1CC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41" y="4347077"/>
                <a:ext cx="294953" cy="215444"/>
              </a:xfrm>
              <a:prstGeom prst="rect">
                <a:avLst/>
              </a:prstGeom>
              <a:blipFill>
                <a:blip r:embed="rId8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02F65D9B-10A7-0887-0B1E-6875F5DA5520}"/>
                  </a:ext>
                </a:extLst>
              </p:cNvPr>
              <p:cNvSpPr txBox="1"/>
              <p:nvPr/>
            </p:nvSpPr>
            <p:spPr>
              <a:xfrm>
                <a:off x="602937" y="4345692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02F65D9B-10A7-0887-0B1E-6875F5DA5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37" y="4345692"/>
                <a:ext cx="294953" cy="215444"/>
              </a:xfrm>
              <a:prstGeom prst="rect">
                <a:avLst/>
              </a:prstGeom>
              <a:blipFill>
                <a:blip r:embed="rId8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480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animBg="1"/>
      <p:bldP spid="29" grpId="0" animBg="1"/>
      <p:bldP spid="32" grpId="0" animBg="1"/>
      <p:bldP spid="33" grpId="0" animBg="1"/>
      <p:bldP spid="36" grpId="0" animBg="1"/>
      <p:bldP spid="37" grpId="0"/>
      <p:bldP spid="39" grpId="0"/>
      <p:bldP spid="40" grpId="0"/>
      <p:bldP spid="38" grpId="0"/>
      <p:bldP spid="41" grpId="0"/>
      <p:bldP spid="42" grpId="0"/>
      <p:bldP spid="53" grpId="0"/>
      <p:bldP spid="61" grpId="0"/>
      <p:bldP spid="63" grpId="0"/>
      <p:bldP spid="10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99088E-3B72-54EF-E66F-4FAEC76659BA}"/>
                  </a:ext>
                </a:extLst>
              </p:cNvPr>
              <p:cNvSpPr txBox="1"/>
              <p:nvPr/>
            </p:nvSpPr>
            <p:spPr>
              <a:xfrm>
                <a:off x="593046" y="510496"/>
                <a:ext cx="4671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99088E-3B72-54EF-E66F-4FAEC766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46" y="510496"/>
                <a:ext cx="467115" cy="307777"/>
              </a:xfrm>
              <a:prstGeom prst="rect">
                <a:avLst/>
              </a:prstGeom>
              <a:blipFill>
                <a:blip r:embed="rId2"/>
                <a:stretch>
                  <a:fillRect l="-12987" r="-5195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8C513-F9AC-7D21-BB0D-C252237B129C}"/>
                  </a:ext>
                </a:extLst>
              </p:cNvPr>
              <p:cNvSpPr txBox="1"/>
              <p:nvPr/>
            </p:nvSpPr>
            <p:spPr>
              <a:xfrm>
                <a:off x="4239506" y="510496"/>
                <a:ext cx="9161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8C513-F9AC-7D21-BB0D-C252237B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06" y="510496"/>
                <a:ext cx="916148" cy="307777"/>
              </a:xfrm>
              <a:prstGeom prst="rect">
                <a:avLst/>
              </a:prstGeom>
              <a:blipFill>
                <a:blip r:embed="rId3"/>
                <a:stretch>
                  <a:fillRect l="-5960" r="-264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89476E-3BDC-8D37-24C3-399F2A2A2FCE}"/>
                  </a:ext>
                </a:extLst>
              </p:cNvPr>
              <p:cNvSpPr txBox="1"/>
              <p:nvPr/>
            </p:nvSpPr>
            <p:spPr>
              <a:xfrm>
                <a:off x="5023691" y="464329"/>
                <a:ext cx="10133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0.906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89476E-3BDC-8D37-24C3-399F2A2A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91" y="464329"/>
                <a:ext cx="10133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795CF8-A4DD-5A8E-EDDC-BDEA724A37D1}"/>
                  </a:ext>
                </a:extLst>
              </p:cNvPr>
              <p:cNvSpPr txBox="1"/>
              <p:nvPr/>
            </p:nvSpPr>
            <p:spPr>
              <a:xfrm>
                <a:off x="753488" y="464329"/>
                <a:ext cx="29411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1−0.906=0.0994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795CF8-A4DD-5A8E-EDDC-BDEA724A3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8" y="464329"/>
                <a:ext cx="294112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F28AAD-B242-12F9-4D2D-918E5FF17E2F}"/>
              </a:ext>
            </a:extLst>
          </p:cNvPr>
          <p:cNvCxnSpPr/>
          <p:nvPr/>
        </p:nvCxnSpPr>
        <p:spPr>
          <a:xfrm>
            <a:off x="435981" y="979445"/>
            <a:ext cx="1108648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D9B85-BE5D-046C-1D5B-0E77195DC06F}"/>
              </a:ext>
            </a:extLst>
          </p:cNvPr>
          <p:cNvSpPr/>
          <p:nvPr/>
        </p:nvSpPr>
        <p:spPr>
          <a:xfrm>
            <a:off x="5792093" y="1336747"/>
            <a:ext cx="5619854" cy="5120639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15D41-8D59-E2FC-68F7-FD1F259B7EA5}"/>
              </a:ext>
            </a:extLst>
          </p:cNvPr>
          <p:cNvCxnSpPr>
            <a:cxnSpLocks/>
            <a:endCxn id="29" idx="0"/>
          </p:cNvCxnSpPr>
          <p:nvPr/>
        </p:nvCxnSpPr>
        <p:spPr>
          <a:xfrm flipH="1" flipV="1">
            <a:off x="6172681" y="4681011"/>
            <a:ext cx="4943" cy="1776374"/>
          </a:xfrm>
          <a:prstGeom prst="lin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92D64C-E568-59AF-421C-1B82DBBFB333}"/>
              </a:ext>
            </a:extLst>
          </p:cNvPr>
          <p:cNvCxnSpPr>
            <a:cxnSpLocks/>
            <a:endCxn id="29" idx="8"/>
          </p:cNvCxnSpPr>
          <p:nvPr/>
        </p:nvCxnSpPr>
        <p:spPr>
          <a:xfrm flipV="1">
            <a:off x="10976165" y="4626532"/>
            <a:ext cx="823" cy="1830853"/>
          </a:xfrm>
          <a:prstGeom prst="lin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D4E394C-C34E-09FB-17D5-0EA6DEDF6421}"/>
              </a:ext>
            </a:extLst>
          </p:cNvPr>
          <p:cNvSpPr/>
          <p:nvPr/>
        </p:nvSpPr>
        <p:spPr>
          <a:xfrm>
            <a:off x="6172681" y="3187893"/>
            <a:ext cx="4804307" cy="1493118"/>
          </a:xfrm>
          <a:custGeom>
            <a:avLst/>
            <a:gdLst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12745 h 1512745"/>
              <a:gd name="connsiteX1" fmla="*/ 345989 w 4804307"/>
              <a:gd name="connsiteY1" fmla="*/ 954219 h 1512745"/>
              <a:gd name="connsiteX2" fmla="*/ 741405 w 4804307"/>
              <a:gd name="connsiteY2" fmla="*/ 583517 h 1512745"/>
              <a:gd name="connsiteX3" fmla="*/ 1675576 w 4804307"/>
              <a:gd name="connsiteY3" fmla="*/ 118902 h 1512745"/>
              <a:gd name="connsiteX4" fmla="*/ 2382383 w 4804307"/>
              <a:gd name="connsiteY4" fmla="*/ 5220 h 1512745"/>
              <a:gd name="connsiteX5" fmla="*/ 3064476 w 4804307"/>
              <a:gd name="connsiteY5" fmla="*/ 104074 h 1512745"/>
              <a:gd name="connsiteX6" fmla="*/ 4043131 w 4804307"/>
              <a:gd name="connsiteY6" fmla="*/ 558803 h 1512745"/>
              <a:gd name="connsiteX7" fmla="*/ 4660969 w 4804307"/>
              <a:gd name="connsiteY7" fmla="*/ 1235953 h 1512745"/>
              <a:gd name="connsiteX8" fmla="*/ 4804307 w 4804307"/>
              <a:gd name="connsiteY8" fmla="*/ 1458375 h 1512745"/>
              <a:gd name="connsiteX0" fmla="*/ 0 w 4804307"/>
              <a:gd name="connsiteY0" fmla="*/ 1510912 h 1510912"/>
              <a:gd name="connsiteX1" fmla="*/ 345989 w 4804307"/>
              <a:gd name="connsiteY1" fmla="*/ 952386 h 1510912"/>
              <a:gd name="connsiteX2" fmla="*/ 741405 w 4804307"/>
              <a:gd name="connsiteY2" fmla="*/ 581684 h 1510912"/>
              <a:gd name="connsiteX3" fmla="*/ 1675576 w 4804307"/>
              <a:gd name="connsiteY3" fmla="*/ 117069 h 1510912"/>
              <a:gd name="connsiteX4" fmla="*/ 2382383 w 4804307"/>
              <a:gd name="connsiteY4" fmla="*/ 3387 h 1510912"/>
              <a:gd name="connsiteX5" fmla="*/ 3064476 w 4804307"/>
              <a:gd name="connsiteY5" fmla="*/ 102241 h 1510912"/>
              <a:gd name="connsiteX6" fmla="*/ 4043131 w 4804307"/>
              <a:gd name="connsiteY6" fmla="*/ 556970 h 1510912"/>
              <a:gd name="connsiteX7" fmla="*/ 4660969 w 4804307"/>
              <a:gd name="connsiteY7" fmla="*/ 1234120 h 1510912"/>
              <a:gd name="connsiteX8" fmla="*/ 4804307 w 4804307"/>
              <a:gd name="connsiteY8" fmla="*/ 1456542 h 1510912"/>
              <a:gd name="connsiteX0" fmla="*/ 0 w 4804307"/>
              <a:gd name="connsiteY0" fmla="*/ 1493127 h 1493127"/>
              <a:gd name="connsiteX1" fmla="*/ 345989 w 4804307"/>
              <a:gd name="connsiteY1" fmla="*/ 934601 h 1493127"/>
              <a:gd name="connsiteX2" fmla="*/ 741405 w 4804307"/>
              <a:gd name="connsiteY2" fmla="*/ 563899 h 1493127"/>
              <a:gd name="connsiteX3" fmla="*/ 1675576 w 4804307"/>
              <a:gd name="connsiteY3" fmla="*/ 99284 h 1493127"/>
              <a:gd name="connsiteX4" fmla="*/ 2382383 w 4804307"/>
              <a:gd name="connsiteY4" fmla="*/ 5373 h 1493127"/>
              <a:gd name="connsiteX5" fmla="*/ 3064476 w 4804307"/>
              <a:gd name="connsiteY5" fmla="*/ 84456 h 1493127"/>
              <a:gd name="connsiteX6" fmla="*/ 4043131 w 4804307"/>
              <a:gd name="connsiteY6" fmla="*/ 539185 h 1493127"/>
              <a:gd name="connsiteX7" fmla="*/ 4660969 w 4804307"/>
              <a:gd name="connsiteY7" fmla="*/ 1216335 h 1493127"/>
              <a:gd name="connsiteX8" fmla="*/ 4804307 w 4804307"/>
              <a:gd name="connsiteY8" fmla="*/ 1438757 h 1493127"/>
              <a:gd name="connsiteX0" fmla="*/ 0 w 4804307"/>
              <a:gd name="connsiteY0" fmla="*/ 1493127 h 1493127"/>
              <a:gd name="connsiteX1" fmla="*/ 345989 w 4804307"/>
              <a:gd name="connsiteY1" fmla="*/ 934601 h 1493127"/>
              <a:gd name="connsiteX2" fmla="*/ 741405 w 4804307"/>
              <a:gd name="connsiteY2" fmla="*/ 563899 h 1493127"/>
              <a:gd name="connsiteX3" fmla="*/ 1675576 w 4804307"/>
              <a:gd name="connsiteY3" fmla="*/ 99284 h 1493127"/>
              <a:gd name="connsiteX4" fmla="*/ 2362612 w 4804307"/>
              <a:gd name="connsiteY4" fmla="*/ 5373 h 1493127"/>
              <a:gd name="connsiteX5" fmla="*/ 3064476 w 4804307"/>
              <a:gd name="connsiteY5" fmla="*/ 84456 h 1493127"/>
              <a:gd name="connsiteX6" fmla="*/ 4043131 w 4804307"/>
              <a:gd name="connsiteY6" fmla="*/ 539185 h 1493127"/>
              <a:gd name="connsiteX7" fmla="*/ 4660969 w 4804307"/>
              <a:gd name="connsiteY7" fmla="*/ 1216335 h 1493127"/>
              <a:gd name="connsiteX8" fmla="*/ 4804307 w 4804307"/>
              <a:gd name="connsiteY8" fmla="*/ 1438757 h 1493127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88081 h 1488081"/>
              <a:gd name="connsiteX1" fmla="*/ 345989 w 4804307"/>
              <a:gd name="connsiteY1" fmla="*/ 929555 h 1488081"/>
              <a:gd name="connsiteX2" fmla="*/ 741405 w 4804307"/>
              <a:gd name="connsiteY2" fmla="*/ 558853 h 1488081"/>
              <a:gd name="connsiteX3" fmla="*/ 1685461 w 4804307"/>
              <a:gd name="connsiteY3" fmla="*/ 109067 h 1488081"/>
              <a:gd name="connsiteX4" fmla="*/ 2362612 w 4804307"/>
              <a:gd name="connsiteY4" fmla="*/ 327 h 1488081"/>
              <a:gd name="connsiteX5" fmla="*/ 3064476 w 4804307"/>
              <a:gd name="connsiteY5" fmla="*/ 79410 h 1488081"/>
              <a:gd name="connsiteX6" fmla="*/ 4043131 w 4804307"/>
              <a:gd name="connsiteY6" fmla="*/ 534139 h 1488081"/>
              <a:gd name="connsiteX7" fmla="*/ 4660969 w 4804307"/>
              <a:gd name="connsiteY7" fmla="*/ 1211289 h 1488081"/>
              <a:gd name="connsiteX8" fmla="*/ 4804307 w 4804307"/>
              <a:gd name="connsiteY8" fmla="*/ 1433711 h 1488081"/>
              <a:gd name="connsiteX0" fmla="*/ 0 w 4804307"/>
              <a:gd name="connsiteY0" fmla="*/ 1490021 h 1490021"/>
              <a:gd name="connsiteX1" fmla="*/ 345989 w 4804307"/>
              <a:gd name="connsiteY1" fmla="*/ 931495 h 1490021"/>
              <a:gd name="connsiteX2" fmla="*/ 741405 w 4804307"/>
              <a:gd name="connsiteY2" fmla="*/ 560793 h 1490021"/>
              <a:gd name="connsiteX3" fmla="*/ 1685461 w 4804307"/>
              <a:gd name="connsiteY3" fmla="*/ 111007 h 1490021"/>
              <a:gd name="connsiteX4" fmla="*/ 2362612 w 4804307"/>
              <a:gd name="connsiteY4" fmla="*/ 2267 h 1490021"/>
              <a:gd name="connsiteX5" fmla="*/ 3064476 w 4804307"/>
              <a:gd name="connsiteY5" fmla="*/ 81350 h 1490021"/>
              <a:gd name="connsiteX6" fmla="*/ 4043131 w 4804307"/>
              <a:gd name="connsiteY6" fmla="*/ 536079 h 1490021"/>
              <a:gd name="connsiteX7" fmla="*/ 4660969 w 4804307"/>
              <a:gd name="connsiteY7" fmla="*/ 1213229 h 1490021"/>
              <a:gd name="connsiteX8" fmla="*/ 4804307 w 4804307"/>
              <a:gd name="connsiteY8" fmla="*/ 1435651 h 1490021"/>
              <a:gd name="connsiteX0" fmla="*/ 0 w 4804307"/>
              <a:gd name="connsiteY0" fmla="*/ 1489105 h 1489105"/>
              <a:gd name="connsiteX1" fmla="*/ 345989 w 4804307"/>
              <a:gd name="connsiteY1" fmla="*/ 930579 h 1489105"/>
              <a:gd name="connsiteX2" fmla="*/ 741405 w 4804307"/>
              <a:gd name="connsiteY2" fmla="*/ 559877 h 1489105"/>
              <a:gd name="connsiteX3" fmla="*/ 1685461 w 4804307"/>
              <a:gd name="connsiteY3" fmla="*/ 110091 h 1489105"/>
              <a:gd name="connsiteX4" fmla="*/ 2362612 w 4804307"/>
              <a:gd name="connsiteY4" fmla="*/ 1351 h 1489105"/>
              <a:gd name="connsiteX5" fmla="*/ 3064476 w 4804307"/>
              <a:gd name="connsiteY5" fmla="*/ 80434 h 1489105"/>
              <a:gd name="connsiteX6" fmla="*/ 4043131 w 4804307"/>
              <a:gd name="connsiteY6" fmla="*/ 535163 h 1489105"/>
              <a:gd name="connsiteX7" fmla="*/ 4660969 w 4804307"/>
              <a:gd name="connsiteY7" fmla="*/ 1212313 h 1489105"/>
              <a:gd name="connsiteX8" fmla="*/ 4804307 w 4804307"/>
              <a:gd name="connsiteY8" fmla="*/ 1434735 h 1489105"/>
              <a:gd name="connsiteX0" fmla="*/ 0 w 4804307"/>
              <a:gd name="connsiteY0" fmla="*/ 1490021 h 1490021"/>
              <a:gd name="connsiteX1" fmla="*/ 345989 w 4804307"/>
              <a:gd name="connsiteY1" fmla="*/ 931495 h 1490021"/>
              <a:gd name="connsiteX2" fmla="*/ 741405 w 4804307"/>
              <a:gd name="connsiteY2" fmla="*/ 560793 h 1490021"/>
              <a:gd name="connsiteX3" fmla="*/ 1685461 w 4804307"/>
              <a:gd name="connsiteY3" fmla="*/ 111007 h 1490021"/>
              <a:gd name="connsiteX4" fmla="*/ 2362612 w 4804307"/>
              <a:gd name="connsiteY4" fmla="*/ 2267 h 1490021"/>
              <a:gd name="connsiteX5" fmla="*/ 3064476 w 4804307"/>
              <a:gd name="connsiteY5" fmla="*/ 81350 h 1490021"/>
              <a:gd name="connsiteX6" fmla="*/ 4057959 w 4804307"/>
              <a:gd name="connsiteY6" fmla="*/ 536079 h 1490021"/>
              <a:gd name="connsiteX7" fmla="*/ 4660969 w 4804307"/>
              <a:gd name="connsiteY7" fmla="*/ 1213229 h 1490021"/>
              <a:gd name="connsiteX8" fmla="*/ 4804307 w 4804307"/>
              <a:gd name="connsiteY8" fmla="*/ 1435651 h 1490021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660969 w 4804307"/>
              <a:gd name="connsiteY7" fmla="*/ 121333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660969 w 4804307"/>
              <a:gd name="connsiteY7" fmla="*/ 121333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660969 w 4804307"/>
              <a:gd name="connsiteY7" fmla="*/ 121333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96714 w 4804307"/>
              <a:gd name="connsiteY7" fmla="*/ 1114477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76943 w 4804307"/>
              <a:gd name="connsiteY7" fmla="*/ 108482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76943 w 4804307"/>
              <a:gd name="connsiteY7" fmla="*/ 108482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81886 w 4804307"/>
              <a:gd name="connsiteY7" fmla="*/ 1069993 h 1490123"/>
              <a:gd name="connsiteX8" fmla="*/ 4804307 w 4804307"/>
              <a:gd name="connsiteY8" fmla="*/ 1435753 h 149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4307" h="1490123">
                <a:moveTo>
                  <a:pt x="0" y="1490123"/>
                </a:moveTo>
                <a:cubicBezTo>
                  <a:pt x="66727" y="1283353"/>
                  <a:pt x="202650" y="1086469"/>
                  <a:pt x="345989" y="931597"/>
                </a:cubicBezTo>
                <a:cubicBezTo>
                  <a:pt x="489328" y="776725"/>
                  <a:pt x="458849" y="786612"/>
                  <a:pt x="741405" y="560895"/>
                </a:cubicBezTo>
                <a:cubicBezTo>
                  <a:pt x="1023961" y="335178"/>
                  <a:pt x="1415260" y="204197"/>
                  <a:pt x="1685461" y="111109"/>
                </a:cubicBezTo>
                <a:cubicBezTo>
                  <a:pt x="1955662" y="18021"/>
                  <a:pt x="2147604" y="7311"/>
                  <a:pt x="2362612" y="2369"/>
                </a:cubicBezTo>
                <a:cubicBezTo>
                  <a:pt x="2577620" y="-2573"/>
                  <a:pt x="2785213" y="-8340"/>
                  <a:pt x="3064476" y="81452"/>
                </a:cubicBezTo>
                <a:cubicBezTo>
                  <a:pt x="3343739" y="171244"/>
                  <a:pt x="3785286" y="376367"/>
                  <a:pt x="4038188" y="541124"/>
                </a:cubicBezTo>
                <a:cubicBezTo>
                  <a:pt x="4291090" y="705881"/>
                  <a:pt x="4455023" y="920064"/>
                  <a:pt x="4581886" y="1069993"/>
                </a:cubicBezTo>
                <a:cubicBezTo>
                  <a:pt x="4693921" y="1229807"/>
                  <a:pt x="4804307" y="1435753"/>
                  <a:pt x="4804307" y="1435753"/>
                </a:cubicBezTo>
              </a:path>
            </a:pathLst>
          </a:cu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6571CE-DB0E-675D-B4E1-62B2D5AEAA39}"/>
              </a:ext>
            </a:extLst>
          </p:cNvPr>
          <p:cNvSpPr/>
          <p:nvPr/>
        </p:nvSpPr>
        <p:spPr>
          <a:xfrm>
            <a:off x="7877913" y="4440764"/>
            <a:ext cx="1398785" cy="2016621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B5A12-24EA-84F5-9573-73F7D2F9D096}"/>
              </a:ext>
            </a:extLst>
          </p:cNvPr>
          <p:cNvSpPr/>
          <p:nvPr/>
        </p:nvSpPr>
        <p:spPr>
          <a:xfrm>
            <a:off x="7875441" y="3747024"/>
            <a:ext cx="1398785" cy="1387477"/>
          </a:xfrm>
          <a:prstGeom prst="ellips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AE910E-555B-CFC7-4E1E-529EE8461733}"/>
              </a:ext>
            </a:extLst>
          </p:cNvPr>
          <p:cNvCxnSpPr/>
          <p:nvPr/>
        </p:nvCxnSpPr>
        <p:spPr>
          <a:xfrm>
            <a:off x="8283215" y="6274507"/>
            <a:ext cx="617838" cy="0"/>
          </a:xfrm>
          <a:prstGeom prst="lin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EF8E16E-2266-E5FA-9AF0-6087A3DFB650}"/>
              </a:ext>
            </a:extLst>
          </p:cNvPr>
          <p:cNvSpPr/>
          <p:nvPr/>
        </p:nvSpPr>
        <p:spPr>
          <a:xfrm>
            <a:off x="8454245" y="5999399"/>
            <a:ext cx="276225" cy="275107"/>
          </a:xfrm>
          <a:prstGeom prst="ellips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A7DA0F-B205-503C-381F-38CA2B39E921}"/>
              </a:ext>
            </a:extLst>
          </p:cNvPr>
          <p:cNvSpPr txBox="1"/>
          <p:nvPr/>
        </p:nvSpPr>
        <p:spPr>
          <a:xfrm>
            <a:off x="8274558" y="4064324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40010F-587E-5DF7-4A62-ED3459C27B10}"/>
              </a:ext>
            </a:extLst>
          </p:cNvPr>
          <p:cNvSpPr txBox="1"/>
          <p:nvPr/>
        </p:nvSpPr>
        <p:spPr>
          <a:xfrm>
            <a:off x="8393053" y="4134089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8A02EF-E9E9-E53C-E663-BE23B6A1FD9B}"/>
              </a:ext>
            </a:extLst>
          </p:cNvPr>
          <p:cNvSpPr txBox="1"/>
          <p:nvPr/>
        </p:nvSpPr>
        <p:spPr>
          <a:xfrm>
            <a:off x="8493480" y="4039009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9C2415-A62F-C0D6-F2DB-53C1F5A60568}"/>
              </a:ext>
            </a:extLst>
          </p:cNvPr>
          <p:cNvSpPr txBox="1"/>
          <p:nvPr/>
        </p:nvSpPr>
        <p:spPr>
          <a:xfrm>
            <a:off x="8542251" y="4169092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545D28-A6A8-6AF8-D92A-29E2D943E207}"/>
                  </a:ext>
                </a:extLst>
              </p:cNvPr>
              <p:cNvSpPr txBox="1"/>
              <p:nvPr/>
            </p:nvSpPr>
            <p:spPr>
              <a:xfrm>
                <a:off x="435981" y="1106627"/>
                <a:ext cx="15748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545D28-A6A8-6AF8-D92A-29E2D943E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81" y="1106627"/>
                <a:ext cx="157487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306FDE-5370-6F91-5CA5-24B07613F03C}"/>
                  </a:ext>
                </a:extLst>
              </p:cNvPr>
              <p:cNvSpPr txBox="1"/>
              <p:nvPr/>
            </p:nvSpPr>
            <p:spPr>
              <a:xfrm>
                <a:off x="1720304" y="1106627"/>
                <a:ext cx="4775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306FDE-5370-6F91-5CA5-24B07613F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04" y="1106627"/>
                <a:ext cx="47751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EB1BDB8-13AC-F50E-4877-BEC38795560A}"/>
              </a:ext>
            </a:extLst>
          </p:cNvPr>
          <p:cNvSpPr txBox="1"/>
          <p:nvPr/>
        </p:nvSpPr>
        <p:spPr>
          <a:xfrm>
            <a:off x="614724" y="3984308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2D3AA-746B-006C-F942-C08929EC978C}"/>
              </a:ext>
            </a:extLst>
          </p:cNvPr>
          <p:cNvSpPr txBox="1"/>
          <p:nvPr/>
        </p:nvSpPr>
        <p:spPr>
          <a:xfrm>
            <a:off x="614435" y="4432338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E19891-08F9-F82B-BDD2-9FF0171CF939}"/>
              </a:ext>
            </a:extLst>
          </p:cNvPr>
          <p:cNvCxnSpPr>
            <a:cxnSpLocks/>
          </p:cNvCxnSpPr>
          <p:nvPr/>
        </p:nvCxnSpPr>
        <p:spPr>
          <a:xfrm flipV="1">
            <a:off x="375645" y="4316610"/>
            <a:ext cx="256302" cy="11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87C706-2421-557D-4CC8-24E74B6F929E}"/>
              </a:ext>
            </a:extLst>
          </p:cNvPr>
          <p:cNvCxnSpPr>
            <a:cxnSpLocks/>
          </p:cNvCxnSpPr>
          <p:nvPr/>
        </p:nvCxnSpPr>
        <p:spPr>
          <a:xfrm>
            <a:off x="375645" y="4559549"/>
            <a:ext cx="254346" cy="15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23D312-6B65-31AE-5918-7F05C5E0C306}"/>
                  </a:ext>
                </a:extLst>
              </p:cNvPr>
              <p:cNvSpPr txBox="1"/>
              <p:nvPr/>
            </p:nvSpPr>
            <p:spPr>
              <a:xfrm>
                <a:off x="645284" y="4856943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23D312-6B65-31AE-5918-7F05C5E0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84" y="4856943"/>
                <a:ext cx="294953" cy="215444"/>
              </a:xfrm>
              <a:prstGeom prst="rect">
                <a:avLst/>
              </a:prstGeom>
              <a:blipFill>
                <a:blip r:embed="rId8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5E0C8D-E157-C17A-1CBA-27233C5F4972}"/>
              </a:ext>
            </a:extLst>
          </p:cNvPr>
          <p:cNvCxnSpPr>
            <a:cxnSpLocks/>
          </p:cNvCxnSpPr>
          <p:nvPr/>
        </p:nvCxnSpPr>
        <p:spPr>
          <a:xfrm>
            <a:off x="783142" y="2550435"/>
            <a:ext cx="0" cy="1203470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45A557-44A6-503A-0724-9727AF91FFE6}"/>
              </a:ext>
            </a:extLst>
          </p:cNvPr>
          <p:cNvSpPr txBox="1"/>
          <p:nvPr/>
        </p:nvSpPr>
        <p:spPr>
          <a:xfrm>
            <a:off x="559363" y="219106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1st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A7B807-4922-BD1A-FD2C-7D8ED091D6B8}"/>
                  </a:ext>
                </a:extLst>
              </p:cNvPr>
              <p:cNvSpPr txBox="1"/>
              <p:nvPr/>
            </p:nvSpPr>
            <p:spPr>
              <a:xfrm>
                <a:off x="632397" y="3931890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A7B807-4922-BD1A-FD2C-7D8ED091D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97" y="3931890"/>
                <a:ext cx="294953" cy="215444"/>
              </a:xfrm>
              <a:prstGeom prst="rect">
                <a:avLst/>
              </a:prstGeom>
              <a:blipFill>
                <a:blip r:embed="rId9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8A865B-8328-D84D-D79B-37C7C69A3B3D}"/>
                  </a:ext>
                </a:extLst>
              </p:cNvPr>
              <p:cNvSpPr txBox="1"/>
              <p:nvPr/>
            </p:nvSpPr>
            <p:spPr>
              <a:xfrm>
                <a:off x="2034670" y="1152793"/>
                <a:ext cx="6347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.91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8A865B-8328-D84D-D79B-37C7C69A3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670" y="1152793"/>
                <a:ext cx="63478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4B2A22-AA30-80B7-6381-00C29EC29D08}"/>
                  </a:ext>
                </a:extLst>
              </p:cNvPr>
              <p:cNvSpPr txBox="1"/>
              <p:nvPr/>
            </p:nvSpPr>
            <p:spPr>
              <a:xfrm>
                <a:off x="2140467" y="1152792"/>
                <a:ext cx="4231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4B2A22-AA30-80B7-6381-00C29EC2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467" y="1152792"/>
                <a:ext cx="423193" cy="307777"/>
              </a:xfrm>
              <a:prstGeom prst="rect">
                <a:avLst/>
              </a:prstGeom>
              <a:blipFill>
                <a:blip r:embed="rId11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E5FC516E-1DF1-589A-0AA5-141FEAFE3178}"/>
              </a:ext>
            </a:extLst>
          </p:cNvPr>
          <p:cNvSpPr txBox="1"/>
          <p:nvPr/>
        </p:nvSpPr>
        <p:spPr>
          <a:xfrm>
            <a:off x="1402340" y="3482804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E9B74C-79A5-A4F1-2DE8-BF6DCE11502D}"/>
              </a:ext>
            </a:extLst>
          </p:cNvPr>
          <p:cNvSpPr txBox="1"/>
          <p:nvPr/>
        </p:nvSpPr>
        <p:spPr>
          <a:xfrm>
            <a:off x="1402051" y="3930834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6ECFD34-4F75-AAD6-F25E-51FF1CEECFEC}"/>
              </a:ext>
            </a:extLst>
          </p:cNvPr>
          <p:cNvCxnSpPr>
            <a:cxnSpLocks/>
          </p:cNvCxnSpPr>
          <p:nvPr/>
        </p:nvCxnSpPr>
        <p:spPr>
          <a:xfrm flipV="1">
            <a:off x="989776" y="3815106"/>
            <a:ext cx="429787" cy="30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15D4B4D-ED9C-B380-18C0-8C2324505A2E}"/>
              </a:ext>
            </a:extLst>
          </p:cNvPr>
          <p:cNvCxnSpPr>
            <a:cxnSpLocks/>
          </p:cNvCxnSpPr>
          <p:nvPr/>
        </p:nvCxnSpPr>
        <p:spPr>
          <a:xfrm flipV="1">
            <a:off x="979616" y="4211257"/>
            <a:ext cx="437991" cy="5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CFE8A22-3092-BD09-65F4-EEBE273D7CAF}"/>
                  </a:ext>
                </a:extLst>
              </p:cNvPr>
              <p:cNvSpPr txBox="1"/>
              <p:nvPr/>
            </p:nvSpPr>
            <p:spPr>
              <a:xfrm>
                <a:off x="1432900" y="4355439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CFE8A22-3092-BD09-65F4-EEBE273D7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900" y="4355439"/>
                <a:ext cx="294953" cy="215444"/>
              </a:xfrm>
              <a:prstGeom prst="rect">
                <a:avLst/>
              </a:prstGeom>
              <a:blipFill>
                <a:blip r:embed="rId12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5ED0540-5CDC-1B29-7E02-BD9EF3B7DD52}"/>
              </a:ext>
            </a:extLst>
          </p:cNvPr>
          <p:cNvCxnSpPr>
            <a:cxnSpLocks/>
          </p:cNvCxnSpPr>
          <p:nvPr/>
        </p:nvCxnSpPr>
        <p:spPr>
          <a:xfrm>
            <a:off x="1570758" y="2550435"/>
            <a:ext cx="0" cy="701966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1104764-6087-E1C0-8291-E94EBB46DAD7}"/>
              </a:ext>
            </a:extLst>
          </p:cNvPr>
          <p:cNvSpPr txBox="1"/>
          <p:nvPr/>
        </p:nvSpPr>
        <p:spPr>
          <a:xfrm>
            <a:off x="1356597" y="218591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2nd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A951A5-4741-6067-1656-E72E38E471DF}"/>
                  </a:ext>
                </a:extLst>
              </p:cNvPr>
              <p:cNvSpPr txBox="1"/>
              <p:nvPr/>
            </p:nvSpPr>
            <p:spPr>
              <a:xfrm>
                <a:off x="1420013" y="3430386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A951A5-4741-6067-1656-E72E38E4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13" y="3430386"/>
                <a:ext cx="294953" cy="215444"/>
              </a:xfrm>
              <a:prstGeom prst="rect">
                <a:avLst/>
              </a:prstGeom>
              <a:blipFill>
                <a:blip r:embed="rId9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98096F1-1E26-EEF1-AC16-22C10D946A01}"/>
                  </a:ext>
                </a:extLst>
              </p:cNvPr>
              <p:cNvSpPr txBox="1"/>
              <p:nvPr/>
            </p:nvSpPr>
            <p:spPr>
              <a:xfrm>
                <a:off x="1420209" y="3429001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98096F1-1E26-EEF1-AC16-22C10D946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209" y="3429001"/>
                <a:ext cx="294953" cy="215444"/>
              </a:xfrm>
              <a:prstGeom prst="rect">
                <a:avLst/>
              </a:prstGeom>
              <a:blipFill>
                <a:blip r:embed="rId9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E4FA0A37-5C85-FF91-32B4-F127BD4807CC}"/>
              </a:ext>
            </a:extLst>
          </p:cNvPr>
          <p:cNvSpPr txBox="1"/>
          <p:nvPr/>
        </p:nvSpPr>
        <p:spPr>
          <a:xfrm>
            <a:off x="1408162" y="4711577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63181EB-9134-615C-FEEE-BD2FA6515EC8}"/>
              </a:ext>
            </a:extLst>
          </p:cNvPr>
          <p:cNvSpPr txBox="1"/>
          <p:nvPr/>
        </p:nvSpPr>
        <p:spPr>
          <a:xfrm>
            <a:off x="1407873" y="5159607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0A74BA-67D4-8050-BAB6-CB0AA28D1015}"/>
              </a:ext>
            </a:extLst>
          </p:cNvPr>
          <p:cNvCxnSpPr>
            <a:cxnSpLocks/>
          </p:cNvCxnSpPr>
          <p:nvPr/>
        </p:nvCxnSpPr>
        <p:spPr>
          <a:xfrm>
            <a:off x="964376" y="4761333"/>
            <a:ext cx="42672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5EB8EE6-0A29-C971-54FA-96D5529A8B62}"/>
              </a:ext>
            </a:extLst>
          </p:cNvPr>
          <p:cNvCxnSpPr>
            <a:cxnSpLocks/>
          </p:cNvCxnSpPr>
          <p:nvPr/>
        </p:nvCxnSpPr>
        <p:spPr>
          <a:xfrm>
            <a:off x="1010096" y="4944213"/>
            <a:ext cx="413333" cy="49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FD872A0-2790-0E84-6DD7-8028B87E1BBD}"/>
                  </a:ext>
                </a:extLst>
              </p:cNvPr>
              <p:cNvSpPr txBox="1"/>
              <p:nvPr/>
            </p:nvSpPr>
            <p:spPr>
              <a:xfrm>
                <a:off x="1438722" y="5584212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FD872A0-2790-0E84-6DD7-8028B87E1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22" y="5584212"/>
                <a:ext cx="294953" cy="215444"/>
              </a:xfrm>
              <a:prstGeom prst="rect">
                <a:avLst/>
              </a:prstGeom>
              <a:blipFill>
                <a:blip r:embed="rId8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093B089-E5AE-7A05-391F-019B34FF2E98}"/>
                  </a:ext>
                </a:extLst>
              </p:cNvPr>
              <p:cNvSpPr txBox="1"/>
              <p:nvPr/>
            </p:nvSpPr>
            <p:spPr>
              <a:xfrm>
                <a:off x="1425835" y="4659159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093B089-E5AE-7A05-391F-019B34FF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835" y="4659159"/>
                <a:ext cx="294953" cy="215444"/>
              </a:xfrm>
              <a:prstGeom prst="rect">
                <a:avLst/>
              </a:prstGeom>
              <a:blipFill>
                <a:blip r:embed="rId13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163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9" grpId="0"/>
      <p:bldP spid="80" grpId="0"/>
      <p:bldP spid="83" grpId="0"/>
      <p:bldP spid="85" grpId="0"/>
      <p:bldP spid="86" grpId="0"/>
      <p:bldP spid="87" grpId="0"/>
      <p:bldP spid="89" grpId="0"/>
      <p:bldP spid="90" grpId="0"/>
      <p:bldP spid="93" grpId="0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99088E-3B72-54EF-E66F-4FAEC76659BA}"/>
                  </a:ext>
                </a:extLst>
              </p:cNvPr>
              <p:cNvSpPr txBox="1"/>
              <p:nvPr/>
            </p:nvSpPr>
            <p:spPr>
              <a:xfrm>
                <a:off x="593046" y="510496"/>
                <a:ext cx="4671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99088E-3B72-54EF-E66F-4FAEC766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46" y="510496"/>
                <a:ext cx="467115" cy="307777"/>
              </a:xfrm>
              <a:prstGeom prst="rect">
                <a:avLst/>
              </a:prstGeom>
              <a:blipFill>
                <a:blip r:embed="rId2"/>
                <a:stretch>
                  <a:fillRect l="-12987" r="-5195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8C513-F9AC-7D21-BB0D-C252237B129C}"/>
                  </a:ext>
                </a:extLst>
              </p:cNvPr>
              <p:cNvSpPr txBox="1"/>
              <p:nvPr/>
            </p:nvSpPr>
            <p:spPr>
              <a:xfrm>
                <a:off x="4239506" y="510496"/>
                <a:ext cx="9161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8C513-F9AC-7D21-BB0D-C252237B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06" y="510496"/>
                <a:ext cx="916148" cy="307777"/>
              </a:xfrm>
              <a:prstGeom prst="rect">
                <a:avLst/>
              </a:prstGeom>
              <a:blipFill>
                <a:blip r:embed="rId3"/>
                <a:stretch>
                  <a:fillRect l="-5960" r="-264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89476E-3BDC-8D37-24C3-399F2A2A2FCE}"/>
                  </a:ext>
                </a:extLst>
              </p:cNvPr>
              <p:cNvSpPr txBox="1"/>
              <p:nvPr/>
            </p:nvSpPr>
            <p:spPr>
              <a:xfrm>
                <a:off x="5023691" y="464329"/>
                <a:ext cx="10133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0.906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89476E-3BDC-8D37-24C3-399F2A2A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91" y="464329"/>
                <a:ext cx="10133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795CF8-A4DD-5A8E-EDDC-BDEA724A37D1}"/>
                  </a:ext>
                </a:extLst>
              </p:cNvPr>
              <p:cNvSpPr txBox="1"/>
              <p:nvPr/>
            </p:nvSpPr>
            <p:spPr>
              <a:xfrm>
                <a:off x="753488" y="464329"/>
                <a:ext cx="29411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1−0.906=0.0994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795CF8-A4DD-5A8E-EDDC-BDEA724A3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8" y="464329"/>
                <a:ext cx="294112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F28AAD-B242-12F9-4D2D-918E5FF17E2F}"/>
              </a:ext>
            </a:extLst>
          </p:cNvPr>
          <p:cNvCxnSpPr/>
          <p:nvPr/>
        </p:nvCxnSpPr>
        <p:spPr>
          <a:xfrm>
            <a:off x="435981" y="979445"/>
            <a:ext cx="1108648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D9B85-BE5D-046C-1D5B-0E77195DC06F}"/>
              </a:ext>
            </a:extLst>
          </p:cNvPr>
          <p:cNvSpPr/>
          <p:nvPr/>
        </p:nvSpPr>
        <p:spPr>
          <a:xfrm>
            <a:off x="5792093" y="1336747"/>
            <a:ext cx="5619854" cy="5120639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15D41-8D59-E2FC-68F7-FD1F259B7EA5}"/>
              </a:ext>
            </a:extLst>
          </p:cNvPr>
          <p:cNvCxnSpPr>
            <a:cxnSpLocks/>
            <a:endCxn id="29" idx="0"/>
          </p:cNvCxnSpPr>
          <p:nvPr/>
        </p:nvCxnSpPr>
        <p:spPr>
          <a:xfrm flipH="1" flipV="1">
            <a:off x="6172681" y="4681011"/>
            <a:ext cx="4943" cy="1776374"/>
          </a:xfrm>
          <a:prstGeom prst="lin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92D64C-E568-59AF-421C-1B82DBBFB333}"/>
              </a:ext>
            </a:extLst>
          </p:cNvPr>
          <p:cNvCxnSpPr>
            <a:cxnSpLocks/>
            <a:endCxn id="29" idx="8"/>
          </p:cNvCxnSpPr>
          <p:nvPr/>
        </p:nvCxnSpPr>
        <p:spPr>
          <a:xfrm flipV="1">
            <a:off x="10976165" y="4626532"/>
            <a:ext cx="823" cy="1830853"/>
          </a:xfrm>
          <a:prstGeom prst="lin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D4E394C-C34E-09FB-17D5-0EA6DEDF6421}"/>
              </a:ext>
            </a:extLst>
          </p:cNvPr>
          <p:cNvSpPr/>
          <p:nvPr/>
        </p:nvSpPr>
        <p:spPr>
          <a:xfrm>
            <a:off x="6172681" y="3187893"/>
            <a:ext cx="4804307" cy="1493118"/>
          </a:xfrm>
          <a:custGeom>
            <a:avLst/>
            <a:gdLst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12745 h 1512745"/>
              <a:gd name="connsiteX1" fmla="*/ 345989 w 4804307"/>
              <a:gd name="connsiteY1" fmla="*/ 954219 h 1512745"/>
              <a:gd name="connsiteX2" fmla="*/ 741405 w 4804307"/>
              <a:gd name="connsiteY2" fmla="*/ 583517 h 1512745"/>
              <a:gd name="connsiteX3" fmla="*/ 1675576 w 4804307"/>
              <a:gd name="connsiteY3" fmla="*/ 118902 h 1512745"/>
              <a:gd name="connsiteX4" fmla="*/ 2382383 w 4804307"/>
              <a:gd name="connsiteY4" fmla="*/ 5220 h 1512745"/>
              <a:gd name="connsiteX5" fmla="*/ 3064476 w 4804307"/>
              <a:gd name="connsiteY5" fmla="*/ 104074 h 1512745"/>
              <a:gd name="connsiteX6" fmla="*/ 4043131 w 4804307"/>
              <a:gd name="connsiteY6" fmla="*/ 558803 h 1512745"/>
              <a:gd name="connsiteX7" fmla="*/ 4660969 w 4804307"/>
              <a:gd name="connsiteY7" fmla="*/ 1235953 h 1512745"/>
              <a:gd name="connsiteX8" fmla="*/ 4804307 w 4804307"/>
              <a:gd name="connsiteY8" fmla="*/ 1458375 h 1512745"/>
              <a:gd name="connsiteX0" fmla="*/ 0 w 4804307"/>
              <a:gd name="connsiteY0" fmla="*/ 1510912 h 1510912"/>
              <a:gd name="connsiteX1" fmla="*/ 345989 w 4804307"/>
              <a:gd name="connsiteY1" fmla="*/ 952386 h 1510912"/>
              <a:gd name="connsiteX2" fmla="*/ 741405 w 4804307"/>
              <a:gd name="connsiteY2" fmla="*/ 581684 h 1510912"/>
              <a:gd name="connsiteX3" fmla="*/ 1675576 w 4804307"/>
              <a:gd name="connsiteY3" fmla="*/ 117069 h 1510912"/>
              <a:gd name="connsiteX4" fmla="*/ 2382383 w 4804307"/>
              <a:gd name="connsiteY4" fmla="*/ 3387 h 1510912"/>
              <a:gd name="connsiteX5" fmla="*/ 3064476 w 4804307"/>
              <a:gd name="connsiteY5" fmla="*/ 102241 h 1510912"/>
              <a:gd name="connsiteX6" fmla="*/ 4043131 w 4804307"/>
              <a:gd name="connsiteY6" fmla="*/ 556970 h 1510912"/>
              <a:gd name="connsiteX7" fmla="*/ 4660969 w 4804307"/>
              <a:gd name="connsiteY7" fmla="*/ 1234120 h 1510912"/>
              <a:gd name="connsiteX8" fmla="*/ 4804307 w 4804307"/>
              <a:gd name="connsiteY8" fmla="*/ 1456542 h 1510912"/>
              <a:gd name="connsiteX0" fmla="*/ 0 w 4804307"/>
              <a:gd name="connsiteY0" fmla="*/ 1493127 h 1493127"/>
              <a:gd name="connsiteX1" fmla="*/ 345989 w 4804307"/>
              <a:gd name="connsiteY1" fmla="*/ 934601 h 1493127"/>
              <a:gd name="connsiteX2" fmla="*/ 741405 w 4804307"/>
              <a:gd name="connsiteY2" fmla="*/ 563899 h 1493127"/>
              <a:gd name="connsiteX3" fmla="*/ 1675576 w 4804307"/>
              <a:gd name="connsiteY3" fmla="*/ 99284 h 1493127"/>
              <a:gd name="connsiteX4" fmla="*/ 2382383 w 4804307"/>
              <a:gd name="connsiteY4" fmla="*/ 5373 h 1493127"/>
              <a:gd name="connsiteX5" fmla="*/ 3064476 w 4804307"/>
              <a:gd name="connsiteY5" fmla="*/ 84456 h 1493127"/>
              <a:gd name="connsiteX6" fmla="*/ 4043131 w 4804307"/>
              <a:gd name="connsiteY6" fmla="*/ 539185 h 1493127"/>
              <a:gd name="connsiteX7" fmla="*/ 4660969 w 4804307"/>
              <a:gd name="connsiteY7" fmla="*/ 1216335 h 1493127"/>
              <a:gd name="connsiteX8" fmla="*/ 4804307 w 4804307"/>
              <a:gd name="connsiteY8" fmla="*/ 1438757 h 1493127"/>
              <a:gd name="connsiteX0" fmla="*/ 0 w 4804307"/>
              <a:gd name="connsiteY0" fmla="*/ 1493127 h 1493127"/>
              <a:gd name="connsiteX1" fmla="*/ 345989 w 4804307"/>
              <a:gd name="connsiteY1" fmla="*/ 934601 h 1493127"/>
              <a:gd name="connsiteX2" fmla="*/ 741405 w 4804307"/>
              <a:gd name="connsiteY2" fmla="*/ 563899 h 1493127"/>
              <a:gd name="connsiteX3" fmla="*/ 1675576 w 4804307"/>
              <a:gd name="connsiteY3" fmla="*/ 99284 h 1493127"/>
              <a:gd name="connsiteX4" fmla="*/ 2362612 w 4804307"/>
              <a:gd name="connsiteY4" fmla="*/ 5373 h 1493127"/>
              <a:gd name="connsiteX5" fmla="*/ 3064476 w 4804307"/>
              <a:gd name="connsiteY5" fmla="*/ 84456 h 1493127"/>
              <a:gd name="connsiteX6" fmla="*/ 4043131 w 4804307"/>
              <a:gd name="connsiteY6" fmla="*/ 539185 h 1493127"/>
              <a:gd name="connsiteX7" fmla="*/ 4660969 w 4804307"/>
              <a:gd name="connsiteY7" fmla="*/ 1216335 h 1493127"/>
              <a:gd name="connsiteX8" fmla="*/ 4804307 w 4804307"/>
              <a:gd name="connsiteY8" fmla="*/ 1438757 h 1493127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88081 h 1488081"/>
              <a:gd name="connsiteX1" fmla="*/ 345989 w 4804307"/>
              <a:gd name="connsiteY1" fmla="*/ 929555 h 1488081"/>
              <a:gd name="connsiteX2" fmla="*/ 741405 w 4804307"/>
              <a:gd name="connsiteY2" fmla="*/ 558853 h 1488081"/>
              <a:gd name="connsiteX3" fmla="*/ 1685461 w 4804307"/>
              <a:gd name="connsiteY3" fmla="*/ 109067 h 1488081"/>
              <a:gd name="connsiteX4" fmla="*/ 2362612 w 4804307"/>
              <a:gd name="connsiteY4" fmla="*/ 327 h 1488081"/>
              <a:gd name="connsiteX5" fmla="*/ 3064476 w 4804307"/>
              <a:gd name="connsiteY5" fmla="*/ 79410 h 1488081"/>
              <a:gd name="connsiteX6" fmla="*/ 4043131 w 4804307"/>
              <a:gd name="connsiteY6" fmla="*/ 534139 h 1488081"/>
              <a:gd name="connsiteX7" fmla="*/ 4660969 w 4804307"/>
              <a:gd name="connsiteY7" fmla="*/ 1211289 h 1488081"/>
              <a:gd name="connsiteX8" fmla="*/ 4804307 w 4804307"/>
              <a:gd name="connsiteY8" fmla="*/ 1433711 h 1488081"/>
              <a:gd name="connsiteX0" fmla="*/ 0 w 4804307"/>
              <a:gd name="connsiteY0" fmla="*/ 1490021 h 1490021"/>
              <a:gd name="connsiteX1" fmla="*/ 345989 w 4804307"/>
              <a:gd name="connsiteY1" fmla="*/ 931495 h 1490021"/>
              <a:gd name="connsiteX2" fmla="*/ 741405 w 4804307"/>
              <a:gd name="connsiteY2" fmla="*/ 560793 h 1490021"/>
              <a:gd name="connsiteX3" fmla="*/ 1685461 w 4804307"/>
              <a:gd name="connsiteY3" fmla="*/ 111007 h 1490021"/>
              <a:gd name="connsiteX4" fmla="*/ 2362612 w 4804307"/>
              <a:gd name="connsiteY4" fmla="*/ 2267 h 1490021"/>
              <a:gd name="connsiteX5" fmla="*/ 3064476 w 4804307"/>
              <a:gd name="connsiteY5" fmla="*/ 81350 h 1490021"/>
              <a:gd name="connsiteX6" fmla="*/ 4043131 w 4804307"/>
              <a:gd name="connsiteY6" fmla="*/ 536079 h 1490021"/>
              <a:gd name="connsiteX7" fmla="*/ 4660969 w 4804307"/>
              <a:gd name="connsiteY7" fmla="*/ 1213229 h 1490021"/>
              <a:gd name="connsiteX8" fmla="*/ 4804307 w 4804307"/>
              <a:gd name="connsiteY8" fmla="*/ 1435651 h 1490021"/>
              <a:gd name="connsiteX0" fmla="*/ 0 w 4804307"/>
              <a:gd name="connsiteY0" fmla="*/ 1489105 h 1489105"/>
              <a:gd name="connsiteX1" fmla="*/ 345989 w 4804307"/>
              <a:gd name="connsiteY1" fmla="*/ 930579 h 1489105"/>
              <a:gd name="connsiteX2" fmla="*/ 741405 w 4804307"/>
              <a:gd name="connsiteY2" fmla="*/ 559877 h 1489105"/>
              <a:gd name="connsiteX3" fmla="*/ 1685461 w 4804307"/>
              <a:gd name="connsiteY3" fmla="*/ 110091 h 1489105"/>
              <a:gd name="connsiteX4" fmla="*/ 2362612 w 4804307"/>
              <a:gd name="connsiteY4" fmla="*/ 1351 h 1489105"/>
              <a:gd name="connsiteX5" fmla="*/ 3064476 w 4804307"/>
              <a:gd name="connsiteY5" fmla="*/ 80434 h 1489105"/>
              <a:gd name="connsiteX6" fmla="*/ 4043131 w 4804307"/>
              <a:gd name="connsiteY6" fmla="*/ 535163 h 1489105"/>
              <a:gd name="connsiteX7" fmla="*/ 4660969 w 4804307"/>
              <a:gd name="connsiteY7" fmla="*/ 1212313 h 1489105"/>
              <a:gd name="connsiteX8" fmla="*/ 4804307 w 4804307"/>
              <a:gd name="connsiteY8" fmla="*/ 1434735 h 1489105"/>
              <a:gd name="connsiteX0" fmla="*/ 0 w 4804307"/>
              <a:gd name="connsiteY0" fmla="*/ 1490021 h 1490021"/>
              <a:gd name="connsiteX1" fmla="*/ 345989 w 4804307"/>
              <a:gd name="connsiteY1" fmla="*/ 931495 h 1490021"/>
              <a:gd name="connsiteX2" fmla="*/ 741405 w 4804307"/>
              <a:gd name="connsiteY2" fmla="*/ 560793 h 1490021"/>
              <a:gd name="connsiteX3" fmla="*/ 1685461 w 4804307"/>
              <a:gd name="connsiteY3" fmla="*/ 111007 h 1490021"/>
              <a:gd name="connsiteX4" fmla="*/ 2362612 w 4804307"/>
              <a:gd name="connsiteY4" fmla="*/ 2267 h 1490021"/>
              <a:gd name="connsiteX5" fmla="*/ 3064476 w 4804307"/>
              <a:gd name="connsiteY5" fmla="*/ 81350 h 1490021"/>
              <a:gd name="connsiteX6" fmla="*/ 4057959 w 4804307"/>
              <a:gd name="connsiteY6" fmla="*/ 536079 h 1490021"/>
              <a:gd name="connsiteX7" fmla="*/ 4660969 w 4804307"/>
              <a:gd name="connsiteY7" fmla="*/ 1213229 h 1490021"/>
              <a:gd name="connsiteX8" fmla="*/ 4804307 w 4804307"/>
              <a:gd name="connsiteY8" fmla="*/ 1435651 h 1490021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660969 w 4804307"/>
              <a:gd name="connsiteY7" fmla="*/ 121333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660969 w 4804307"/>
              <a:gd name="connsiteY7" fmla="*/ 121333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660969 w 4804307"/>
              <a:gd name="connsiteY7" fmla="*/ 121333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96714 w 4804307"/>
              <a:gd name="connsiteY7" fmla="*/ 1114477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76943 w 4804307"/>
              <a:gd name="connsiteY7" fmla="*/ 108482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76943 w 4804307"/>
              <a:gd name="connsiteY7" fmla="*/ 108482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81886 w 4804307"/>
              <a:gd name="connsiteY7" fmla="*/ 1069993 h 1490123"/>
              <a:gd name="connsiteX8" fmla="*/ 4804307 w 4804307"/>
              <a:gd name="connsiteY8" fmla="*/ 1435753 h 149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4307" h="1490123">
                <a:moveTo>
                  <a:pt x="0" y="1490123"/>
                </a:moveTo>
                <a:cubicBezTo>
                  <a:pt x="66727" y="1283353"/>
                  <a:pt x="202650" y="1086469"/>
                  <a:pt x="345989" y="931597"/>
                </a:cubicBezTo>
                <a:cubicBezTo>
                  <a:pt x="489328" y="776725"/>
                  <a:pt x="458849" y="786612"/>
                  <a:pt x="741405" y="560895"/>
                </a:cubicBezTo>
                <a:cubicBezTo>
                  <a:pt x="1023961" y="335178"/>
                  <a:pt x="1415260" y="204197"/>
                  <a:pt x="1685461" y="111109"/>
                </a:cubicBezTo>
                <a:cubicBezTo>
                  <a:pt x="1955662" y="18021"/>
                  <a:pt x="2147604" y="7311"/>
                  <a:pt x="2362612" y="2369"/>
                </a:cubicBezTo>
                <a:cubicBezTo>
                  <a:pt x="2577620" y="-2573"/>
                  <a:pt x="2785213" y="-8340"/>
                  <a:pt x="3064476" y="81452"/>
                </a:cubicBezTo>
                <a:cubicBezTo>
                  <a:pt x="3343739" y="171244"/>
                  <a:pt x="3785286" y="376367"/>
                  <a:pt x="4038188" y="541124"/>
                </a:cubicBezTo>
                <a:cubicBezTo>
                  <a:pt x="4291090" y="705881"/>
                  <a:pt x="4455023" y="920064"/>
                  <a:pt x="4581886" y="1069993"/>
                </a:cubicBezTo>
                <a:cubicBezTo>
                  <a:pt x="4693921" y="1229807"/>
                  <a:pt x="4804307" y="1435753"/>
                  <a:pt x="4804307" y="1435753"/>
                </a:cubicBezTo>
              </a:path>
            </a:pathLst>
          </a:cu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6571CE-DB0E-675D-B4E1-62B2D5AEAA39}"/>
              </a:ext>
            </a:extLst>
          </p:cNvPr>
          <p:cNvSpPr/>
          <p:nvPr/>
        </p:nvSpPr>
        <p:spPr>
          <a:xfrm>
            <a:off x="7877913" y="4440764"/>
            <a:ext cx="1398785" cy="2016621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B5A12-24EA-84F5-9573-73F7D2F9D096}"/>
              </a:ext>
            </a:extLst>
          </p:cNvPr>
          <p:cNvSpPr/>
          <p:nvPr/>
        </p:nvSpPr>
        <p:spPr>
          <a:xfrm>
            <a:off x="7875441" y="3747024"/>
            <a:ext cx="1398785" cy="1387477"/>
          </a:xfrm>
          <a:prstGeom prst="ellips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AE910E-555B-CFC7-4E1E-529EE8461733}"/>
              </a:ext>
            </a:extLst>
          </p:cNvPr>
          <p:cNvCxnSpPr/>
          <p:nvPr/>
        </p:nvCxnSpPr>
        <p:spPr>
          <a:xfrm>
            <a:off x="8283215" y="6274507"/>
            <a:ext cx="617838" cy="0"/>
          </a:xfrm>
          <a:prstGeom prst="lin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EF8E16E-2266-E5FA-9AF0-6087A3DFB650}"/>
              </a:ext>
            </a:extLst>
          </p:cNvPr>
          <p:cNvSpPr/>
          <p:nvPr/>
        </p:nvSpPr>
        <p:spPr>
          <a:xfrm>
            <a:off x="8454245" y="5999399"/>
            <a:ext cx="276225" cy="275107"/>
          </a:xfrm>
          <a:prstGeom prst="ellips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A7DA0F-B205-503C-381F-38CA2B39E921}"/>
              </a:ext>
            </a:extLst>
          </p:cNvPr>
          <p:cNvSpPr txBox="1"/>
          <p:nvPr/>
        </p:nvSpPr>
        <p:spPr>
          <a:xfrm>
            <a:off x="8274558" y="4064324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40010F-587E-5DF7-4A62-ED3459C27B10}"/>
              </a:ext>
            </a:extLst>
          </p:cNvPr>
          <p:cNvSpPr txBox="1"/>
          <p:nvPr/>
        </p:nvSpPr>
        <p:spPr>
          <a:xfrm>
            <a:off x="8393053" y="4134089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8A02EF-E9E9-E53C-E663-BE23B6A1FD9B}"/>
              </a:ext>
            </a:extLst>
          </p:cNvPr>
          <p:cNvSpPr txBox="1"/>
          <p:nvPr/>
        </p:nvSpPr>
        <p:spPr>
          <a:xfrm>
            <a:off x="8493480" y="4039009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9C2415-A62F-C0D6-F2DB-53C1F5A60568}"/>
              </a:ext>
            </a:extLst>
          </p:cNvPr>
          <p:cNvSpPr txBox="1"/>
          <p:nvPr/>
        </p:nvSpPr>
        <p:spPr>
          <a:xfrm>
            <a:off x="8542251" y="4169092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545D28-A6A8-6AF8-D92A-29E2D943E207}"/>
                  </a:ext>
                </a:extLst>
              </p:cNvPr>
              <p:cNvSpPr txBox="1"/>
              <p:nvPr/>
            </p:nvSpPr>
            <p:spPr>
              <a:xfrm>
                <a:off x="435981" y="1106627"/>
                <a:ext cx="15748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545D28-A6A8-6AF8-D92A-29E2D943E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81" y="1106627"/>
                <a:ext cx="157487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306FDE-5370-6F91-5CA5-24B07613F03C}"/>
                  </a:ext>
                </a:extLst>
              </p:cNvPr>
              <p:cNvSpPr txBox="1"/>
              <p:nvPr/>
            </p:nvSpPr>
            <p:spPr>
              <a:xfrm>
                <a:off x="1720304" y="1106627"/>
                <a:ext cx="4775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306FDE-5370-6F91-5CA5-24B07613F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04" y="1106627"/>
                <a:ext cx="47751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EB1BDB8-13AC-F50E-4877-BEC38795560A}"/>
              </a:ext>
            </a:extLst>
          </p:cNvPr>
          <p:cNvSpPr txBox="1"/>
          <p:nvPr/>
        </p:nvSpPr>
        <p:spPr>
          <a:xfrm>
            <a:off x="550446" y="3926687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2D3AA-746B-006C-F942-C08929EC978C}"/>
              </a:ext>
            </a:extLst>
          </p:cNvPr>
          <p:cNvSpPr txBox="1"/>
          <p:nvPr/>
        </p:nvSpPr>
        <p:spPr>
          <a:xfrm>
            <a:off x="550157" y="4374717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E19891-08F9-F82B-BDD2-9FF0171CF939}"/>
              </a:ext>
            </a:extLst>
          </p:cNvPr>
          <p:cNvCxnSpPr>
            <a:cxnSpLocks/>
          </p:cNvCxnSpPr>
          <p:nvPr/>
        </p:nvCxnSpPr>
        <p:spPr>
          <a:xfrm flipV="1">
            <a:off x="311367" y="4258989"/>
            <a:ext cx="256302" cy="11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87C706-2421-557D-4CC8-24E74B6F929E}"/>
              </a:ext>
            </a:extLst>
          </p:cNvPr>
          <p:cNvCxnSpPr>
            <a:cxnSpLocks/>
          </p:cNvCxnSpPr>
          <p:nvPr/>
        </p:nvCxnSpPr>
        <p:spPr>
          <a:xfrm>
            <a:off x="311367" y="4501928"/>
            <a:ext cx="254346" cy="15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23D312-6B65-31AE-5918-7F05C5E0C306}"/>
                  </a:ext>
                </a:extLst>
              </p:cNvPr>
              <p:cNvSpPr txBox="1"/>
              <p:nvPr/>
            </p:nvSpPr>
            <p:spPr>
              <a:xfrm>
                <a:off x="581006" y="4799322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23D312-6B65-31AE-5918-7F05C5E0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06" y="4799322"/>
                <a:ext cx="294953" cy="215444"/>
              </a:xfrm>
              <a:prstGeom prst="rect">
                <a:avLst/>
              </a:prstGeom>
              <a:blipFill>
                <a:blip r:embed="rId8"/>
                <a:stretch>
                  <a:fillRect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5E0C8D-E157-C17A-1CBA-27233C5F4972}"/>
              </a:ext>
            </a:extLst>
          </p:cNvPr>
          <p:cNvCxnSpPr>
            <a:cxnSpLocks/>
          </p:cNvCxnSpPr>
          <p:nvPr/>
        </p:nvCxnSpPr>
        <p:spPr>
          <a:xfrm>
            <a:off x="718864" y="2492814"/>
            <a:ext cx="0" cy="1203470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45A557-44A6-503A-0724-9727AF91FFE6}"/>
              </a:ext>
            </a:extLst>
          </p:cNvPr>
          <p:cNvSpPr txBox="1"/>
          <p:nvPr/>
        </p:nvSpPr>
        <p:spPr>
          <a:xfrm>
            <a:off x="495085" y="213344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1st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A7B807-4922-BD1A-FD2C-7D8ED091D6B8}"/>
                  </a:ext>
                </a:extLst>
              </p:cNvPr>
              <p:cNvSpPr txBox="1"/>
              <p:nvPr/>
            </p:nvSpPr>
            <p:spPr>
              <a:xfrm>
                <a:off x="568119" y="3874269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A7B807-4922-BD1A-FD2C-7D8ED091D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9" y="3874269"/>
                <a:ext cx="294953" cy="215444"/>
              </a:xfrm>
              <a:prstGeom prst="rect">
                <a:avLst/>
              </a:prstGeom>
              <a:blipFill>
                <a:blip r:embed="rId9"/>
                <a:stretch>
                  <a:fillRect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8A865B-8328-D84D-D79B-37C7C69A3B3D}"/>
                  </a:ext>
                </a:extLst>
              </p:cNvPr>
              <p:cNvSpPr txBox="1"/>
              <p:nvPr/>
            </p:nvSpPr>
            <p:spPr>
              <a:xfrm>
                <a:off x="2034670" y="1152793"/>
                <a:ext cx="6347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.91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8A865B-8328-D84D-D79B-37C7C69A3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670" y="1152793"/>
                <a:ext cx="63478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4B2A22-AA30-80B7-6381-00C29EC29D08}"/>
                  </a:ext>
                </a:extLst>
              </p:cNvPr>
              <p:cNvSpPr txBox="1"/>
              <p:nvPr/>
            </p:nvSpPr>
            <p:spPr>
              <a:xfrm>
                <a:off x="2140467" y="1152792"/>
                <a:ext cx="4231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4B2A22-AA30-80B7-6381-00C29EC2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467" y="1152792"/>
                <a:ext cx="423193" cy="307777"/>
              </a:xfrm>
              <a:prstGeom prst="rect">
                <a:avLst/>
              </a:prstGeom>
              <a:blipFill>
                <a:blip r:embed="rId11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E5FC516E-1DF1-589A-0AA5-141FEAFE3178}"/>
              </a:ext>
            </a:extLst>
          </p:cNvPr>
          <p:cNvSpPr txBox="1"/>
          <p:nvPr/>
        </p:nvSpPr>
        <p:spPr>
          <a:xfrm>
            <a:off x="1338062" y="3425183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E9B74C-79A5-A4F1-2DE8-BF6DCE11502D}"/>
              </a:ext>
            </a:extLst>
          </p:cNvPr>
          <p:cNvSpPr txBox="1"/>
          <p:nvPr/>
        </p:nvSpPr>
        <p:spPr>
          <a:xfrm>
            <a:off x="1337773" y="3873213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6ECFD34-4F75-AAD6-F25E-51FF1CEECFEC}"/>
              </a:ext>
            </a:extLst>
          </p:cNvPr>
          <p:cNvCxnSpPr>
            <a:cxnSpLocks/>
          </p:cNvCxnSpPr>
          <p:nvPr/>
        </p:nvCxnSpPr>
        <p:spPr>
          <a:xfrm flipV="1">
            <a:off x="925498" y="3757485"/>
            <a:ext cx="429787" cy="30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15D4B4D-ED9C-B380-18C0-8C2324505A2E}"/>
              </a:ext>
            </a:extLst>
          </p:cNvPr>
          <p:cNvCxnSpPr>
            <a:cxnSpLocks/>
          </p:cNvCxnSpPr>
          <p:nvPr/>
        </p:nvCxnSpPr>
        <p:spPr>
          <a:xfrm flipV="1">
            <a:off x="915338" y="4153636"/>
            <a:ext cx="437991" cy="5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CFE8A22-3092-BD09-65F4-EEBE273D7CAF}"/>
                  </a:ext>
                </a:extLst>
              </p:cNvPr>
              <p:cNvSpPr txBox="1"/>
              <p:nvPr/>
            </p:nvSpPr>
            <p:spPr>
              <a:xfrm>
                <a:off x="1368622" y="4297818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CFE8A22-3092-BD09-65F4-EEBE273D7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22" y="4297818"/>
                <a:ext cx="294953" cy="215444"/>
              </a:xfrm>
              <a:prstGeom prst="rect">
                <a:avLst/>
              </a:prstGeom>
              <a:blipFill>
                <a:blip r:embed="rId12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5ED0540-5CDC-1B29-7E02-BD9EF3B7DD52}"/>
              </a:ext>
            </a:extLst>
          </p:cNvPr>
          <p:cNvCxnSpPr>
            <a:cxnSpLocks/>
          </p:cNvCxnSpPr>
          <p:nvPr/>
        </p:nvCxnSpPr>
        <p:spPr>
          <a:xfrm>
            <a:off x="1506480" y="2492814"/>
            <a:ext cx="0" cy="701966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1104764-6087-E1C0-8291-E94EBB46DAD7}"/>
              </a:ext>
            </a:extLst>
          </p:cNvPr>
          <p:cNvSpPr txBox="1"/>
          <p:nvPr/>
        </p:nvSpPr>
        <p:spPr>
          <a:xfrm>
            <a:off x="1292319" y="212829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2nd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A951A5-4741-6067-1656-E72E38E471DF}"/>
                  </a:ext>
                </a:extLst>
              </p:cNvPr>
              <p:cNvSpPr txBox="1"/>
              <p:nvPr/>
            </p:nvSpPr>
            <p:spPr>
              <a:xfrm>
                <a:off x="1355735" y="3372765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A951A5-4741-6067-1656-E72E38E4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735" y="3372765"/>
                <a:ext cx="294953" cy="215444"/>
              </a:xfrm>
              <a:prstGeom prst="rect">
                <a:avLst/>
              </a:prstGeom>
              <a:blipFill>
                <a:blip r:embed="rId13"/>
                <a:stretch>
                  <a:fillRect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E4FA0A37-5C85-FF91-32B4-F127BD4807CC}"/>
              </a:ext>
            </a:extLst>
          </p:cNvPr>
          <p:cNvSpPr txBox="1"/>
          <p:nvPr/>
        </p:nvSpPr>
        <p:spPr>
          <a:xfrm>
            <a:off x="1343884" y="4653956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63181EB-9134-615C-FEEE-BD2FA6515EC8}"/>
              </a:ext>
            </a:extLst>
          </p:cNvPr>
          <p:cNvSpPr txBox="1"/>
          <p:nvPr/>
        </p:nvSpPr>
        <p:spPr>
          <a:xfrm>
            <a:off x="1343595" y="5101986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0A74BA-67D4-8050-BAB6-CB0AA28D1015}"/>
              </a:ext>
            </a:extLst>
          </p:cNvPr>
          <p:cNvCxnSpPr>
            <a:cxnSpLocks/>
          </p:cNvCxnSpPr>
          <p:nvPr/>
        </p:nvCxnSpPr>
        <p:spPr>
          <a:xfrm>
            <a:off x="900098" y="4703712"/>
            <a:ext cx="42672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5EB8EE6-0A29-C971-54FA-96D5529A8B62}"/>
              </a:ext>
            </a:extLst>
          </p:cNvPr>
          <p:cNvCxnSpPr>
            <a:cxnSpLocks/>
          </p:cNvCxnSpPr>
          <p:nvPr/>
        </p:nvCxnSpPr>
        <p:spPr>
          <a:xfrm>
            <a:off x="945818" y="4886592"/>
            <a:ext cx="413333" cy="49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FD872A0-2790-0E84-6DD7-8028B87E1BBD}"/>
                  </a:ext>
                </a:extLst>
              </p:cNvPr>
              <p:cNvSpPr txBox="1"/>
              <p:nvPr/>
            </p:nvSpPr>
            <p:spPr>
              <a:xfrm>
                <a:off x="1374444" y="5526591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FD872A0-2790-0E84-6DD7-8028B87E1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44" y="5526591"/>
                <a:ext cx="294953" cy="215444"/>
              </a:xfrm>
              <a:prstGeom prst="rect">
                <a:avLst/>
              </a:prstGeom>
              <a:blipFill>
                <a:blip r:embed="rId12"/>
                <a:stretch>
                  <a:fillRect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093B089-E5AE-7A05-391F-019B34FF2E98}"/>
                  </a:ext>
                </a:extLst>
              </p:cNvPr>
              <p:cNvSpPr txBox="1"/>
              <p:nvPr/>
            </p:nvSpPr>
            <p:spPr>
              <a:xfrm>
                <a:off x="1361557" y="4601538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093B089-E5AE-7A05-391F-019B34FF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57" y="4601538"/>
                <a:ext cx="294953" cy="215444"/>
              </a:xfrm>
              <a:prstGeom prst="rect">
                <a:avLst/>
              </a:prstGeom>
              <a:blipFill>
                <a:blip r:embed="rId9"/>
                <a:stretch>
                  <a:fillRect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F4787C-B55B-3BDB-5921-8E9067096B5B}"/>
                  </a:ext>
                </a:extLst>
              </p:cNvPr>
              <p:cNvSpPr txBox="1"/>
              <p:nvPr/>
            </p:nvSpPr>
            <p:spPr>
              <a:xfrm>
                <a:off x="2538295" y="1152792"/>
                <a:ext cx="6347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.91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F4787C-B55B-3BDB-5921-8E9067096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95" y="1152792"/>
                <a:ext cx="63478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0433D9-9B4E-7BAB-6CA2-D25ADBC91301}"/>
                  </a:ext>
                </a:extLst>
              </p:cNvPr>
              <p:cNvSpPr txBox="1"/>
              <p:nvPr/>
            </p:nvSpPr>
            <p:spPr>
              <a:xfrm>
                <a:off x="2644092" y="1152791"/>
                <a:ext cx="4231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0433D9-9B4E-7BAB-6CA2-D25ADBC91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92" y="1152791"/>
                <a:ext cx="423193" cy="307777"/>
              </a:xfrm>
              <a:prstGeom prst="rect">
                <a:avLst/>
              </a:prstGeom>
              <a:blipFill>
                <a:blip r:embed="rId15"/>
                <a:stretch>
                  <a:fillRect r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D65DE4F-926C-F6C1-FF60-62127468C142}"/>
              </a:ext>
            </a:extLst>
          </p:cNvPr>
          <p:cNvSpPr/>
          <p:nvPr/>
        </p:nvSpPr>
        <p:spPr>
          <a:xfrm>
            <a:off x="573781" y="4083959"/>
            <a:ext cx="289291" cy="2816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F4E4CB-716B-7457-E4D5-6A49E5C1F3BD}"/>
              </a:ext>
            </a:extLst>
          </p:cNvPr>
          <p:cNvSpPr/>
          <p:nvPr/>
        </p:nvSpPr>
        <p:spPr>
          <a:xfrm>
            <a:off x="574271" y="4513261"/>
            <a:ext cx="288801" cy="28606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0E69E8-8B21-B540-7BE8-96E9D8EB6987}"/>
              </a:ext>
            </a:extLst>
          </p:cNvPr>
          <p:cNvSpPr/>
          <p:nvPr/>
        </p:nvSpPr>
        <p:spPr>
          <a:xfrm>
            <a:off x="1369204" y="3576600"/>
            <a:ext cx="289291" cy="2816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BF71DE-9219-940E-E190-1E0454E88514}"/>
              </a:ext>
            </a:extLst>
          </p:cNvPr>
          <p:cNvSpPr/>
          <p:nvPr/>
        </p:nvSpPr>
        <p:spPr>
          <a:xfrm>
            <a:off x="1369694" y="4005902"/>
            <a:ext cx="288801" cy="28606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0BA19-52EC-0C62-B420-77D82F11D93A}"/>
              </a:ext>
            </a:extLst>
          </p:cNvPr>
          <p:cNvSpPr/>
          <p:nvPr/>
        </p:nvSpPr>
        <p:spPr>
          <a:xfrm>
            <a:off x="1369440" y="4789460"/>
            <a:ext cx="289291" cy="2816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F45362-8FB9-704E-E8C3-8B9DC9E2C992}"/>
              </a:ext>
            </a:extLst>
          </p:cNvPr>
          <p:cNvSpPr/>
          <p:nvPr/>
        </p:nvSpPr>
        <p:spPr>
          <a:xfrm>
            <a:off x="1369930" y="5218762"/>
            <a:ext cx="288801" cy="28606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CBE0D8-2F76-F922-3013-96E9DE133ED7}"/>
                  </a:ext>
                </a:extLst>
              </p:cNvPr>
              <p:cNvSpPr txBox="1"/>
              <p:nvPr/>
            </p:nvSpPr>
            <p:spPr>
              <a:xfrm>
                <a:off x="288508" y="5947317"/>
                <a:ext cx="491545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CBE0D8-2F76-F922-3013-96E9DE133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08" y="5947317"/>
                <a:ext cx="491545" cy="522835"/>
              </a:xfrm>
              <a:prstGeom prst="rect">
                <a:avLst/>
              </a:prstGeom>
              <a:blipFill>
                <a:blip r:embed="rId16"/>
                <a:stretch>
                  <a:fillRect l="-130864" t="-147059" r="-140741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0CF04FC-7FC5-2E1D-F547-EF143FCB1179}"/>
              </a:ext>
            </a:extLst>
          </p:cNvPr>
          <p:cNvSpPr/>
          <p:nvPr/>
        </p:nvSpPr>
        <p:spPr>
          <a:xfrm>
            <a:off x="435981" y="2058678"/>
            <a:ext cx="519186" cy="3882451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F2EDE66-02A7-FE77-38EB-0D3A31CBAAD1}"/>
              </a:ext>
            </a:extLst>
          </p:cNvPr>
          <p:cNvSpPr/>
          <p:nvPr/>
        </p:nvSpPr>
        <p:spPr>
          <a:xfrm>
            <a:off x="1264538" y="2060893"/>
            <a:ext cx="519186" cy="3882451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258939-7FD9-8B52-7975-E5E540362534}"/>
                  </a:ext>
                </a:extLst>
              </p:cNvPr>
              <p:cNvSpPr txBox="1"/>
              <p:nvPr/>
            </p:nvSpPr>
            <p:spPr>
              <a:xfrm>
                <a:off x="579770" y="4799322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258939-7FD9-8B52-7975-E5E540362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70" y="4799322"/>
                <a:ext cx="294953" cy="215444"/>
              </a:xfrm>
              <a:prstGeom prst="rect">
                <a:avLst/>
              </a:prstGeom>
              <a:blipFill>
                <a:blip r:embed="rId8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0E4E99-1B7B-EE22-1E6C-E1E020629A1A}"/>
                  </a:ext>
                </a:extLst>
              </p:cNvPr>
              <p:cNvSpPr txBox="1"/>
              <p:nvPr/>
            </p:nvSpPr>
            <p:spPr>
              <a:xfrm>
                <a:off x="565647" y="3874714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0E4E99-1B7B-EE22-1E6C-E1E02062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7" y="3874714"/>
                <a:ext cx="294953" cy="215444"/>
              </a:xfrm>
              <a:prstGeom prst="rect">
                <a:avLst/>
              </a:prstGeom>
              <a:blipFill>
                <a:blip r:embed="rId9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D596D2-E739-C845-A3E4-2E76A72C96CE}"/>
                  </a:ext>
                </a:extLst>
              </p:cNvPr>
              <p:cNvSpPr txBox="1"/>
              <p:nvPr/>
            </p:nvSpPr>
            <p:spPr>
              <a:xfrm>
                <a:off x="695281" y="6054845"/>
                <a:ext cx="4806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D596D2-E739-C845-A3E4-2E76A72C9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81" y="6054845"/>
                <a:ext cx="48067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888F90-886F-0BF9-EB38-F0F0F532B418}"/>
                  </a:ext>
                </a:extLst>
              </p:cNvPr>
              <p:cNvSpPr txBox="1"/>
              <p:nvPr/>
            </p:nvSpPr>
            <p:spPr>
              <a:xfrm>
                <a:off x="1040262" y="5941445"/>
                <a:ext cx="626133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888F90-886F-0BF9-EB38-F0F0F532B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62" y="5941445"/>
                <a:ext cx="626133" cy="522835"/>
              </a:xfrm>
              <a:prstGeom prst="rect">
                <a:avLst/>
              </a:prstGeom>
              <a:blipFill>
                <a:blip r:embed="rId18"/>
                <a:stretch>
                  <a:fillRect l="-83333" t="-147059" r="-134314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4834B0-03C1-48DA-58CF-1C0DAB62B5BA}"/>
                  </a:ext>
                </a:extLst>
              </p:cNvPr>
              <p:cNvSpPr txBox="1"/>
              <p:nvPr/>
            </p:nvSpPr>
            <p:spPr>
              <a:xfrm>
                <a:off x="1581260" y="6049923"/>
                <a:ext cx="4806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4834B0-03C1-48DA-58CF-1C0DAB62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60" y="6049923"/>
                <a:ext cx="480677" cy="307777"/>
              </a:xfrm>
              <a:prstGeom prst="rect">
                <a:avLst/>
              </a:prstGeom>
              <a:blipFill>
                <a:blip r:embed="rId19"/>
                <a:stretch>
                  <a:fillRect r="-2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E916E9D-A08A-4DD1-75F5-75B702458FA6}"/>
                  </a:ext>
                </a:extLst>
              </p:cNvPr>
              <p:cNvSpPr txBox="1"/>
              <p:nvPr/>
            </p:nvSpPr>
            <p:spPr>
              <a:xfrm>
                <a:off x="565646" y="3872574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E916E9D-A08A-4DD1-75F5-75B70245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6" y="3872574"/>
                <a:ext cx="294953" cy="215444"/>
              </a:xfrm>
              <a:prstGeom prst="rect">
                <a:avLst/>
              </a:prstGeom>
              <a:blipFill>
                <a:blip r:embed="rId13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781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  <p:bldP spid="17" grpId="0" animBg="1"/>
      <p:bldP spid="17" grpId="1" animBg="1"/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/>
      <p:bldP spid="34" grpId="0" animBg="1"/>
      <p:bldP spid="44" grpId="0" animBg="1"/>
      <p:bldP spid="46" grpId="0"/>
      <p:bldP spid="47" grpId="0"/>
      <p:bldP spid="51" grpId="0"/>
      <p:bldP spid="52" grpId="0"/>
      <p:bldP spid="53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99088E-3B72-54EF-E66F-4FAEC76659BA}"/>
                  </a:ext>
                </a:extLst>
              </p:cNvPr>
              <p:cNvSpPr txBox="1"/>
              <p:nvPr/>
            </p:nvSpPr>
            <p:spPr>
              <a:xfrm>
                <a:off x="593046" y="510496"/>
                <a:ext cx="4671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99088E-3B72-54EF-E66F-4FAEC766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46" y="510496"/>
                <a:ext cx="467115" cy="307777"/>
              </a:xfrm>
              <a:prstGeom prst="rect">
                <a:avLst/>
              </a:prstGeom>
              <a:blipFill>
                <a:blip r:embed="rId2"/>
                <a:stretch>
                  <a:fillRect l="-12987" r="-5195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8C513-F9AC-7D21-BB0D-C252237B129C}"/>
                  </a:ext>
                </a:extLst>
              </p:cNvPr>
              <p:cNvSpPr txBox="1"/>
              <p:nvPr/>
            </p:nvSpPr>
            <p:spPr>
              <a:xfrm>
                <a:off x="4239506" y="510496"/>
                <a:ext cx="9161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8C513-F9AC-7D21-BB0D-C252237B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506" y="510496"/>
                <a:ext cx="916148" cy="307777"/>
              </a:xfrm>
              <a:prstGeom prst="rect">
                <a:avLst/>
              </a:prstGeom>
              <a:blipFill>
                <a:blip r:embed="rId3"/>
                <a:stretch>
                  <a:fillRect l="-5960" r="-264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89476E-3BDC-8D37-24C3-399F2A2A2FCE}"/>
                  </a:ext>
                </a:extLst>
              </p:cNvPr>
              <p:cNvSpPr txBox="1"/>
              <p:nvPr/>
            </p:nvSpPr>
            <p:spPr>
              <a:xfrm>
                <a:off x="5023691" y="464329"/>
                <a:ext cx="10133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0.906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89476E-3BDC-8D37-24C3-399F2A2A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91" y="464329"/>
                <a:ext cx="10133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795CF8-A4DD-5A8E-EDDC-BDEA724A37D1}"/>
                  </a:ext>
                </a:extLst>
              </p:cNvPr>
              <p:cNvSpPr txBox="1"/>
              <p:nvPr/>
            </p:nvSpPr>
            <p:spPr>
              <a:xfrm>
                <a:off x="753488" y="464329"/>
                <a:ext cx="29411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1−0.906=0.0994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795CF8-A4DD-5A8E-EDDC-BDEA724A3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8" y="464329"/>
                <a:ext cx="294112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F28AAD-B242-12F9-4D2D-918E5FF17E2F}"/>
              </a:ext>
            </a:extLst>
          </p:cNvPr>
          <p:cNvCxnSpPr/>
          <p:nvPr/>
        </p:nvCxnSpPr>
        <p:spPr>
          <a:xfrm>
            <a:off x="435981" y="979445"/>
            <a:ext cx="1108648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D9B85-BE5D-046C-1D5B-0E77195DC06F}"/>
              </a:ext>
            </a:extLst>
          </p:cNvPr>
          <p:cNvSpPr/>
          <p:nvPr/>
        </p:nvSpPr>
        <p:spPr>
          <a:xfrm>
            <a:off x="5792093" y="1336747"/>
            <a:ext cx="5619854" cy="5120639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15D41-8D59-E2FC-68F7-FD1F259B7EA5}"/>
              </a:ext>
            </a:extLst>
          </p:cNvPr>
          <p:cNvCxnSpPr>
            <a:cxnSpLocks/>
            <a:endCxn id="29" idx="0"/>
          </p:cNvCxnSpPr>
          <p:nvPr/>
        </p:nvCxnSpPr>
        <p:spPr>
          <a:xfrm flipH="1" flipV="1">
            <a:off x="6172681" y="4681011"/>
            <a:ext cx="4943" cy="1776374"/>
          </a:xfrm>
          <a:prstGeom prst="lin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92D64C-E568-59AF-421C-1B82DBBFB333}"/>
              </a:ext>
            </a:extLst>
          </p:cNvPr>
          <p:cNvCxnSpPr>
            <a:cxnSpLocks/>
            <a:endCxn id="29" idx="8"/>
          </p:cNvCxnSpPr>
          <p:nvPr/>
        </p:nvCxnSpPr>
        <p:spPr>
          <a:xfrm flipV="1">
            <a:off x="10976165" y="4626532"/>
            <a:ext cx="823" cy="1830853"/>
          </a:xfrm>
          <a:prstGeom prst="lin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D4E394C-C34E-09FB-17D5-0EA6DEDF6421}"/>
              </a:ext>
            </a:extLst>
          </p:cNvPr>
          <p:cNvSpPr/>
          <p:nvPr/>
        </p:nvSpPr>
        <p:spPr>
          <a:xfrm>
            <a:off x="6172681" y="3187893"/>
            <a:ext cx="4804307" cy="1493118"/>
          </a:xfrm>
          <a:custGeom>
            <a:avLst/>
            <a:gdLst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07861 h 1507861"/>
              <a:gd name="connsiteX1" fmla="*/ 345989 w 4804307"/>
              <a:gd name="connsiteY1" fmla="*/ 949335 h 1507861"/>
              <a:gd name="connsiteX2" fmla="*/ 741405 w 4804307"/>
              <a:gd name="connsiteY2" fmla="*/ 578633 h 1507861"/>
              <a:gd name="connsiteX3" fmla="*/ 1675576 w 4804307"/>
              <a:gd name="connsiteY3" fmla="*/ 114018 h 1507861"/>
              <a:gd name="connsiteX4" fmla="*/ 2382383 w 4804307"/>
              <a:gd name="connsiteY4" fmla="*/ 336 h 1507861"/>
              <a:gd name="connsiteX5" fmla="*/ 3064476 w 4804307"/>
              <a:gd name="connsiteY5" fmla="*/ 99190 h 1507861"/>
              <a:gd name="connsiteX6" fmla="*/ 4043131 w 4804307"/>
              <a:gd name="connsiteY6" fmla="*/ 553919 h 1507861"/>
              <a:gd name="connsiteX7" fmla="*/ 4660969 w 4804307"/>
              <a:gd name="connsiteY7" fmla="*/ 1231069 h 1507861"/>
              <a:gd name="connsiteX8" fmla="*/ 4804307 w 4804307"/>
              <a:gd name="connsiteY8" fmla="*/ 1453491 h 1507861"/>
              <a:gd name="connsiteX0" fmla="*/ 0 w 4804307"/>
              <a:gd name="connsiteY0" fmla="*/ 1512745 h 1512745"/>
              <a:gd name="connsiteX1" fmla="*/ 345989 w 4804307"/>
              <a:gd name="connsiteY1" fmla="*/ 954219 h 1512745"/>
              <a:gd name="connsiteX2" fmla="*/ 741405 w 4804307"/>
              <a:gd name="connsiteY2" fmla="*/ 583517 h 1512745"/>
              <a:gd name="connsiteX3" fmla="*/ 1675576 w 4804307"/>
              <a:gd name="connsiteY3" fmla="*/ 118902 h 1512745"/>
              <a:gd name="connsiteX4" fmla="*/ 2382383 w 4804307"/>
              <a:gd name="connsiteY4" fmla="*/ 5220 h 1512745"/>
              <a:gd name="connsiteX5" fmla="*/ 3064476 w 4804307"/>
              <a:gd name="connsiteY5" fmla="*/ 104074 h 1512745"/>
              <a:gd name="connsiteX6" fmla="*/ 4043131 w 4804307"/>
              <a:gd name="connsiteY6" fmla="*/ 558803 h 1512745"/>
              <a:gd name="connsiteX7" fmla="*/ 4660969 w 4804307"/>
              <a:gd name="connsiteY7" fmla="*/ 1235953 h 1512745"/>
              <a:gd name="connsiteX8" fmla="*/ 4804307 w 4804307"/>
              <a:gd name="connsiteY8" fmla="*/ 1458375 h 1512745"/>
              <a:gd name="connsiteX0" fmla="*/ 0 w 4804307"/>
              <a:gd name="connsiteY0" fmla="*/ 1510912 h 1510912"/>
              <a:gd name="connsiteX1" fmla="*/ 345989 w 4804307"/>
              <a:gd name="connsiteY1" fmla="*/ 952386 h 1510912"/>
              <a:gd name="connsiteX2" fmla="*/ 741405 w 4804307"/>
              <a:gd name="connsiteY2" fmla="*/ 581684 h 1510912"/>
              <a:gd name="connsiteX3" fmla="*/ 1675576 w 4804307"/>
              <a:gd name="connsiteY3" fmla="*/ 117069 h 1510912"/>
              <a:gd name="connsiteX4" fmla="*/ 2382383 w 4804307"/>
              <a:gd name="connsiteY4" fmla="*/ 3387 h 1510912"/>
              <a:gd name="connsiteX5" fmla="*/ 3064476 w 4804307"/>
              <a:gd name="connsiteY5" fmla="*/ 102241 h 1510912"/>
              <a:gd name="connsiteX6" fmla="*/ 4043131 w 4804307"/>
              <a:gd name="connsiteY6" fmla="*/ 556970 h 1510912"/>
              <a:gd name="connsiteX7" fmla="*/ 4660969 w 4804307"/>
              <a:gd name="connsiteY7" fmla="*/ 1234120 h 1510912"/>
              <a:gd name="connsiteX8" fmla="*/ 4804307 w 4804307"/>
              <a:gd name="connsiteY8" fmla="*/ 1456542 h 1510912"/>
              <a:gd name="connsiteX0" fmla="*/ 0 w 4804307"/>
              <a:gd name="connsiteY0" fmla="*/ 1493127 h 1493127"/>
              <a:gd name="connsiteX1" fmla="*/ 345989 w 4804307"/>
              <a:gd name="connsiteY1" fmla="*/ 934601 h 1493127"/>
              <a:gd name="connsiteX2" fmla="*/ 741405 w 4804307"/>
              <a:gd name="connsiteY2" fmla="*/ 563899 h 1493127"/>
              <a:gd name="connsiteX3" fmla="*/ 1675576 w 4804307"/>
              <a:gd name="connsiteY3" fmla="*/ 99284 h 1493127"/>
              <a:gd name="connsiteX4" fmla="*/ 2382383 w 4804307"/>
              <a:gd name="connsiteY4" fmla="*/ 5373 h 1493127"/>
              <a:gd name="connsiteX5" fmla="*/ 3064476 w 4804307"/>
              <a:gd name="connsiteY5" fmla="*/ 84456 h 1493127"/>
              <a:gd name="connsiteX6" fmla="*/ 4043131 w 4804307"/>
              <a:gd name="connsiteY6" fmla="*/ 539185 h 1493127"/>
              <a:gd name="connsiteX7" fmla="*/ 4660969 w 4804307"/>
              <a:gd name="connsiteY7" fmla="*/ 1216335 h 1493127"/>
              <a:gd name="connsiteX8" fmla="*/ 4804307 w 4804307"/>
              <a:gd name="connsiteY8" fmla="*/ 1438757 h 1493127"/>
              <a:gd name="connsiteX0" fmla="*/ 0 w 4804307"/>
              <a:gd name="connsiteY0" fmla="*/ 1493127 h 1493127"/>
              <a:gd name="connsiteX1" fmla="*/ 345989 w 4804307"/>
              <a:gd name="connsiteY1" fmla="*/ 934601 h 1493127"/>
              <a:gd name="connsiteX2" fmla="*/ 741405 w 4804307"/>
              <a:gd name="connsiteY2" fmla="*/ 563899 h 1493127"/>
              <a:gd name="connsiteX3" fmla="*/ 1675576 w 4804307"/>
              <a:gd name="connsiteY3" fmla="*/ 99284 h 1493127"/>
              <a:gd name="connsiteX4" fmla="*/ 2362612 w 4804307"/>
              <a:gd name="connsiteY4" fmla="*/ 5373 h 1493127"/>
              <a:gd name="connsiteX5" fmla="*/ 3064476 w 4804307"/>
              <a:gd name="connsiteY5" fmla="*/ 84456 h 1493127"/>
              <a:gd name="connsiteX6" fmla="*/ 4043131 w 4804307"/>
              <a:gd name="connsiteY6" fmla="*/ 539185 h 1493127"/>
              <a:gd name="connsiteX7" fmla="*/ 4660969 w 4804307"/>
              <a:gd name="connsiteY7" fmla="*/ 1216335 h 1493127"/>
              <a:gd name="connsiteX8" fmla="*/ 4804307 w 4804307"/>
              <a:gd name="connsiteY8" fmla="*/ 1438757 h 1493127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90023 h 1490023"/>
              <a:gd name="connsiteX1" fmla="*/ 345989 w 4804307"/>
              <a:gd name="connsiteY1" fmla="*/ 931497 h 1490023"/>
              <a:gd name="connsiteX2" fmla="*/ 741405 w 4804307"/>
              <a:gd name="connsiteY2" fmla="*/ 560795 h 1490023"/>
              <a:gd name="connsiteX3" fmla="*/ 1685461 w 4804307"/>
              <a:gd name="connsiteY3" fmla="*/ 111009 h 1490023"/>
              <a:gd name="connsiteX4" fmla="*/ 2362612 w 4804307"/>
              <a:gd name="connsiteY4" fmla="*/ 2269 h 1490023"/>
              <a:gd name="connsiteX5" fmla="*/ 3064476 w 4804307"/>
              <a:gd name="connsiteY5" fmla="*/ 81352 h 1490023"/>
              <a:gd name="connsiteX6" fmla="*/ 4043131 w 4804307"/>
              <a:gd name="connsiteY6" fmla="*/ 536081 h 1490023"/>
              <a:gd name="connsiteX7" fmla="*/ 4660969 w 4804307"/>
              <a:gd name="connsiteY7" fmla="*/ 1213231 h 1490023"/>
              <a:gd name="connsiteX8" fmla="*/ 4804307 w 4804307"/>
              <a:gd name="connsiteY8" fmla="*/ 1435653 h 1490023"/>
              <a:gd name="connsiteX0" fmla="*/ 0 w 4804307"/>
              <a:gd name="connsiteY0" fmla="*/ 1488081 h 1488081"/>
              <a:gd name="connsiteX1" fmla="*/ 345989 w 4804307"/>
              <a:gd name="connsiteY1" fmla="*/ 929555 h 1488081"/>
              <a:gd name="connsiteX2" fmla="*/ 741405 w 4804307"/>
              <a:gd name="connsiteY2" fmla="*/ 558853 h 1488081"/>
              <a:gd name="connsiteX3" fmla="*/ 1685461 w 4804307"/>
              <a:gd name="connsiteY3" fmla="*/ 109067 h 1488081"/>
              <a:gd name="connsiteX4" fmla="*/ 2362612 w 4804307"/>
              <a:gd name="connsiteY4" fmla="*/ 327 h 1488081"/>
              <a:gd name="connsiteX5" fmla="*/ 3064476 w 4804307"/>
              <a:gd name="connsiteY5" fmla="*/ 79410 h 1488081"/>
              <a:gd name="connsiteX6" fmla="*/ 4043131 w 4804307"/>
              <a:gd name="connsiteY6" fmla="*/ 534139 h 1488081"/>
              <a:gd name="connsiteX7" fmla="*/ 4660969 w 4804307"/>
              <a:gd name="connsiteY7" fmla="*/ 1211289 h 1488081"/>
              <a:gd name="connsiteX8" fmla="*/ 4804307 w 4804307"/>
              <a:gd name="connsiteY8" fmla="*/ 1433711 h 1488081"/>
              <a:gd name="connsiteX0" fmla="*/ 0 w 4804307"/>
              <a:gd name="connsiteY0" fmla="*/ 1490021 h 1490021"/>
              <a:gd name="connsiteX1" fmla="*/ 345989 w 4804307"/>
              <a:gd name="connsiteY1" fmla="*/ 931495 h 1490021"/>
              <a:gd name="connsiteX2" fmla="*/ 741405 w 4804307"/>
              <a:gd name="connsiteY2" fmla="*/ 560793 h 1490021"/>
              <a:gd name="connsiteX3" fmla="*/ 1685461 w 4804307"/>
              <a:gd name="connsiteY3" fmla="*/ 111007 h 1490021"/>
              <a:gd name="connsiteX4" fmla="*/ 2362612 w 4804307"/>
              <a:gd name="connsiteY4" fmla="*/ 2267 h 1490021"/>
              <a:gd name="connsiteX5" fmla="*/ 3064476 w 4804307"/>
              <a:gd name="connsiteY5" fmla="*/ 81350 h 1490021"/>
              <a:gd name="connsiteX6" fmla="*/ 4043131 w 4804307"/>
              <a:gd name="connsiteY6" fmla="*/ 536079 h 1490021"/>
              <a:gd name="connsiteX7" fmla="*/ 4660969 w 4804307"/>
              <a:gd name="connsiteY7" fmla="*/ 1213229 h 1490021"/>
              <a:gd name="connsiteX8" fmla="*/ 4804307 w 4804307"/>
              <a:gd name="connsiteY8" fmla="*/ 1435651 h 1490021"/>
              <a:gd name="connsiteX0" fmla="*/ 0 w 4804307"/>
              <a:gd name="connsiteY0" fmla="*/ 1489105 h 1489105"/>
              <a:gd name="connsiteX1" fmla="*/ 345989 w 4804307"/>
              <a:gd name="connsiteY1" fmla="*/ 930579 h 1489105"/>
              <a:gd name="connsiteX2" fmla="*/ 741405 w 4804307"/>
              <a:gd name="connsiteY2" fmla="*/ 559877 h 1489105"/>
              <a:gd name="connsiteX3" fmla="*/ 1685461 w 4804307"/>
              <a:gd name="connsiteY3" fmla="*/ 110091 h 1489105"/>
              <a:gd name="connsiteX4" fmla="*/ 2362612 w 4804307"/>
              <a:gd name="connsiteY4" fmla="*/ 1351 h 1489105"/>
              <a:gd name="connsiteX5" fmla="*/ 3064476 w 4804307"/>
              <a:gd name="connsiteY5" fmla="*/ 80434 h 1489105"/>
              <a:gd name="connsiteX6" fmla="*/ 4043131 w 4804307"/>
              <a:gd name="connsiteY6" fmla="*/ 535163 h 1489105"/>
              <a:gd name="connsiteX7" fmla="*/ 4660969 w 4804307"/>
              <a:gd name="connsiteY7" fmla="*/ 1212313 h 1489105"/>
              <a:gd name="connsiteX8" fmla="*/ 4804307 w 4804307"/>
              <a:gd name="connsiteY8" fmla="*/ 1434735 h 1489105"/>
              <a:gd name="connsiteX0" fmla="*/ 0 w 4804307"/>
              <a:gd name="connsiteY0" fmla="*/ 1490021 h 1490021"/>
              <a:gd name="connsiteX1" fmla="*/ 345989 w 4804307"/>
              <a:gd name="connsiteY1" fmla="*/ 931495 h 1490021"/>
              <a:gd name="connsiteX2" fmla="*/ 741405 w 4804307"/>
              <a:gd name="connsiteY2" fmla="*/ 560793 h 1490021"/>
              <a:gd name="connsiteX3" fmla="*/ 1685461 w 4804307"/>
              <a:gd name="connsiteY3" fmla="*/ 111007 h 1490021"/>
              <a:gd name="connsiteX4" fmla="*/ 2362612 w 4804307"/>
              <a:gd name="connsiteY4" fmla="*/ 2267 h 1490021"/>
              <a:gd name="connsiteX5" fmla="*/ 3064476 w 4804307"/>
              <a:gd name="connsiteY5" fmla="*/ 81350 h 1490021"/>
              <a:gd name="connsiteX6" fmla="*/ 4057959 w 4804307"/>
              <a:gd name="connsiteY6" fmla="*/ 536079 h 1490021"/>
              <a:gd name="connsiteX7" fmla="*/ 4660969 w 4804307"/>
              <a:gd name="connsiteY7" fmla="*/ 1213229 h 1490021"/>
              <a:gd name="connsiteX8" fmla="*/ 4804307 w 4804307"/>
              <a:gd name="connsiteY8" fmla="*/ 1435651 h 1490021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660969 w 4804307"/>
              <a:gd name="connsiteY7" fmla="*/ 121333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660969 w 4804307"/>
              <a:gd name="connsiteY7" fmla="*/ 121333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660969 w 4804307"/>
              <a:gd name="connsiteY7" fmla="*/ 121333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96714 w 4804307"/>
              <a:gd name="connsiteY7" fmla="*/ 1114477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76943 w 4804307"/>
              <a:gd name="connsiteY7" fmla="*/ 108482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76943 w 4804307"/>
              <a:gd name="connsiteY7" fmla="*/ 1084821 h 1490123"/>
              <a:gd name="connsiteX8" fmla="*/ 4804307 w 4804307"/>
              <a:gd name="connsiteY8" fmla="*/ 1435753 h 1490123"/>
              <a:gd name="connsiteX0" fmla="*/ 0 w 4804307"/>
              <a:gd name="connsiteY0" fmla="*/ 1490123 h 1490123"/>
              <a:gd name="connsiteX1" fmla="*/ 345989 w 4804307"/>
              <a:gd name="connsiteY1" fmla="*/ 931597 h 1490123"/>
              <a:gd name="connsiteX2" fmla="*/ 741405 w 4804307"/>
              <a:gd name="connsiteY2" fmla="*/ 560895 h 1490123"/>
              <a:gd name="connsiteX3" fmla="*/ 1685461 w 4804307"/>
              <a:gd name="connsiteY3" fmla="*/ 111109 h 1490123"/>
              <a:gd name="connsiteX4" fmla="*/ 2362612 w 4804307"/>
              <a:gd name="connsiteY4" fmla="*/ 2369 h 1490123"/>
              <a:gd name="connsiteX5" fmla="*/ 3064476 w 4804307"/>
              <a:gd name="connsiteY5" fmla="*/ 81452 h 1490123"/>
              <a:gd name="connsiteX6" fmla="*/ 4038188 w 4804307"/>
              <a:gd name="connsiteY6" fmla="*/ 541124 h 1490123"/>
              <a:gd name="connsiteX7" fmla="*/ 4581886 w 4804307"/>
              <a:gd name="connsiteY7" fmla="*/ 1069993 h 1490123"/>
              <a:gd name="connsiteX8" fmla="*/ 4804307 w 4804307"/>
              <a:gd name="connsiteY8" fmla="*/ 1435753 h 149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4307" h="1490123">
                <a:moveTo>
                  <a:pt x="0" y="1490123"/>
                </a:moveTo>
                <a:cubicBezTo>
                  <a:pt x="66727" y="1283353"/>
                  <a:pt x="202650" y="1086469"/>
                  <a:pt x="345989" y="931597"/>
                </a:cubicBezTo>
                <a:cubicBezTo>
                  <a:pt x="489328" y="776725"/>
                  <a:pt x="458849" y="786612"/>
                  <a:pt x="741405" y="560895"/>
                </a:cubicBezTo>
                <a:cubicBezTo>
                  <a:pt x="1023961" y="335178"/>
                  <a:pt x="1415260" y="204197"/>
                  <a:pt x="1685461" y="111109"/>
                </a:cubicBezTo>
                <a:cubicBezTo>
                  <a:pt x="1955662" y="18021"/>
                  <a:pt x="2147604" y="7311"/>
                  <a:pt x="2362612" y="2369"/>
                </a:cubicBezTo>
                <a:cubicBezTo>
                  <a:pt x="2577620" y="-2573"/>
                  <a:pt x="2785213" y="-8340"/>
                  <a:pt x="3064476" y="81452"/>
                </a:cubicBezTo>
                <a:cubicBezTo>
                  <a:pt x="3343739" y="171244"/>
                  <a:pt x="3785286" y="376367"/>
                  <a:pt x="4038188" y="541124"/>
                </a:cubicBezTo>
                <a:cubicBezTo>
                  <a:pt x="4291090" y="705881"/>
                  <a:pt x="4455023" y="920064"/>
                  <a:pt x="4581886" y="1069993"/>
                </a:cubicBezTo>
                <a:cubicBezTo>
                  <a:pt x="4693921" y="1229807"/>
                  <a:pt x="4804307" y="1435753"/>
                  <a:pt x="4804307" y="1435753"/>
                </a:cubicBezTo>
              </a:path>
            </a:pathLst>
          </a:cu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6571CE-DB0E-675D-B4E1-62B2D5AEAA39}"/>
              </a:ext>
            </a:extLst>
          </p:cNvPr>
          <p:cNvSpPr/>
          <p:nvPr/>
        </p:nvSpPr>
        <p:spPr>
          <a:xfrm>
            <a:off x="7877913" y="4440764"/>
            <a:ext cx="1398785" cy="2016621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B5A12-24EA-84F5-9573-73F7D2F9D096}"/>
              </a:ext>
            </a:extLst>
          </p:cNvPr>
          <p:cNvSpPr/>
          <p:nvPr/>
        </p:nvSpPr>
        <p:spPr>
          <a:xfrm>
            <a:off x="7875441" y="3747024"/>
            <a:ext cx="1398785" cy="1387477"/>
          </a:xfrm>
          <a:prstGeom prst="ellips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AE910E-555B-CFC7-4E1E-529EE8461733}"/>
              </a:ext>
            </a:extLst>
          </p:cNvPr>
          <p:cNvCxnSpPr/>
          <p:nvPr/>
        </p:nvCxnSpPr>
        <p:spPr>
          <a:xfrm>
            <a:off x="8283215" y="6274507"/>
            <a:ext cx="617838" cy="0"/>
          </a:xfrm>
          <a:prstGeom prst="lin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EF8E16E-2266-E5FA-9AF0-6087A3DFB650}"/>
              </a:ext>
            </a:extLst>
          </p:cNvPr>
          <p:cNvSpPr/>
          <p:nvPr/>
        </p:nvSpPr>
        <p:spPr>
          <a:xfrm>
            <a:off x="8454245" y="5999399"/>
            <a:ext cx="276225" cy="275107"/>
          </a:xfrm>
          <a:prstGeom prst="ellipse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A7DA0F-B205-503C-381F-38CA2B39E921}"/>
              </a:ext>
            </a:extLst>
          </p:cNvPr>
          <p:cNvSpPr txBox="1"/>
          <p:nvPr/>
        </p:nvSpPr>
        <p:spPr>
          <a:xfrm>
            <a:off x="8274558" y="4064324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40010F-587E-5DF7-4A62-ED3459C27B10}"/>
              </a:ext>
            </a:extLst>
          </p:cNvPr>
          <p:cNvSpPr txBox="1"/>
          <p:nvPr/>
        </p:nvSpPr>
        <p:spPr>
          <a:xfrm>
            <a:off x="8393053" y="4134089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8A02EF-E9E9-E53C-E663-BE23B6A1FD9B}"/>
              </a:ext>
            </a:extLst>
          </p:cNvPr>
          <p:cNvSpPr txBox="1"/>
          <p:nvPr/>
        </p:nvSpPr>
        <p:spPr>
          <a:xfrm>
            <a:off x="8493480" y="4039009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9C2415-A62F-C0D6-F2DB-53C1F5A60568}"/>
              </a:ext>
            </a:extLst>
          </p:cNvPr>
          <p:cNvSpPr txBox="1"/>
          <p:nvPr/>
        </p:nvSpPr>
        <p:spPr>
          <a:xfrm>
            <a:off x="8542251" y="4169092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545D28-A6A8-6AF8-D92A-29E2D943E207}"/>
                  </a:ext>
                </a:extLst>
              </p:cNvPr>
              <p:cNvSpPr txBox="1"/>
              <p:nvPr/>
            </p:nvSpPr>
            <p:spPr>
              <a:xfrm>
                <a:off x="435981" y="1106627"/>
                <a:ext cx="15748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545D28-A6A8-6AF8-D92A-29E2D943E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81" y="1106627"/>
                <a:ext cx="157487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306FDE-5370-6F91-5CA5-24B07613F03C}"/>
                  </a:ext>
                </a:extLst>
              </p:cNvPr>
              <p:cNvSpPr txBox="1"/>
              <p:nvPr/>
            </p:nvSpPr>
            <p:spPr>
              <a:xfrm>
                <a:off x="1720304" y="1106627"/>
                <a:ext cx="4775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306FDE-5370-6F91-5CA5-24B07613F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04" y="1106627"/>
                <a:ext cx="47751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23D312-6B65-31AE-5918-7F05C5E0C306}"/>
                  </a:ext>
                </a:extLst>
              </p:cNvPr>
              <p:cNvSpPr txBox="1"/>
              <p:nvPr/>
            </p:nvSpPr>
            <p:spPr>
              <a:xfrm>
                <a:off x="3337075" y="2583593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23D312-6B65-31AE-5918-7F05C5E0C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075" y="2583593"/>
                <a:ext cx="294953" cy="215444"/>
              </a:xfrm>
              <a:prstGeom prst="rect">
                <a:avLst/>
              </a:prstGeom>
              <a:blipFill>
                <a:blip r:embed="rId8"/>
                <a:stretch>
                  <a:fillRect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8A865B-8328-D84D-D79B-37C7C69A3B3D}"/>
                  </a:ext>
                </a:extLst>
              </p:cNvPr>
              <p:cNvSpPr txBox="1"/>
              <p:nvPr/>
            </p:nvSpPr>
            <p:spPr>
              <a:xfrm>
                <a:off x="2034670" y="1152793"/>
                <a:ext cx="6347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.91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8A865B-8328-D84D-D79B-37C7C69A3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670" y="1152793"/>
                <a:ext cx="63478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4B2A22-AA30-80B7-6381-00C29EC29D08}"/>
                  </a:ext>
                </a:extLst>
              </p:cNvPr>
              <p:cNvSpPr txBox="1"/>
              <p:nvPr/>
            </p:nvSpPr>
            <p:spPr>
              <a:xfrm>
                <a:off x="2140467" y="1152792"/>
                <a:ext cx="4231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4B2A22-AA30-80B7-6381-00C29EC2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467" y="1152792"/>
                <a:ext cx="423193" cy="307777"/>
              </a:xfrm>
              <a:prstGeom prst="rect">
                <a:avLst/>
              </a:prstGeom>
              <a:blipFill>
                <a:blip r:embed="rId10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F4787C-B55B-3BDB-5921-8E9067096B5B}"/>
                  </a:ext>
                </a:extLst>
              </p:cNvPr>
              <p:cNvSpPr txBox="1"/>
              <p:nvPr/>
            </p:nvSpPr>
            <p:spPr>
              <a:xfrm>
                <a:off x="2538295" y="1152792"/>
                <a:ext cx="6347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.91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F4787C-B55B-3BDB-5921-8E9067096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95" y="1152792"/>
                <a:ext cx="63478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0433D9-9B4E-7BAB-6CA2-D25ADBC91301}"/>
                  </a:ext>
                </a:extLst>
              </p:cNvPr>
              <p:cNvSpPr txBox="1"/>
              <p:nvPr/>
            </p:nvSpPr>
            <p:spPr>
              <a:xfrm>
                <a:off x="2644092" y="1152791"/>
                <a:ext cx="4231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0433D9-9B4E-7BAB-6CA2-D25ADBC91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92" y="1152791"/>
                <a:ext cx="423193" cy="307777"/>
              </a:xfrm>
              <a:prstGeom prst="rect">
                <a:avLst/>
              </a:prstGeom>
              <a:blipFill>
                <a:blip r:embed="rId12"/>
                <a:stretch>
                  <a:fillRect r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0E4E99-1B7B-EE22-1E6C-E1E020629A1A}"/>
                  </a:ext>
                </a:extLst>
              </p:cNvPr>
              <p:cNvSpPr txBox="1"/>
              <p:nvPr/>
            </p:nvSpPr>
            <p:spPr>
              <a:xfrm>
                <a:off x="2887003" y="2585395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0E4E99-1B7B-EE22-1E6C-E1E02062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03" y="2585395"/>
                <a:ext cx="294953" cy="215444"/>
              </a:xfrm>
              <a:prstGeom prst="rect">
                <a:avLst/>
              </a:prstGeom>
              <a:blipFill>
                <a:blip r:embed="rId13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91C13CA-D4DD-14D4-33D1-A208155EB238}"/>
                  </a:ext>
                </a:extLst>
              </p:cNvPr>
              <p:cNvSpPr txBox="1"/>
              <p:nvPr/>
            </p:nvSpPr>
            <p:spPr>
              <a:xfrm>
                <a:off x="2714163" y="2571671"/>
                <a:ext cx="9103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91C13CA-D4DD-14D4-33D1-A208155EB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63" y="2571671"/>
                <a:ext cx="910314" cy="215444"/>
              </a:xfrm>
              <a:prstGeom prst="rect">
                <a:avLst/>
              </a:prstGeom>
              <a:blipFill>
                <a:blip r:embed="rId14"/>
                <a:stretch>
                  <a:fillRect l="-1333" r="-333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505E77A-D779-0568-98CD-94BF71AD993E}"/>
                  </a:ext>
                </a:extLst>
              </p:cNvPr>
              <p:cNvSpPr txBox="1"/>
              <p:nvPr/>
            </p:nvSpPr>
            <p:spPr>
              <a:xfrm>
                <a:off x="2226643" y="2417974"/>
                <a:ext cx="491545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505E77A-D779-0568-98CD-94BF71AD9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643" y="2417974"/>
                <a:ext cx="491545" cy="522835"/>
              </a:xfrm>
              <a:prstGeom prst="rect">
                <a:avLst/>
              </a:prstGeom>
              <a:blipFill>
                <a:blip r:embed="rId15"/>
                <a:stretch>
                  <a:fillRect l="-130864" t="-147059" r="-140741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8C0BC60-CF04-9BF1-D5E2-997E4A28A8D4}"/>
              </a:ext>
            </a:extLst>
          </p:cNvPr>
          <p:cNvSpPr txBox="1"/>
          <p:nvPr/>
        </p:nvSpPr>
        <p:spPr>
          <a:xfrm>
            <a:off x="2038219" y="2050628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1st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5A74D5-F074-D38B-2AF6-C570D6AE3D74}"/>
                  </a:ext>
                </a:extLst>
              </p:cNvPr>
              <p:cNvSpPr txBox="1"/>
              <p:nvPr/>
            </p:nvSpPr>
            <p:spPr>
              <a:xfrm>
                <a:off x="3574842" y="2525504"/>
                <a:ext cx="4806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5A74D5-F074-D38B-2AF6-C570D6AE3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842" y="2525504"/>
                <a:ext cx="480677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504F35-D89B-3C45-350B-271F0B47D58D}"/>
              </a:ext>
            </a:extLst>
          </p:cNvPr>
          <p:cNvCxnSpPr>
            <a:cxnSpLocks/>
          </p:cNvCxnSpPr>
          <p:nvPr/>
        </p:nvCxnSpPr>
        <p:spPr>
          <a:xfrm>
            <a:off x="2050422" y="2358394"/>
            <a:ext cx="2951031" cy="19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AF5326B-B1F1-A24D-F6C2-BF2C6D9A6AF5}"/>
                  </a:ext>
                </a:extLst>
              </p:cNvPr>
              <p:cNvSpPr txBox="1"/>
              <p:nvPr/>
            </p:nvSpPr>
            <p:spPr>
              <a:xfrm>
                <a:off x="2711391" y="3794947"/>
                <a:ext cx="993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91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91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AF5326B-B1F1-A24D-F6C2-BF2C6D9A6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391" y="3794947"/>
                <a:ext cx="993926" cy="215444"/>
              </a:xfrm>
              <a:prstGeom prst="rect">
                <a:avLst/>
              </a:prstGeom>
              <a:blipFill>
                <a:blip r:embed="rId17"/>
                <a:stretch>
                  <a:fillRect l="-184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E483B57B-35CB-83B1-DFBB-222F90519759}"/>
              </a:ext>
            </a:extLst>
          </p:cNvPr>
          <p:cNvSpPr txBox="1"/>
          <p:nvPr/>
        </p:nvSpPr>
        <p:spPr>
          <a:xfrm>
            <a:off x="2047333" y="3275899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2nd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4E737D0-2EFB-2E34-D653-A3084C84BF81}"/>
                  </a:ext>
                </a:extLst>
              </p:cNvPr>
              <p:cNvSpPr txBox="1"/>
              <p:nvPr/>
            </p:nvSpPr>
            <p:spPr>
              <a:xfrm>
                <a:off x="3769869" y="4424645"/>
                <a:ext cx="4806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4E737D0-2EFB-2E34-D653-A3084C84B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869" y="4424645"/>
                <a:ext cx="480677" cy="307777"/>
              </a:xfrm>
              <a:prstGeom prst="rect">
                <a:avLst/>
              </a:prstGeom>
              <a:blipFill>
                <a:blip r:embed="rId18"/>
                <a:stretch>
                  <a:fillRect r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F9BC0-AD68-63D1-4310-30006F352510}"/>
              </a:ext>
            </a:extLst>
          </p:cNvPr>
          <p:cNvCxnSpPr>
            <a:cxnSpLocks/>
          </p:cNvCxnSpPr>
          <p:nvPr/>
        </p:nvCxnSpPr>
        <p:spPr>
          <a:xfrm>
            <a:off x="2059536" y="3583665"/>
            <a:ext cx="2951031" cy="19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A191D19-D48B-A113-041C-5D24B92AB56F}"/>
                  </a:ext>
                </a:extLst>
              </p:cNvPr>
              <p:cNvSpPr txBox="1"/>
              <p:nvPr/>
            </p:nvSpPr>
            <p:spPr>
              <a:xfrm>
                <a:off x="2895533" y="4026367"/>
                <a:ext cx="9440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91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09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A191D19-D48B-A113-041C-5D24B92A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33" y="4026367"/>
                <a:ext cx="944041" cy="215444"/>
              </a:xfrm>
              <a:prstGeom prst="rect">
                <a:avLst/>
              </a:prstGeom>
              <a:blipFill>
                <a:blip r:embed="rId19"/>
                <a:stretch>
                  <a:fillRect l="-387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520211-26B8-1FAB-73C8-4BB0980115DF}"/>
                  </a:ext>
                </a:extLst>
              </p:cNvPr>
              <p:cNvSpPr txBox="1"/>
              <p:nvPr/>
            </p:nvSpPr>
            <p:spPr>
              <a:xfrm>
                <a:off x="2907686" y="4246994"/>
                <a:ext cx="9440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09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91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520211-26B8-1FAB-73C8-4BB098011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86" y="4246994"/>
                <a:ext cx="944041" cy="215444"/>
              </a:xfrm>
              <a:prstGeom prst="rect">
                <a:avLst/>
              </a:prstGeom>
              <a:blipFill>
                <a:blip r:embed="rId20"/>
                <a:stretch>
                  <a:fillRect l="-38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3729436-2CCD-8723-0457-6E8CE64725A3}"/>
                  </a:ext>
                </a:extLst>
              </p:cNvPr>
              <p:cNvSpPr txBox="1"/>
              <p:nvPr/>
            </p:nvSpPr>
            <p:spPr>
              <a:xfrm>
                <a:off x="2907686" y="4470812"/>
                <a:ext cx="9440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09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09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3729436-2CCD-8723-0457-6E8CE6472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86" y="4470812"/>
                <a:ext cx="944041" cy="215444"/>
              </a:xfrm>
              <a:prstGeom prst="rect">
                <a:avLst/>
              </a:prstGeom>
              <a:blipFill>
                <a:blip r:embed="rId21"/>
                <a:stretch>
                  <a:fillRect l="-387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CC45C4C0-1406-6BEC-01E7-D94878905638}"/>
              </a:ext>
            </a:extLst>
          </p:cNvPr>
          <p:cNvSpPr txBox="1"/>
          <p:nvPr/>
        </p:nvSpPr>
        <p:spPr>
          <a:xfrm>
            <a:off x="550446" y="3926687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E2BBF1A-DBA8-06C3-6CC4-DE580EABA7A0}"/>
              </a:ext>
            </a:extLst>
          </p:cNvPr>
          <p:cNvSpPr txBox="1"/>
          <p:nvPr/>
        </p:nvSpPr>
        <p:spPr>
          <a:xfrm>
            <a:off x="550157" y="4374717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A4AE1C4-E771-8E9F-19E9-E38BAA9E421D}"/>
              </a:ext>
            </a:extLst>
          </p:cNvPr>
          <p:cNvCxnSpPr>
            <a:cxnSpLocks/>
          </p:cNvCxnSpPr>
          <p:nvPr/>
        </p:nvCxnSpPr>
        <p:spPr>
          <a:xfrm flipV="1">
            <a:off x="311367" y="4258989"/>
            <a:ext cx="256302" cy="11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D66A7C4-6339-7ED8-9682-1561A6E2A159}"/>
              </a:ext>
            </a:extLst>
          </p:cNvPr>
          <p:cNvCxnSpPr>
            <a:cxnSpLocks/>
          </p:cNvCxnSpPr>
          <p:nvPr/>
        </p:nvCxnSpPr>
        <p:spPr>
          <a:xfrm>
            <a:off x="311367" y="4501928"/>
            <a:ext cx="254346" cy="15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9EB7472-7A7F-F692-7B55-CA52BC34C684}"/>
                  </a:ext>
                </a:extLst>
              </p:cNvPr>
              <p:cNvSpPr txBox="1"/>
              <p:nvPr/>
            </p:nvSpPr>
            <p:spPr>
              <a:xfrm>
                <a:off x="581006" y="4799322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9EB7472-7A7F-F692-7B55-CA52BC34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06" y="4799322"/>
                <a:ext cx="294953" cy="215444"/>
              </a:xfrm>
              <a:prstGeom prst="rect">
                <a:avLst/>
              </a:prstGeom>
              <a:blipFill>
                <a:blip r:embed="rId22"/>
                <a:stretch>
                  <a:fillRect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5856917-6DAE-5B7A-563A-4B7C48C14483}"/>
              </a:ext>
            </a:extLst>
          </p:cNvPr>
          <p:cNvCxnSpPr>
            <a:cxnSpLocks/>
          </p:cNvCxnSpPr>
          <p:nvPr/>
        </p:nvCxnSpPr>
        <p:spPr>
          <a:xfrm>
            <a:off x="718864" y="2492814"/>
            <a:ext cx="0" cy="1203470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EF5119D-1096-4307-DA65-421117A1F166}"/>
              </a:ext>
            </a:extLst>
          </p:cNvPr>
          <p:cNvSpPr txBox="1"/>
          <p:nvPr/>
        </p:nvSpPr>
        <p:spPr>
          <a:xfrm>
            <a:off x="495085" y="213344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1st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2B71F01-3A0B-557E-2C14-90CA279836B0}"/>
                  </a:ext>
                </a:extLst>
              </p:cNvPr>
              <p:cNvSpPr txBox="1"/>
              <p:nvPr/>
            </p:nvSpPr>
            <p:spPr>
              <a:xfrm>
                <a:off x="568119" y="3874269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2B71F01-3A0B-557E-2C14-90CA27983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9" y="3874269"/>
                <a:ext cx="294953" cy="215444"/>
              </a:xfrm>
              <a:prstGeom prst="rect">
                <a:avLst/>
              </a:prstGeom>
              <a:blipFill>
                <a:blip r:embed="rId13"/>
                <a:stretch>
                  <a:fillRect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DD3F420A-50D5-1CC1-D808-1741CBA00164}"/>
              </a:ext>
            </a:extLst>
          </p:cNvPr>
          <p:cNvSpPr txBox="1"/>
          <p:nvPr/>
        </p:nvSpPr>
        <p:spPr>
          <a:xfrm>
            <a:off x="1338062" y="3425183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F4EAB0-D4B0-86EE-6A2D-373C06A56F48}"/>
              </a:ext>
            </a:extLst>
          </p:cNvPr>
          <p:cNvSpPr txBox="1"/>
          <p:nvPr/>
        </p:nvSpPr>
        <p:spPr>
          <a:xfrm>
            <a:off x="1337773" y="3873213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9043762-6D0B-13B0-043A-98440F62B1BD}"/>
              </a:ext>
            </a:extLst>
          </p:cNvPr>
          <p:cNvCxnSpPr>
            <a:cxnSpLocks/>
          </p:cNvCxnSpPr>
          <p:nvPr/>
        </p:nvCxnSpPr>
        <p:spPr>
          <a:xfrm flipV="1">
            <a:off x="925498" y="3757485"/>
            <a:ext cx="429787" cy="30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D227E2-066A-50EF-0B6C-F753BCF9C33C}"/>
              </a:ext>
            </a:extLst>
          </p:cNvPr>
          <p:cNvCxnSpPr>
            <a:cxnSpLocks/>
          </p:cNvCxnSpPr>
          <p:nvPr/>
        </p:nvCxnSpPr>
        <p:spPr>
          <a:xfrm flipV="1">
            <a:off x="915338" y="4153636"/>
            <a:ext cx="437991" cy="5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1523F52-D124-307D-4959-FF1A9D0F1AC1}"/>
                  </a:ext>
                </a:extLst>
              </p:cNvPr>
              <p:cNvSpPr txBox="1"/>
              <p:nvPr/>
            </p:nvSpPr>
            <p:spPr>
              <a:xfrm>
                <a:off x="1368622" y="4297818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1523F52-D124-307D-4959-FF1A9D0F1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22" y="4297818"/>
                <a:ext cx="294953" cy="215444"/>
              </a:xfrm>
              <a:prstGeom prst="rect">
                <a:avLst/>
              </a:prstGeom>
              <a:blipFill>
                <a:blip r:embed="rId8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BF475C-69CA-4E7D-709C-FC006DD05A27}"/>
              </a:ext>
            </a:extLst>
          </p:cNvPr>
          <p:cNvCxnSpPr>
            <a:cxnSpLocks/>
          </p:cNvCxnSpPr>
          <p:nvPr/>
        </p:nvCxnSpPr>
        <p:spPr>
          <a:xfrm>
            <a:off x="1506480" y="2492814"/>
            <a:ext cx="0" cy="701966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A8E9D69-B807-9A57-A1DD-041DF22241C4}"/>
              </a:ext>
            </a:extLst>
          </p:cNvPr>
          <p:cNvSpPr txBox="1"/>
          <p:nvPr/>
        </p:nvSpPr>
        <p:spPr>
          <a:xfrm>
            <a:off x="1292319" y="212829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2nd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457C3BD-047F-96E9-7245-4C646371339D}"/>
                  </a:ext>
                </a:extLst>
              </p:cNvPr>
              <p:cNvSpPr txBox="1"/>
              <p:nvPr/>
            </p:nvSpPr>
            <p:spPr>
              <a:xfrm>
                <a:off x="1355735" y="3372765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457C3BD-047F-96E9-7245-4C6463713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735" y="3372765"/>
                <a:ext cx="294953" cy="215444"/>
              </a:xfrm>
              <a:prstGeom prst="rect">
                <a:avLst/>
              </a:prstGeom>
              <a:blipFill>
                <a:blip r:embed="rId23"/>
                <a:stretch>
                  <a:fillRect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6CC25EA5-F1C0-7FF7-5A1B-C0D4873172B2}"/>
              </a:ext>
            </a:extLst>
          </p:cNvPr>
          <p:cNvSpPr txBox="1"/>
          <p:nvPr/>
        </p:nvSpPr>
        <p:spPr>
          <a:xfrm>
            <a:off x="1343884" y="4653956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AEFC4B2-9016-BC51-9C8F-C2ACF4EEC2F8}"/>
              </a:ext>
            </a:extLst>
          </p:cNvPr>
          <p:cNvSpPr txBox="1"/>
          <p:nvPr/>
        </p:nvSpPr>
        <p:spPr>
          <a:xfrm>
            <a:off x="1343595" y="5101986"/>
            <a:ext cx="33741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3E63EE6-6993-B68F-5AD2-044A3190C500}"/>
              </a:ext>
            </a:extLst>
          </p:cNvPr>
          <p:cNvCxnSpPr>
            <a:cxnSpLocks/>
          </p:cNvCxnSpPr>
          <p:nvPr/>
        </p:nvCxnSpPr>
        <p:spPr>
          <a:xfrm>
            <a:off x="900098" y="4703712"/>
            <a:ext cx="42672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C42181-8F3E-A72E-E815-F24FE7BCA732}"/>
              </a:ext>
            </a:extLst>
          </p:cNvPr>
          <p:cNvCxnSpPr>
            <a:cxnSpLocks/>
          </p:cNvCxnSpPr>
          <p:nvPr/>
        </p:nvCxnSpPr>
        <p:spPr>
          <a:xfrm>
            <a:off x="945818" y="4886592"/>
            <a:ext cx="413333" cy="49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F2E6D80-430B-EF77-9055-0D8FDE9DD664}"/>
                  </a:ext>
                </a:extLst>
              </p:cNvPr>
              <p:cNvSpPr txBox="1"/>
              <p:nvPr/>
            </p:nvSpPr>
            <p:spPr>
              <a:xfrm>
                <a:off x="1374444" y="5526591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F2E6D80-430B-EF77-9055-0D8FDE9DD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44" y="5526591"/>
                <a:ext cx="294953" cy="215444"/>
              </a:xfrm>
              <a:prstGeom prst="rect">
                <a:avLst/>
              </a:prstGeom>
              <a:blipFill>
                <a:blip r:embed="rId8"/>
                <a:stretch>
                  <a:fillRect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C5AB77-C47B-8DC7-AEA9-4986DD166056}"/>
                  </a:ext>
                </a:extLst>
              </p:cNvPr>
              <p:cNvSpPr txBox="1"/>
              <p:nvPr/>
            </p:nvSpPr>
            <p:spPr>
              <a:xfrm>
                <a:off x="1361557" y="4601538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C5AB77-C47B-8DC7-AEA9-4986DD166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57" y="4601538"/>
                <a:ext cx="294953" cy="215444"/>
              </a:xfrm>
              <a:prstGeom prst="rect">
                <a:avLst/>
              </a:prstGeom>
              <a:blipFill>
                <a:blip r:embed="rId13"/>
                <a:stretch>
                  <a:fillRect r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3101EC47-3D3D-EBAD-DDE1-5AD99B870AD4}"/>
              </a:ext>
            </a:extLst>
          </p:cNvPr>
          <p:cNvSpPr/>
          <p:nvPr/>
        </p:nvSpPr>
        <p:spPr>
          <a:xfrm>
            <a:off x="1264538" y="2060893"/>
            <a:ext cx="519186" cy="3882451"/>
          </a:xfrm>
          <a:prstGeom prst="roundRect">
            <a:avLst/>
          </a:prstGeom>
          <a:noFill/>
          <a:ln w="9525"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20E35FE-ADD6-45E9-364C-88DC7D398ADE}"/>
                  </a:ext>
                </a:extLst>
              </p:cNvPr>
              <p:cNvSpPr txBox="1"/>
              <p:nvPr/>
            </p:nvSpPr>
            <p:spPr>
              <a:xfrm>
                <a:off x="565647" y="3874714"/>
                <a:ext cx="2949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.91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20E35FE-ADD6-45E9-364C-88DC7D398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7" y="3874714"/>
                <a:ext cx="294953" cy="215444"/>
              </a:xfrm>
              <a:prstGeom prst="rect">
                <a:avLst/>
              </a:prstGeom>
              <a:blipFill>
                <a:blip r:embed="rId13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682280-2FD6-D014-E371-F787900FEA58}"/>
                  </a:ext>
                </a:extLst>
              </p:cNvPr>
              <p:cNvSpPr txBox="1"/>
              <p:nvPr/>
            </p:nvSpPr>
            <p:spPr>
              <a:xfrm>
                <a:off x="1040262" y="5941445"/>
                <a:ext cx="626133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682280-2FD6-D014-E371-F787900F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62" y="5941445"/>
                <a:ext cx="626133" cy="522835"/>
              </a:xfrm>
              <a:prstGeom prst="rect">
                <a:avLst/>
              </a:prstGeom>
              <a:blipFill>
                <a:blip r:embed="rId24"/>
                <a:stretch>
                  <a:fillRect l="-83333" t="-147059" r="-134314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B0476F8-8EDD-6042-2CDA-D9E213B7F555}"/>
                  </a:ext>
                </a:extLst>
              </p:cNvPr>
              <p:cNvSpPr txBox="1"/>
              <p:nvPr/>
            </p:nvSpPr>
            <p:spPr>
              <a:xfrm>
                <a:off x="1581260" y="6049923"/>
                <a:ext cx="4806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 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B0476F8-8EDD-6042-2CDA-D9E213B7F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60" y="6049923"/>
                <a:ext cx="480677" cy="307777"/>
              </a:xfrm>
              <a:prstGeom prst="rect">
                <a:avLst/>
              </a:prstGeom>
              <a:blipFill>
                <a:blip r:embed="rId25"/>
                <a:stretch>
                  <a:fillRect r="-2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061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2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1CA590-6900-3161-3E14-6B09A2F72F56}"/>
              </a:ext>
            </a:extLst>
          </p:cNvPr>
          <p:cNvSpPr txBox="1"/>
          <p:nvPr/>
        </p:nvSpPr>
        <p:spPr>
          <a:xfrm>
            <a:off x="3167776" y="2442307"/>
            <a:ext cx="208069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Euclid" panose="02020503060505020303" pitchFamily="18" charset="0"/>
              </a:rPr>
              <a:t>Stephen Curry </a:t>
            </a:r>
          </a:p>
        </p:txBody>
      </p:sp>
      <p:pic>
        <p:nvPicPr>
          <p:cNvPr id="1030" name="Picture 6" descr="Shooting star: Stephen Curry makes 105 straight threes post practice">
            <a:extLst>
              <a:ext uri="{FF2B5EF4-FFF2-40B4-BE49-F238E27FC236}">
                <a16:creationId xmlns:a16="http://schemas.microsoft.com/office/drawing/2014/main" id="{8FC29ADE-497D-AE9A-9A03-05933891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01" y="3170870"/>
            <a:ext cx="3847678" cy="211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haq explains why he was so bad at free throws">
            <a:extLst>
              <a:ext uri="{FF2B5EF4-FFF2-40B4-BE49-F238E27FC236}">
                <a16:creationId xmlns:a16="http://schemas.microsoft.com/office/drawing/2014/main" id="{38C94BA7-D9DB-1F84-40D9-8C1170BE0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28" y="3063958"/>
            <a:ext cx="3705225" cy="222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802D37-2348-6713-E723-CD7CE5573E5A}"/>
              </a:ext>
            </a:extLst>
          </p:cNvPr>
          <p:cNvSpPr txBox="1"/>
          <p:nvPr/>
        </p:nvSpPr>
        <p:spPr>
          <a:xfrm>
            <a:off x="7839502" y="2442307"/>
            <a:ext cx="22538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atin typeface="Euclid" panose="02020503060505020303" pitchFamily="18" charset="0"/>
              </a:rPr>
              <a:t>Shaquille O’Neal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06F95-C73A-33FF-2886-C9159098BA91}"/>
              </a:ext>
            </a:extLst>
          </p:cNvPr>
          <p:cNvSpPr txBox="1"/>
          <p:nvPr/>
        </p:nvSpPr>
        <p:spPr>
          <a:xfrm>
            <a:off x="2955247" y="1492441"/>
            <a:ext cx="619208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Euclid" panose="02020503060505020303" pitchFamily="18" charset="0"/>
              </a:rPr>
              <a:t>Career Free-throw Percentages</a:t>
            </a:r>
          </a:p>
        </p:txBody>
      </p:sp>
    </p:spTree>
    <p:extLst>
      <p:ext uri="{BB962C8B-B14F-4D97-AF65-F5344CB8AC3E}">
        <p14:creationId xmlns:p14="http://schemas.microsoft.com/office/powerpoint/2010/main" val="61579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1CA590-6900-3161-3E14-6B09A2F72F56}"/>
              </a:ext>
            </a:extLst>
          </p:cNvPr>
          <p:cNvSpPr txBox="1"/>
          <p:nvPr/>
        </p:nvSpPr>
        <p:spPr>
          <a:xfrm>
            <a:off x="3120151" y="2194657"/>
            <a:ext cx="173284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Euclid" panose="02020503060505020303" pitchFamily="18" charset="0"/>
              </a:rPr>
              <a:t>Stephen Curry </a:t>
            </a:r>
          </a:p>
        </p:txBody>
      </p:sp>
      <p:pic>
        <p:nvPicPr>
          <p:cNvPr id="1030" name="Picture 6" descr="Shooting star: Stephen Curry makes 105 straight threes post practice">
            <a:extLst>
              <a:ext uri="{FF2B5EF4-FFF2-40B4-BE49-F238E27FC236}">
                <a16:creationId xmlns:a16="http://schemas.microsoft.com/office/drawing/2014/main" id="{8FC29ADE-497D-AE9A-9A03-05933891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29" y="2742246"/>
            <a:ext cx="3586600" cy="197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haq explains why he was so bad at free throws">
            <a:extLst>
              <a:ext uri="{FF2B5EF4-FFF2-40B4-BE49-F238E27FC236}">
                <a16:creationId xmlns:a16="http://schemas.microsoft.com/office/drawing/2014/main" id="{38C94BA7-D9DB-1F84-40D9-8C1170BE0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928" y="2663909"/>
            <a:ext cx="3418278" cy="205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802D37-2348-6713-E723-CD7CE5573E5A}"/>
              </a:ext>
            </a:extLst>
          </p:cNvPr>
          <p:cNvSpPr txBox="1"/>
          <p:nvPr/>
        </p:nvSpPr>
        <p:spPr>
          <a:xfrm>
            <a:off x="7563277" y="2194657"/>
            <a:ext cx="187551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Euclid" panose="02020503060505020303" pitchFamily="18" charset="0"/>
              </a:rPr>
              <a:t>Shaquille O’Neal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06F95-C73A-33FF-2886-C9159098BA91}"/>
              </a:ext>
            </a:extLst>
          </p:cNvPr>
          <p:cNvSpPr txBox="1"/>
          <p:nvPr/>
        </p:nvSpPr>
        <p:spPr>
          <a:xfrm>
            <a:off x="3577582" y="1276377"/>
            <a:ext cx="550311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Euclid" panose="02020503060505020303" pitchFamily="18" charset="0"/>
              </a:rPr>
              <a:t>Career Free-throw Percentages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3DC24-3409-64A1-12CF-466E13D35E4F}"/>
              </a:ext>
            </a:extLst>
          </p:cNvPr>
          <p:cNvSpPr txBox="1"/>
          <p:nvPr/>
        </p:nvSpPr>
        <p:spPr>
          <a:xfrm>
            <a:off x="3517695" y="4954688"/>
            <a:ext cx="93775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66FF66"/>
                </a:solidFill>
                <a:latin typeface="Euclid" panose="02020503060505020303" pitchFamily="18" charset="0"/>
              </a:rPr>
              <a:t>90.6%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88BC-7F84-98EF-50F8-6097206F237D}"/>
              </a:ext>
            </a:extLst>
          </p:cNvPr>
          <p:cNvSpPr txBox="1"/>
          <p:nvPr/>
        </p:nvSpPr>
        <p:spPr>
          <a:xfrm>
            <a:off x="8115683" y="4954687"/>
            <a:ext cx="93775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>
                <a:solidFill>
                  <a:srgbClr val="FF3300"/>
                </a:solidFill>
                <a:latin typeface="Euclid" panose="02020503060505020303" pitchFamily="18" charset="0"/>
              </a:rPr>
              <a:t>52.7%</a:t>
            </a:r>
          </a:p>
        </p:txBody>
      </p:sp>
    </p:spTree>
    <p:extLst>
      <p:ext uri="{BB962C8B-B14F-4D97-AF65-F5344CB8AC3E}">
        <p14:creationId xmlns:p14="http://schemas.microsoft.com/office/powerpoint/2010/main" val="2473042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1CA590-6900-3161-3E14-6B09A2F72F56}"/>
              </a:ext>
            </a:extLst>
          </p:cNvPr>
          <p:cNvSpPr txBox="1"/>
          <p:nvPr/>
        </p:nvSpPr>
        <p:spPr>
          <a:xfrm>
            <a:off x="708842" y="1053790"/>
            <a:ext cx="15581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Euclid" panose="02020503060505020303" pitchFamily="18" charset="0"/>
              </a:rPr>
              <a:t>Stephen Curry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02D37-2348-6713-E723-CD7CE5573E5A}"/>
              </a:ext>
            </a:extLst>
          </p:cNvPr>
          <p:cNvSpPr txBox="1"/>
          <p:nvPr/>
        </p:nvSpPr>
        <p:spPr>
          <a:xfrm>
            <a:off x="708842" y="1497211"/>
            <a:ext cx="16927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Euclid" panose="02020503060505020303" pitchFamily="18" charset="0"/>
              </a:rPr>
              <a:t>Shaquille O’Neal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06F95-C73A-33FF-2886-C9159098BA91}"/>
              </a:ext>
            </a:extLst>
          </p:cNvPr>
          <p:cNvSpPr txBox="1"/>
          <p:nvPr/>
        </p:nvSpPr>
        <p:spPr>
          <a:xfrm>
            <a:off x="708842" y="576736"/>
            <a:ext cx="34396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Euclid" panose="02020503060505020303" pitchFamily="18" charset="0"/>
              </a:rPr>
              <a:t>Career Free-throw Percentages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3DC24-3409-64A1-12CF-466E13D35E4F}"/>
              </a:ext>
            </a:extLst>
          </p:cNvPr>
          <p:cNvSpPr txBox="1"/>
          <p:nvPr/>
        </p:nvSpPr>
        <p:spPr>
          <a:xfrm>
            <a:off x="2584245" y="1053790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66FF66"/>
                </a:solidFill>
                <a:latin typeface="Euclid" panose="02020503060505020303" pitchFamily="18" charset="0"/>
              </a:rPr>
              <a:t>90.6%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88BC-7F84-98EF-50F8-6097206F237D}"/>
              </a:ext>
            </a:extLst>
          </p:cNvPr>
          <p:cNvSpPr txBox="1"/>
          <p:nvPr/>
        </p:nvSpPr>
        <p:spPr>
          <a:xfrm>
            <a:off x="2584244" y="1497210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Euclid" panose="02020503060505020303" pitchFamily="18" charset="0"/>
              </a:rPr>
              <a:t>52.7%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88F5FE-E5BF-5B2F-47C2-897683BF111E}"/>
              </a:ext>
            </a:extLst>
          </p:cNvPr>
          <p:cNvCxnSpPr>
            <a:cxnSpLocks/>
          </p:cNvCxnSpPr>
          <p:nvPr/>
        </p:nvCxnSpPr>
        <p:spPr>
          <a:xfrm>
            <a:off x="581025" y="884513"/>
            <a:ext cx="365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7016FB-9ADF-C195-080D-26234AF76D04}"/>
              </a:ext>
            </a:extLst>
          </p:cNvPr>
          <p:cNvSpPr txBox="1"/>
          <p:nvPr/>
        </p:nvSpPr>
        <p:spPr>
          <a:xfrm>
            <a:off x="4953000" y="3304401"/>
            <a:ext cx="272189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Euclid" panose="02020503060505020303" pitchFamily="18" charset="0"/>
              </a:rPr>
              <a:t>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506295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1CA590-6900-3161-3E14-6B09A2F72F56}"/>
              </a:ext>
            </a:extLst>
          </p:cNvPr>
          <p:cNvSpPr txBox="1"/>
          <p:nvPr/>
        </p:nvSpPr>
        <p:spPr>
          <a:xfrm>
            <a:off x="708842" y="1053790"/>
            <a:ext cx="15581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Euclid" panose="02020503060505020303" pitchFamily="18" charset="0"/>
              </a:rPr>
              <a:t>Stephen Curry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02D37-2348-6713-E723-CD7CE5573E5A}"/>
              </a:ext>
            </a:extLst>
          </p:cNvPr>
          <p:cNvSpPr txBox="1"/>
          <p:nvPr/>
        </p:nvSpPr>
        <p:spPr>
          <a:xfrm>
            <a:off x="708842" y="1497211"/>
            <a:ext cx="16927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Euclid" panose="02020503060505020303" pitchFamily="18" charset="0"/>
              </a:rPr>
              <a:t>Shaquille O’Neal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06F95-C73A-33FF-2886-C9159098BA91}"/>
              </a:ext>
            </a:extLst>
          </p:cNvPr>
          <p:cNvSpPr txBox="1"/>
          <p:nvPr/>
        </p:nvSpPr>
        <p:spPr>
          <a:xfrm>
            <a:off x="708842" y="576736"/>
            <a:ext cx="34396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Euclid" panose="02020503060505020303" pitchFamily="18" charset="0"/>
              </a:rPr>
              <a:t>Career Free-throw Percentages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3DC24-3409-64A1-12CF-466E13D35E4F}"/>
              </a:ext>
            </a:extLst>
          </p:cNvPr>
          <p:cNvSpPr txBox="1"/>
          <p:nvPr/>
        </p:nvSpPr>
        <p:spPr>
          <a:xfrm>
            <a:off x="2584245" y="1053790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66FF66"/>
                </a:solidFill>
                <a:latin typeface="Euclid" panose="02020503060505020303" pitchFamily="18" charset="0"/>
              </a:rPr>
              <a:t>90.6%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88BC-7F84-98EF-50F8-6097206F237D}"/>
              </a:ext>
            </a:extLst>
          </p:cNvPr>
          <p:cNvSpPr txBox="1"/>
          <p:nvPr/>
        </p:nvSpPr>
        <p:spPr>
          <a:xfrm>
            <a:off x="2584244" y="1497210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Euclid" panose="02020503060505020303" pitchFamily="18" charset="0"/>
              </a:rPr>
              <a:t>52.7%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88F5FE-E5BF-5B2F-47C2-897683BF111E}"/>
              </a:ext>
            </a:extLst>
          </p:cNvPr>
          <p:cNvCxnSpPr>
            <a:cxnSpLocks/>
          </p:cNvCxnSpPr>
          <p:nvPr/>
        </p:nvCxnSpPr>
        <p:spPr>
          <a:xfrm>
            <a:off x="581025" y="884513"/>
            <a:ext cx="365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7016FB-9ADF-C195-080D-26234AF76D04}"/>
              </a:ext>
            </a:extLst>
          </p:cNvPr>
          <p:cNvSpPr txBox="1"/>
          <p:nvPr/>
        </p:nvSpPr>
        <p:spPr>
          <a:xfrm>
            <a:off x="2208371" y="2915962"/>
            <a:ext cx="15100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Question is…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913E6-F947-2F92-3484-ACB6DB16F53A}"/>
              </a:ext>
            </a:extLst>
          </p:cNvPr>
          <p:cNvSpPr txBox="1"/>
          <p:nvPr/>
        </p:nvSpPr>
        <p:spPr>
          <a:xfrm>
            <a:off x="2246471" y="3316905"/>
            <a:ext cx="828598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Is Shaq </a:t>
            </a:r>
            <a:r>
              <a:rPr lang="en-US" sz="2000" b="1" i="1" dirty="0">
                <a:latin typeface="Euclid" panose="02020503060505020303" pitchFamily="18" charset="0"/>
              </a:rPr>
              <a:t>likely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to make a free throw </a:t>
            </a:r>
            <a:r>
              <a:rPr lang="en-US" sz="2000" b="1" dirty="0">
                <a:latin typeface="Euclid" panose="02020503060505020303" pitchFamily="18" charset="0"/>
              </a:rPr>
              <a:t>before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Curry is </a:t>
            </a:r>
            <a:r>
              <a:rPr lang="en-US" sz="2000" b="1" i="1" dirty="0">
                <a:latin typeface="Euclid" panose="02020503060505020303" pitchFamily="18" charset="0"/>
              </a:rPr>
              <a:t>likely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to miss one?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285AC-AB16-8743-C0FF-37C0CA4983A1}"/>
              </a:ext>
            </a:extLst>
          </p:cNvPr>
          <p:cNvSpPr txBox="1"/>
          <p:nvPr/>
        </p:nvSpPr>
        <p:spPr>
          <a:xfrm>
            <a:off x="4774194" y="3796548"/>
            <a:ext cx="27058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Geometric Distributions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2BA2C5-AFFF-57BA-6C39-56374E41B4C1}"/>
              </a:ext>
            </a:extLst>
          </p:cNvPr>
          <p:cNvCxnSpPr>
            <a:cxnSpLocks/>
          </p:cNvCxnSpPr>
          <p:nvPr/>
        </p:nvCxnSpPr>
        <p:spPr>
          <a:xfrm>
            <a:off x="2071000" y="3680284"/>
            <a:ext cx="8049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038E86-DC47-A4F5-765E-E6863F1AF2AC}"/>
              </a:ext>
            </a:extLst>
          </p:cNvPr>
          <p:cNvSpPr txBox="1"/>
          <p:nvPr/>
        </p:nvSpPr>
        <p:spPr>
          <a:xfrm>
            <a:off x="5118824" y="4207254"/>
            <a:ext cx="254020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Determine number of trials before first </a:t>
            </a:r>
            <a:r>
              <a:rPr lang="en-US" sz="1400" dirty="0">
                <a:solidFill>
                  <a:srgbClr val="66FF66"/>
                </a:solidFill>
                <a:latin typeface="Euclid" panose="02020503060505020303" pitchFamily="18" charset="0"/>
              </a:rPr>
              <a:t>success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/</a:t>
            </a:r>
            <a:r>
              <a:rPr lang="en-US" sz="1400" dirty="0">
                <a:solidFill>
                  <a:srgbClr val="FF0000"/>
                </a:solidFill>
                <a:latin typeface="Euclid" panose="02020503060505020303" pitchFamily="18" charset="0"/>
              </a:rPr>
              <a:t>failure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4565F6-1B83-9127-ACD1-0D37752CD8AB}"/>
              </a:ext>
            </a:extLst>
          </p:cNvPr>
          <p:cNvSpPr txBox="1"/>
          <p:nvPr/>
        </p:nvSpPr>
        <p:spPr>
          <a:xfrm>
            <a:off x="4756875" y="4239638"/>
            <a:ext cx="5304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1CC2E0-EE98-EEC7-323A-95AC5F1D88ED}"/>
              </a:ext>
            </a:extLst>
          </p:cNvPr>
          <p:cNvSpPr/>
          <p:nvPr/>
        </p:nvSpPr>
        <p:spPr>
          <a:xfrm>
            <a:off x="6268756" y="3301348"/>
            <a:ext cx="752311" cy="27699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1933BD-C4E0-6354-7D02-9F32D446D0CD}"/>
              </a:ext>
            </a:extLst>
          </p:cNvPr>
          <p:cNvSpPr/>
          <p:nvPr/>
        </p:nvSpPr>
        <p:spPr>
          <a:xfrm>
            <a:off x="5068606" y="4377673"/>
            <a:ext cx="560669" cy="27699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AC024F-60EA-2573-697D-0A67A69E1DA2}"/>
              </a:ext>
            </a:extLst>
          </p:cNvPr>
          <p:cNvSpPr txBox="1"/>
          <p:nvPr/>
        </p:nvSpPr>
        <p:spPr>
          <a:xfrm>
            <a:off x="6153354" y="4638141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Euclid" panose="02020503060505020303" pitchFamily="18" charset="0"/>
              </a:rPr>
              <a:t>*independent</a:t>
            </a:r>
          </a:p>
        </p:txBody>
      </p:sp>
    </p:spTree>
    <p:extLst>
      <p:ext uri="{BB962C8B-B14F-4D97-AF65-F5344CB8AC3E}">
        <p14:creationId xmlns:p14="http://schemas.microsoft.com/office/powerpoint/2010/main" val="2225844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5" grpId="0"/>
      <p:bldP spid="19" grpId="0"/>
      <p:bldP spid="30" grpId="0" animBg="1"/>
      <p:bldP spid="30" grpId="1" animBg="1"/>
      <p:bldP spid="31" grpId="0" animBg="1"/>
      <p:bldP spid="31" grpId="1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1CA590-6900-3161-3E14-6B09A2F72F56}"/>
              </a:ext>
            </a:extLst>
          </p:cNvPr>
          <p:cNvSpPr txBox="1"/>
          <p:nvPr/>
        </p:nvSpPr>
        <p:spPr>
          <a:xfrm>
            <a:off x="708842" y="1053790"/>
            <a:ext cx="15581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Euclid" panose="02020503060505020303" pitchFamily="18" charset="0"/>
              </a:rPr>
              <a:t>Stephen Curry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02D37-2348-6713-E723-CD7CE5573E5A}"/>
              </a:ext>
            </a:extLst>
          </p:cNvPr>
          <p:cNvSpPr txBox="1"/>
          <p:nvPr/>
        </p:nvSpPr>
        <p:spPr>
          <a:xfrm>
            <a:off x="708842" y="1497211"/>
            <a:ext cx="16927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Euclid" panose="02020503060505020303" pitchFamily="18" charset="0"/>
              </a:rPr>
              <a:t>Shaquille O’Neal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06F95-C73A-33FF-2886-C9159098BA91}"/>
              </a:ext>
            </a:extLst>
          </p:cNvPr>
          <p:cNvSpPr txBox="1"/>
          <p:nvPr/>
        </p:nvSpPr>
        <p:spPr>
          <a:xfrm>
            <a:off x="708842" y="576736"/>
            <a:ext cx="34396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Euclid" panose="02020503060505020303" pitchFamily="18" charset="0"/>
              </a:rPr>
              <a:t>Career Free-throw Percentages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3DC24-3409-64A1-12CF-466E13D35E4F}"/>
              </a:ext>
            </a:extLst>
          </p:cNvPr>
          <p:cNvSpPr txBox="1"/>
          <p:nvPr/>
        </p:nvSpPr>
        <p:spPr>
          <a:xfrm>
            <a:off x="2584245" y="1053790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66FF66"/>
                </a:solidFill>
                <a:latin typeface="Euclid" panose="02020503060505020303" pitchFamily="18" charset="0"/>
              </a:rPr>
              <a:t>90.6%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88BC-7F84-98EF-50F8-6097206F237D}"/>
              </a:ext>
            </a:extLst>
          </p:cNvPr>
          <p:cNvSpPr txBox="1"/>
          <p:nvPr/>
        </p:nvSpPr>
        <p:spPr>
          <a:xfrm>
            <a:off x="2584244" y="1497210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Euclid" panose="02020503060505020303" pitchFamily="18" charset="0"/>
              </a:rPr>
              <a:t>52.7%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88F5FE-E5BF-5B2F-47C2-897683BF111E}"/>
              </a:ext>
            </a:extLst>
          </p:cNvPr>
          <p:cNvCxnSpPr>
            <a:cxnSpLocks/>
          </p:cNvCxnSpPr>
          <p:nvPr/>
        </p:nvCxnSpPr>
        <p:spPr>
          <a:xfrm>
            <a:off x="581025" y="884513"/>
            <a:ext cx="365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7016FB-9ADF-C195-080D-26234AF76D04}"/>
              </a:ext>
            </a:extLst>
          </p:cNvPr>
          <p:cNvSpPr txBox="1"/>
          <p:nvPr/>
        </p:nvSpPr>
        <p:spPr>
          <a:xfrm>
            <a:off x="2179796" y="2241471"/>
            <a:ext cx="15100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Question is…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913E6-F947-2F92-3484-ACB6DB16F53A}"/>
              </a:ext>
            </a:extLst>
          </p:cNvPr>
          <p:cNvSpPr txBox="1"/>
          <p:nvPr/>
        </p:nvSpPr>
        <p:spPr>
          <a:xfrm>
            <a:off x="2217896" y="2642414"/>
            <a:ext cx="83869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Is Shaq </a:t>
            </a:r>
            <a:r>
              <a:rPr lang="en-US" sz="2000" b="1" i="1" dirty="0">
                <a:latin typeface="Euclid" panose="02020503060505020303" pitchFamily="18" charset="0"/>
              </a:rPr>
              <a:t>likely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to make a free throws </a:t>
            </a:r>
            <a:r>
              <a:rPr lang="en-US" sz="2000" b="1" dirty="0">
                <a:latin typeface="Euclid" panose="02020503060505020303" pitchFamily="18" charset="0"/>
              </a:rPr>
              <a:t>before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Curry is </a:t>
            </a:r>
            <a:r>
              <a:rPr lang="en-US" sz="2000" b="1" i="1" dirty="0">
                <a:latin typeface="Euclid" panose="02020503060505020303" pitchFamily="18" charset="0"/>
              </a:rPr>
              <a:t>likely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 to miss one?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285AC-AB16-8743-C0FF-37C0CA4983A1}"/>
              </a:ext>
            </a:extLst>
          </p:cNvPr>
          <p:cNvSpPr txBox="1"/>
          <p:nvPr/>
        </p:nvSpPr>
        <p:spPr>
          <a:xfrm>
            <a:off x="4745619" y="3122057"/>
            <a:ext cx="27058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Geometric Distributions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2BA2C5-AFFF-57BA-6C39-56374E41B4C1}"/>
              </a:ext>
            </a:extLst>
          </p:cNvPr>
          <p:cNvCxnSpPr>
            <a:cxnSpLocks/>
          </p:cNvCxnSpPr>
          <p:nvPr/>
        </p:nvCxnSpPr>
        <p:spPr>
          <a:xfrm>
            <a:off x="2042425" y="3005793"/>
            <a:ext cx="8049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038E86-DC47-A4F5-765E-E6863F1AF2AC}"/>
              </a:ext>
            </a:extLst>
          </p:cNvPr>
          <p:cNvSpPr txBox="1"/>
          <p:nvPr/>
        </p:nvSpPr>
        <p:spPr>
          <a:xfrm>
            <a:off x="5090249" y="3532763"/>
            <a:ext cx="254020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Determine number of trials before first </a:t>
            </a:r>
            <a:r>
              <a:rPr lang="en-US" sz="1400" dirty="0">
                <a:solidFill>
                  <a:srgbClr val="66FF66"/>
                </a:solidFill>
                <a:latin typeface="Euclid" panose="02020503060505020303" pitchFamily="18" charset="0"/>
              </a:rPr>
              <a:t>success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/</a:t>
            </a:r>
            <a:r>
              <a:rPr lang="en-US" sz="1400" dirty="0">
                <a:solidFill>
                  <a:srgbClr val="FF0000"/>
                </a:solidFill>
                <a:latin typeface="Euclid" panose="02020503060505020303" pitchFamily="18" charset="0"/>
              </a:rPr>
              <a:t>failure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4565F6-1B83-9127-ACD1-0D37752CD8AB}"/>
              </a:ext>
            </a:extLst>
          </p:cNvPr>
          <p:cNvSpPr txBox="1"/>
          <p:nvPr/>
        </p:nvSpPr>
        <p:spPr>
          <a:xfrm>
            <a:off x="4728300" y="3565147"/>
            <a:ext cx="5304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1AF87-1EBD-A6FE-CB6D-49A8710B9BF1}"/>
              </a:ext>
            </a:extLst>
          </p:cNvPr>
          <p:cNvSpPr txBox="1"/>
          <p:nvPr/>
        </p:nvSpPr>
        <p:spPr>
          <a:xfrm>
            <a:off x="3815127" y="1076535"/>
            <a:ext cx="49859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Determine </a:t>
            </a:r>
            <a:r>
              <a:rPr lang="en-US" sz="1400" dirty="0">
                <a:latin typeface="Euclid" panose="02020503060505020303" pitchFamily="18" charset="0"/>
              </a:rPr>
              <a:t>expected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 number of </a:t>
            </a:r>
            <a:r>
              <a:rPr lang="en-US" sz="1400" dirty="0">
                <a:solidFill>
                  <a:srgbClr val="66FF66"/>
                </a:solidFill>
                <a:latin typeface="Euclid" panose="02020503060505020303" pitchFamily="18" charset="0"/>
              </a:rPr>
              <a:t>makes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 until first </a:t>
            </a:r>
            <a:r>
              <a:rPr lang="en-US" sz="1400" dirty="0">
                <a:solidFill>
                  <a:srgbClr val="FF3300"/>
                </a:solidFill>
                <a:latin typeface="Euclid" panose="02020503060505020303" pitchFamily="18" charset="0"/>
              </a:rPr>
              <a:t>miss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74596-68E5-F81E-485B-FF76EB85E692}"/>
              </a:ext>
            </a:extLst>
          </p:cNvPr>
          <p:cNvSpPr txBox="1"/>
          <p:nvPr/>
        </p:nvSpPr>
        <p:spPr>
          <a:xfrm>
            <a:off x="3453185" y="1024267"/>
            <a:ext cx="5304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523FE2-9DCE-0440-B163-80C2A79736F1}"/>
              </a:ext>
            </a:extLst>
          </p:cNvPr>
          <p:cNvSpPr txBox="1"/>
          <p:nvPr/>
        </p:nvSpPr>
        <p:spPr>
          <a:xfrm>
            <a:off x="3815127" y="1484038"/>
            <a:ext cx="49859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Determine </a:t>
            </a:r>
            <a:r>
              <a:rPr lang="en-US" sz="1400" dirty="0">
                <a:latin typeface="Euclid" panose="02020503060505020303" pitchFamily="18" charset="0"/>
              </a:rPr>
              <a:t>expected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 number of </a:t>
            </a:r>
            <a:r>
              <a:rPr lang="en-US" sz="1400" dirty="0">
                <a:solidFill>
                  <a:srgbClr val="FF3300"/>
                </a:solidFill>
                <a:latin typeface="Euclid" panose="02020503060505020303" pitchFamily="18" charset="0"/>
              </a:rPr>
              <a:t>misses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 until first </a:t>
            </a:r>
            <a:r>
              <a:rPr lang="en-US" sz="1400" dirty="0">
                <a:solidFill>
                  <a:srgbClr val="66FF66"/>
                </a:solidFill>
                <a:latin typeface="Euclid" panose="02020503060505020303" pitchFamily="18" charset="0"/>
              </a:rPr>
              <a:t>make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B748CA-50CF-A559-B384-A48479F6446E}"/>
              </a:ext>
            </a:extLst>
          </p:cNvPr>
          <p:cNvSpPr txBox="1"/>
          <p:nvPr/>
        </p:nvSpPr>
        <p:spPr>
          <a:xfrm>
            <a:off x="3453185" y="1431770"/>
            <a:ext cx="5304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30521-5356-4C6A-D9AF-B7F11E89CA2E}"/>
              </a:ext>
            </a:extLst>
          </p:cNvPr>
          <p:cNvSpPr/>
          <p:nvPr/>
        </p:nvSpPr>
        <p:spPr>
          <a:xfrm>
            <a:off x="4648364" y="1053790"/>
            <a:ext cx="752311" cy="27699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F8A92E-A798-C39F-75D7-67C75E1535F8}"/>
              </a:ext>
            </a:extLst>
          </p:cNvPr>
          <p:cNvSpPr/>
          <p:nvPr/>
        </p:nvSpPr>
        <p:spPr>
          <a:xfrm>
            <a:off x="4659031" y="1443973"/>
            <a:ext cx="752311" cy="27699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40178EC-2F32-81F1-C50C-E3A117BB40BC}"/>
              </a:ext>
            </a:extLst>
          </p:cNvPr>
          <p:cNvSpPr/>
          <p:nvPr/>
        </p:nvSpPr>
        <p:spPr>
          <a:xfrm>
            <a:off x="8184579" y="1178155"/>
            <a:ext cx="238125" cy="4506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52199D-D94B-66FF-6377-CE68D3E91225}"/>
              </a:ext>
            </a:extLst>
          </p:cNvPr>
          <p:cNvSpPr txBox="1"/>
          <p:nvPr/>
        </p:nvSpPr>
        <p:spPr>
          <a:xfrm>
            <a:off x="8584781" y="1231256"/>
            <a:ext cx="22826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compare</a:t>
            </a:r>
            <a:r>
              <a:rPr lang="en-US" sz="2000" dirty="0">
                <a:solidFill>
                  <a:srgbClr val="FFC000"/>
                </a:solidFill>
                <a:latin typeface="Euclid" panose="02020503060505020303" pitchFamily="18" charset="0"/>
              </a:rPr>
              <a:t> </a:t>
            </a:r>
            <a:r>
              <a:rPr lang="en-US" sz="2000" b="1" dirty="0">
                <a:latin typeface="Euclid" panose="02020503060505020303" pitchFamily="18" charset="0"/>
              </a:rPr>
              <a:t>mean</a:t>
            </a:r>
            <a:r>
              <a:rPr lang="en-US" sz="2000" dirty="0">
                <a:solidFill>
                  <a:srgbClr val="FFC000"/>
                </a:solidFill>
                <a:latin typeface="Euclid" panose="02020503060505020303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trials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689AA79-4F4B-B24C-1659-BFDC5E279F93}"/>
              </a:ext>
            </a:extLst>
          </p:cNvPr>
          <p:cNvSpPr/>
          <p:nvPr/>
        </p:nvSpPr>
        <p:spPr>
          <a:xfrm>
            <a:off x="4115639" y="4453107"/>
            <a:ext cx="368571" cy="354505"/>
          </a:xfrm>
          <a:prstGeom prst="ellipse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4E697C-1CAB-7F37-2DBB-486DF84A64C7}"/>
              </a:ext>
            </a:extLst>
          </p:cNvPr>
          <p:cNvSpPr/>
          <p:nvPr/>
        </p:nvSpPr>
        <p:spPr>
          <a:xfrm>
            <a:off x="4892418" y="4391649"/>
            <a:ext cx="368571" cy="354505"/>
          </a:xfrm>
          <a:prstGeom prst="ellipse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69FF3A-4E1E-B177-72E3-F659CF707D7D}"/>
              </a:ext>
            </a:extLst>
          </p:cNvPr>
          <p:cNvSpPr/>
          <p:nvPr/>
        </p:nvSpPr>
        <p:spPr>
          <a:xfrm>
            <a:off x="7106787" y="4439063"/>
            <a:ext cx="368571" cy="354505"/>
          </a:xfrm>
          <a:prstGeom prst="ellipse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8D52F3-CE7C-2695-DAAA-51BF56BB4749}"/>
              </a:ext>
            </a:extLst>
          </p:cNvPr>
          <p:cNvSpPr/>
          <p:nvPr/>
        </p:nvSpPr>
        <p:spPr>
          <a:xfrm>
            <a:off x="5611213" y="4490620"/>
            <a:ext cx="368571" cy="354505"/>
          </a:xfrm>
          <a:prstGeom prst="ellipse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CCEE84-B8BC-45DB-385F-21441C13D045}"/>
              </a:ext>
            </a:extLst>
          </p:cNvPr>
          <p:cNvSpPr/>
          <p:nvPr/>
        </p:nvSpPr>
        <p:spPr>
          <a:xfrm>
            <a:off x="6378829" y="4357271"/>
            <a:ext cx="368571" cy="354505"/>
          </a:xfrm>
          <a:prstGeom prst="ellipse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AB2E8A-25E9-799D-8F63-1E87C977DF72}"/>
              </a:ext>
            </a:extLst>
          </p:cNvPr>
          <p:cNvCxnSpPr>
            <a:cxnSpLocks/>
          </p:cNvCxnSpPr>
          <p:nvPr/>
        </p:nvCxnSpPr>
        <p:spPr>
          <a:xfrm>
            <a:off x="7860115" y="4412158"/>
            <a:ext cx="297988" cy="2675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1181C3-40E8-25FC-92ED-B6C735095181}"/>
              </a:ext>
            </a:extLst>
          </p:cNvPr>
          <p:cNvCxnSpPr>
            <a:cxnSpLocks/>
          </p:cNvCxnSpPr>
          <p:nvPr/>
        </p:nvCxnSpPr>
        <p:spPr>
          <a:xfrm flipV="1">
            <a:off x="7874403" y="4391649"/>
            <a:ext cx="274175" cy="291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B58C2B-860D-FB75-474D-7CEAAA0E4CC7}"/>
              </a:ext>
            </a:extLst>
          </p:cNvPr>
          <p:cNvCxnSpPr>
            <a:cxnSpLocks/>
          </p:cNvCxnSpPr>
          <p:nvPr/>
        </p:nvCxnSpPr>
        <p:spPr>
          <a:xfrm>
            <a:off x="4219085" y="5195812"/>
            <a:ext cx="297988" cy="2675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9B3739-1737-5F72-F5C1-307180522164}"/>
              </a:ext>
            </a:extLst>
          </p:cNvPr>
          <p:cNvCxnSpPr>
            <a:cxnSpLocks/>
          </p:cNvCxnSpPr>
          <p:nvPr/>
        </p:nvCxnSpPr>
        <p:spPr>
          <a:xfrm flipV="1">
            <a:off x="4233373" y="5175303"/>
            <a:ext cx="274175" cy="291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01B1CB-15DC-C404-7A4D-C32B479CA4F8}"/>
              </a:ext>
            </a:extLst>
          </p:cNvPr>
          <p:cNvCxnSpPr>
            <a:cxnSpLocks/>
          </p:cNvCxnSpPr>
          <p:nvPr/>
        </p:nvCxnSpPr>
        <p:spPr>
          <a:xfrm>
            <a:off x="4926415" y="5273218"/>
            <a:ext cx="297988" cy="2675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951713-B1BD-C558-2277-64FAA67EF836}"/>
              </a:ext>
            </a:extLst>
          </p:cNvPr>
          <p:cNvCxnSpPr>
            <a:cxnSpLocks/>
          </p:cNvCxnSpPr>
          <p:nvPr/>
        </p:nvCxnSpPr>
        <p:spPr>
          <a:xfrm flipV="1">
            <a:off x="4940703" y="5252709"/>
            <a:ext cx="274175" cy="291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69046D-C944-C6E6-B669-66ECB4DC4FDD}"/>
              </a:ext>
            </a:extLst>
          </p:cNvPr>
          <p:cNvCxnSpPr>
            <a:cxnSpLocks/>
          </p:cNvCxnSpPr>
          <p:nvPr/>
        </p:nvCxnSpPr>
        <p:spPr>
          <a:xfrm>
            <a:off x="5635075" y="5158918"/>
            <a:ext cx="297988" cy="2675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0110E7-CA5D-78DB-62E5-58115708E6E1}"/>
              </a:ext>
            </a:extLst>
          </p:cNvPr>
          <p:cNvCxnSpPr>
            <a:cxnSpLocks/>
          </p:cNvCxnSpPr>
          <p:nvPr/>
        </p:nvCxnSpPr>
        <p:spPr>
          <a:xfrm flipV="1">
            <a:off x="5649363" y="5138409"/>
            <a:ext cx="274175" cy="291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54B7E47-456C-744E-5DB8-F9088A9E1C73}"/>
              </a:ext>
            </a:extLst>
          </p:cNvPr>
          <p:cNvCxnSpPr>
            <a:cxnSpLocks/>
          </p:cNvCxnSpPr>
          <p:nvPr/>
        </p:nvCxnSpPr>
        <p:spPr>
          <a:xfrm>
            <a:off x="6458937" y="5217064"/>
            <a:ext cx="297988" cy="2675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F79060-0539-069D-4AC0-7086F70992D5}"/>
              </a:ext>
            </a:extLst>
          </p:cNvPr>
          <p:cNvCxnSpPr>
            <a:cxnSpLocks/>
          </p:cNvCxnSpPr>
          <p:nvPr/>
        </p:nvCxnSpPr>
        <p:spPr>
          <a:xfrm flipV="1">
            <a:off x="6473225" y="5196555"/>
            <a:ext cx="274175" cy="291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CF5322-7ED5-CF2E-A96F-3A1E1630A4C4}"/>
              </a:ext>
            </a:extLst>
          </p:cNvPr>
          <p:cNvCxnSpPr>
            <a:cxnSpLocks/>
          </p:cNvCxnSpPr>
          <p:nvPr/>
        </p:nvCxnSpPr>
        <p:spPr>
          <a:xfrm>
            <a:off x="7153309" y="5091587"/>
            <a:ext cx="297988" cy="2675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C3AF87-11AB-0C41-1917-CB16B07DD9EA}"/>
              </a:ext>
            </a:extLst>
          </p:cNvPr>
          <p:cNvCxnSpPr>
            <a:cxnSpLocks/>
          </p:cNvCxnSpPr>
          <p:nvPr/>
        </p:nvCxnSpPr>
        <p:spPr>
          <a:xfrm flipV="1">
            <a:off x="7167597" y="5071078"/>
            <a:ext cx="274175" cy="291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94F9256-A093-8ACB-4A19-ADE460FAAA39}"/>
              </a:ext>
            </a:extLst>
          </p:cNvPr>
          <p:cNvSpPr/>
          <p:nvPr/>
        </p:nvSpPr>
        <p:spPr>
          <a:xfrm>
            <a:off x="7854754" y="5071078"/>
            <a:ext cx="368571" cy="354505"/>
          </a:xfrm>
          <a:prstGeom prst="ellipse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BB2D9D5-9DCD-91C9-43D3-451081E36323}"/>
              </a:ext>
            </a:extLst>
          </p:cNvPr>
          <p:cNvSpPr/>
          <p:nvPr/>
        </p:nvSpPr>
        <p:spPr>
          <a:xfrm>
            <a:off x="3786645" y="4237377"/>
            <a:ext cx="3924795" cy="668263"/>
          </a:xfrm>
          <a:prstGeom prst="roundRect">
            <a:avLst/>
          </a:prstGeom>
          <a:noFill/>
          <a:ln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2C25CF9-DFDE-C08D-9B33-D9CC903D9668}"/>
              </a:ext>
            </a:extLst>
          </p:cNvPr>
          <p:cNvSpPr/>
          <p:nvPr/>
        </p:nvSpPr>
        <p:spPr>
          <a:xfrm>
            <a:off x="3833100" y="5007657"/>
            <a:ext cx="3924795" cy="668264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2BDEA8C-9CF2-E273-F3D9-FF1C17A22900}"/>
                  </a:ext>
                </a:extLst>
              </p:cNvPr>
              <p:cNvSpPr txBox="1"/>
              <p:nvPr/>
            </p:nvSpPr>
            <p:spPr>
              <a:xfrm>
                <a:off x="3234770" y="4330740"/>
                <a:ext cx="5983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66FF66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800" dirty="0">
                  <a:solidFill>
                    <a:srgbClr val="66FF66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2BDEA8C-9CF2-E273-F3D9-FF1C17A22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770" y="4330740"/>
                <a:ext cx="59833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EB1430-080B-71C7-C89A-9690387C870B}"/>
                  </a:ext>
                </a:extLst>
              </p:cNvPr>
              <p:cNvSpPr txBox="1"/>
              <p:nvPr/>
            </p:nvSpPr>
            <p:spPr>
              <a:xfrm>
                <a:off x="3287449" y="5057155"/>
                <a:ext cx="5983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800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4EB1430-080B-71C7-C89A-9690387C8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057155"/>
                <a:ext cx="5983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953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1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 animBg="1"/>
      <p:bldP spid="26" grpId="1" animBg="1"/>
      <p:bldP spid="27" grpId="0" animBg="1"/>
      <p:bldP spid="27" grpId="1" animBg="1"/>
      <p:bldP spid="28" grpId="0" animBg="1"/>
      <p:bldP spid="29" grpId="0"/>
      <p:bldP spid="32" grpId="0" animBg="1"/>
      <p:bldP spid="6" grpId="0" animBg="1"/>
      <p:bldP spid="12" grpId="0" animBg="1"/>
      <p:bldP spid="14" grpId="0" animBg="1"/>
      <p:bldP spid="16" grpId="0" animBg="1"/>
      <p:bldP spid="54" grpId="0" animBg="1"/>
      <p:bldP spid="55" grpId="0" animBg="1"/>
      <p:bldP spid="56" grpId="0" animBg="1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1CA590-6900-3161-3E14-6B09A2F72F56}"/>
              </a:ext>
            </a:extLst>
          </p:cNvPr>
          <p:cNvSpPr txBox="1"/>
          <p:nvPr/>
        </p:nvSpPr>
        <p:spPr>
          <a:xfrm>
            <a:off x="556442" y="558490"/>
            <a:ext cx="15581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Euclid" panose="02020503060505020303" pitchFamily="18" charset="0"/>
              </a:rPr>
              <a:t>Stephen Curry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3DC24-3409-64A1-12CF-466E13D35E4F}"/>
              </a:ext>
            </a:extLst>
          </p:cNvPr>
          <p:cNvSpPr txBox="1"/>
          <p:nvPr/>
        </p:nvSpPr>
        <p:spPr>
          <a:xfrm>
            <a:off x="2431845" y="558490"/>
            <a:ext cx="6027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66FF66"/>
                </a:solidFill>
                <a:latin typeface="Euclid" panose="02020503060505020303" pitchFamily="18" charset="0"/>
              </a:rPr>
              <a:t>90.6%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689AA79-4F4B-B24C-1659-BFDC5E279F93}"/>
              </a:ext>
            </a:extLst>
          </p:cNvPr>
          <p:cNvSpPr/>
          <p:nvPr/>
        </p:nvSpPr>
        <p:spPr>
          <a:xfrm>
            <a:off x="2392684" y="2086933"/>
            <a:ext cx="368571" cy="354505"/>
          </a:xfrm>
          <a:prstGeom prst="ellipse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AB2E8A-25E9-799D-8F63-1E87C977DF72}"/>
              </a:ext>
            </a:extLst>
          </p:cNvPr>
          <p:cNvCxnSpPr>
            <a:cxnSpLocks/>
          </p:cNvCxnSpPr>
          <p:nvPr/>
        </p:nvCxnSpPr>
        <p:spPr>
          <a:xfrm>
            <a:off x="2424373" y="2949018"/>
            <a:ext cx="297988" cy="2675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1181C3-40E8-25FC-92ED-B6C735095181}"/>
              </a:ext>
            </a:extLst>
          </p:cNvPr>
          <p:cNvCxnSpPr>
            <a:cxnSpLocks/>
          </p:cNvCxnSpPr>
          <p:nvPr/>
        </p:nvCxnSpPr>
        <p:spPr>
          <a:xfrm flipV="1">
            <a:off x="2438661" y="2928509"/>
            <a:ext cx="274175" cy="291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DCA624-43C8-7710-FA7C-35125970DC3D}"/>
              </a:ext>
            </a:extLst>
          </p:cNvPr>
          <p:cNvSpPr txBox="1"/>
          <p:nvPr/>
        </p:nvSpPr>
        <p:spPr>
          <a:xfrm>
            <a:off x="2425805" y="1280760"/>
            <a:ext cx="2965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Euclid" panose="02020503060505020303" pitchFamily="18" charset="0"/>
              </a:rPr>
              <a:t>1st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E1D0BC-07B2-E09E-D45E-5DD34C50361A}"/>
              </a:ext>
            </a:extLst>
          </p:cNvPr>
          <p:cNvCxnSpPr>
            <a:cxnSpLocks/>
          </p:cNvCxnSpPr>
          <p:nvPr/>
        </p:nvCxnSpPr>
        <p:spPr>
          <a:xfrm>
            <a:off x="2114561" y="1296206"/>
            <a:ext cx="0" cy="2926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CBFD19-C661-1CDE-035E-032512F2E6AE}"/>
              </a:ext>
            </a:extLst>
          </p:cNvPr>
          <p:cNvSpPr txBox="1"/>
          <p:nvPr/>
        </p:nvSpPr>
        <p:spPr>
          <a:xfrm>
            <a:off x="834562" y="1342315"/>
            <a:ext cx="10018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Euclid" panose="02020503060505020303" pitchFamily="18" charset="0"/>
              </a:rPr>
              <a:t>shots (trials)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B47E8F-434E-0B5A-2914-33A1858CF1C8}"/>
              </a:ext>
            </a:extLst>
          </p:cNvPr>
          <p:cNvSpPr txBox="1"/>
          <p:nvPr/>
        </p:nvSpPr>
        <p:spPr>
          <a:xfrm>
            <a:off x="3422863" y="1284485"/>
            <a:ext cx="3718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Euclid" panose="02020503060505020303" pitchFamily="18" charset="0"/>
              </a:rPr>
              <a:t>2nd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A183182-5B95-0FFD-E835-52D6186FA7DD}"/>
              </a:ext>
            </a:extLst>
          </p:cNvPr>
          <p:cNvSpPr/>
          <p:nvPr/>
        </p:nvSpPr>
        <p:spPr>
          <a:xfrm>
            <a:off x="3426189" y="2086932"/>
            <a:ext cx="368571" cy="354505"/>
          </a:xfrm>
          <a:prstGeom prst="ellipse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1D1903-DBCA-107A-BD76-69749B97D72C}"/>
              </a:ext>
            </a:extLst>
          </p:cNvPr>
          <p:cNvCxnSpPr>
            <a:cxnSpLocks/>
          </p:cNvCxnSpPr>
          <p:nvPr/>
        </p:nvCxnSpPr>
        <p:spPr>
          <a:xfrm>
            <a:off x="3428112" y="2936026"/>
            <a:ext cx="297988" cy="2675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CB34BA-107E-75D7-916D-65732E16EC32}"/>
              </a:ext>
            </a:extLst>
          </p:cNvPr>
          <p:cNvCxnSpPr>
            <a:cxnSpLocks/>
          </p:cNvCxnSpPr>
          <p:nvPr/>
        </p:nvCxnSpPr>
        <p:spPr>
          <a:xfrm flipV="1">
            <a:off x="3442400" y="2915517"/>
            <a:ext cx="274175" cy="291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D9ED8A-4053-D523-E0EC-E5493E8C80C1}"/>
              </a:ext>
            </a:extLst>
          </p:cNvPr>
          <p:cNvCxnSpPr/>
          <p:nvPr/>
        </p:nvCxnSpPr>
        <p:spPr>
          <a:xfrm>
            <a:off x="2825024" y="2603036"/>
            <a:ext cx="419100" cy="31242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78D1FA-F3EC-F1E3-3D77-17F5203723F9}"/>
              </a:ext>
            </a:extLst>
          </p:cNvPr>
          <p:cNvCxnSpPr>
            <a:cxnSpLocks/>
          </p:cNvCxnSpPr>
          <p:nvPr/>
        </p:nvCxnSpPr>
        <p:spPr>
          <a:xfrm>
            <a:off x="2911112" y="2264184"/>
            <a:ext cx="333012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D2DB789-DD1D-2413-784B-6A42DF8F6944}"/>
              </a:ext>
            </a:extLst>
          </p:cNvPr>
          <p:cNvSpPr txBox="1"/>
          <p:nvPr/>
        </p:nvSpPr>
        <p:spPr>
          <a:xfrm>
            <a:off x="4532888" y="1284424"/>
            <a:ext cx="3334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Euclid" panose="02020503060505020303" pitchFamily="18" charset="0"/>
              </a:rPr>
              <a:t>3rd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C080D69-4E2F-97F7-5CC1-D9467BD03152}"/>
              </a:ext>
            </a:extLst>
          </p:cNvPr>
          <p:cNvSpPr/>
          <p:nvPr/>
        </p:nvSpPr>
        <p:spPr>
          <a:xfrm>
            <a:off x="4536214" y="2086871"/>
            <a:ext cx="368571" cy="354505"/>
          </a:xfrm>
          <a:prstGeom prst="ellipse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E39AB4D-E08C-84C3-D394-3A9516A9419F}"/>
              </a:ext>
            </a:extLst>
          </p:cNvPr>
          <p:cNvCxnSpPr>
            <a:cxnSpLocks/>
          </p:cNvCxnSpPr>
          <p:nvPr/>
        </p:nvCxnSpPr>
        <p:spPr>
          <a:xfrm>
            <a:off x="4538137" y="2935965"/>
            <a:ext cx="297988" cy="2675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03C6FC9-5C01-1905-3864-4B4D00ACB68E}"/>
              </a:ext>
            </a:extLst>
          </p:cNvPr>
          <p:cNvCxnSpPr>
            <a:cxnSpLocks/>
          </p:cNvCxnSpPr>
          <p:nvPr/>
        </p:nvCxnSpPr>
        <p:spPr>
          <a:xfrm flipV="1">
            <a:off x="4552425" y="2915456"/>
            <a:ext cx="274175" cy="291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24F92-9214-AFAD-66C0-7AF1D2936E81}"/>
              </a:ext>
            </a:extLst>
          </p:cNvPr>
          <p:cNvCxnSpPr/>
          <p:nvPr/>
        </p:nvCxnSpPr>
        <p:spPr>
          <a:xfrm>
            <a:off x="3935049" y="2602975"/>
            <a:ext cx="419100" cy="31242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949A4A-36C9-8BDF-EA8F-27DCC9A461C9}"/>
              </a:ext>
            </a:extLst>
          </p:cNvPr>
          <p:cNvCxnSpPr>
            <a:cxnSpLocks/>
          </p:cNvCxnSpPr>
          <p:nvPr/>
        </p:nvCxnSpPr>
        <p:spPr>
          <a:xfrm>
            <a:off x="4021137" y="2264123"/>
            <a:ext cx="333012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AF7BFDE-5E8D-14D5-3CD3-618C5C3F9D01}"/>
              </a:ext>
            </a:extLst>
          </p:cNvPr>
          <p:cNvSpPr txBox="1"/>
          <p:nvPr/>
        </p:nvSpPr>
        <p:spPr>
          <a:xfrm>
            <a:off x="5633388" y="1280493"/>
            <a:ext cx="3334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Euclid" panose="02020503060505020303" pitchFamily="18" charset="0"/>
              </a:rPr>
              <a:t>4th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3AFAFF1-01BB-1618-38FB-DA3949B2344C}"/>
              </a:ext>
            </a:extLst>
          </p:cNvPr>
          <p:cNvSpPr/>
          <p:nvPr/>
        </p:nvSpPr>
        <p:spPr>
          <a:xfrm>
            <a:off x="5636714" y="2082940"/>
            <a:ext cx="368571" cy="354505"/>
          </a:xfrm>
          <a:prstGeom prst="ellipse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8137BF-3327-C822-1BDC-B72BA897A2C8}"/>
              </a:ext>
            </a:extLst>
          </p:cNvPr>
          <p:cNvCxnSpPr>
            <a:cxnSpLocks/>
          </p:cNvCxnSpPr>
          <p:nvPr/>
        </p:nvCxnSpPr>
        <p:spPr>
          <a:xfrm>
            <a:off x="5638637" y="2932034"/>
            <a:ext cx="297988" cy="2675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4A44ECE-8B75-7690-11F7-1C65F777132E}"/>
              </a:ext>
            </a:extLst>
          </p:cNvPr>
          <p:cNvCxnSpPr>
            <a:cxnSpLocks/>
          </p:cNvCxnSpPr>
          <p:nvPr/>
        </p:nvCxnSpPr>
        <p:spPr>
          <a:xfrm flipV="1">
            <a:off x="5652925" y="2911525"/>
            <a:ext cx="274175" cy="291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86566D-67AC-422C-DCCC-7E301C560479}"/>
              </a:ext>
            </a:extLst>
          </p:cNvPr>
          <p:cNvCxnSpPr/>
          <p:nvPr/>
        </p:nvCxnSpPr>
        <p:spPr>
          <a:xfrm>
            <a:off x="5035549" y="2599044"/>
            <a:ext cx="419100" cy="31242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FB87DB-5008-1144-1D83-A9ABF902FB89}"/>
              </a:ext>
            </a:extLst>
          </p:cNvPr>
          <p:cNvCxnSpPr>
            <a:cxnSpLocks/>
          </p:cNvCxnSpPr>
          <p:nvPr/>
        </p:nvCxnSpPr>
        <p:spPr>
          <a:xfrm>
            <a:off x="5121637" y="2260192"/>
            <a:ext cx="333012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18B03D9-9858-14A5-5F53-DA40B7002D47}"/>
              </a:ext>
            </a:extLst>
          </p:cNvPr>
          <p:cNvSpPr txBox="1"/>
          <p:nvPr/>
        </p:nvSpPr>
        <p:spPr>
          <a:xfrm>
            <a:off x="6765746" y="1276562"/>
            <a:ext cx="3334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Euclid" panose="02020503060505020303" pitchFamily="18" charset="0"/>
              </a:rPr>
              <a:t>5th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56D966C-F10B-C13B-FAE2-4D41BE29E261}"/>
              </a:ext>
            </a:extLst>
          </p:cNvPr>
          <p:cNvSpPr/>
          <p:nvPr/>
        </p:nvSpPr>
        <p:spPr>
          <a:xfrm>
            <a:off x="6769072" y="2079009"/>
            <a:ext cx="368571" cy="354505"/>
          </a:xfrm>
          <a:prstGeom prst="ellipse">
            <a:avLst/>
          </a:prstGeom>
          <a:noFill/>
          <a:ln w="76200">
            <a:solidFill>
              <a:srgbClr val="66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9590711-CD57-FDE2-A11D-AF93E27CCFE6}"/>
              </a:ext>
            </a:extLst>
          </p:cNvPr>
          <p:cNvCxnSpPr>
            <a:cxnSpLocks/>
          </p:cNvCxnSpPr>
          <p:nvPr/>
        </p:nvCxnSpPr>
        <p:spPr>
          <a:xfrm>
            <a:off x="6770995" y="2928103"/>
            <a:ext cx="297988" cy="2675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AAF57E2-996F-B9B5-A92D-5A2CCDBAC473}"/>
              </a:ext>
            </a:extLst>
          </p:cNvPr>
          <p:cNvCxnSpPr>
            <a:cxnSpLocks/>
          </p:cNvCxnSpPr>
          <p:nvPr/>
        </p:nvCxnSpPr>
        <p:spPr>
          <a:xfrm flipV="1">
            <a:off x="6785283" y="2907594"/>
            <a:ext cx="274175" cy="291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CAFBD2-E27E-D07F-47F5-8528DB1E6195}"/>
              </a:ext>
            </a:extLst>
          </p:cNvPr>
          <p:cNvCxnSpPr/>
          <p:nvPr/>
        </p:nvCxnSpPr>
        <p:spPr>
          <a:xfrm>
            <a:off x="6167907" y="2595113"/>
            <a:ext cx="419100" cy="31242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F02252-2EB8-0D58-6412-A20215299A53}"/>
              </a:ext>
            </a:extLst>
          </p:cNvPr>
          <p:cNvCxnSpPr>
            <a:cxnSpLocks/>
          </p:cNvCxnSpPr>
          <p:nvPr/>
        </p:nvCxnSpPr>
        <p:spPr>
          <a:xfrm>
            <a:off x="6253995" y="2256261"/>
            <a:ext cx="333012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71B26543-5458-1924-607B-BCF0C59EA285}"/>
              </a:ext>
            </a:extLst>
          </p:cNvPr>
          <p:cNvSpPr/>
          <p:nvPr/>
        </p:nvSpPr>
        <p:spPr>
          <a:xfrm>
            <a:off x="7765889" y="2209250"/>
            <a:ext cx="110412" cy="109745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84BAD47-BD2B-5E02-231F-7182E53F48D2}"/>
              </a:ext>
            </a:extLst>
          </p:cNvPr>
          <p:cNvSpPr/>
          <p:nvPr/>
        </p:nvSpPr>
        <p:spPr>
          <a:xfrm>
            <a:off x="8251554" y="2209250"/>
            <a:ext cx="110412" cy="109745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C0F27DE-406F-5C3E-D191-D5EBE7641187}"/>
              </a:ext>
            </a:extLst>
          </p:cNvPr>
          <p:cNvSpPr/>
          <p:nvPr/>
        </p:nvSpPr>
        <p:spPr>
          <a:xfrm>
            <a:off x="8737219" y="2212226"/>
            <a:ext cx="110412" cy="109745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F4D45B-D2BB-41C8-201B-611B63B69455}"/>
                  </a:ext>
                </a:extLst>
              </p:cNvPr>
              <p:cNvSpPr txBox="1"/>
              <p:nvPr/>
            </p:nvSpPr>
            <p:spPr>
              <a:xfrm>
                <a:off x="3118300" y="482119"/>
                <a:ext cx="4671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66FF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F4D45B-D2BB-41C8-201B-611B63B69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00" y="482119"/>
                <a:ext cx="467115" cy="307777"/>
              </a:xfrm>
              <a:prstGeom prst="rect">
                <a:avLst/>
              </a:prstGeom>
              <a:blipFill>
                <a:blip r:embed="rId2"/>
                <a:stretch>
                  <a:fillRect l="-6579" r="-1315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45E4E55-95B4-6DC2-D0F8-3F1C53D2E6D2}"/>
                  </a:ext>
                </a:extLst>
              </p:cNvPr>
              <p:cNvSpPr txBox="1"/>
              <p:nvPr/>
            </p:nvSpPr>
            <p:spPr>
              <a:xfrm>
                <a:off x="3894802" y="502567"/>
                <a:ext cx="11359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000" b="0" i="1" smtClean="0">
                          <a:solidFill>
                            <a:srgbClr val="66FF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45E4E55-95B4-6DC2-D0F8-3F1C53D2E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02" y="502567"/>
                <a:ext cx="1135952" cy="307777"/>
              </a:xfrm>
              <a:prstGeom prst="rect">
                <a:avLst/>
              </a:prstGeom>
              <a:blipFill>
                <a:blip r:embed="rId3"/>
                <a:stretch>
                  <a:fillRect l="-7527" r="-483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45ADC2A-28AD-6711-E950-96EFBDAE130E}"/>
                  </a:ext>
                </a:extLst>
              </p:cNvPr>
              <p:cNvSpPr txBox="1"/>
              <p:nvPr/>
            </p:nvSpPr>
            <p:spPr>
              <a:xfrm>
                <a:off x="6969621" y="521545"/>
                <a:ext cx="10890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45ADC2A-28AD-6711-E950-96EFBDAE1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621" y="521545"/>
                <a:ext cx="1089081" cy="307777"/>
              </a:xfrm>
              <a:prstGeom prst="rect">
                <a:avLst/>
              </a:prstGeom>
              <a:blipFill>
                <a:blip r:embed="rId4"/>
                <a:stretch>
                  <a:fillRect l="-5028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D94179D-518C-DC96-44A2-F9418D900B9F}"/>
                  </a:ext>
                </a:extLst>
              </p:cNvPr>
              <p:cNvSpPr txBox="1"/>
              <p:nvPr/>
            </p:nvSpPr>
            <p:spPr>
              <a:xfrm>
                <a:off x="8582923" y="488177"/>
                <a:ext cx="254020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Euclid" panose="02020503060505020303" pitchFamily="18" charset="0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Euclid" panose="02020503060505020303" pitchFamily="18" charset="0"/>
                  </a:rPr>
                  <a:t> </a:t>
                </a:r>
                <a:r>
                  <a:rPr lang="en-US" sz="1400" dirty="0">
                    <a:solidFill>
                      <a:srgbClr val="66FF66"/>
                    </a:solidFill>
                    <a:latin typeface="Euclid" panose="02020503060505020303" pitchFamily="18" charset="0"/>
                  </a:rPr>
                  <a:t>successful</a:t>
                </a:r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Euclid" panose="02020503060505020303" pitchFamily="18" charset="0"/>
                  </a:rPr>
                  <a:t> </a:t>
                </a:r>
                <a:r>
                  <a:rPr lang="en-US" sz="1400" dirty="0">
                    <a:solidFill>
                      <a:srgbClr val="00FFFF"/>
                    </a:solidFill>
                    <a:latin typeface="Euclid" panose="02020503060505020303" pitchFamily="18" charset="0"/>
                  </a:rPr>
                  <a:t>trials (shots) </a:t>
                </a:r>
                <a:r>
                  <a:rPr lang="en-US" sz="1400" dirty="0">
                    <a:solidFill>
                      <a:schemeClr val="tx1">
                        <a:lumMod val="75000"/>
                      </a:schemeClr>
                    </a:solidFill>
                    <a:latin typeface="Euclid" panose="02020503060505020303" pitchFamily="18" charset="0"/>
                  </a:rPr>
                  <a:t>until first </a:t>
                </a:r>
                <a:r>
                  <a:rPr lang="en-US" sz="1400" dirty="0">
                    <a:solidFill>
                      <a:srgbClr val="FF3300"/>
                    </a:solidFill>
                    <a:latin typeface="Euclid" panose="02020503060505020303" pitchFamily="18" charset="0"/>
                  </a:rPr>
                  <a:t>failure (miss)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D94179D-518C-DC96-44A2-F9418D900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923" y="488177"/>
                <a:ext cx="2540205" cy="430887"/>
              </a:xfrm>
              <a:prstGeom prst="rect">
                <a:avLst/>
              </a:prstGeom>
              <a:blipFill>
                <a:blip r:embed="rId5"/>
                <a:stretch>
                  <a:fillRect l="-4317" t="-11268" r="-4796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95201E78-3689-A6C0-AADF-1BF28444D153}"/>
              </a:ext>
            </a:extLst>
          </p:cNvPr>
          <p:cNvSpPr txBox="1"/>
          <p:nvPr/>
        </p:nvSpPr>
        <p:spPr>
          <a:xfrm>
            <a:off x="8316330" y="575082"/>
            <a:ext cx="5304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Euclid" panose="02020503060505020303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7491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4" grpId="0"/>
      <p:bldP spid="36" grpId="0"/>
      <p:bldP spid="37" grpId="0" animBg="1"/>
      <p:bldP spid="61" grpId="0"/>
      <p:bldP spid="62" grpId="0" animBg="1"/>
      <p:bldP spid="67" grpId="0"/>
      <p:bldP spid="68" grpId="0" animBg="1"/>
      <p:bldP spid="73" grpId="0"/>
      <p:bldP spid="74" grpId="0" animBg="1"/>
      <p:bldP spid="85" grpId="0" animBg="1"/>
      <p:bldP spid="86" grpId="0" animBg="1"/>
      <p:bldP spid="87" grpId="0" animBg="1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F8A66E-15B8-B52D-7AF1-7AB8DFF41B69}"/>
                  </a:ext>
                </a:extLst>
              </p:cNvPr>
              <p:cNvSpPr txBox="1"/>
              <p:nvPr/>
            </p:nvSpPr>
            <p:spPr>
              <a:xfrm>
                <a:off x="4645324" y="2472421"/>
                <a:ext cx="4756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F8A66E-15B8-B52D-7AF1-7AB8DFF41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324" y="2472421"/>
                <a:ext cx="4756815" cy="276999"/>
              </a:xfrm>
              <a:prstGeom prst="rect">
                <a:avLst/>
              </a:prstGeom>
              <a:blipFill>
                <a:blip r:embed="rId2"/>
                <a:stretch>
                  <a:fillRect l="-256" t="-4444" r="-12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1BBE5B-EACD-0976-3A12-B5C7DB0A8042}"/>
                  </a:ext>
                </a:extLst>
              </p:cNvPr>
              <p:cNvSpPr txBox="1"/>
              <p:nvPr/>
            </p:nvSpPr>
            <p:spPr>
              <a:xfrm>
                <a:off x="3201838" y="2472421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1BBE5B-EACD-0976-3A12-B5C7DB0A8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838" y="2472421"/>
                <a:ext cx="271613" cy="276999"/>
              </a:xfrm>
              <a:prstGeom prst="rect">
                <a:avLst/>
              </a:prstGeom>
              <a:blipFill>
                <a:blip r:embed="rId3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6246DC-E0CA-BB38-7830-4149113940D4}"/>
                  </a:ext>
                </a:extLst>
              </p:cNvPr>
              <p:cNvSpPr txBox="1"/>
              <p:nvPr/>
            </p:nvSpPr>
            <p:spPr>
              <a:xfrm>
                <a:off x="3201838" y="3107373"/>
                <a:ext cx="385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6246DC-E0CA-BB38-7830-414911394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838" y="3107373"/>
                <a:ext cx="385682" cy="276999"/>
              </a:xfrm>
              <a:prstGeom prst="rect">
                <a:avLst/>
              </a:prstGeom>
              <a:blipFill>
                <a:blip r:embed="rId4"/>
                <a:stretch>
                  <a:fillRect l="-9375" r="-156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9C6F8-8FC5-9A2A-7173-46244C3C1C19}"/>
                  </a:ext>
                </a:extLst>
              </p:cNvPr>
              <p:cNvSpPr txBox="1"/>
              <p:nvPr/>
            </p:nvSpPr>
            <p:spPr>
              <a:xfrm>
                <a:off x="5220709" y="3103060"/>
                <a:ext cx="4537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9C6F8-8FC5-9A2A-7173-46244C3C1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709" y="3103060"/>
                <a:ext cx="4537204" cy="276999"/>
              </a:xfrm>
              <a:prstGeom prst="rect">
                <a:avLst/>
              </a:prstGeom>
              <a:blipFill>
                <a:blip r:embed="rId5"/>
                <a:stretch>
                  <a:fillRect l="-268" t="-444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60692-B70B-23B6-D284-A27F0FE7E090}"/>
                  </a:ext>
                </a:extLst>
              </p:cNvPr>
              <p:cNvSpPr txBox="1"/>
              <p:nvPr/>
            </p:nvSpPr>
            <p:spPr>
              <a:xfrm>
                <a:off x="3033394" y="3746529"/>
                <a:ext cx="880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60692-B70B-23B6-D284-A27F0FE7E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394" y="3746529"/>
                <a:ext cx="880113" cy="276999"/>
              </a:xfrm>
              <a:prstGeom prst="rect">
                <a:avLst/>
              </a:prstGeom>
              <a:blipFill>
                <a:blip r:embed="rId6"/>
                <a:stretch>
                  <a:fillRect l="-3472" r="-69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8A4651-9922-D00A-06A2-00B47B4B2117}"/>
                  </a:ext>
                </a:extLst>
              </p:cNvPr>
              <p:cNvSpPr txBox="1"/>
              <p:nvPr/>
            </p:nvSpPr>
            <p:spPr>
              <a:xfrm>
                <a:off x="5220709" y="3746529"/>
                <a:ext cx="1065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8A4651-9922-D00A-06A2-00B47B4B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709" y="3746529"/>
                <a:ext cx="1065741" cy="276999"/>
              </a:xfrm>
              <a:prstGeom prst="rect">
                <a:avLst/>
              </a:prstGeom>
              <a:blipFill>
                <a:blip r:embed="rId7"/>
                <a:stretch>
                  <a:fillRect l="-2857" t="-4444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A437C9-371B-03B7-ABAD-0FC2266159A5}"/>
                  </a:ext>
                </a:extLst>
              </p:cNvPr>
              <p:cNvSpPr txBox="1"/>
              <p:nvPr/>
            </p:nvSpPr>
            <p:spPr>
              <a:xfrm>
                <a:off x="3033394" y="4381481"/>
                <a:ext cx="982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A437C9-371B-03B7-ABAD-0FC226615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394" y="4381481"/>
                <a:ext cx="982000" cy="276999"/>
              </a:xfrm>
              <a:prstGeom prst="rect">
                <a:avLst/>
              </a:prstGeom>
              <a:blipFill>
                <a:blip r:embed="rId8"/>
                <a:stretch>
                  <a:fillRect l="-310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8732F2-8D33-E49F-865A-FEF971D6A991}"/>
                  </a:ext>
                </a:extLst>
              </p:cNvPr>
              <p:cNvSpPr txBox="1"/>
              <p:nvPr/>
            </p:nvSpPr>
            <p:spPr>
              <a:xfrm>
                <a:off x="5220709" y="4381480"/>
                <a:ext cx="1024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8732F2-8D33-E49F-865A-FEF971D6A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709" y="4381480"/>
                <a:ext cx="1024063" cy="276999"/>
              </a:xfrm>
              <a:prstGeom prst="rect">
                <a:avLst/>
              </a:prstGeom>
              <a:blipFill>
                <a:blip r:embed="rId9"/>
                <a:stretch>
                  <a:fillRect l="-297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AF9EE-469B-A4B7-EF2A-B0CA23C9294C}"/>
                  </a:ext>
                </a:extLst>
              </p:cNvPr>
              <p:cNvSpPr txBox="1"/>
              <p:nvPr/>
            </p:nvSpPr>
            <p:spPr>
              <a:xfrm>
                <a:off x="3451713" y="5077346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AF9EE-469B-A4B7-EF2A-B0CA23C92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13" y="5077346"/>
                <a:ext cx="271613" cy="276999"/>
              </a:xfrm>
              <a:prstGeom prst="rect">
                <a:avLst/>
              </a:prstGeom>
              <a:blipFill>
                <a:blip r:embed="rId10"/>
                <a:stretch>
                  <a:fillRect l="-11111" r="-444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CDB827-98C0-59D5-7D9C-267BF20E70E1}"/>
                  </a:ext>
                </a:extLst>
              </p:cNvPr>
              <p:cNvSpPr txBox="1"/>
              <p:nvPr/>
            </p:nvSpPr>
            <p:spPr>
              <a:xfrm>
                <a:off x="5326811" y="5013772"/>
                <a:ext cx="1024832" cy="531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CDB827-98C0-59D5-7D9C-267BF20E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811" y="5013772"/>
                <a:ext cx="1024832" cy="5314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6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AF9EE-469B-A4B7-EF2A-B0CA23C9294C}"/>
                  </a:ext>
                </a:extLst>
              </p:cNvPr>
              <p:cNvSpPr txBox="1"/>
              <p:nvPr/>
            </p:nvSpPr>
            <p:spPr>
              <a:xfrm>
                <a:off x="3348196" y="2463542"/>
                <a:ext cx="271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3AF9EE-469B-A4B7-EF2A-B0CA23C92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196" y="2463542"/>
                <a:ext cx="271613" cy="276999"/>
              </a:xfrm>
              <a:prstGeom prst="rect">
                <a:avLst/>
              </a:prstGeom>
              <a:blipFill>
                <a:blip r:embed="rId2"/>
                <a:stretch>
                  <a:fillRect l="-11111" r="-444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CDB827-98C0-59D5-7D9C-267BF20E70E1}"/>
                  </a:ext>
                </a:extLst>
              </p:cNvPr>
              <p:cNvSpPr txBox="1"/>
              <p:nvPr/>
            </p:nvSpPr>
            <p:spPr>
              <a:xfrm>
                <a:off x="5223294" y="2399968"/>
                <a:ext cx="1024832" cy="531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CDB827-98C0-59D5-7D9C-267BF20E7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294" y="2399968"/>
                <a:ext cx="1024832" cy="531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38BF79-EDB5-2AB0-287F-2E3AE03903F1}"/>
                  </a:ext>
                </a:extLst>
              </p:cNvPr>
              <p:cNvSpPr txBox="1"/>
              <p:nvPr/>
            </p:nvSpPr>
            <p:spPr>
              <a:xfrm>
                <a:off x="7276381" y="2174970"/>
                <a:ext cx="794128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38BF79-EDB5-2AB0-287F-2E3AE0390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381" y="2174970"/>
                <a:ext cx="794128" cy="778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FEF801-97FF-8BC1-B677-368C322011A0}"/>
                  </a:ext>
                </a:extLst>
              </p:cNvPr>
              <p:cNvSpPr txBox="1"/>
              <p:nvPr/>
            </p:nvSpPr>
            <p:spPr>
              <a:xfrm>
                <a:off x="8567467" y="3258521"/>
                <a:ext cx="65588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FEF801-97FF-8BC1-B677-368C32201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467" y="3258521"/>
                <a:ext cx="655885" cy="7564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95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9483</TotalTime>
  <Words>497</Words>
  <Application>Microsoft Office PowerPoint</Application>
  <PresentationFormat>Widescreen</PresentationFormat>
  <Paragraphs>200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Euclid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Saleem</dc:creator>
  <cp:lastModifiedBy>Ahmed Saleem</cp:lastModifiedBy>
  <cp:revision>83</cp:revision>
  <dcterms:created xsi:type="dcterms:W3CDTF">2022-12-22T06:42:33Z</dcterms:created>
  <dcterms:modified xsi:type="dcterms:W3CDTF">2023-02-19T08:54:17Z</dcterms:modified>
</cp:coreProperties>
</file>