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304" r:id="rId3"/>
    <p:sldId id="310" r:id="rId4"/>
    <p:sldId id="311" r:id="rId5"/>
    <p:sldId id="313" r:id="rId6"/>
    <p:sldId id="31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99CC"/>
    <a:srgbClr val="FFCC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8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2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52908-C95B-44A0-A995-074A5C18416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52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BE6E9EA-7C80-D54B-A4F1-4C5D7F36EF0B}"/>
              </a:ext>
            </a:extLst>
          </p:cNvPr>
          <p:cNvSpPr txBox="1"/>
          <p:nvPr/>
        </p:nvSpPr>
        <p:spPr>
          <a:xfrm>
            <a:off x="1604065" y="2828835"/>
            <a:ext cx="8983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1">
                    <a:lumMod val="9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Euclid" panose="02020503060505020303" pitchFamily="18" charset="0"/>
              </a:rPr>
              <a:t>Mean Value Theorem</a:t>
            </a:r>
          </a:p>
        </p:txBody>
      </p:sp>
    </p:spTree>
    <p:extLst>
      <p:ext uri="{BB962C8B-B14F-4D97-AF65-F5344CB8AC3E}">
        <p14:creationId xmlns:p14="http://schemas.microsoft.com/office/powerpoint/2010/main" val="170814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1E5055-27C3-FDDD-58C6-71A00EB3B45A}"/>
                  </a:ext>
                </a:extLst>
              </p:cNvPr>
              <p:cNvSpPr txBox="1"/>
              <p:nvPr/>
            </p:nvSpPr>
            <p:spPr>
              <a:xfrm>
                <a:off x="2258831" y="1058386"/>
                <a:ext cx="18266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Euclid" panose="02020503060505020303" pitchFamily="18" charset="0"/>
                  </a:rPr>
                  <a:t> </a:t>
                </a:r>
                <a:endParaRPr lang="en-US" sz="28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1E5055-27C3-FDDD-58C6-71A00EB3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831" y="1058386"/>
                <a:ext cx="1826643" cy="523220"/>
              </a:xfrm>
              <a:prstGeom prst="rect">
                <a:avLst/>
              </a:prstGeom>
              <a:blipFill>
                <a:blip r:embed="rId2"/>
                <a:stretch>
                  <a:fillRect l="-2007" b="-1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5EF3194-ED6E-A5A1-DEEF-F7AAE8234D7D}"/>
              </a:ext>
            </a:extLst>
          </p:cNvPr>
          <p:cNvSpPr txBox="1"/>
          <p:nvPr/>
        </p:nvSpPr>
        <p:spPr>
          <a:xfrm>
            <a:off x="4495602" y="694688"/>
            <a:ext cx="1637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continuous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D05C9E-9F6A-EE19-F51B-71426BC99EB9}"/>
                  </a:ext>
                </a:extLst>
              </p:cNvPr>
              <p:cNvSpPr txBox="1"/>
              <p:nvPr/>
            </p:nvSpPr>
            <p:spPr>
              <a:xfrm>
                <a:off x="6555935" y="685353"/>
                <a:ext cx="1027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D05C9E-9F6A-EE19-F51B-71426BC99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935" y="685353"/>
                <a:ext cx="1027845" cy="369332"/>
              </a:xfrm>
              <a:prstGeom prst="rect">
                <a:avLst/>
              </a:prstGeom>
              <a:blipFill>
                <a:blip r:embed="rId3"/>
                <a:stretch>
                  <a:fillRect l="-5325" r="-1065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4942DD-E767-3D9C-5804-89CE7BC7E4A6}"/>
              </a:ext>
            </a:extLst>
          </p:cNvPr>
          <p:cNvSpPr txBox="1"/>
          <p:nvPr/>
        </p:nvSpPr>
        <p:spPr>
          <a:xfrm>
            <a:off x="4415051" y="1545255"/>
            <a:ext cx="1637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effectLst/>
                <a:latin typeface="Euclid" panose="02020503060505020303" pitchFamily="18" charset="0"/>
              </a:rPr>
              <a:t>differentiable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DE846C-DA4A-2370-0668-1E769C8A527A}"/>
                  </a:ext>
                </a:extLst>
              </p:cNvPr>
              <p:cNvSpPr txBox="1"/>
              <p:nvPr/>
            </p:nvSpPr>
            <p:spPr>
              <a:xfrm>
                <a:off x="6538143" y="1506108"/>
                <a:ext cx="1094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DE846C-DA4A-2370-0668-1E769C8A5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143" y="1506108"/>
                <a:ext cx="1094339" cy="369332"/>
              </a:xfrm>
              <a:prstGeom prst="rect">
                <a:avLst/>
              </a:prstGeom>
              <a:blipFill>
                <a:blip r:embed="rId4"/>
                <a:stretch>
                  <a:fillRect l="-502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72668-3C46-0074-2E06-E30F707C325A}"/>
              </a:ext>
            </a:extLst>
          </p:cNvPr>
          <p:cNvCxnSpPr/>
          <p:nvPr/>
        </p:nvCxnSpPr>
        <p:spPr>
          <a:xfrm>
            <a:off x="2294626" y="2495265"/>
            <a:ext cx="0" cy="385184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3CBB0-F4DB-9B7E-21AD-32A0D3BEEA98}"/>
              </a:ext>
            </a:extLst>
          </p:cNvPr>
          <p:cNvCxnSpPr/>
          <p:nvPr/>
        </p:nvCxnSpPr>
        <p:spPr>
          <a:xfrm>
            <a:off x="1673524" y="5398206"/>
            <a:ext cx="8686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2941607" y="2912786"/>
            <a:ext cx="6400801" cy="1770809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9352" h="1770809">
                <a:moveTo>
                  <a:pt x="0" y="1744333"/>
                </a:moveTo>
                <a:cubicBezTo>
                  <a:pt x="186187" y="1464693"/>
                  <a:pt x="401390" y="891756"/>
                  <a:pt x="587643" y="631526"/>
                </a:cubicBezTo>
                <a:cubicBezTo>
                  <a:pt x="773896" y="371296"/>
                  <a:pt x="895584" y="216021"/>
                  <a:pt x="1117518" y="182953"/>
                </a:cubicBezTo>
                <a:cubicBezTo>
                  <a:pt x="1339452" y="149885"/>
                  <a:pt x="1600771" y="308035"/>
                  <a:pt x="1919247" y="433118"/>
                </a:cubicBezTo>
                <a:cubicBezTo>
                  <a:pt x="2237723" y="558201"/>
                  <a:pt x="2694390" y="742231"/>
                  <a:pt x="3028377" y="933450"/>
                </a:cubicBezTo>
                <a:cubicBezTo>
                  <a:pt x="3362364" y="1124669"/>
                  <a:pt x="3667990" y="1440972"/>
                  <a:pt x="3923170" y="1580432"/>
                </a:cubicBezTo>
                <a:cubicBezTo>
                  <a:pt x="4178350" y="1719892"/>
                  <a:pt x="4372896" y="1777402"/>
                  <a:pt x="4559457" y="1770213"/>
                </a:cubicBezTo>
                <a:cubicBezTo>
                  <a:pt x="4746018" y="1763024"/>
                  <a:pt x="4888700" y="1662382"/>
                  <a:pt x="5042538" y="1537299"/>
                </a:cubicBezTo>
                <a:cubicBezTo>
                  <a:pt x="5196376" y="1412216"/>
                  <a:pt x="5334397" y="1228187"/>
                  <a:pt x="5482484" y="1019715"/>
                </a:cubicBezTo>
                <a:cubicBezTo>
                  <a:pt x="5630571" y="811243"/>
                  <a:pt x="5797783" y="438869"/>
                  <a:pt x="5931058" y="286469"/>
                </a:cubicBezTo>
                <a:cubicBezTo>
                  <a:pt x="6064333" y="134069"/>
                  <a:pt x="6243832" y="-18330"/>
                  <a:pt x="6456224" y="1798"/>
                </a:cubicBezTo>
                <a:cubicBezTo>
                  <a:pt x="6697634" y="13298"/>
                  <a:pt x="6916824" y="82311"/>
                  <a:pt x="7089352" y="191579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BA4478-D95B-E893-B3C3-33353AC533BB}"/>
              </a:ext>
            </a:extLst>
          </p:cNvPr>
          <p:cNvCxnSpPr>
            <a:cxnSpLocks/>
          </p:cNvCxnSpPr>
          <p:nvPr/>
        </p:nvCxnSpPr>
        <p:spPr>
          <a:xfrm flipV="1">
            <a:off x="2898475" y="3122762"/>
            <a:ext cx="6461185" cy="159588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154512-C699-DA92-98D0-D16BBA1511C2}"/>
                  </a:ext>
                </a:extLst>
              </p:cNvPr>
              <p:cNvSpPr txBox="1"/>
              <p:nvPr/>
            </p:nvSpPr>
            <p:spPr>
              <a:xfrm>
                <a:off x="8780173" y="593259"/>
                <a:ext cx="39341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800" b="1" dirty="0">
                  <a:solidFill>
                    <a:srgbClr val="FF99CC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154512-C699-DA92-98D0-D16BBA151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173" y="593259"/>
                <a:ext cx="39341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3A8E02-297A-B862-075F-58B53F7BCB39}"/>
                  </a:ext>
                </a:extLst>
              </p:cNvPr>
              <p:cNvSpPr txBox="1"/>
              <p:nvPr/>
            </p:nvSpPr>
            <p:spPr>
              <a:xfrm>
                <a:off x="8276657" y="1664682"/>
                <a:ext cx="3097074" cy="80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’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400" b="1" i="1" dirty="0" smtClean="0">
                          <a:solidFill>
                            <a:srgbClr val="FF99CC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400" b="1" i="1" dirty="0" smtClean="0">
                                  <a:solidFill>
                                    <a:srgbClr val="FF99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FF99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sz="24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400" b="1" i="1" dirty="0" smtClean="0">
                                  <a:solidFill>
                                    <a:srgbClr val="FF99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FF99C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en-US" sz="24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4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1" i="1" dirty="0" smtClean="0">
                              <a:solidFill>
                                <a:srgbClr val="FF99C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FF99CC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3A8E02-297A-B862-075F-58B53F7BC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657" y="1664682"/>
                <a:ext cx="3097074" cy="8091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0C4E2F-A7FF-1E2A-8269-AA445E7203C5}"/>
              </a:ext>
            </a:extLst>
          </p:cNvPr>
          <p:cNvCxnSpPr>
            <a:cxnSpLocks/>
          </p:cNvCxnSpPr>
          <p:nvPr/>
        </p:nvCxnSpPr>
        <p:spPr>
          <a:xfrm flipV="1">
            <a:off x="3424687" y="2993367"/>
            <a:ext cx="923026" cy="232913"/>
          </a:xfrm>
          <a:prstGeom prst="line">
            <a:avLst/>
          </a:prstGeom>
          <a:ln w="57150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6A0D9-2660-C9CC-4584-83B2F350D8C9}"/>
              </a:ext>
            </a:extLst>
          </p:cNvPr>
          <p:cNvCxnSpPr>
            <a:cxnSpLocks/>
          </p:cNvCxnSpPr>
          <p:nvPr/>
        </p:nvCxnSpPr>
        <p:spPr>
          <a:xfrm>
            <a:off x="2915728" y="4873925"/>
            <a:ext cx="0" cy="714062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2EBB46-16B9-651C-1244-BD0FC42CAF80}"/>
              </a:ext>
            </a:extLst>
          </p:cNvPr>
          <p:cNvCxnSpPr>
            <a:cxnSpLocks/>
          </p:cNvCxnSpPr>
          <p:nvPr/>
        </p:nvCxnSpPr>
        <p:spPr>
          <a:xfrm>
            <a:off x="9355144" y="3210594"/>
            <a:ext cx="0" cy="23773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/>
              <p:nvPr/>
            </p:nvSpPr>
            <p:spPr>
              <a:xfrm>
                <a:off x="2600404" y="5557136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39FCC3-039A-6797-0D8E-9BC5157E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04" y="5557136"/>
                <a:ext cx="63064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/>
              <p:nvPr/>
            </p:nvSpPr>
            <p:spPr>
              <a:xfrm>
                <a:off x="9039820" y="5587987"/>
                <a:ext cx="630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F2AE7-CE79-AC5B-8B23-85173114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820" y="5587987"/>
                <a:ext cx="63064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930174-1D76-5577-926D-F2DA2BCA7A85}"/>
              </a:ext>
            </a:extLst>
          </p:cNvPr>
          <p:cNvCxnSpPr>
            <a:cxnSpLocks/>
          </p:cNvCxnSpPr>
          <p:nvPr/>
        </p:nvCxnSpPr>
        <p:spPr>
          <a:xfrm>
            <a:off x="3909205" y="3161444"/>
            <a:ext cx="0" cy="2164859"/>
          </a:xfrm>
          <a:prstGeom prst="line">
            <a:avLst/>
          </a:prstGeom>
          <a:ln w="38100">
            <a:solidFill>
              <a:srgbClr val="FF99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A188AF-852D-7CBC-11CE-9A2EF084D193}"/>
              </a:ext>
            </a:extLst>
          </p:cNvPr>
          <p:cNvCxnSpPr>
            <a:cxnSpLocks/>
          </p:cNvCxnSpPr>
          <p:nvPr/>
        </p:nvCxnSpPr>
        <p:spPr>
          <a:xfrm>
            <a:off x="8690580" y="2984741"/>
            <a:ext cx="9401" cy="2332936"/>
          </a:xfrm>
          <a:prstGeom prst="line">
            <a:avLst/>
          </a:prstGeom>
          <a:ln w="38100">
            <a:solidFill>
              <a:srgbClr val="FF99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7D16AF-91B9-E484-DBF1-D5314714AE88}"/>
              </a:ext>
            </a:extLst>
          </p:cNvPr>
          <p:cNvCxnSpPr>
            <a:cxnSpLocks/>
          </p:cNvCxnSpPr>
          <p:nvPr/>
        </p:nvCxnSpPr>
        <p:spPr>
          <a:xfrm flipV="1">
            <a:off x="8154440" y="2803585"/>
            <a:ext cx="989560" cy="238757"/>
          </a:xfrm>
          <a:prstGeom prst="line">
            <a:avLst/>
          </a:prstGeom>
          <a:ln w="57150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B19F850-66EA-35BF-7A4A-ADEFE24B2053}"/>
              </a:ext>
            </a:extLst>
          </p:cNvPr>
          <p:cNvCxnSpPr>
            <a:cxnSpLocks/>
          </p:cNvCxnSpPr>
          <p:nvPr/>
        </p:nvCxnSpPr>
        <p:spPr>
          <a:xfrm flipV="1">
            <a:off x="6630789" y="4554747"/>
            <a:ext cx="994962" cy="237226"/>
          </a:xfrm>
          <a:prstGeom prst="line">
            <a:avLst/>
          </a:prstGeom>
          <a:ln w="57150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3B55E1E-E8C3-D6E7-767E-7617C409E1F8}"/>
              </a:ext>
            </a:extLst>
          </p:cNvPr>
          <p:cNvCxnSpPr>
            <a:cxnSpLocks/>
          </p:cNvCxnSpPr>
          <p:nvPr/>
        </p:nvCxnSpPr>
        <p:spPr>
          <a:xfrm>
            <a:off x="7180029" y="4759851"/>
            <a:ext cx="0" cy="601768"/>
          </a:xfrm>
          <a:prstGeom prst="line">
            <a:avLst/>
          </a:prstGeom>
          <a:ln w="38100">
            <a:solidFill>
              <a:srgbClr val="FF99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C03EE08-7E3C-6402-5D69-7612BC1D6398}"/>
                  </a:ext>
                </a:extLst>
              </p:cNvPr>
              <p:cNvSpPr txBox="1"/>
              <p:nvPr/>
            </p:nvSpPr>
            <p:spPr>
              <a:xfrm>
                <a:off x="3484184" y="5368546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C03EE08-7E3C-6402-5D69-7612BC1D6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184" y="5368546"/>
                <a:ext cx="875440" cy="46166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79CD7E-87B3-7FC6-8EBA-0A75A96405A5}"/>
                  </a:ext>
                </a:extLst>
              </p:cNvPr>
              <p:cNvSpPr txBox="1"/>
              <p:nvPr/>
            </p:nvSpPr>
            <p:spPr>
              <a:xfrm>
                <a:off x="6750311" y="5326303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79CD7E-87B3-7FC6-8EBA-0A75A9640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311" y="5326303"/>
                <a:ext cx="875440" cy="461665"/>
              </a:xfrm>
              <a:prstGeom prst="rect">
                <a:avLst/>
              </a:prstGeom>
              <a:blipFill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FBA8D1-A571-D460-D717-EE9B60B3BD5F}"/>
                  </a:ext>
                </a:extLst>
              </p:cNvPr>
              <p:cNvSpPr txBox="1"/>
              <p:nvPr/>
            </p:nvSpPr>
            <p:spPr>
              <a:xfrm>
                <a:off x="8264329" y="5326302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99CC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FBA8D1-A571-D460-D717-EE9B60B3B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329" y="5326302"/>
                <a:ext cx="875440" cy="461665"/>
              </a:xfrm>
              <a:prstGeom prst="rect">
                <a:avLst/>
              </a:prstGeom>
              <a:blipFill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/>
              <p:nvPr/>
            </p:nvSpPr>
            <p:spPr>
              <a:xfrm>
                <a:off x="10115155" y="5141725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114ED1-99A1-68C1-1AAB-92BC4F56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55" y="5141725"/>
                <a:ext cx="87544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/>
              <p:nvPr/>
            </p:nvSpPr>
            <p:spPr>
              <a:xfrm>
                <a:off x="1856906" y="1951907"/>
                <a:ext cx="8754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028D75-C55D-9F01-110D-0802D6CD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906" y="1951907"/>
                <a:ext cx="875440" cy="461665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24BCFBCA-28BD-FAA5-C9D1-EC6D9CC0BA7F}"/>
              </a:ext>
            </a:extLst>
          </p:cNvPr>
          <p:cNvSpPr txBox="1"/>
          <p:nvPr/>
        </p:nvSpPr>
        <p:spPr>
          <a:xfrm>
            <a:off x="4535902" y="1048036"/>
            <a:ext cx="13960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“no jumps”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96552F-CBFC-CBA3-B316-1B35B82EF039}"/>
              </a:ext>
            </a:extLst>
          </p:cNvPr>
          <p:cNvSpPr txBox="1"/>
          <p:nvPr/>
        </p:nvSpPr>
        <p:spPr>
          <a:xfrm>
            <a:off x="4307222" y="1892248"/>
            <a:ext cx="18403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“no sharp turns”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5A493D-7ECA-B7DA-F551-1E50C41D6902}"/>
              </a:ext>
            </a:extLst>
          </p:cNvPr>
          <p:cNvSpPr txBox="1"/>
          <p:nvPr/>
        </p:nvSpPr>
        <p:spPr>
          <a:xfrm>
            <a:off x="6205868" y="1070074"/>
            <a:ext cx="1797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“with end-points”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B623E-6561-8FFD-96AD-BCBBA48A2753}"/>
              </a:ext>
            </a:extLst>
          </p:cNvPr>
          <p:cNvSpPr txBox="1"/>
          <p:nvPr/>
        </p:nvSpPr>
        <p:spPr>
          <a:xfrm>
            <a:off x="6160648" y="1892240"/>
            <a:ext cx="1941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“without end-points”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5F3A757-2B40-BE7C-BD68-DD5D466E6B19}"/>
              </a:ext>
            </a:extLst>
          </p:cNvPr>
          <p:cNvCxnSpPr>
            <a:cxnSpLocks/>
          </p:cNvCxnSpPr>
          <p:nvPr/>
        </p:nvCxnSpPr>
        <p:spPr>
          <a:xfrm>
            <a:off x="9547071" y="1229025"/>
            <a:ext cx="0" cy="438728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C713271-125B-4EC2-50CE-00F4368EF06E}"/>
              </a:ext>
            </a:extLst>
          </p:cNvPr>
          <p:cNvSpPr txBox="1"/>
          <p:nvPr/>
        </p:nvSpPr>
        <p:spPr>
          <a:xfrm>
            <a:off x="9437298" y="2589699"/>
            <a:ext cx="19864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Euclid" panose="02020503060505020303" pitchFamily="18" charset="0"/>
              </a:rPr>
              <a:t>“displacement  slope”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DCB1CE6-F5C6-EFD9-781A-24E037157385}"/>
                  </a:ext>
                </a:extLst>
              </p:cNvPr>
              <p:cNvSpPr txBox="1"/>
              <p:nvPr/>
            </p:nvSpPr>
            <p:spPr>
              <a:xfrm>
                <a:off x="9247518" y="694688"/>
                <a:ext cx="1094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DCB1CE6-F5C6-EFD9-781A-24E037157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518" y="694688"/>
                <a:ext cx="1094339" cy="369332"/>
              </a:xfrm>
              <a:prstGeom prst="rect">
                <a:avLst/>
              </a:prstGeom>
              <a:blipFill>
                <a:blip r:embed="rId14"/>
                <a:stretch>
                  <a:fillRect l="-502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247518" y="301477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810976" y="461455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3799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FE8D5"/>
                                      </p:to>
                                    </p:animClr>
                                    <p:set>
                                      <p:cBhvr>
                                        <p:cTn id="10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FE8D5"/>
                                      </p:to>
                                    </p:animClr>
                                    <p:set>
                                      <p:cBhvr>
                                        <p:cTn id="12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5" grpId="0" animBg="1"/>
      <p:bldP spid="22" grpId="0"/>
      <p:bldP spid="24" grpId="0"/>
      <p:bldP spid="40" grpId="0"/>
      <p:bldP spid="41" grpId="0"/>
      <p:bldP spid="53" grpId="0"/>
      <p:bldP spid="54" grpId="0"/>
      <p:bldP spid="55" grpId="0"/>
      <p:bldP spid="56" grpId="0"/>
      <p:bldP spid="57" grpId="0"/>
      <p:bldP spid="59" grpId="0"/>
      <p:bldP spid="60" grpId="0"/>
      <p:bldP spid="61" grpId="0"/>
      <p:bldP spid="62" grpId="0"/>
      <p:bldP spid="82" grpId="0"/>
      <p:bldP spid="86" grpId="0"/>
      <p:bldP spid="29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2941607" y="2912786"/>
            <a:ext cx="6400801" cy="1770809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9352" h="1770809">
                <a:moveTo>
                  <a:pt x="0" y="1744333"/>
                </a:moveTo>
                <a:cubicBezTo>
                  <a:pt x="186187" y="1464693"/>
                  <a:pt x="401390" y="891756"/>
                  <a:pt x="587643" y="631526"/>
                </a:cubicBezTo>
                <a:cubicBezTo>
                  <a:pt x="773896" y="371296"/>
                  <a:pt x="895584" y="216021"/>
                  <a:pt x="1117518" y="182953"/>
                </a:cubicBezTo>
                <a:cubicBezTo>
                  <a:pt x="1339452" y="149885"/>
                  <a:pt x="1600771" y="308035"/>
                  <a:pt x="1919247" y="433118"/>
                </a:cubicBezTo>
                <a:cubicBezTo>
                  <a:pt x="2237723" y="558201"/>
                  <a:pt x="2694390" y="742231"/>
                  <a:pt x="3028377" y="933450"/>
                </a:cubicBezTo>
                <a:cubicBezTo>
                  <a:pt x="3362364" y="1124669"/>
                  <a:pt x="3667990" y="1440972"/>
                  <a:pt x="3923170" y="1580432"/>
                </a:cubicBezTo>
                <a:cubicBezTo>
                  <a:pt x="4178350" y="1719892"/>
                  <a:pt x="4372896" y="1777402"/>
                  <a:pt x="4559457" y="1770213"/>
                </a:cubicBezTo>
                <a:cubicBezTo>
                  <a:pt x="4746018" y="1763024"/>
                  <a:pt x="4888700" y="1662382"/>
                  <a:pt x="5042538" y="1537299"/>
                </a:cubicBezTo>
                <a:cubicBezTo>
                  <a:pt x="5196376" y="1412216"/>
                  <a:pt x="5334397" y="1228187"/>
                  <a:pt x="5482484" y="1019715"/>
                </a:cubicBezTo>
                <a:cubicBezTo>
                  <a:pt x="5630571" y="811243"/>
                  <a:pt x="5797783" y="438869"/>
                  <a:pt x="5931058" y="286469"/>
                </a:cubicBezTo>
                <a:cubicBezTo>
                  <a:pt x="6064333" y="134069"/>
                  <a:pt x="6243832" y="-18330"/>
                  <a:pt x="6456224" y="1798"/>
                </a:cubicBezTo>
                <a:cubicBezTo>
                  <a:pt x="6697634" y="13298"/>
                  <a:pt x="6916824" y="82311"/>
                  <a:pt x="7089352" y="191579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BA4478-D95B-E893-B3C3-33353AC533BB}"/>
              </a:ext>
            </a:extLst>
          </p:cNvPr>
          <p:cNvCxnSpPr>
            <a:cxnSpLocks/>
          </p:cNvCxnSpPr>
          <p:nvPr/>
        </p:nvCxnSpPr>
        <p:spPr>
          <a:xfrm flipV="1">
            <a:off x="2898475" y="3122762"/>
            <a:ext cx="6461185" cy="159588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0C4E2F-A7FF-1E2A-8269-AA445E7203C5}"/>
              </a:ext>
            </a:extLst>
          </p:cNvPr>
          <p:cNvCxnSpPr>
            <a:cxnSpLocks/>
          </p:cNvCxnSpPr>
          <p:nvPr/>
        </p:nvCxnSpPr>
        <p:spPr>
          <a:xfrm flipV="1">
            <a:off x="2947457" y="4166558"/>
            <a:ext cx="218437" cy="506802"/>
          </a:xfrm>
          <a:prstGeom prst="line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247518" y="301477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810976" y="461455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CAF931-3D47-718B-B9B0-4C6148D5D87F}"/>
              </a:ext>
            </a:extLst>
          </p:cNvPr>
          <p:cNvCxnSpPr>
            <a:cxnSpLocks/>
          </p:cNvCxnSpPr>
          <p:nvPr/>
        </p:nvCxnSpPr>
        <p:spPr>
          <a:xfrm>
            <a:off x="9394166" y="3148642"/>
            <a:ext cx="422694" cy="250166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F0ACFA-DAEE-49D9-7638-2BEA91FA120B}"/>
              </a:ext>
            </a:extLst>
          </p:cNvPr>
          <p:cNvCxnSpPr>
            <a:cxnSpLocks/>
          </p:cNvCxnSpPr>
          <p:nvPr/>
        </p:nvCxnSpPr>
        <p:spPr>
          <a:xfrm flipV="1">
            <a:off x="3927992" y="4278702"/>
            <a:ext cx="695766" cy="182918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6A11E8-0C82-6662-2F69-94DC31B7DDCC}"/>
              </a:ext>
            </a:extLst>
          </p:cNvPr>
          <p:cNvCxnSpPr>
            <a:cxnSpLocks/>
          </p:cNvCxnSpPr>
          <p:nvPr/>
        </p:nvCxnSpPr>
        <p:spPr>
          <a:xfrm flipV="1">
            <a:off x="5748117" y="3829246"/>
            <a:ext cx="695766" cy="182918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80AB79-438B-5BC2-006D-88CE0821B593}"/>
              </a:ext>
            </a:extLst>
          </p:cNvPr>
          <p:cNvCxnSpPr>
            <a:cxnSpLocks/>
          </p:cNvCxnSpPr>
          <p:nvPr/>
        </p:nvCxnSpPr>
        <p:spPr>
          <a:xfrm flipV="1">
            <a:off x="7548211" y="3387306"/>
            <a:ext cx="695766" cy="182918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896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A1F712-8618-88CB-79A0-D8958B9A89CB}"/>
              </a:ext>
            </a:extLst>
          </p:cNvPr>
          <p:cNvCxnSpPr>
            <a:cxnSpLocks/>
          </p:cNvCxnSpPr>
          <p:nvPr/>
        </p:nvCxnSpPr>
        <p:spPr>
          <a:xfrm>
            <a:off x="2380891" y="1759789"/>
            <a:ext cx="1112807" cy="56071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CA6332-B0DA-127B-4BF8-AACC8459E4D8}"/>
              </a:ext>
            </a:extLst>
          </p:cNvPr>
          <p:cNvCxnSpPr>
            <a:cxnSpLocks/>
          </p:cNvCxnSpPr>
          <p:nvPr/>
        </p:nvCxnSpPr>
        <p:spPr>
          <a:xfrm flipV="1">
            <a:off x="2363638" y="741872"/>
            <a:ext cx="707366" cy="100929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912C9B-53CF-81F9-8DFD-8E5849A74D77}"/>
              </a:ext>
            </a:extLst>
          </p:cNvPr>
          <p:cNvCxnSpPr>
            <a:cxnSpLocks/>
            <a:stCxn id="14" idx="7"/>
          </p:cNvCxnSpPr>
          <p:nvPr/>
        </p:nvCxnSpPr>
        <p:spPr>
          <a:xfrm flipV="1">
            <a:off x="2435073" y="905774"/>
            <a:ext cx="825712" cy="77051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BC7601-C317-F6E7-BAAA-BC660B7C2258}"/>
              </a:ext>
            </a:extLst>
          </p:cNvPr>
          <p:cNvCxnSpPr>
            <a:cxnSpLocks/>
            <a:stCxn id="14" idx="7"/>
          </p:cNvCxnSpPr>
          <p:nvPr/>
        </p:nvCxnSpPr>
        <p:spPr>
          <a:xfrm flipV="1">
            <a:off x="2435073" y="1112808"/>
            <a:ext cx="989614" cy="56347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7B4A189-02D1-573E-61E4-3CA321BFDC45}"/>
              </a:ext>
            </a:extLst>
          </p:cNvPr>
          <p:cNvCxnSpPr>
            <a:cxnSpLocks/>
          </p:cNvCxnSpPr>
          <p:nvPr/>
        </p:nvCxnSpPr>
        <p:spPr>
          <a:xfrm flipV="1">
            <a:off x="2380891" y="1345721"/>
            <a:ext cx="1173192" cy="41406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781831-F9FD-8C2B-F208-740A7EE4619F}"/>
              </a:ext>
            </a:extLst>
          </p:cNvPr>
          <p:cNvCxnSpPr>
            <a:cxnSpLocks/>
          </p:cNvCxnSpPr>
          <p:nvPr/>
        </p:nvCxnSpPr>
        <p:spPr>
          <a:xfrm flipV="1">
            <a:off x="2380891" y="1604513"/>
            <a:ext cx="1233577" cy="146649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F332D2-319B-3267-A9A9-198A2D269D24}"/>
              </a:ext>
            </a:extLst>
          </p:cNvPr>
          <p:cNvCxnSpPr>
            <a:cxnSpLocks/>
          </p:cNvCxnSpPr>
          <p:nvPr/>
        </p:nvCxnSpPr>
        <p:spPr>
          <a:xfrm>
            <a:off x="2389517" y="1759789"/>
            <a:ext cx="1242204" cy="10351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8C3F970-C90C-3B5E-FB6B-51623DB7EF7F}"/>
              </a:ext>
            </a:extLst>
          </p:cNvPr>
          <p:cNvCxnSpPr>
            <a:cxnSpLocks/>
          </p:cNvCxnSpPr>
          <p:nvPr/>
        </p:nvCxnSpPr>
        <p:spPr>
          <a:xfrm>
            <a:off x="2355011" y="1751162"/>
            <a:ext cx="1216325" cy="36231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373F8C-81BC-1A13-041B-976CA0D5C9FD}"/>
              </a:ext>
            </a:extLst>
          </p:cNvPr>
          <p:cNvSpPr/>
          <p:nvPr/>
        </p:nvSpPr>
        <p:spPr>
          <a:xfrm>
            <a:off x="2941607" y="2912786"/>
            <a:ext cx="6400801" cy="1770809"/>
          </a:xfrm>
          <a:custGeom>
            <a:avLst/>
            <a:gdLst>
              <a:gd name="connsiteX0" fmla="*/ 0 w 7263442"/>
              <a:gd name="connsiteY0" fmla="*/ 813775 h 1645496"/>
              <a:gd name="connsiteX1" fmla="*/ 577970 w 7263442"/>
              <a:gd name="connsiteY1" fmla="*/ 123662 h 1645496"/>
              <a:gd name="connsiteX2" fmla="*/ 1233578 w 7263442"/>
              <a:gd name="connsiteY2" fmla="*/ 28772 h 1645496"/>
              <a:gd name="connsiteX3" fmla="*/ 1880559 w 7263442"/>
              <a:gd name="connsiteY3" fmla="*/ 451466 h 1645496"/>
              <a:gd name="connsiteX4" fmla="*/ 2544793 w 7263442"/>
              <a:gd name="connsiteY4" fmla="*/ 1331360 h 1645496"/>
              <a:gd name="connsiteX5" fmla="*/ 3381555 w 7263442"/>
              <a:gd name="connsiteY5" fmla="*/ 1616032 h 1645496"/>
              <a:gd name="connsiteX6" fmla="*/ 4675517 w 7263442"/>
              <a:gd name="connsiteY6" fmla="*/ 1616032 h 1645496"/>
              <a:gd name="connsiteX7" fmla="*/ 5158597 w 7263442"/>
              <a:gd name="connsiteY7" fmla="*/ 1434877 h 1645496"/>
              <a:gd name="connsiteX8" fmla="*/ 5598544 w 7263442"/>
              <a:gd name="connsiteY8" fmla="*/ 865534 h 1645496"/>
              <a:gd name="connsiteX9" fmla="*/ 6047117 w 7263442"/>
              <a:gd name="connsiteY9" fmla="*/ 494598 h 1645496"/>
              <a:gd name="connsiteX10" fmla="*/ 6581955 w 7263442"/>
              <a:gd name="connsiteY10" fmla="*/ 477345 h 1645496"/>
              <a:gd name="connsiteX11" fmla="*/ 7263442 w 7263442"/>
              <a:gd name="connsiteY11" fmla="*/ 874160 h 1645496"/>
              <a:gd name="connsiteX0" fmla="*/ 0 w 7147382"/>
              <a:gd name="connsiteY0" fmla="*/ 1632082 h 1687426"/>
              <a:gd name="connsiteX1" fmla="*/ 461910 w 7147382"/>
              <a:gd name="connsiteY1" fmla="*/ 165592 h 1687426"/>
              <a:gd name="connsiteX2" fmla="*/ 1117518 w 7147382"/>
              <a:gd name="connsiteY2" fmla="*/ 70702 h 1687426"/>
              <a:gd name="connsiteX3" fmla="*/ 1764499 w 7147382"/>
              <a:gd name="connsiteY3" fmla="*/ 493396 h 1687426"/>
              <a:gd name="connsiteX4" fmla="*/ 2428733 w 7147382"/>
              <a:gd name="connsiteY4" fmla="*/ 1373290 h 1687426"/>
              <a:gd name="connsiteX5" fmla="*/ 3265495 w 7147382"/>
              <a:gd name="connsiteY5" fmla="*/ 1657962 h 1687426"/>
              <a:gd name="connsiteX6" fmla="*/ 4559457 w 7147382"/>
              <a:gd name="connsiteY6" fmla="*/ 1657962 h 1687426"/>
              <a:gd name="connsiteX7" fmla="*/ 5042537 w 7147382"/>
              <a:gd name="connsiteY7" fmla="*/ 1476807 h 1687426"/>
              <a:gd name="connsiteX8" fmla="*/ 5482484 w 7147382"/>
              <a:gd name="connsiteY8" fmla="*/ 907464 h 1687426"/>
              <a:gd name="connsiteX9" fmla="*/ 5931057 w 7147382"/>
              <a:gd name="connsiteY9" fmla="*/ 536528 h 1687426"/>
              <a:gd name="connsiteX10" fmla="*/ 6465895 w 7147382"/>
              <a:gd name="connsiteY10" fmla="*/ 519275 h 1687426"/>
              <a:gd name="connsiteX11" fmla="*/ 7147382 w 7147382"/>
              <a:gd name="connsiteY11" fmla="*/ 916090 h 1687426"/>
              <a:gd name="connsiteX0" fmla="*/ 0 w 7147382"/>
              <a:gd name="connsiteY0" fmla="*/ 1561446 h 1616790"/>
              <a:gd name="connsiteX1" fmla="*/ 587643 w 7147382"/>
              <a:gd name="connsiteY1" fmla="*/ 448639 h 1616790"/>
              <a:gd name="connsiteX2" fmla="*/ 1117518 w 7147382"/>
              <a:gd name="connsiteY2" fmla="*/ 66 h 1616790"/>
              <a:gd name="connsiteX3" fmla="*/ 1764499 w 7147382"/>
              <a:gd name="connsiteY3" fmla="*/ 422760 h 1616790"/>
              <a:gd name="connsiteX4" fmla="*/ 2428733 w 7147382"/>
              <a:gd name="connsiteY4" fmla="*/ 1302654 h 1616790"/>
              <a:gd name="connsiteX5" fmla="*/ 3265495 w 7147382"/>
              <a:gd name="connsiteY5" fmla="*/ 1587326 h 1616790"/>
              <a:gd name="connsiteX6" fmla="*/ 4559457 w 7147382"/>
              <a:gd name="connsiteY6" fmla="*/ 1587326 h 1616790"/>
              <a:gd name="connsiteX7" fmla="*/ 5042537 w 7147382"/>
              <a:gd name="connsiteY7" fmla="*/ 1406171 h 1616790"/>
              <a:gd name="connsiteX8" fmla="*/ 5482484 w 7147382"/>
              <a:gd name="connsiteY8" fmla="*/ 836828 h 1616790"/>
              <a:gd name="connsiteX9" fmla="*/ 5931057 w 7147382"/>
              <a:gd name="connsiteY9" fmla="*/ 465892 h 1616790"/>
              <a:gd name="connsiteX10" fmla="*/ 6465895 w 7147382"/>
              <a:gd name="connsiteY10" fmla="*/ 448639 h 1616790"/>
              <a:gd name="connsiteX11" fmla="*/ 7147382 w 7147382"/>
              <a:gd name="connsiteY11" fmla="*/ 845454 h 1616790"/>
              <a:gd name="connsiteX0" fmla="*/ 0 w 7147382"/>
              <a:gd name="connsiteY0" fmla="*/ 1569421 h 1624765"/>
              <a:gd name="connsiteX1" fmla="*/ 587643 w 7147382"/>
              <a:gd name="connsiteY1" fmla="*/ 456614 h 1624765"/>
              <a:gd name="connsiteX2" fmla="*/ 1117518 w 7147382"/>
              <a:gd name="connsiteY2" fmla="*/ 8041 h 1624765"/>
              <a:gd name="connsiteX3" fmla="*/ 1919247 w 7147382"/>
              <a:gd name="connsiteY3" fmla="*/ 258206 h 1624765"/>
              <a:gd name="connsiteX4" fmla="*/ 2428733 w 7147382"/>
              <a:gd name="connsiteY4" fmla="*/ 1310629 h 1624765"/>
              <a:gd name="connsiteX5" fmla="*/ 3265495 w 7147382"/>
              <a:gd name="connsiteY5" fmla="*/ 1595301 h 1624765"/>
              <a:gd name="connsiteX6" fmla="*/ 4559457 w 7147382"/>
              <a:gd name="connsiteY6" fmla="*/ 1595301 h 1624765"/>
              <a:gd name="connsiteX7" fmla="*/ 5042537 w 7147382"/>
              <a:gd name="connsiteY7" fmla="*/ 1414146 h 1624765"/>
              <a:gd name="connsiteX8" fmla="*/ 5482484 w 7147382"/>
              <a:gd name="connsiteY8" fmla="*/ 844803 h 1624765"/>
              <a:gd name="connsiteX9" fmla="*/ 5931057 w 7147382"/>
              <a:gd name="connsiteY9" fmla="*/ 473867 h 1624765"/>
              <a:gd name="connsiteX10" fmla="*/ 6465895 w 7147382"/>
              <a:gd name="connsiteY10" fmla="*/ 456614 h 1624765"/>
              <a:gd name="connsiteX11" fmla="*/ 7147382 w 7147382"/>
              <a:gd name="connsiteY11" fmla="*/ 853429 h 1624765"/>
              <a:gd name="connsiteX0" fmla="*/ 0 w 7147382"/>
              <a:gd name="connsiteY0" fmla="*/ 1565827 h 1660959"/>
              <a:gd name="connsiteX1" fmla="*/ 587643 w 7147382"/>
              <a:gd name="connsiteY1" fmla="*/ 453020 h 1660959"/>
              <a:gd name="connsiteX2" fmla="*/ 1117518 w 7147382"/>
              <a:gd name="connsiteY2" fmla="*/ 4447 h 1660959"/>
              <a:gd name="connsiteX3" fmla="*/ 1919247 w 7147382"/>
              <a:gd name="connsiteY3" fmla="*/ 254612 h 1660959"/>
              <a:gd name="connsiteX4" fmla="*/ 3028377 w 7147382"/>
              <a:gd name="connsiteY4" fmla="*/ 754944 h 1660959"/>
              <a:gd name="connsiteX5" fmla="*/ 3265495 w 7147382"/>
              <a:gd name="connsiteY5" fmla="*/ 1591707 h 1660959"/>
              <a:gd name="connsiteX6" fmla="*/ 4559457 w 7147382"/>
              <a:gd name="connsiteY6" fmla="*/ 1591707 h 1660959"/>
              <a:gd name="connsiteX7" fmla="*/ 5042537 w 7147382"/>
              <a:gd name="connsiteY7" fmla="*/ 1410552 h 1660959"/>
              <a:gd name="connsiteX8" fmla="*/ 5482484 w 7147382"/>
              <a:gd name="connsiteY8" fmla="*/ 841209 h 1660959"/>
              <a:gd name="connsiteX9" fmla="*/ 5931057 w 7147382"/>
              <a:gd name="connsiteY9" fmla="*/ 470273 h 1660959"/>
              <a:gd name="connsiteX10" fmla="*/ 6465895 w 7147382"/>
              <a:gd name="connsiteY10" fmla="*/ 453020 h 1660959"/>
              <a:gd name="connsiteX11" fmla="*/ 7147382 w 7147382"/>
              <a:gd name="connsiteY11" fmla="*/ 849835 h 1660959"/>
              <a:gd name="connsiteX0" fmla="*/ 0 w 7147382"/>
              <a:gd name="connsiteY0" fmla="*/ 1565827 h 1591733"/>
              <a:gd name="connsiteX1" fmla="*/ 587643 w 7147382"/>
              <a:gd name="connsiteY1" fmla="*/ 453020 h 1591733"/>
              <a:gd name="connsiteX2" fmla="*/ 1117518 w 7147382"/>
              <a:gd name="connsiteY2" fmla="*/ 4447 h 1591733"/>
              <a:gd name="connsiteX3" fmla="*/ 1919247 w 7147382"/>
              <a:gd name="connsiteY3" fmla="*/ 254612 h 1591733"/>
              <a:gd name="connsiteX4" fmla="*/ 3028377 w 7147382"/>
              <a:gd name="connsiteY4" fmla="*/ 754944 h 1591733"/>
              <a:gd name="connsiteX5" fmla="*/ 3923170 w 7147382"/>
              <a:gd name="connsiteY5" fmla="*/ 1401926 h 1591733"/>
              <a:gd name="connsiteX6" fmla="*/ 4559457 w 7147382"/>
              <a:gd name="connsiteY6" fmla="*/ 1591707 h 1591733"/>
              <a:gd name="connsiteX7" fmla="*/ 5042537 w 7147382"/>
              <a:gd name="connsiteY7" fmla="*/ 1410552 h 1591733"/>
              <a:gd name="connsiteX8" fmla="*/ 5482484 w 7147382"/>
              <a:gd name="connsiteY8" fmla="*/ 841209 h 1591733"/>
              <a:gd name="connsiteX9" fmla="*/ 5931057 w 7147382"/>
              <a:gd name="connsiteY9" fmla="*/ 470273 h 1591733"/>
              <a:gd name="connsiteX10" fmla="*/ 6465895 w 7147382"/>
              <a:gd name="connsiteY10" fmla="*/ 453020 h 1591733"/>
              <a:gd name="connsiteX11" fmla="*/ 7147382 w 7147382"/>
              <a:gd name="connsiteY11" fmla="*/ 849835 h 159173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5931057 w 7147382"/>
              <a:gd name="connsiteY9" fmla="*/ 470273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565827 h 1592303"/>
              <a:gd name="connsiteX1" fmla="*/ 587643 w 7147382"/>
              <a:gd name="connsiteY1" fmla="*/ 453020 h 1592303"/>
              <a:gd name="connsiteX2" fmla="*/ 1117518 w 7147382"/>
              <a:gd name="connsiteY2" fmla="*/ 4447 h 1592303"/>
              <a:gd name="connsiteX3" fmla="*/ 1919247 w 7147382"/>
              <a:gd name="connsiteY3" fmla="*/ 254612 h 1592303"/>
              <a:gd name="connsiteX4" fmla="*/ 3028377 w 7147382"/>
              <a:gd name="connsiteY4" fmla="*/ 754944 h 1592303"/>
              <a:gd name="connsiteX5" fmla="*/ 3923170 w 7147382"/>
              <a:gd name="connsiteY5" fmla="*/ 1401926 h 1592303"/>
              <a:gd name="connsiteX6" fmla="*/ 4559457 w 7147382"/>
              <a:gd name="connsiteY6" fmla="*/ 1591707 h 1592303"/>
              <a:gd name="connsiteX7" fmla="*/ 5042538 w 7147382"/>
              <a:gd name="connsiteY7" fmla="*/ 1358793 h 1592303"/>
              <a:gd name="connsiteX8" fmla="*/ 5482484 w 7147382"/>
              <a:gd name="connsiteY8" fmla="*/ 841209 h 1592303"/>
              <a:gd name="connsiteX9" fmla="*/ 6047118 w 7147382"/>
              <a:gd name="connsiteY9" fmla="*/ 168348 h 1592303"/>
              <a:gd name="connsiteX10" fmla="*/ 6465895 w 7147382"/>
              <a:gd name="connsiteY10" fmla="*/ 453020 h 1592303"/>
              <a:gd name="connsiteX11" fmla="*/ 7147382 w 7147382"/>
              <a:gd name="connsiteY11" fmla="*/ 849835 h 1592303"/>
              <a:gd name="connsiteX0" fmla="*/ 0 w 7147382"/>
              <a:gd name="connsiteY0" fmla="*/ 1752949 h 1779425"/>
              <a:gd name="connsiteX1" fmla="*/ 587643 w 7147382"/>
              <a:gd name="connsiteY1" fmla="*/ 640142 h 1779425"/>
              <a:gd name="connsiteX2" fmla="*/ 1117518 w 7147382"/>
              <a:gd name="connsiteY2" fmla="*/ 191569 h 1779425"/>
              <a:gd name="connsiteX3" fmla="*/ 1919247 w 7147382"/>
              <a:gd name="connsiteY3" fmla="*/ 441734 h 1779425"/>
              <a:gd name="connsiteX4" fmla="*/ 3028377 w 7147382"/>
              <a:gd name="connsiteY4" fmla="*/ 942066 h 1779425"/>
              <a:gd name="connsiteX5" fmla="*/ 3923170 w 7147382"/>
              <a:gd name="connsiteY5" fmla="*/ 1589048 h 1779425"/>
              <a:gd name="connsiteX6" fmla="*/ 4559457 w 7147382"/>
              <a:gd name="connsiteY6" fmla="*/ 1778829 h 1779425"/>
              <a:gd name="connsiteX7" fmla="*/ 5042538 w 7147382"/>
              <a:gd name="connsiteY7" fmla="*/ 1545915 h 1779425"/>
              <a:gd name="connsiteX8" fmla="*/ 5482484 w 7147382"/>
              <a:gd name="connsiteY8" fmla="*/ 1028331 h 1779425"/>
              <a:gd name="connsiteX9" fmla="*/ 6047118 w 7147382"/>
              <a:gd name="connsiteY9" fmla="*/ 355470 h 1779425"/>
              <a:gd name="connsiteX10" fmla="*/ 6456224 w 7147382"/>
              <a:gd name="connsiteY10" fmla="*/ 10414 h 1779425"/>
              <a:gd name="connsiteX11" fmla="*/ 7147382 w 7147382"/>
              <a:gd name="connsiteY11" fmla="*/ 1036957 h 1779425"/>
              <a:gd name="connsiteX0" fmla="*/ 0 w 7089352"/>
              <a:gd name="connsiteY0" fmla="*/ 1752949 h 1779425"/>
              <a:gd name="connsiteX1" fmla="*/ 587643 w 7089352"/>
              <a:gd name="connsiteY1" fmla="*/ 640142 h 1779425"/>
              <a:gd name="connsiteX2" fmla="*/ 1117518 w 7089352"/>
              <a:gd name="connsiteY2" fmla="*/ 191569 h 1779425"/>
              <a:gd name="connsiteX3" fmla="*/ 1919247 w 7089352"/>
              <a:gd name="connsiteY3" fmla="*/ 441734 h 1779425"/>
              <a:gd name="connsiteX4" fmla="*/ 3028377 w 7089352"/>
              <a:gd name="connsiteY4" fmla="*/ 942066 h 1779425"/>
              <a:gd name="connsiteX5" fmla="*/ 3923170 w 7089352"/>
              <a:gd name="connsiteY5" fmla="*/ 1589048 h 1779425"/>
              <a:gd name="connsiteX6" fmla="*/ 4559457 w 7089352"/>
              <a:gd name="connsiteY6" fmla="*/ 1778829 h 1779425"/>
              <a:gd name="connsiteX7" fmla="*/ 5042538 w 7089352"/>
              <a:gd name="connsiteY7" fmla="*/ 1545915 h 1779425"/>
              <a:gd name="connsiteX8" fmla="*/ 5482484 w 7089352"/>
              <a:gd name="connsiteY8" fmla="*/ 1028331 h 1779425"/>
              <a:gd name="connsiteX9" fmla="*/ 6047118 w 7089352"/>
              <a:gd name="connsiteY9" fmla="*/ 355470 h 1779425"/>
              <a:gd name="connsiteX10" fmla="*/ 6456224 w 7089352"/>
              <a:gd name="connsiteY10" fmla="*/ 10414 h 1779425"/>
              <a:gd name="connsiteX11" fmla="*/ 7089352 w 7089352"/>
              <a:gd name="connsiteY11" fmla="*/ 200195 h 177942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69745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5589 h 1782065"/>
              <a:gd name="connsiteX1" fmla="*/ 587643 w 7089352"/>
              <a:gd name="connsiteY1" fmla="*/ 642782 h 1782065"/>
              <a:gd name="connsiteX2" fmla="*/ 1117518 w 7089352"/>
              <a:gd name="connsiteY2" fmla="*/ 194209 h 1782065"/>
              <a:gd name="connsiteX3" fmla="*/ 1919247 w 7089352"/>
              <a:gd name="connsiteY3" fmla="*/ 444374 h 1782065"/>
              <a:gd name="connsiteX4" fmla="*/ 3028377 w 7089352"/>
              <a:gd name="connsiteY4" fmla="*/ 944706 h 1782065"/>
              <a:gd name="connsiteX5" fmla="*/ 3923170 w 7089352"/>
              <a:gd name="connsiteY5" fmla="*/ 1591688 h 1782065"/>
              <a:gd name="connsiteX6" fmla="*/ 4559457 w 7089352"/>
              <a:gd name="connsiteY6" fmla="*/ 1781469 h 1782065"/>
              <a:gd name="connsiteX7" fmla="*/ 5042538 w 7089352"/>
              <a:gd name="connsiteY7" fmla="*/ 1548555 h 1782065"/>
              <a:gd name="connsiteX8" fmla="*/ 5482484 w 7089352"/>
              <a:gd name="connsiteY8" fmla="*/ 1030971 h 1782065"/>
              <a:gd name="connsiteX9" fmla="*/ 5931058 w 7089352"/>
              <a:gd name="connsiteY9" fmla="*/ 297725 h 1782065"/>
              <a:gd name="connsiteX10" fmla="*/ 6456224 w 7089352"/>
              <a:gd name="connsiteY10" fmla="*/ 13054 h 1782065"/>
              <a:gd name="connsiteX11" fmla="*/ 7089352 w 7089352"/>
              <a:gd name="connsiteY11" fmla="*/ 202835 h 1782065"/>
              <a:gd name="connsiteX0" fmla="*/ 0 w 7089352"/>
              <a:gd name="connsiteY0" fmla="*/ 1754753 h 1781229"/>
              <a:gd name="connsiteX1" fmla="*/ 587643 w 7089352"/>
              <a:gd name="connsiteY1" fmla="*/ 641946 h 1781229"/>
              <a:gd name="connsiteX2" fmla="*/ 1117518 w 7089352"/>
              <a:gd name="connsiteY2" fmla="*/ 193373 h 1781229"/>
              <a:gd name="connsiteX3" fmla="*/ 1919247 w 7089352"/>
              <a:gd name="connsiteY3" fmla="*/ 443538 h 1781229"/>
              <a:gd name="connsiteX4" fmla="*/ 3028377 w 7089352"/>
              <a:gd name="connsiteY4" fmla="*/ 943870 h 1781229"/>
              <a:gd name="connsiteX5" fmla="*/ 3923170 w 7089352"/>
              <a:gd name="connsiteY5" fmla="*/ 1590852 h 1781229"/>
              <a:gd name="connsiteX6" fmla="*/ 4559457 w 7089352"/>
              <a:gd name="connsiteY6" fmla="*/ 1780633 h 1781229"/>
              <a:gd name="connsiteX7" fmla="*/ 5042538 w 7089352"/>
              <a:gd name="connsiteY7" fmla="*/ 1547719 h 1781229"/>
              <a:gd name="connsiteX8" fmla="*/ 5482484 w 7089352"/>
              <a:gd name="connsiteY8" fmla="*/ 1030135 h 1781229"/>
              <a:gd name="connsiteX9" fmla="*/ 5931058 w 7089352"/>
              <a:gd name="connsiteY9" fmla="*/ 296889 h 1781229"/>
              <a:gd name="connsiteX10" fmla="*/ 6456224 w 7089352"/>
              <a:gd name="connsiteY10" fmla="*/ 12218 h 1781229"/>
              <a:gd name="connsiteX11" fmla="*/ 7089352 w 7089352"/>
              <a:gd name="connsiteY11" fmla="*/ 201999 h 178122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  <a:gd name="connsiteX0" fmla="*/ 0 w 7089352"/>
              <a:gd name="connsiteY0" fmla="*/ 1744333 h 1770809"/>
              <a:gd name="connsiteX1" fmla="*/ 587643 w 7089352"/>
              <a:gd name="connsiteY1" fmla="*/ 631526 h 1770809"/>
              <a:gd name="connsiteX2" fmla="*/ 1117518 w 7089352"/>
              <a:gd name="connsiteY2" fmla="*/ 182953 h 1770809"/>
              <a:gd name="connsiteX3" fmla="*/ 1919247 w 7089352"/>
              <a:gd name="connsiteY3" fmla="*/ 433118 h 1770809"/>
              <a:gd name="connsiteX4" fmla="*/ 3028377 w 7089352"/>
              <a:gd name="connsiteY4" fmla="*/ 933450 h 1770809"/>
              <a:gd name="connsiteX5" fmla="*/ 3923170 w 7089352"/>
              <a:gd name="connsiteY5" fmla="*/ 1580432 h 1770809"/>
              <a:gd name="connsiteX6" fmla="*/ 4559457 w 7089352"/>
              <a:gd name="connsiteY6" fmla="*/ 1770213 h 1770809"/>
              <a:gd name="connsiteX7" fmla="*/ 5042538 w 7089352"/>
              <a:gd name="connsiteY7" fmla="*/ 1537299 h 1770809"/>
              <a:gd name="connsiteX8" fmla="*/ 5482484 w 7089352"/>
              <a:gd name="connsiteY8" fmla="*/ 1019715 h 1770809"/>
              <a:gd name="connsiteX9" fmla="*/ 5931058 w 7089352"/>
              <a:gd name="connsiteY9" fmla="*/ 286469 h 1770809"/>
              <a:gd name="connsiteX10" fmla="*/ 6456224 w 7089352"/>
              <a:gd name="connsiteY10" fmla="*/ 1798 h 1770809"/>
              <a:gd name="connsiteX11" fmla="*/ 7089352 w 7089352"/>
              <a:gd name="connsiteY11" fmla="*/ 191579 h 17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9352" h="1770809">
                <a:moveTo>
                  <a:pt x="0" y="1744333"/>
                </a:moveTo>
                <a:cubicBezTo>
                  <a:pt x="186187" y="1464693"/>
                  <a:pt x="401390" y="891756"/>
                  <a:pt x="587643" y="631526"/>
                </a:cubicBezTo>
                <a:cubicBezTo>
                  <a:pt x="773896" y="371296"/>
                  <a:pt x="895584" y="216021"/>
                  <a:pt x="1117518" y="182953"/>
                </a:cubicBezTo>
                <a:cubicBezTo>
                  <a:pt x="1339452" y="149885"/>
                  <a:pt x="1600771" y="308035"/>
                  <a:pt x="1919247" y="433118"/>
                </a:cubicBezTo>
                <a:cubicBezTo>
                  <a:pt x="2237723" y="558201"/>
                  <a:pt x="2694390" y="742231"/>
                  <a:pt x="3028377" y="933450"/>
                </a:cubicBezTo>
                <a:cubicBezTo>
                  <a:pt x="3362364" y="1124669"/>
                  <a:pt x="3667990" y="1440972"/>
                  <a:pt x="3923170" y="1580432"/>
                </a:cubicBezTo>
                <a:cubicBezTo>
                  <a:pt x="4178350" y="1719892"/>
                  <a:pt x="4372896" y="1777402"/>
                  <a:pt x="4559457" y="1770213"/>
                </a:cubicBezTo>
                <a:cubicBezTo>
                  <a:pt x="4746018" y="1763024"/>
                  <a:pt x="4888700" y="1662382"/>
                  <a:pt x="5042538" y="1537299"/>
                </a:cubicBezTo>
                <a:cubicBezTo>
                  <a:pt x="5196376" y="1412216"/>
                  <a:pt x="5334397" y="1228187"/>
                  <a:pt x="5482484" y="1019715"/>
                </a:cubicBezTo>
                <a:cubicBezTo>
                  <a:pt x="5630571" y="811243"/>
                  <a:pt x="5797783" y="438869"/>
                  <a:pt x="5931058" y="286469"/>
                </a:cubicBezTo>
                <a:cubicBezTo>
                  <a:pt x="6064333" y="134069"/>
                  <a:pt x="6243832" y="-18330"/>
                  <a:pt x="6456224" y="1798"/>
                </a:cubicBezTo>
                <a:cubicBezTo>
                  <a:pt x="6697634" y="13298"/>
                  <a:pt x="6916824" y="82311"/>
                  <a:pt x="7089352" y="191579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BA4478-D95B-E893-B3C3-33353AC533BB}"/>
              </a:ext>
            </a:extLst>
          </p:cNvPr>
          <p:cNvCxnSpPr>
            <a:cxnSpLocks/>
          </p:cNvCxnSpPr>
          <p:nvPr/>
        </p:nvCxnSpPr>
        <p:spPr>
          <a:xfrm flipV="1">
            <a:off x="2898475" y="3122762"/>
            <a:ext cx="6461185" cy="159588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0C4E2F-A7FF-1E2A-8269-AA445E7203C5}"/>
              </a:ext>
            </a:extLst>
          </p:cNvPr>
          <p:cNvCxnSpPr>
            <a:cxnSpLocks/>
          </p:cNvCxnSpPr>
          <p:nvPr/>
        </p:nvCxnSpPr>
        <p:spPr>
          <a:xfrm flipV="1">
            <a:off x="2947457" y="4166558"/>
            <a:ext cx="218437" cy="506802"/>
          </a:xfrm>
          <a:prstGeom prst="line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247518" y="301477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810976" y="461455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CAF931-3D47-718B-B9B0-4C6148D5D87F}"/>
              </a:ext>
            </a:extLst>
          </p:cNvPr>
          <p:cNvCxnSpPr>
            <a:cxnSpLocks/>
          </p:cNvCxnSpPr>
          <p:nvPr/>
        </p:nvCxnSpPr>
        <p:spPr>
          <a:xfrm>
            <a:off x="9394166" y="3148642"/>
            <a:ext cx="422694" cy="250166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F0ACFA-DAEE-49D9-7638-2BEA91FA120B}"/>
              </a:ext>
            </a:extLst>
          </p:cNvPr>
          <p:cNvCxnSpPr>
            <a:cxnSpLocks/>
          </p:cNvCxnSpPr>
          <p:nvPr/>
        </p:nvCxnSpPr>
        <p:spPr>
          <a:xfrm flipV="1">
            <a:off x="3927992" y="4278702"/>
            <a:ext cx="695766" cy="182918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6A11E8-0C82-6662-2F69-94DC31B7DDCC}"/>
              </a:ext>
            </a:extLst>
          </p:cNvPr>
          <p:cNvCxnSpPr>
            <a:cxnSpLocks/>
          </p:cNvCxnSpPr>
          <p:nvPr/>
        </p:nvCxnSpPr>
        <p:spPr>
          <a:xfrm flipV="1">
            <a:off x="5748117" y="3829246"/>
            <a:ext cx="695766" cy="182918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80AB79-438B-5BC2-006D-88CE0821B593}"/>
              </a:ext>
            </a:extLst>
          </p:cNvPr>
          <p:cNvCxnSpPr>
            <a:cxnSpLocks/>
          </p:cNvCxnSpPr>
          <p:nvPr/>
        </p:nvCxnSpPr>
        <p:spPr>
          <a:xfrm flipV="1">
            <a:off x="7548211" y="3387306"/>
            <a:ext cx="695766" cy="182918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86D3B33-3BDD-36AC-ECCA-C7B26FEADFBA}"/>
              </a:ext>
            </a:extLst>
          </p:cNvPr>
          <p:cNvSpPr/>
          <p:nvPr/>
        </p:nvSpPr>
        <p:spPr>
          <a:xfrm>
            <a:off x="1069775" y="489743"/>
            <a:ext cx="2596403" cy="251155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95000"/>
                  </a:schemeClr>
                </a:solidFill>
              </a:ln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A5B1F3-6E6A-E31E-5FD0-962ECC837529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2367977" y="489743"/>
            <a:ext cx="0" cy="2511551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B6D4F9-423E-A920-F5BA-AD00936774B3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1069775" y="1745519"/>
            <a:ext cx="2596403" cy="0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F8A7EF-B024-D23A-B255-A4730D1CA087}"/>
              </a:ext>
            </a:extLst>
          </p:cNvPr>
          <p:cNvCxnSpPr>
            <a:cxnSpLocks/>
          </p:cNvCxnSpPr>
          <p:nvPr/>
        </p:nvCxnSpPr>
        <p:spPr>
          <a:xfrm flipV="1">
            <a:off x="2436402" y="629728"/>
            <a:ext cx="453447" cy="1069301"/>
          </a:xfrm>
          <a:prstGeom prst="line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3B054-01E3-1325-1A18-D530982EE092}"/>
              </a:ext>
            </a:extLst>
          </p:cNvPr>
          <p:cNvCxnSpPr>
            <a:cxnSpLocks/>
          </p:cNvCxnSpPr>
          <p:nvPr/>
        </p:nvCxnSpPr>
        <p:spPr>
          <a:xfrm>
            <a:off x="2416859" y="1777520"/>
            <a:ext cx="1025081" cy="611997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DDF1A0-D0D6-3F37-20A1-548B01D587D1}"/>
              </a:ext>
            </a:extLst>
          </p:cNvPr>
          <p:cNvCxnSpPr>
            <a:cxnSpLocks/>
          </p:cNvCxnSpPr>
          <p:nvPr/>
        </p:nvCxnSpPr>
        <p:spPr>
          <a:xfrm flipV="1">
            <a:off x="2338222" y="1409367"/>
            <a:ext cx="1261297" cy="365238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E85CCD0-5247-7A2B-80D9-EACD47ED0D0D}"/>
              </a:ext>
            </a:extLst>
          </p:cNvPr>
          <p:cNvSpPr/>
          <p:nvPr/>
        </p:nvSpPr>
        <p:spPr>
          <a:xfrm>
            <a:off x="2273086" y="1647609"/>
            <a:ext cx="189780" cy="19581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0A77C7-067F-A7FF-0F46-8FE31D96DA18}"/>
              </a:ext>
            </a:extLst>
          </p:cNvPr>
          <p:cNvCxnSpPr>
            <a:cxnSpLocks/>
          </p:cNvCxnSpPr>
          <p:nvPr/>
        </p:nvCxnSpPr>
        <p:spPr>
          <a:xfrm flipV="1">
            <a:off x="3925117" y="2912853"/>
            <a:ext cx="695766" cy="182918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4C64AA-2CC6-C9DD-2792-6C5D632B5680}"/>
              </a:ext>
            </a:extLst>
          </p:cNvPr>
          <p:cNvCxnSpPr>
            <a:cxnSpLocks/>
          </p:cNvCxnSpPr>
          <p:nvPr/>
        </p:nvCxnSpPr>
        <p:spPr>
          <a:xfrm flipV="1">
            <a:off x="7131268" y="4488611"/>
            <a:ext cx="695766" cy="182918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FE16A5-5742-ED9A-8E13-1799295BEB11}"/>
              </a:ext>
            </a:extLst>
          </p:cNvPr>
          <p:cNvCxnSpPr>
            <a:cxnSpLocks/>
          </p:cNvCxnSpPr>
          <p:nvPr/>
        </p:nvCxnSpPr>
        <p:spPr>
          <a:xfrm flipV="1">
            <a:off x="8606384" y="2754702"/>
            <a:ext cx="695766" cy="182918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45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BA4478-D95B-E893-B3C3-33353AC533BB}"/>
              </a:ext>
            </a:extLst>
          </p:cNvPr>
          <p:cNvCxnSpPr>
            <a:cxnSpLocks/>
          </p:cNvCxnSpPr>
          <p:nvPr/>
        </p:nvCxnSpPr>
        <p:spPr>
          <a:xfrm flipV="1">
            <a:off x="2898475" y="3122762"/>
            <a:ext cx="6461185" cy="159588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0C4E2F-A7FF-1E2A-8269-AA445E7203C5}"/>
              </a:ext>
            </a:extLst>
          </p:cNvPr>
          <p:cNvCxnSpPr>
            <a:cxnSpLocks/>
          </p:cNvCxnSpPr>
          <p:nvPr/>
        </p:nvCxnSpPr>
        <p:spPr>
          <a:xfrm flipV="1">
            <a:off x="2947457" y="4166558"/>
            <a:ext cx="218437" cy="506802"/>
          </a:xfrm>
          <a:prstGeom prst="line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810976" y="461455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F0ACFA-DAEE-49D9-7638-2BEA91FA120B}"/>
              </a:ext>
            </a:extLst>
          </p:cNvPr>
          <p:cNvCxnSpPr>
            <a:cxnSpLocks/>
          </p:cNvCxnSpPr>
          <p:nvPr/>
        </p:nvCxnSpPr>
        <p:spPr>
          <a:xfrm flipV="1">
            <a:off x="3927992" y="4278702"/>
            <a:ext cx="695766" cy="182918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80AB79-438B-5BC2-006D-88CE0821B593}"/>
              </a:ext>
            </a:extLst>
          </p:cNvPr>
          <p:cNvCxnSpPr>
            <a:cxnSpLocks/>
          </p:cNvCxnSpPr>
          <p:nvPr/>
        </p:nvCxnSpPr>
        <p:spPr>
          <a:xfrm flipV="1">
            <a:off x="7548211" y="3387306"/>
            <a:ext cx="695766" cy="182918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86D3B33-3BDD-36AC-ECCA-C7B26FEADFBA}"/>
              </a:ext>
            </a:extLst>
          </p:cNvPr>
          <p:cNvSpPr/>
          <p:nvPr/>
        </p:nvSpPr>
        <p:spPr>
          <a:xfrm>
            <a:off x="1069775" y="489743"/>
            <a:ext cx="2596403" cy="251155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95000"/>
                  </a:schemeClr>
                </a:solidFill>
              </a:ln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A5B1F3-6E6A-E31E-5FD0-962ECC837529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2367977" y="489743"/>
            <a:ext cx="0" cy="2511551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B6D4F9-423E-A920-F5BA-AD00936774B3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1069775" y="1745519"/>
            <a:ext cx="2596403" cy="0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F8A7EF-B024-D23A-B255-A4730D1CA087}"/>
              </a:ext>
            </a:extLst>
          </p:cNvPr>
          <p:cNvCxnSpPr>
            <a:cxnSpLocks/>
          </p:cNvCxnSpPr>
          <p:nvPr/>
        </p:nvCxnSpPr>
        <p:spPr>
          <a:xfrm flipV="1">
            <a:off x="2436402" y="629728"/>
            <a:ext cx="453447" cy="1069301"/>
          </a:xfrm>
          <a:prstGeom prst="line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3B054-01E3-1325-1A18-D530982EE092}"/>
              </a:ext>
            </a:extLst>
          </p:cNvPr>
          <p:cNvCxnSpPr>
            <a:cxnSpLocks/>
          </p:cNvCxnSpPr>
          <p:nvPr/>
        </p:nvCxnSpPr>
        <p:spPr>
          <a:xfrm>
            <a:off x="2416859" y="1777520"/>
            <a:ext cx="1025081" cy="611997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DDF1A0-D0D6-3F37-20A1-548B01D587D1}"/>
              </a:ext>
            </a:extLst>
          </p:cNvPr>
          <p:cNvCxnSpPr>
            <a:cxnSpLocks/>
          </p:cNvCxnSpPr>
          <p:nvPr/>
        </p:nvCxnSpPr>
        <p:spPr>
          <a:xfrm flipV="1">
            <a:off x="2338222" y="1409367"/>
            <a:ext cx="1261297" cy="365238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E85CCD0-5247-7A2B-80D9-EACD47ED0D0D}"/>
              </a:ext>
            </a:extLst>
          </p:cNvPr>
          <p:cNvSpPr/>
          <p:nvPr/>
        </p:nvSpPr>
        <p:spPr>
          <a:xfrm>
            <a:off x="2273086" y="1647609"/>
            <a:ext cx="189780" cy="19581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0A77C7-067F-A7FF-0F46-8FE31D96DA18}"/>
              </a:ext>
            </a:extLst>
          </p:cNvPr>
          <p:cNvCxnSpPr>
            <a:cxnSpLocks/>
          </p:cNvCxnSpPr>
          <p:nvPr/>
        </p:nvCxnSpPr>
        <p:spPr>
          <a:xfrm flipV="1">
            <a:off x="2889849" y="4536304"/>
            <a:ext cx="695766" cy="182918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F181E6-5370-60AD-C02A-40D05CF70FCE}"/>
              </a:ext>
            </a:extLst>
          </p:cNvPr>
          <p:cNvCxnSpPr>
            <a:cxnSpLocks/>
            <a:stCxn id="28" idx="7"/>
          </p:cNvCxnSpPr>
          <p:nvPr/>
        </p:nvCxnSpPr>
        <p:spPr>
          <a:xfrm flipV="1">
            <a:off x="2972963" y="3387306"/>
            <a:ext cx="468977" cy="125592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E1CC07-FB68-3646-0F14-BD77C0DCE55C}"/>
              </a:ext>
            </a:extLst>
          </p:cNvPr>
          <p:cNvCxnSpPr>
            <a:cxnSpLocks/>
          </p:cNvCxnSpPr>
          <p:nvPr/>
        </p:nvCxnSpPr>
        <p:spPr>
          <a:xfrm>
            <a:off x="3441940" y="3429000"/>
            <a:ext cx="4045788" cy="73755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29AC9C-9454-A13C-BF8D-0707EEF9F49E}"/>
              </a:ext>
            </a:extLst>
          </p:cNvPr>
          <p:cNvCxnSpPr>
            <a:cxnSpLocks/>
          </p:cNvCxnSpPr>
          <p:nvPr/>
        </p:nvCxnSpPr>
        <p:spPr>
          <a:xfrm flipV="1">
            <a:off x="7487728" y="3122762"/>
            <a:ext cx="1846053" cy="104379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CAF931-3D47-718B-B9B0-4C6148D5D87F}"/>
              </a:ext>
            </a:extLst>
          </p:cNvPr>
          <p:cNvCxnSpPr>
            <a:cxnSpLocks/>
          </p:cNvCxnSpPr>
          <p:nvPr/>
        </p:nvCxnSpPr>
        <p:spPr>
          <a:xfrm>
            <a:off x="9394166" y="3148642"/>
            <a:ext cx="422694" cy="250166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247518" y="301477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5515D97-E486-F2B1-F92A-E1F32E8CAB1C}"/>
              </a:ext>
            </a:extLst>
          </p:cNvPr>
          <p:cNvSpPr/>
          <p:nvPr/>
        </p:nvSpPr>
        <p:spPr>
          <a:xfrm>
            <a:off x="3334312" y="3317718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2D098D-1B2D-960E-C950-205657772B59}"/>
              </a:ext>
            </a:extLst>
          </p:cNvPr>
          <p:cNvSpPr/>
          <p:nvPr/>
        </p:nvSpPr>
        <p:spPr>
          <a:xfrm>
            <a:off x="7377225" y="4065341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6A11E8-0C82-6662-2F69-94DC31B7DDCC}"/>
              </a:ext>
            </a:extLst>
          </p:cNvPr>
          <p:cNvCxnSpPr>
            <a:cxnSpLocks/>
          </p:cNvCxnSpPr>
          <p:nvPr/>
        </p:nvCxnSpPr>
        <p:spPr>
          <a:xfrm flipV="1">
            <a:off x="5748117" y="3829246"/>
            <a:ext cx="695766" cy="182918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365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78 0.01366 C -0.00169 -0.08033 -0.00234 -0.08773 0.01771 -0.17639 C 0.08581 -0.14398 0.30795 -0.09213 0.34935 -0.06597 C 0.38685 -0.10648 0.48282 -0.20278 0.50014 -0.21921 " pathEditMode="relative" rAng="0" ptsTypes="AAAA">
                                      <p:cBhvr>
                                        <p:cTn id="9" dur="1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89" y="-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BA4478-D95B-E893-B3C3-33353AC533BB}"/>
              </a:ext>
            </a:extLst>
          </p:cNvPr>
          <p:cNvCxnSpPr>
            <a:cxnSpLocks/>
          </p:cNvCxnSpPr>
          <p:nvPr/>
        </p:nvCxnSpPr>
        <p:spPr>
          <a:xfrm flipV="1">
            <a:off x="2898475" y="3122762"/>
            <a:ext cx="6461185" cy="159588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0C4E2F-A7FF-1E2A-8269-AA445E7203C5}"/>
              </a:ext>
            </a:extLst>
          </p:cNvPr>
          <p:cNvCxnSpPr>
            <a:cxnSpLocks/>
          </p:cNvCxnSpPr>
          <p:nvPr/>
        </p:nvCxnSpPr>
        <p:spPr>
          <a:xfrm flipV="1">
            <a:off x="2947457" y="4166558"/>
            <a:ext cx="218437" cy="506802"/>
          </a:xfrm>
          <a:prstGeom prst="line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C0DEED9-626D-BC0C-5F1E-341E58C019B1}"/>
              </a:ext>
            </a:extLst>
          </p:cNvPr>
          <p:cNvSpPr/>
          <p:nvPr/>
        </p:nvSpPr>
        <p:spPr>
          <a:xfrm>
            <a:off x="2810976" y="4614555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F0ACFA-DAEE-49D9-7638-2BEA91FA120B}"/>
              </a:ext>
            </a:extLst>
          </p:cNvPr>
          <p:cNvCxnSpPr>
            <a:cxnSpLocks/>
          </p:cNvCxnSpPr>
          <p:nvPr/>
        </p:nvCxnSpPr>
        <p:spPr>
          <a:xfrm flipV="1">
            <a:off x="3927992" y="4278702"/>
            <a:ext cx="695766" cy="182918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80AB79-438B-5BC2-006D-88CE0821B593}"/>
              </a:ext>
            </a:extLst>
          </p:cNvPr>
          <p:cNvCxnSpPr>
            <a:cxnSpLocks/>
          </p:cNvCxnSpPr>
          <p:nvPr/>
        </p:nvCxnSpPr>
        <p:spPr>
          <a:xfrm flipV="1">
            <a:off x="7548211" y="3387306"/>
            <a:ext cx="695766" cy="182918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86D3B33-3BDD-36AC-ECCA-C7B26FEADFBA}"/>
              </a:ext>
            </a:extLst>
          </p:cNvPr>
          <p:cNvSpPr/>
          <p:nvPr/>
        </p:nvSpPr>
        <p:spPr>
          <a:xfrm>
            <a:off x="1069775" y="489743"/>
            <a:ext cx="2596403" cy="251155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95000"/>
                  </a:schemeClr>
                </a:solidFill>
              </a:ln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A5B1F3-6E6A-E31E-5FD0-962ECC837529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2367977" y="489743"/>
            <a:ext cx="0" cy="2511551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B6D4F9-423E-A920-F5BA-AD00936774B3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1069775" y="1745519"/>
            <a:ext cx="2596403" cy="0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F8A7EF-B024-D23A-B255-A4730D1CA087}"/>
              </a:ext>
            </a:extLst>
          </p:cNvPr>
          <p:cNvCxnSpPr>
            <a:cxnSpLocks/>
          </p:cNvCxnSpPr>
          <p:nvPr/>
        </p:nvCxnSpPr>
        <p:spPr>
          <a:xfrm flipV="1">
            <a:off x="2436402" y="629728"/>
            <a:ext cx="453447" cy="1069301"/>
          </a:xfrm>
          <a:prstGeom prst="line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3B054-01E3-1325-1A18-D530982EE092}"/>
              </a:ext>
            </a:extLst>
          </p:cNvPr>
          <p:cNvCxnSpPr>
            <a:cxnSpLocks/>
          </p:cNvCxnSpPr>
          <p:nvPr/>
        </p:nvCxnSpPr>
        <p:spPr>
          <a:xfrm>
            <a:off x="2416859" y="1777520"/>
            <a:ext cx="1025081" cy="611997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DDF1A0-D0D6-3F37-20A1-548B01D587D1}"/>
              </a:ext>
            </a:extLst>
          </p:cNvPr>
          <p:cNvCxnSpPr>
            <a:cxnSpLocks/>
          </p:cNvCxnSpPr>
          <p:nvPr/>
        </p:nvCxnSpPr>
        <p:spPr>
          <a:xfrm flipV="1">
            <a:off x="2338222" y="1409367"/>
            <a:ext cx="1261297" cy="365238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E85CCD0-5247-7A2B-80D9-EACD47ED0D0D}"/>
              </a:ext>
            </a:extLst>
          </p:cNvPr>
          <p:cNvSpPr/>
          <p:nvPr/>
        </p:nvSpPr>
        <p:spPr>
          <a:xfrm>
            <a:off x="2273086" y="1647609"/>
            <a:ext cx="189780" cy="19581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0A77C7-067F-A7FF-0F46-8FE31D96DA18}"/>
              </a:ext>
            </a:extLst>
          </p:cNvPr>
          <p:cNvCxnSpPr>
            <a:cxnSpLocks/>
          </p:cNvCxnSpPr>
          <p:nvPr/>
        </p:nvCxnSpPr>
        <p:spPr>
          <a:xfrm flipV="1">
            <a:off x="2889849" y="4536304"/>
            <a:ext cx="695766" cy="182918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F181E6-5370-60AD-C02A-40D05CF70FCE}"/>
              </a:ext>
            </a:extLst>
          </p:cNvPr>
          <p:cNvCxnSpPr>
            <a:cxnSpLocks/>
            <a:stCxn id="28" idx="7"/>
          </p:cNvCxnSpPr>
          <p:nvPr/>
        </p:nvCxnSpPr>
        <p:spPr>
          <a:xfrm flipV="1">
            <a:off x="2972963" y="2731965"/>
            <a:ext cx="3123037" cy="191126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29AC9C-9454-A13C-BF8D-0707EEF9F49E}"/>
              </a:ext>
            </a:extLst>
          </p:cNvPr>
          <p:cNvCxnSpPr>
            <a:cxnSpLocks/>
          </p:cNvCxnSpPr>
          <p:nvPr/>
        </p:nvCxnSpPr>
        <p:spPr>
          <a:xfrm flipV="1">
            <a:off x="6219645" y="3122762"/>
            <a:ext cx="3114136" cy="171735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CAF931-3D47-718B-B9B0-4C6148D5D87F}"/>
              </a:ext>
            </a:extLst>
          </p:cNvPr>
          <p:cNvCxnSpPr>
            <a:cxnSpLocks/>
          </p:cNvCxnSpPr>
          <p:nvPr/>
        </p:nvCxnSpPr>
        <p:spPr>
          <a:xfrm>
            <a:off x="9394166" y="3148642"/>
            <a:ext cx="422694" cy="250166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35C23FB-8C62-706A-42FC-759E75782DCF}"/>
              </a:ext>
            </a:extLst>
          </p:cNvPr>
          <p:cNvSpPr/>
          <p:nvPr/>
        </p:nvSpPr>
        <p:spPr>
          <a:xfrm>
            <a:off x="9247518" y="3014776"/>
            <a:ext cx="189780" cy="195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2D098D-1B2D-960E-C950-205657772B59}"/>
              </a:ext>
            </a:extLst>
          </p:cNvPr>
          <p:cNvSpPr/>
          <p:nvPr/>
        </p:nvSpPr>
        <p:spPr>
          <a:xfrm>
            <a:off x="6078723" y="2581879"/>
            <a:ext cx="189780" cy="1958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324373-91DB-A19C-15F3-FDA58AEC58E1}"/>
              </a:ext>
            </a:extLst>
          </p:cNvPr>
          <p:cNvCxnSpPr>
            <a:cxnSpLocks/>
          </p:cNvCxnSpPr>
          <p:nvPr/>
        </p:nvCxnSpPr>
        <p:spPr>
          <a:xfrm>
            <a:off x="6185139" y="2803585"/>
            <a:ext cx="0" cy="199983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707F2EF-20D0-4CCA-1816-25A8402E0FFB}"/>
              </a:ext>
            </a:extLst>
          </p:cNvPr>
          <p:cNvSpPr/>
          <p:nvPr/>
        </p:nvSpPr>
        <p:spPr>
          <a:xfrm>
            <a:off x="6093100" y="4761487"/>
            <a:ext cx="189780" cy="1958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6A11E8-0C82-6662-2F69-94DC31B7DDCC}"/>
              </a:ext>
            </a:extLst>
          </p:cNvPr>
          <p:cNvCxnSpPr>
            <a:cxnSpLocks/>
          </p:cNvCxnSpPr>
          <p:nvPr/>
        </p:nvCxnSpPr>
        <p:spPr>
          <a:xfrm flipV="1">
            <a:off x="5748117" y="3829246"/>
            <a:ext cx="695766" cy="182918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99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73 0.01643 C 0.02943 -0.05139 0.17956 -0.21852 0.23985 -0.28171 C 0.24063 -0.15533 0.24219 -0.03935 0.24389 0.03704 C 0.28139 -0.00371 0.48086 -0.2 0.49818 -0.21667 " pathEditMode="relative" rAng="0" ptsTypes="AAAA">
                                      <p:cBhvr>
                                        <p:cTn id="9" dur="1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89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29AF8C"/>
    </a:accent1>
    <a:accent2>
      <a:srgbClr val="97BE49"/>
    </a:accent2>
    <a:accent3>
      <a:srgbClr val="3D9CCC"/>
    </a:accent3>
    <a:accent4>
      <a:srgbClr val="7C60C6"/>
    </a:accent4>
    <a:accent5>
      <a:srgbClr val="C9492C"/>
    </a:accent5>
    <a:accent6>
      <a:srgbClr val="D58C2E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29AF8C"/>
    </a:accent1>
    <a:accent2>
      <a:srgbClr val="97BE49"/>
    </a:accent2>
    <a:accent3>
      <a:srgbClr val="3D9CCC"/>
    </a:accent3>
    <a:accent4>
      <a:srgbClr val="7C60C6"/>
    </a:accent4>
    <a:accent5>
      <a:srgbClr val="C9492C"/>
    </a:accent5>
    <a:accent6>
      <a:srgbClr val="D58C2E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6050</TotalTime>
  <Words>55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Euclid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Saleem</dc:creator>
  <cp:lastModifiedBy>Ahmed Saleem</cp:lastModifiedBy>
  <cp:revision>52</cp:revision>
  <dcterms:created xsi:type="dcterms:W3CDTF">2022-12-22T06:42:33Z</dcterms:created>
  <dcterms:modified xsi:type="dcterms:W3CDTF">2023-01-26T02:36:45Z</dcterms:modified>
</cp:coreProperties>
</file>