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304" r:id="rId3"/>
    <p:sldId id="310" r:id="rId4"/>
    <p:sldId id="318" r:id="rId5"/>
    <p:sldId id="311" r:id="rId6"/>
    <p:sldId id="319" r:id="rId7"/>
    <p:sldId id="320" r:id="rId8"/>
    <p:sldId id="321" r:id="rId9"/>
    <p:sldId id="32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99CC"/>
    <a:srgbClr val="FFCC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7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1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8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2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4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6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1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2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0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52908-C95B-44A0-A995-074A5C18416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52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4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3.png"/><Relationship Id="rId10" Type="http://schemas.openxmlformats.org/officeDocument/2006/relationships/image" Target="../media/image45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7BE6E9EA-7C80-D54B-A4F1-4C5D7F36EF0B}"/>
              </a:ext>
            </a:extLst>
          </p:cNvPr>
          <p:cNvSpPr txBox="1"/>
          <p:nvPr/>
        </p:nvSpPr>
        <p:spPr>
          <a:xfrm>
            <a:off x="3306262" y="2828835"/>
            <a:ext cx="5579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tx1">
                    <a:lumMod val="9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Euclid" panose="02020503060505020303" pitchFamily="18" charset="0"/>
              </a:rPr>
              <a:t>Monotonicity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1A82CD-045E-D60A-5829-31D694DAFF13}"/>
              </a:ext>
            </a:extLst>
          </p:cNvPr>
          <p:cNvSpPr txBox="1"/>
          <p:nvPr/>
        </p:nvSpPr>
        <p:spPr>
          <a:xfrm>
            <a:off x="2799456" y="4029164"/>
            <a:ext cx="6593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  <a:effectLst/>
                <a:latin typeface="Euclid" panose="02020503060505020303" pitchFamily="18" charset="0"/>
              </a:rPr>
              <a:t>*</a:t>
            </a:r>
            <a:r>
              <a:rPr lang="en-US" sz="3200" b="1" dirty="0">
                <a:solidFill>
                  <a:srgbClr val="00B0F0"/>
                </a:solidFill>
                <a:effectLst/>
                <a:latin typeface="Euclid" panose="02020503060505020303" pitchFamily="18" charset="0"/>
              </a:rPr>
              <a:t>Corollary</a:t>
            </a:r>
            <a:r>
              <a:rPr lang="en-US" sz="3200" dirty="0">
                <a:solidFill>
                  <a:srgbClr val="00B0F0"/>
                </a:solidFill>
                <a:effectLst/>
                <a:latin typeface="Euclid" panose="02020503060505020303" pitchFamily="18" charset="0"/>
              </a:rPr>
              <a:t> to Mean Value Theorem</a:t>
            </a:r>
          </a:p>
        </p:txBody>
      </p:sp>
    </p:spTree>
    <p:extLst>
      <p:ext uri="{BB962C8B-B14F-4D97-AF65-F5344CB8AC3E}">
        <p14:creationId xmlns:p14="http://schemas.microsoft.com/office/powerpoint/2010/main" val="170814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1E5055-27C3-FDDD-58C6-71A00EB3B45A}"/>
                  </a:ext>
                </a:extLst>
              </p:cNvPr>
              <p:cNvSpPr txBox="1"/>
              <p:nvPr/>
            </p:nvSpPr>
            <p:spPr>
              <a:xfrm>
                <a:off x="2477319" y="1273847"/>
                <a:ext cx="182664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/>
                    <a:latin typeface="Euclid" panose="02020503060505020303" pitchFamily="18" charset="0"/>
                  </a:rPr>
                  <a:t> </a:t>
                </a:r>
                <a:endParaRPr lang="en-US" sz="28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1E5055-27C3-FDDD-58C6-71A00EB3B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319" y="1273847"/>
                <a:ext cx="1826643" cy="523220"/>
              </a:xfrm>
              <a:prstGeom prst="rect">
                <a:avLst/>
              </a:prstGeom>
              <a:blipFill>
                <a:blip r:embed="rId2"/>
                <a:stretch>
                  <a:fillRect l="-1667" b="-1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5EF3194-ED6E-A5A1-DEEF-F7AAE8234D7D}"/>
              </a:ext>
            </a:extLst>
          </p:cNvPr>
          <p:cNvSpPr txBox="1"/>
          <p:nvPr/>
        </p:nvSpPr>
        <p:spPr>
          <a:xfrm>
            <a:off x="4340211" y="1047498"/>
            <a:ext cx="1637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continuous</a:t>
            </a:r>
            <a:endParaRPr 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D05C9E-9F6A-EE19-F51B-71426BC99EB9}"/>
                  </a:ext>
                </a:extLst>
              </p:cNvPr>
              <p:cNvSpPr txBox="1"/>
              <p:nvPr/>
            </p:nvSpPr>
            <p:spPr>
              <a:xfrm>
                <a:off x="6400544" y="1038163"/>
                <a:ext cx="10278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D05C9E-9F6A-EE19-F51B-71426BC99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44" y="1038163"/>
                <a:ext cx="1027845" cy="369332"/>
              </a:xfrm>
              <a:prstGeom prst="rect">
                <a:avLst/>
              </a:prstGeom>
              <a:blipFill>
                <a:blip r:embed="rId3"/>
                <a:stretch>
                  <a:fillRect l="-5325" r="-10059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04942DD-E767-3D9C-5804-89CE7BC7E4A6}"/>
              </a:ext>
            </a:extLst>
          </p:cNvPr>
          <p:cNvSpPr txBox="1"/>
          <p:nvPr/>
        </p:nvSpPr>
        <p:spPr>
          <a:xfrm>
            <a:off x="4259660" y="1898065"/>
            <a:ext cx="1637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differentiable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DE846C-DA4A-2370-0668-1E769C8A527A}"/>
                  </a:ext>
                </a:extLst>
              </p:cNvPr>
              <p:cNvSpPr txBox="1"/>
              <p:nvPr/>
            </p:nvSpPr>
            <p:spPr>
              <a:xfrm>
                <a:off x="6382752" y="1858918"/>
                <a:ext cx="10943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DE846C-DA4A-2370-0668-1E769C8A5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752" y="1858918"/>
                <a:ext cx="1094339" cy="369332"/>
              </a:xfrm>
              <a:prstGeom prst="rect">
                <a:avLst/>
              </a:prstGeom>
              <a:blipFill>
                <a:blip r:embed="rId4"/>
                <a:stretch>
                  <a:fillRect l="-5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72668-3C46-0074-2E06-E30F707C325A}"/>
              </a:ext>
            </a:extLst>
          </p:cNvPr>
          <p:cNvCxnSpPr/>
          <p:nvPr/>
        </p:nvCxnSpPr>
        <p:spPr>
          <a:xfrm>
            <a:off x="2294626" y="2495265"/>
            <a:ext cx="0" cy="3851847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13CBB0-F4DB-9B7E-21AD-32A0D3BEEA98}"/>
              </a:ext>
            </a:extLst>
          </p:cNvPr>
          <p:cNvCxnSpPr/>
          <p:nvPr/>
        </p:nvCxnSpPr>
        <p:spPr>
          <a:xfrm>
            <a:off x="1673524" y="5398206"/>
            <a:ext cx="86868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373F8C-81BC-1A13-041B-976CA0D5C9FD}"/>
              </a:ext>
            </a:extLst>
          </p:cNvPr>
          <p:cNvSpPr/>
          <p:nvPr/>
        </p:nvSpPr>
        <p:spPr>
          <a:xfrm>
            <a:off x="2941607" y="2912786"/>
            <a:ext cx="6400801" cy="1770809"/>
          </a:xfrm>
          <a:custGeom>
            <a:avLst/>
            <a:gdLst>
              <a:gd name="connsiteX0" fmla="*/ 0 w 7263442"/>
              <a:gd name="connsiteY0" fmla="*/ 813775 h 1645496"/>
              <a:gd name="connsiteX1" fmla="*/ 577970 w 7263442"/>
              <a:gd name="connsiteY1" fmla="*/ 123662 h 1645496"/>
              <a:gd name="connsiteX2" fmla="*/ 1233578 w 7263442"/>
              <a:gd name="connsiteY2" fmla="*/ 28772 h 1645496"/>
              <a:gd name="connsiteX3" fmla="*/ 1880559 w 7263442"/>
              <a:gd name="connsiteY3" fmla="*/ 451466 h 1645496"/>
              <a:gd name="connsiteX4" fmla="*/ 2544793 w 7263442"/>
              <a:gd name="connsiteY4" fmla="*/ 1331360 h 1645496"/>
              <a:gd name="connsiteX5" fmla="*/ 3381555 w 7263442"/>
              <a:gd name="connsiteY5" fmla="*/ 1616032 h 1645496"/>
              <a:gd name="connsiteX6" fmla="*/ 4675517 w 7263442"/>
              <a:gd name="connsiteY6" fmla="*/ 1616032 h 1645496"/>
              <a:gd name="connsiteX7" fmla="*/ 5158597 w 7263442"/>
              <a:gd name="connsiteY7" fmla="*/ 1434877 h 1645496"/>
              <a:gd name="connsiteX8" fmla="*/ 5598544 w 7263442"/>
              <a:gd name="connsiteY8" fmla="*/ 865534 h 1645496"/>
              <a:gd name="connsiteX9" fmla="*/ 6047117 w 7263442"/>
              <a:gd name="connsiteY9" fmla="*/ 494598 h 1645496"/>
              <a:gd name="connsiteX10" fmla="*/ 6581955 w 7263442"/>
              <a:gd name="connsiteY10" fmla="*/ 477345 h 1645496"/>
              <a:gd name="connsiteX11" fmla="*/ 7263442 w 7263442"/>
              <a:gd name="connsiteY11" fmla="*/ 874160 h 1645496"/>
              <a:gd name="connsiteX0" fmla="*/ 0 w 7147382"/>
              <a:gd name="connsiteY0" fmla="*/ 1632082 h 1687426"/>
              <a:gd name="connsiteX1" fmla="*/ 461910 w 7147382"/>
              <a:gd name="connsiteY1" fmla="*/ 165592 h 1687426"/>
              <a:gd name="connsiteX2" fmla="*/ 1117518 w 7147382"/>
              <a:gd name="connsiteY2" fmla="*/ 70702 h 1687426"/>
              <a:gd name="connsiteX3" fmla="*/ 1764499 w 7147382"/>
              <a:gd name="connsiteY3" fmla="*/ 493396 h 1687426"/>
              <a:gd name="connsiteX4" fmla="*/ 2428733 w 7147382"/>
              <a:gd name="connsiteY4" fmla="*/ 1373290 h 1687426"/>
              <a:gd name="connsiteX5" fmla="*/ 3265495 w 7147382"/>
              <a:gd name="connsiteY5" fmla="*/ 1657962 h 1687426"/>
              <a:gd name="connsiteX6" fmla="*/ 4559457 w 7147382"/>
              <a:gd name="connsiteY6" fmla="*/ 1657962 h 1687426"/>
              <a:gd name="connsiteX7" fmla="*/ 5042537 w 7147382"/>
              <a:gd name="connsiteY7" fmla="*/ 1476807 h 1687426"/>
              <a:gd name="connsiteX8" fmla="*/ 5482484 w 7147382"/>
              <a:gd name="connsiteY8" fmla="*/ 907464 h 1687426"/>
              <a:gd name="connsiteX9" fmla="*/ 5931057 w 7147382"/>
              <a:gd name="connsiteY9" fmla="*/ 536528 h 1687426"/>
              <a:gd name="connsiteX10" fmla="*/ 6465895 w 7147382"/>
              <a:gd name="connsiteY10" fmla="*/ 519275 h 1687426"/>
              <a:gd name="connsiteX11" fmla="*/ 7147382 w 7147382"/>
              <a:gd name="connsiteY11" fmla="*/ 916090 h 1687426"/>
              <a:gd name="connsiteX0" fmla="*/ 0 w 7147382"/>
              <a:gd name="connsiteY0" fmla="*/ 1561446 h 1616790"/>
              <a:gd name="connsiteX1" fmla="*/ 587643 w 7147382"/>
              <a:gd name="connsiteY1" fmla="*/ 448639 h 1616790"/>
              <a:gd name="connsiteX2" fmla="*/ 1117518 w 7147382"/>
              <a:gd name="connsiteY2" fmla="*/ 66 h 1616790"/>
              <a:gd name="connsiteX3" fmla="*/ 1764499 w 7147382"/>
              <a:gd name="connsiteY3" fmla="*/ 422760 h 1616790"/>
              <a:gd name="connsiteX4" fmla="*/ 2428733 w 7147382"/>
              <a:gd name="connsiteY4" fmla="*/ 1302654 h 1616790"/>
              <a:gd name="connsiteX5" fmla="*/ 3265495 w 7147382"/>
              <a:gd name="connsiteY5" fmla="*/ 1587326 h 1616790"/>
              <a:gd name="connsiteX6" fmla="*/ 4559457 w 7147382"/>
              <a:gd name="connsiteY6" fmla="*/ 1587326 h 1616790"/>
              <a:gd name="connsiteX7" fmla="*/ 5042537 w 7147382"/>
              <a:gd name="connsiteY7" fmla="*/ 1406171 h 1616790"/>
              <a:gd name="connsiteX8" fmla="*/ 5482484 w 7147382"/>
              <a:gd name="connsiteY8" fmla="*/ 836828 h 1616790"/>
              <a:gd name="connsiteX9" fmla="*/ 5931057 w 7147382"/>
              <a:gd name="connsiteY9" fmla="*/ 465892 h 1616790"/>
              <a:gd name="connsiteX10" fmla="*/ 6465895 w 7147382"/>
              <a:gd name="connsiteY10" fmla="*/ 448639 h 1616790"/>
              <a:gd name="connsiteX11" fmla="*/ 7147382 w 7147382"/>
              <a:gd name="connsiteY11" fmla="*/ 845454 h 1616790"/>
              <a:gd name="connsiteX0" fmla="*/ 0 w 7147382"/>
              <a:gd name="connsiteY0" fmla="*/ 1569421 h 1624765"/>
              <a:gd name="connsiteX1" fmla="*/ 587643 w 7147382"/>
              <a:gd name="connsiteY1" fmla="*/ 456614 h 1624765"/>
              <a:gd name="connsiteX2" fmla="*/ 1117518 w 7147382"/>
              <a:gd name="connsiteY2" fmla="*/ 8041 h 1624765"/>
              <a:gd name="connsiteX3" fmla="*/ 1919247 w 7147382"/>
              <a:gd name="connsiteY3" fmla="*/ 258206 h 1624765"/>
              <a:gd name="connsiteX4" fmla="*/ 2428733 w 7147382"/>
              <a:gd name="connsiteY4" fmla="*/ 1310629 h 1624765"/>
              <a:gd name="connsiteX5" fmla="*/ 3265495 w 7147382"/>
              <a:gd name="connsiteY5" fmla="*/ 1595301 h 1624765"/>
              <a:gd name="connsiteX6" fmla="*/ 4559457 w 7147382"/>
              <a:gd name="connsiteY6" fmla="*/ 1595301 h 1624765"/>
              <a:gd name="connsiteX7" fmla="*/ 5042537 w 7147382"/>
              <a:gd name="connsiteY7" fmla="*/ 1414146 h 1624765"/>
              <a:gd name="connsiteX8" fmla="*/ 5482484 w 7147382"/>
              <a:gd name="connsiteY8" fmla="*/ 844803 h 1624765"/>
              <a:gd name="connsiteX9" fmla="*/ 5931057 w 7147382"/>
              <a:gd name="connsiteY9" fmla="*/ 473867 h 1624765"/>
              <a:gd name="connsiteX10" fmla="*/ 6465895 w 7147382"/>
              <a:gd name="connsiteY10" fmla="*/ 456614 h 1624765"/>
              <a:gd name="connsiteX11" fmla="*/ 7147382 w 7147382"/>
              <a:gd name="connsiteY11" fmla="*/ 853429 h 1624765"/>
              <a:gd name="connsiteX0" fmla="*/ 0 w 7147382"/>
              <a:gd name="connsiteY0" fmla="*/ 1565827 h 1660959"/>
              <a:gd name="connsiteX1" fmla="*/ 587643 w 7147382"/>
              <a:gd name="connsiteY1" fmla="*/ 453020 h 1660959"/>
              <a:gd name="connsiteX2" fmla="*/ 1117518 w 7147382"/>
              <a:gd name="connsiteY2" fmla="*/ 4447 h 1660959"/>
              <a:gd name="connsiteX3" fmla="*/ 1919247 w 7147382"/>
              <a:gd name="connsiteY3" fmla="*/ 254612 h 1660959"/>
              <a:gd name="connsiteX4" fmla="*/ 3028377 w 7147382"/>
              <a:gd name="connsiteY4" fmla="*/ 754944 h 1660959"/>
              <a:gd name="connsiteX5" fmla="*/ 3265495 w 7147382"/>
              <a:gd name="connsiteY5" fmla="*/ 1591707 h 1660959"/>
              <a:gd name="connsiteX6" fmla="*/ 4559457 w 7147382"/>
              <a:gd name="connsiteY6" fmla="*/ 1591707 h 1660959"/>
              <a:gd name="connsiteX7" fmla="*/ 5042537 w 7147382"/>
              <a:gd name="connsiteY7" fmla="*/ 1410552 h 1660959"/>
              <a:gd name="connsiteX8" fmla="*/ 5482484 w 7147382"/>
              <a:gd name="connsiteY8" fmla="*/ 841209 h 1660959"/>
              <a:gd name="connsiteX9" fmla="*/ 5931057 w 7147382"/>
              <a:gd name="connsiteY9" fmla="*/ 470273 h 1660959"/>
              <a:gd name="connsiteX10" fmla="*/ 6465895 w 7147382"/>
              <a:gd name="connsiteY10" fmla="*/ 453020 h 1660959"/>
              <a:gd name="connsiteX11" fmla="*/ 7147382 w 7147382"/>
              <a:gd name="connsiteY11" fmla="*/ 849835 h 1660959"/>
              <a:gd name="connsiteX0" fmla="*/ 0 w 7147382"/>
              <a:gd name="connsiteY0" fmla="*/ 1565827 h 1591733"/>
              <a:gd name="connsiteX1" fmla="*/ 587643 w 7147382"/>
              <a:gd name="connsiteY1" fmla="*/ 453020 h 1591733"/>
              <a:gd name="connsiteX2" fmla="*/ 1117518 w 7147382"/>
              <a:gd name="connsiteY2" fmla="*/ 4447 h 1591733"/>
              <a:gd name="connsiteX3" fmla="*/ 1919247 w 7147382"/>
              <a:gd name="connsiteY3" fmla="*/ 254612 h 1591733"/>
              <a:gd name="connsiteX4" fmla="*/ 3028377 w 7147382"/>
              <a:gd name="connsiteY4" fmla="*/ 754944 h 1591733"/>
              <a:gd name="connsiteX5" fmla="*/ 3923170 w 7147382"/>
              <a:gd name="connsiteY5" fmla="*/ 1401926 h 1591733"/>
              <a:gd name="connsiteX6" fmla="*/ 4559457 w 7147382"/>
              <a:gd name="connsiteY6" fmla="*/ 1591707 h 1591733"/>
              <a:gd name="connsiteX7" fmla="*/ 5042537 w 7147382"/>
              <a:gd name="connsiteY7" fmla="*/ 1410552 h 1591733"/>
              <a:gd name="connsiteX8" fmla="*/ 5482484 w 7147382"/>
              <a:gd name="connsiteY8" fmla="*/ 841209 h 1591733"/>
              <a:gd name="connsiteX9" fmla="*/ 5931057 w 7147382"/>
              <a:gd name="connsiteY9" fmla="*/ 470273 h 1591733"/>
              <a:gd name="connsiteX10" fmla="*/ 6465895 w 7147382"/>
              <a:gd name="connsiteY10" fmla="*/ 453020 h 1591733"/>
              <a:gd name="connsiteX11" fmla="*/ 7147382 w 7147382"/>
              <a:gd name="connsiteY11" fmla="*/ 849835 h 159173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5931057 w 7147382"/>
              <a:gd name="connsiteY9" fmla="*/ 470273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6047118 w 7147382"/>
              <a:gd name="connsiteY9" fmla="*/ 168348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752949 h 1779425"/>
              <a:gd name="connsiteX1" fmla="*/ 587643 w 7147382"/>
              <a:gd name="connsiteY1" fmla="*/ 640142 h 1779425"/>
              <a:gd name="connsiteX2" fmla="*/ 1117518 w 7147382"/>
              <a:gd name="connsiteY2" fmla="*/ 191569 h 1779425"/>
              <a:gd name="connsiteX3" fmla="*/ 1919247 w 7147382"/>
              <a:gd name="connsiteY3" fmla="*/ 441734 h 1779425"/>
              <a:gd name="connsiteX4" fmla="*/ 3028377 w 7147382"/>
              <a:gd name="connsiteY4" fmla="*/ 942066 h 1779425"/>
              <a:gd name="connsiteX5" fmla="*/ 3923170 w 7147382"/>
              <a:gd name="connsiteY5" fmla="*/ 1589048 h 1779425"/>
              <a:gd name="connsiteX6" fmla="*/ 4559457 w 7147382"/>
              <a:gd name="connsiteY6" fmla="*/ 1778829 h 1779425"/>
              <a:gd name="connsiteX7" fmla="*/ 5042538 w 7147382"/>
              <a:gd name="connsiteY7" fmla="*/ 1545915 h 1779425"/>
              <a:gd name="connsiteX8" fmla="*/ 5482484 w 7147382"/>
              <a:gd name="connsiteY8" fmla="*/ 1028331 h 1779425"/>
              <a:gd name="connsiteX9" fmla="*/ 6047118 w 7147382"/>
              <a:gd name="connsiteY9" fmla="*/ 355470 h 1779425"/>
              <a:gd name="connsiteX10" fmla="*/ 6456224 w 7147382"/>
              <a:gd name="connsiteY10" fmla="*/ 10414 h 1779425"/>
              <a:gd name="connsiteX11" fmla="*/ 7147382 w 7147382"/>
              <a:gd name="connsiteY11" fmla="*/ 1036957 h 1779425"/>
              <a:gd name="connsiteX0" fmla="*/ 0 w 7089352"/>
              <a:gd name="connsiteY0" fmla="*/ 1752949 h 1779425"/>
              <a:gd name="connsiteX1" fmla="*/ 587643 w 7089352"/>
              <a:gd name="connsiteY1" fmla="*/ 640142 h 1779425"/>
              <a:gd name="connsiteX2" fmla="*/ 1117518 w 7089352"/>
              <a:gd name="connsiteY2" fmla="*/ 191569 h 1779425"/>
              <a:gd name="connsiteX3" fmla="*/ 1919247 w 7089352"/>
              <a:gd name="connsiteY3" fmla="*/ 441734 h 1779425"/>
              <a:gd name="connsiteX4" fmla="*/ 3028377 w 7089352"/>
              <a:gd name="connsiteY4" fmla="*/ 942066 h 1779425"/>
              <a:gd name="connsiteX5" fmla="*/ 3923170 w 7089352"/>
              <a:gd name="connsiteY5" fmla="*/ 1589048 h 1779425"/>
              <a:gd name="connsiteX6" fmla="*/ 4559457 w 7089352"/>
              <a:gd name="connsiteY6" fmla="*/ 1778829 h 1779425"/>
              <a:gd name="connsiteX7" fmla="*/ 5042538 w 7089352"/>
              <a:gd name="connsiteY7" fmla="*/ 1545915 h 1779425"/>
              <a:gd name="connsiteX8" fmla="*/ 5482484 w 7089352"/>
              <a:gd name="connsiteY8" fmla="*/ 1028331 h 1779425"/>
              <a:gd name="connsiteX9" fmla="*/ 6047118 w 7089352"/>
              <a:gd name="connsiteY9" fmla="*/ 355470 h 1779425"/>
              <a:gd name="connsiteX10" fmla="*/ 6456224 w 7089352"/>
              <a:gd name="connsiteY10" fmla="*/ 10414 h 1779425"/>
              <a:gd name="connsiteX11" fmla="*/ 7089352 w 7089352"/>
              <a:gd name="connsiteY11" fmla="*/ 200195 h 177942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69745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31058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4753 h 1781229"/>
              <a:gd name="connsiteX1" fmla="*/ 587643 w 7089352"/>
              <a:gd name="connsiteY1" fmla="*/ 641946 h 1781229"/>
              <a:gd name="connsiteX2" fmla="*/ 1117518 w 7089352"/>
              <a:gd name="connsiteY2" fmla="*/ 193373 h 1781229"/>
              <a:gd name="connsiteX3" fmla="*/ 1919247 w 7089352"/>
              <a:gd name="connsiteY3" fmla="*/ 443538 h 1781229"/>
              <a:gd name="connsiteX4" fmla="*/ 3028377 w 7089352"/>
              <a:gd name="connsiteY4" fmla="*/ 943870 h 1781229"/>
              <a:gd name="connsiteX5" fmla="*/ 3923170 w 7089352"/>
              <a:gd name="connsiteY5" fmla="*/ 1590852 h 1781229"/>
              <a:gd name="connsiteX6" fmla="*/ 4559457 w 7089352"/>
              <a:gd name="connsiteY6" fmla="*/ 1780633 h 1781229"/>
              <a:gd name="connsiteX7" fmla="*/ 5042538 w 7089352"/>
              <a:gd name="connsiteY7" fmla="*/ 1547719 h 1781229"/>
              <a:gd name="connsiteX8" fmla="*/ 5482484 w 7089352"/>
              <a:gd name="connsiteY8" fmla="*/ 1030135 h 1781229"/>
              <a:gd name="connsiteX9" fmla="*/ 5931058 w 7089352"/>
              <a:gd name="connsiteY9" fmla="*/ 296889 h 1781229"/>
              <a:gd name="connsiteX10" fmla="*/ 6456224 w 7089352"/>
              <a:gd name="connsiteY10" fmla="*/ 12218 h 1781229"/>
              <a:gd name="connsiteX11" fmla="*/ 7089352 w 7089352"/>
              <a:gd name="connsiteY11" fmla="*/ 201999 h 178122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89352" h="1770809">
                <a:moveTo>
                  <a:pt x="0" y="1744333"/>
                </a:moveTo>
                <a:cubicBezTo>
                  <a:pt x="186187" y="1464693"/>
                  <a:pt x="401390" y="891756"/>
                  <a:pt x="587643" y="631526"/>
                </a:cubicBezTo>
                <a:cubicBezTo>
                  <a:pt x="773896" y="371296"/>
                  <a:pt x="895584" y="216021"/>
                  <a:pt x="1117518" y="182953"/>
                </a:cubicBezTo>
                <a:cubicBezTo>
                  <a:pt x="1339452" y="149885"/>
                  <a:pt x="1600771" y="308035"/>
                  <a:pt x="1919247" y="433118"/>
                </a:cubicBezTo>
                <a:cubicBezTo>
                  <a:pt x="2237723" y="558201"/>
                  <a:pt x="2694390" y="742231"/>
                  <a:pt x="3028377" y="933450"/>
                </a:cubicBezTo>
                <a:cubicBezTo>
                  <a:pt x="3362364" y="1124669"/>
                  <a:pt x="3667990" y="1440972"/>
                  <a:pt x="3923170" y="1580432"/>
                </a:cubicBezTo>
                <a:cubicBezTo>
                  <a:pt x="4178350" y="1719892"/>
                  <a:pt x="4372896" y="1777402"/>
                  <a:pt x="4559457" y="1770213"/>
                </a:cubicBezTo>
                <a:cubicBezTo>
                  <a:pt x="4746018" y="1763024"/>
                  <a:pt x="4888700" y="1662382"/>
                  <a:pt x="5042538" y="1537299"/>
                </a:cubicBezTo>
                <a:cubicBezTo>
                  <a:pt x="5196376" y="1412216"/>
                  <a:pt x="5334397" y="1228187"/>
                  <a:pt x="5482484" y="1019715"/>
                </a:cubicBezTo>
                <a:cubicBezTo>
                  <a:pt x="5630571" y="811243"/>
                  <a:pt x="5797783" y="438869"/>
                  <a:pt x="5931058" y="286469"/>
                </a:cubicBezTo>
                <a:cubicBezTo>
                  <a:pt x="6064333" y="134069"/>
                  <a:pt x="6243832" y="-18330"/>
                  <a:pt x="6456224" y="1798"/>
                </a:cubicBezTo>
                <a:cubicBezTo>
                  <a:pt x="6697634" y="13298"/>
                  <a:pt x="6916824" y="82311"/>
                  <a:pt x="7089352" y="191579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BA4478-D95B-E893-B3C3-33353AC533BB}"/>
              </a:ext>
            </a:extLst>
          </p:cNvPr>
          <p:cNvCxnSpPr>
            <a:cxnSpLocks/>
          </p:cNvCxnSpPr>
          <p:nvPr/>
        </p:nvCxnSpPr>
        <p:spPr>
          <a:xfrm flipV="1">
            <a:off x="2898475" y="3122762"/>
            <a:ext cx="6461185" cy="159588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154512-C699-DA92-98D0-D16BBA1511C2}"/>
                  </a:ext>
                </a:extLst>
              </p:cNvPr>
              <p:cNvSpPr txBox="1"/>
              <p:nvPr/>
            </p:nvSpPr>
            <p:spPr>
              <a:xfrm>
                <a:off x="8069762" y="860981"/>
                <a:ext cx="39341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800" b="1" dirty="0">
                  <a:solidFill>
                    <a:srgbClr val="FF99CC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154512-C699-DA92-98D0-D16BBA151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762" y="860981"/>
                <a:ext cx="39341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3A8E02-297A-B862-075F-58B53F7BCB39}"/>
                  </a:ext>
                </a:extLst>
              </p:cNvPr>
              <p:cNvSpPr txBox="1"/>
              <p:nvPr/>
            </p:nvSpPr>
            <p:spPr>
              <a:xfrm>
                <a:off x="8276657" y="1664682"/>
                <a:ext cx="3097074" cy="809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4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’</m:t>
                      </m:r>
                      <m:d>
                        <m:dPr>
                          <m:ctrlPr>
                            <a:rPr lang="en-US" sz="2400" b="1" i="1" dirty="0" smtClean="0">
                              <a:solidFill>
                                <a:srgbClr val="FF99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solidFill>
                                <a:srgbClr val="FF99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sz="24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dirty="0" smtClean="0">
                              <a:solidFill>
                                <a:srgbClr val="FF99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dirty="0" smtClean="0">
                              <a:solidFill>
                                <a:srgbClr val="FF99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400" b="1" i="1" dirty="0" smtClean="0">
                                  <a:solidFill>
                                    <a:srgbClr val="FF99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 smtClean="0">
                                  <a:solidFill>
                                    <a:srgbClr val="FF99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US" sz="2400" b="1" i="1" dirty="0" smtClean="0">
                              <a:solidFill>
                                <a:srgbClr val="FF99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dirty="0" smtClean="0">
                              <a:solidFill>
                                <a:srgbClr val="FF99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400" b="1" i="1" dirty="0" smtClean="0">
                                  <a:solidFill>
                                    <a:srgbClr val="FF99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 smtClean="0">
                                  <a:solidFill>
                                    <a:srgbClr val="FF99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en-US" sz="2400" b="1" i="1" dirty="0" smtClean="0">
                              <a:solidFill>
                                <a:srgbClr val="FF99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2400" b="1" i="1" dirty="0" smtClean="0">
                              <a:solidFill>
                                <a:srgbClr val="FF99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dirty="0" smtClean="0">
                              <a:solidFill>
                                <a:srgbClr val="FF99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400" b="1" i="1" dirty="0" smtClean="0">
                              <a:solidFill>
                                <a:srgbClr val="FF99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3A8E02-297A-B862-075F-58B53F7BC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657" y="1664682"/>
                <a:ext cx="3097074" cy="8091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0C4E2F-A7FF-1E2A-8269-AA445E7203C5}"/>
              </a:ext>
            </a:extLst>
          </p:cNvPr>
          <p:cNvCxnSpPr>
            <a:cxnSpLocks/>
          </p:cNvCxnSpPr>
          <p:nvPr/>
        </p:nvCxnSpPr>
        <p:spPr>
          <a:xfrm flipV="1">
            <a:off x="3424687" y="2993367"/>
            <a:ext cx="923026" cy="232913"/>
          </a:xfrm>
          <a:prstGeom prst="line">
            <a:avLst/>
          </a:prstGeom>
          <a:ln w="57150">
            <a:solidFill>
              <a:srgbClr val="FF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C6A0D9-2660-C9CC-4584-83B2F350D8C9}"/>
              </a:ext>
            </a:extLst>
          </p:cNvPr>
          <p:cNvCxnSpPr>
            <a:cxnSpLocks/>
          </p:cNvCxnSpPr>
          <p:nvPr/>
        </p:nvCxnSpPr>
        <p:spPr>
          <a:xfrm>
            <a:off x="2915728" y="4873925"/>
            <a:ext cx="0" cy="714062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2EBB46-16B9-651C-1244-BD0FC42CAF80}"/>
              </a:ext>
            </a:extLst>
          </p:cNvPr>
          <p:cNvCxnSpPr>
            <a:cxnSpLocks/>
          </p:cNvCxnSpPr>
          <p:nvPr/>
        </p:nvCxnSpPr>
        <p:spPr>
          <a:xfrm>
            <a:off x="9355144" y="3210594"/>
            <a:ext cx="0" cy="2377393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/>
              <p:nvPr/>
            </p:nvSpPr>
            <p:spPr>
              <a:xfrm>
                <a:off x="2600404" y="5557136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04" y="5557136"/>
                <a:ext cx="63064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/>
              <p:nvPr/>
            </p:nvSpPr>
            <p:spPr>
              <a:xfrm>
                <a:off x="9039820" y="5587987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820" y="5587987"/>
                <a:ext cx="63064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0930174-1D76-5577-926D-F2DA2BCA7A85}"/>
              </a:ext>
            </a:extLst>
          </p:cNvPr>
          <p:cNvCxnSpPr>
            <a:cxnSpLocks/>
          </p:cNvCxnSpPr>
          <p:nvPr/>
        </p:nvCxnSpPr>
        <p:spPr>
          <a:xfrm>
            <a:off x="3909205" y="3161444"/>
            <a:ext cx="0" cy="2164859"/>
          </a:xfrm>
          <a:prstGeom prst="line">
            <a:avLst/>
          </a:prstGeom>
          <a:ln w="38100">
            <a:solidFill>
              <a:srgbClr val="FF99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7A188AF-852D-7CBC-11CE-9A2EF084D193}"/>
              </a:ext>
            </a:extLst>
          </p:cNvPr>
          <p:cNvCxnSpPr>
            <a:cxnSpLocks/>
          </p:cNvCxnSpPr>
          <p:nvPr/>
        </p:nvCxnSpPr>
        <p:spPr>
          <a:xfrm>
            <a:off x="8690580" y="2984741"/>
            <a:ext cx="9401" cy="2332936"/>
          </a:xfrm>
          <a:prstGeom prst="line">
            <a:avLst/>
          </a:prstGeom>
          <a:ln w="38100">
            <a:solidFill>
              <a:srgbClr val="FF99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E7D16AF-91B9-E484-DBF1-D5314714AE88}"/>
              </a:ext>
            </a:extLst>
          </p:cNvPr>
          <p:cNvCxnSpPr>
            <a:cxnSpLocks/>
          </p:cNvCxnSpPr>
          <p:nvPr/>
        </p:nvCxnSpPr>
        <p:spPr>
          <a:xfrm flipV="1">
            <a:off x="8154440" y="2803585"/>
            <a:ext cx="989560" cy="238757"/>
          </a:xfrm>
          <a:prstGeom prst="line">
            <a:avLst/>
          </a:prstGeom>
          <a:ln w="57150">
            <a:solidFill>
              <a:srgbClr val="FF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B19F850-66EA-35BF-7A4A-ADEFE24B2053}"/>
              </a:ext>
            </a:extLst>
          </p:cNvPr>
          <p:cNvCxnSpPr>
            <a:cxnSpLocks/>
          </p:cNvCxnSpPr>
          <p:nvPr/>
        </p:nvCxnSpPr>
        <p:spPr>
          <a:xfrm flipV="1">
            <a:off x="6630789" y="4554747"/>
            <a:ext cx="994962" cy="237226"/>
          </a:xfrm>
          <a:prstGeom prst="line">
            <a:avLst/>
          </a:prstGeom>
          <a:ln w="57150">
            <a:solidFill>
              <a:srgbClr val="FF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3B55E1E-E8C3-D6E7-767E-7617C409E1F8}"/>
              </a:ext>
            </a:extLst>
          </p:cNvPr>
          <p:cNvCxnSpPr>
            <a:cxnSpLocks/>
          </p:cNvCxnSpPr>
          <p:nvPr/>
        </p:nvCxnSpPr>
        <p:spPr>
          <a:xfrm>
            <a:off x="7180029" y="4759851"/>
            <a:ext cx="0" cy="601768"/>
          </a:xfrm>
          <a:prstGeom prst="line">
            <a:avLst/>
          </a:prstGeom>
          <a:ln w="38100">
            <a:solidFill>
              <a:srgbClr val="FF99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C03EE08-7E3C-6402-5D69-7612BC1D6398}"/>
                  </a:ext>
                </a:extLst>
              </p:cNvPr>
              <p:cNvSpPr txBox="1"/>
              <p:nvPr/>
            </p:nvSpPr>
            <p:spPr>
              <a:xfrm>
                <a:off x="3484184" y="5368546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C03EE08-7E3C-6402-5D69-7612BC1D6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184" y="5368546"/>
                <a:ext cx="875440" cy="461665"/>
              </a:xfrm>
              <a:prstGeom prst="rect">
                <a:avLst/>
              </a:prstGeom>
              <a:blipFill>
                <a:blip r:embed="rId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679CD7E-87B3-7FC6-8EBA-0A75A96405A5}"/>
                  </a:ext>
                </a:extLst>
              </p:cNvPr>
              <p:cNvSpPr txBox="1"/>
              <p:nvPr/>
            </p:nvSpPr>
            <p:spPr>
              <a:xfrm>
                <a:off x="6750311" y="5326303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679CD7E-87B3-7FC6-8EBA-0A75A9640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311" y="5326303"/>
                <a:ext cx="875440" cy="461665"/>
              </a:xfrm>
              <a:prstGeom prst="rect">
                <a:avLst/>
              </a:prstGeom>
              <a:blipFill>
                <a:blip r:embed="rId1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4FBA8D1-A571-D460-D717-EE9B60B3BD5F}"/>
                  </a:ext>
                </a:extLst>
              </p:cNvPr>
              <p:cNvSpPr txBox="1"/>
              <p:nvPr/>
            </p:nvSpPr>
            <p:spPr>
              <a:xfrm>
                <a:off x="8264329" y="5326302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4FBA8D1-A571-D460-D717-EE9B60B3B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329" y="5326302"/>
                <a:ext cx="875440" cy="461665"/>
              </a:xfrm>
              <a:prstGeom prst="rect">
                <a:avLst/>
              </a:prstGeom>
              <a:blipFill>
                <a:blip r:embed="rId11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/>
              <p:nvPr/>
            </p:nvSpPr>
            <p:spPr>
              <a:xfrm>
                <a:off x="10115155" y="5141725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155" y="5141725"/>
                <a:ext cx="875440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/>
              <p:nvPr/>
            </p:nvSpPr>
            <p:spPr>
              <a:xfrm>
                <a:off x="1856906" y="1951907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906" y="1951907"/>
                <a:ext cx="875440" cy="461665"/>
              </a:xfrm>
              <a:prstGeom prst="rect">
                <a:avLst/>
              </a:prstGeom>
              <a:blipFill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24BCFBCA-28BD-FAA5-C9D1-EC6D9CC0BA7F}"/>
              </a:ext>
            </a:extLst>
          </p:cNvPr>
          <p:cNvSpPr txBox="1"/>
          <p:nvPr/>
        </p:nvSpPr>
        <p:spPr>
          <a:xfrm>
            <a:off x="4380511" y="1400846"/>
            <a:ext cx="13960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“no jumps”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96552F-CBFC-CBA3-B316-1B35B82EF039}"/>
              </a:ext>
            </a:extLst>
          </p:cNvPr>
          <p:cNvSpPr txBox="1"/>
          <p:nvPr/>
        </p:nvSpPr>
        <p:spPr>
          <a:xfrm>
            <a:off x="4151831" y="2245058"/>
            <a:ext cx="18403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“no sharp turns”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5A493D-7ECA-B7DA-F551-1E50C41D6902}"/>
              </a:ext>
            </a:extLst>
          </p:cNvPr>
          <p:cNvSpPr txBox="1"/>
          <p:nvPr/>
        </p:nvSpPr>
        <p:spPr>
          <a:xfrm>
            <a:off x="6050477" y="1422884"/>
            <a:ext cx="17976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“with end-points”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1B623E-6561-8FFD-96AD-BCBBA48A2753}"/>
              </a:ext>
            </a:extLst>
          </p:cNvPr>
          <p:cNvSpPr txBox="1"/>
          <p:nvPr/>
        </p:nvSpPr>
        <p:spPr>
          <a:xfrm>
            <a:off x="6005257" y="2245050"/>
            <a:ext cx="19416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“without end-points”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5F3A757-2B40-BE7C-BD68-DD5D466E6B19}"/>
              </a:ext>
            </a:extLst>
          </p:cNvPr>
          <p:cNvCxnSpPr>
            <a:cxnSpLocks/>
          </p:cNvCxnSpPr>
          <p:nvPr/>
        </p:nvCxnSpPr>
        <p:spPr>
          <a:xfrm>
            <a:off x="9749271" y="1229299"/>
            <a:ext cx="603966" cy="435383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C713271-125B-4EC2-50CE-00F4368EF06E}"/>
              </a:ext>
            </a:extLst>
          </p:cNvPr>
          <p:cNvSpPr txBox="1"/>
          <p:nvPr/>
        </p:nvSpPr>
        <p:spPr>
          <a:xfrm>
            <a:off x="9437298" y="2535927"/>
            <a:ext cx="19864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“displacement  slope”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DCB1CE6-F5C6-EFD9-781A-24E037157385}"/>
                  </a:ext>
                </a:extLst>
              </p:cNvPr>
              <p:cNvSpPr txBox="1"/>
              <p:nvPr/>
            </p:nvSpPr>
            <p:spPr>
              <a:xfrm>
                <a:off x="8537107" y="962410"/>
                <a:ext cx="10943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DCB1CE6-F5C6-EFD9-781A-24E037157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107" y="962410"/>
                <a:ext cx="1094339" cy="369332"/>
              </a:xfrm>
              <a:prstGeom prst="rect">
                <a:avLst/>
              </a:prstGeom>
              <a:blipFill>
                <a:blip r:embed="rId14"/>
                <a:stretch>
                  <a:fillRect l="-500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735C23FB-8C62-706A-42FC-759E75782DCF}"/>
              </a:ext>
            </a:extLst>
          </p:cNvPr>
          <p:cNvSpPr/>
          <p:nvPr/>
        </p:nvSpPr>
        <p:spPr>
          <a:xfrm>
            <a:off x="9247518" y="3014776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0DEED9-626D-BC0C-5F1E-341E58C019B1}"/>
              </a:ext>
            </a:extLst>
          </p:cNvPr>
          <p:cNvSpPr/>
          <p:nvPr/>
        </p:nvSpPr>
        <p:spPr>
          <a:xfrm>
            <a:off x="2810976" y="4614555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314705-F7E6-2118-BFDA-108AA6D8043A}"/>
              </a:ext>
            </a:extLst>
          </p:cNvPr>
          <p:cNvSpPr txBox="1"/>
          <p:nvPr/>
        </p:nvSpPr>
        <p:spPr>
          <a:xfrm>
            <a:off x="589405" y="414351"/>
            <a:ext cx="293069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effectLst/>
                <a:latin typeface="Euclid" panose="02020503060505020303" pitchFamily="18" charset="0"/>
              </a:rPr>
              <a:t>Mean Value Theorem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1837991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9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FE8D5"/>
                                      </p:to>
                                    </p:animClr>
                                    <p:set>
                                      <p:cBhvr>
                                        <p:cTn id="10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FE8D5"/>
                                      </p:to>
                                    </p:animClr>
                                    <p:set>
                                      <p:cBhvr>
                                        <p:cTn id="12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15" grpId="0" animBg="1"/>
      <p:bldP spid="22" grpId="0"/>
      <p:bldP spid="24" grpId="0"/>
      <p:bldP spid="40" grpId="0"/>
      <p:bldP spid="41" grpId="0"/>
      <p:bldP spid="53" grpId="0"/>
      <p:bldP spid="54" grpId="0"/>
      <p:bldP spid="55" grpId="0"/>
      <p:bldP spid="56" grpId="0"/>
      <p:bldP spid="57" grpId="0"/>
      <p:bldP spid="59" grpId="0"/>
      <p:bldP spid="60" grpId="0"/>
      <p:bldP spid="61" grpId="0"/>
      <p:bldP spid="62" grpId="0"/>
      <p:bldP spid="82" grpId="0"/>
      <p:bldP spid="86" grpId="0"/>
      <p:bldP spid="29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E26AA4-035F-C884-61F4-C55D4328773F}"/>
                  </a:ext>
                </a:extLst>
              </p:cNvPr>
              <p:cNvSpPr txBox="1"/>
              <p:nvPr/>
            </p:nvSpPr>
            <p:spPr>
              <a:xfrm>
                <a:off x="1401327" y="2628251"/>
                <a:ext cx="180299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E26AA4-035F-C884-61F4-C55D43287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327" y="2628251"/>
                <a:ext cx="180299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9DE078-1F22-FC4F-3E0A-A6C3187E9837}"/>
                  </a:ext>
                </a:extLst>
              </p:cNvPr>
              <p:cNvSpPr txBox="1"/>
              <p:nvPr/>
            </p:nvSpPr>
            <p:spPr>
              <a:xfrm>
                <a:off x="3660162" y="2628251"/>
                <a:ext cx="14607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9DE078-1F22-FC4F-3E0A-A6C3187E9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162" y="2628251"/>
                <a:ext cx="146078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138BAC-94D3-B542-2E72-8EBF579E7191}"/>
              </a:ext>
            </a:extLst>
          </p:cNvPr>
          <p:cNvCxnSpPr/>
          <p:nvPr/>
        </p:nvCxnSpPr>
        <p:spPr>
          <a:xfrm>
            <a:off x="5710174" y="2849299"/>
            <a:ext cx="1699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D6DE35-894D-5574-B8CB-B2439C320221}"/>
                  </a:ext>
                </a:extLst>
              </p:cNvPr>
              <p:cNvSpPr txBox="1"/>
              <p:nvPr/>
            </p:nvSpPr>
            <p:spPr>
              <a:xfrm>
                <a:off x="7925340" y="2603077"/>
                <a:ext cx="3310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D6DE35-894D-5574-B8CB-B2439C320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340" y="2603077"/>
                <a:ext cx="33105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B6AB3169-CD8F-2058-0D06-5D3C27673ED5}"/>
              </a:ext>
            </a:extLst>
          </p:cNvPr>
          <p:cNvSpPr/>
          <p:nvPr/>
        </p:nvSpPr>
        <p:spPr>
          <a:xfrm rot="16200000">
            <a:off x="8417625" y="2704606"/>
            <a:ext cx="369332" cy="33973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AB72C8-6333-5A76-1D4E-8F761F1A5B99}"/>
                  </a:ext>
                </a:extLst>
              </p:cNvPr>
              <p:cNvSpPr txBox="1"/>
              <p:nvPr/>
            </p:nvSpPr>
            <p:spPr>
              <a:xfrm>
                <a:off x="9227998" y="2603077"/>
                <a:ext cx="137486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AB72C8-6333-5A76-1D4E-8F761F1A5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998" y="2603077"/>
                <a:ext cx="137486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B5E839-1139-E852-3DDA-96C6DDC22B27}"/>
                  </a:ext>
                </a:extLst>
              </p:cNvPr>
              <p:cNvSpPr txBox="1"/>
              <p:nvPr/>
            </p:nvSpPr>
            <p:spPr>
              <a:xfrm>
                <a:off x="1401327" y="4557692"/>
                <a:ext cx="180299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B5E839-1139-E852-3DDA-96C6DDC22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327" y="4557692"/>
                <a:ext cx="1802994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569798-B669-6573-5736-55936C9687B0}"/>
                  </a:ext>
                </a:extLst>
              </p:cNvPr>
              <p:cNvSpPr txBox="1"/>
              <p:nvPr/>
            </p:nvSpPr>
            <p:spPr>
              <a:xfrm>
                <a:off x="3660162" y="4557692"/>
                <a:ext cx="14607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569798-B669-6573-5736-55936C968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162" y="4557692"/>
                <a:ext cx="1460785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E7CD66-A2B5-85AF-8787-DB289CA138E8}"/>
              </a:ext>
            </a:extLst>
          </p:cNvPr>
          <p:cNvCxnSpPr/>
          <p:nvPr/>
        </p:nvCxnSpPr>
        <p:spPr>
          <a:xfrm>
            <a:off x="5638287" y="4787367"/>
            <a:ext cx="1699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3EB833-746C-2236-02E0-030617BE296A}"/>
                  </a:ext>
                </a:extLst>
              </p:cNvPr>
              <p:cNvSpPr txBox="1"/>
              <p:nvPr/>
            </p:nvSpPr>
            <p:spPr>
              <a:xfrm>
                <a:off x="7925339" y="4541145"/>
                <a:ext cx="3310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3EB833-746C-2236-02E0-030617BE2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339" y="4541145"/>
                <a:ext cx="331053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54ABACA4-749C-2AC5-B98F-5E4DB50D3802}"/>
              </a:ext>
            </a:extLst>
          </p:cNvPr>
          <p:cNvSpPr/>
          <p:nvPr/>
        </p:nvSpPr>
        <p:spPr>
          <a:xfrm rot="5400000">
            <a:off x="8417624" y="4634048"/>
            <a:ext cx="369332" cy="33973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2D57D28-DACB-4F6C-37FD-9E72C3A2AC46}"/>
                  </a:ext>
                </a:extLst>
              </p:cNvPr>
              <p:cNvSpPr txBox="1"/>
              <p:nvPr/>
            </p:nvSpPr>
            <p:spPr>
              <a:xfrm>
                <a:off x="9227998" y="4496137"/>
                <a:ext cx="137486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2D57D28-DACB-4F6C-37FD-9E72C3A2A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998" y="4496137"/>
                <a:ext cx="1374864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3168CB28-F516-9E2D-C0E9-2571223D10A4}"/>
              </a:ext>
            </a:extLst>
          </p:cNvPr>
          <p:cNvSpPr txBox="1"/>
          <p:nvPr/>
        </p:nvSpPr>
        <p:spPr>
          <a:xfrm>
            <a:off x="4494933" y="1068971"/>
            <a:ext cx="32021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B0F0"/>
                </a:solidFill>
                <a:effectLst/>
                <a:latin typeface="Euclid" panose="02020503060505020303" pitchFamily="18" charset="0"/>
              </a:rPr>
              <a:t>Monotonicity</a:t>
            </a:r>
            <a:endParaRPr lang="en-US" sz="4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ED407D-6EF3-8C98-A82C-DFE184263271}"/>
              </a:ext>
            </a:extLst>
          </p:cNvPr>
          <p:cNvSpPr txBox="1"/>
          <p:nvPr/>
        </p:nvSpPr>
        <p:spPr>
          <a:xfrm>
            <a:off x="7337690" y="3201951"/>
            <a:ext cx="37383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“monotonically” increasing</a:t>
            </a:r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E730C8-9190-6AE6-7CBF-BA7F23B11169}"/>
              </a:ext>
            </a:extLst>
          </p:cNvPr>
          <p:cNvSpPr txBox="1"/>
          <p:nvPr/>
        </p:nvSpPr>
        <p:spPr>
          <a:xfrm>
            <a:off x="7409577" y="5183151"/>
            <a:ext cx="37383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“monotonically” decreasing</a:t>
            </a:r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8968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 animBg="1"/>
      <p:bldP spid="9" grpId="0"/>
      <p:bldP spid="10" grpId="0"/>
      <p:bldP spid="12" grpId="0"/>
      <p:bldP spid="18" grpId="0"/>
      <p:bldP spid="20" grpId="0" animBg="1"/>
      <p:bldP spid="22" grpId="0"/>
      <p:bldP spid="27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9A1F712-8618-88CB-79A0-D8958B9A89CB}"/>
              </a:ext>
            </a:extLst>
          </p:cNvPr>
          <p:cNvCxnSpPr>
            <a:cxnSpLocks/>
          </p:cNvCxnSpPr>
          <p:nvPr/>
        </p:nvCxnSpPr>
        <p:spPr>
          <a:xfrm flipV="1">
            <a:off x="2260056" y="2687986"/>
            <a:ext cx="1130059" cy="59171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5F332D2-319B-3267-A9A9-198A2D269D24}"/>
              </a:ext>
            </a:extLst>
          </p:cNvPr>
          <p:cNvCxnSpPr>
            <a:cxnSpLocks/>
          </p:cNvCxnSpPr>
          <p:nvPr/>
        </p:nvCxnSpPr>
        <p:spPr>
          <a:xfrm flipV="1">
            <a:off x="2260056" y="2549964"/>
            <a:ext cx="1017916" cy="72974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B86D3B33-3BDD-36AC-ECCA-C7B26FEADFBA}"/>
              </a:ext>
            </a:extLst>
          </p:cNvPr>
          <p:cNvSpPr/>
          <p:nvPr/>
        </p:nvSpPr>
        <p:spPr>
          <a:xfrm>
            <a:off x="957566" y="2028241"/>
            <a:ext cx="2596403" cy="251155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95000"/>
                  </a:schemeClr>
                </a:solidFill>
              </a:ln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A5B1F3-6E6A-E31E-5FD0-962ECC837529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2255768" y="2028241"/>
            <a:ext cx="0" cy="2511551"/>
          </a:xfrm>
          <a:prstGeom prst="lin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B6D4F9-423E-A920-F5BA-AD00936774B3}"/>
              </a:ext>
            </a:extLst>
          </p:cNvPr>
          <p:cNvCxnSpPr>
            <a:cxnSpLocks/>
            <a:stCxn id="2" idx="2"/>
            <a:endCxn id="2" idx="6"/>
          </p:cNvCxnSpPr>
          <p:nvPr/>
        </p:nvCxnSpPr>
        <p:spPr>
          <a:xfrm>
            <a:off x="957566" y="3284017"/>
            <a:ext cx="2596403" cy="0"/>
          </a:xfrm>
          <a:prstGeom prst="lin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A5C69F-05A5-D52C-E505-F23D4C784A4A}"/>
              </a:ext>
            </a:extLst>
          </p:cNvPr>
          <p:cNvCxnSpPr>
            <a:cxnSpLocks/>
          </p:cNvCxnSpPr>
          <p:nvPr/>
        </p:nvCxnSpPr>
        <p:spPr>
          <a:xfrm flipV="1">
            <a:off x="2268682" y="2403314"/>
            <a:ext cx="879893" cy="893643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DEB7BC-3103-AB52-1846-E44B344F1288}"/>
              </a:ext>
            </a:extLst>
          </p:cNvPr>
          <p:cNvCxnSpPr>
            <a:cxnSpLocks/>
          </p:cNvCxnSpPr>
          <p:nvPr/>
        </p:nvCxnSpPr>
        <p:spPr>
          <a:xfrm flipV="1">
            <a:off x="2260056" y="2282545"/>
            <a:ext cx="724618" cy="1014412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118AE6-D1B4-DB87-F5D4-D5CE8CE23CF2}"/>
              </a:ext>
            </a:extLst>
          </p:cNvPr>
          <p:cNvCxnSpPr>
            <a:cxnSpLocks/>
          </p:cNvCxnSpPr>
          <p:nvPr/>
        </p:nvCxnSpPr>
        <p:spPr>
          <a:xfrm flipV="1">
            <a:off x="2268682" y="2196281"/>
            <a:ext cx="552090" cy="1083423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9E93AB-E1BB-66C1-8B12-A95520EB9016}"/>
              </a:ext>
            </a:extLst>
          </p:cNvPr>
          <p:cNvCxnSpPr>
            <a:cxnSpLocks/>
          </p:cNvCxnSpPr>
          <p:nvPr/>
        </p:nvCxnSpPr>
        <p:spPr>
          <a:xfrm flipV="1">
            <a:off x="2251429" y="2877767"/>
            <a:ext cx="1216324" cy="401937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F3B054-01E3-1325-1A18-D530982EE092}"/>
              </a:ext>
            </a:extLst>
          </p:cNvPr>
          <p:cNvCxnSpPr>
            <a:cxnSpLocks/>
          </p:cNvCxnSpPr>
          <p:nvPr/>
        </p:nvCxnSpPr>
        <p:spPr>
          <a:xfrm flipV="1">
            <a:off x="2260056" y="3037356"/>
            <a:ext cx="1250830" cy="250974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F8A7EF-B024-D23A-B255-A4730D1CA087}"/>
              </a:ext>
            </a:extLst>
          </p:cNvPr>
          <p:cNvCxnSpPr>
            <a:cxnSpLocks/>
          </p:cNvCxnSpPr>
          <p:nvPr/>
        </p:nvCxnSpPr>
        <p:spPr>
          <a:xfrm flipV="1">
            <a:off x="2268682" y="2135896"/>
            <a:ext cx="388188" cy="1169687"/>
          </a:xfrm>
          <a:prstGeom prst="line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E85CCD0-5247-7A2B-80D9-EACD47ED0D0D}"/>
              </a:ext>
            </a:extLst>
          </p:cNvPr>
          <p:cNvSpPr/>
          <p:nvPr/>
        </p:nvSpPr>
        <p:spPr>
          <a:xfrm>
            <a:off x="2160877" y="3186107"/>
            <a:ext cx="189780" cy="195818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6C001E7-BB5E-9F05-8408-F51CE0945AE2}"/>
              </a:ext>
            </a:extLst>
          </p:cNvPr>
          <p:cNvCxnSpPr>
            <a:cxnSpLocks/>
          </p:cNvCxnSpPr>
          <p:nvPr/>
        </p:nvCxnSpPr>
        <p:spPr>
          <a:xfrm flipV="1">
            <a:off x="9355304" y="345187"/>
            <a:ext cx="1250830" cy="250974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9FAF684-F082-DEFD-3C0F-6AE1556C0714}"/>
              </a:ext>
            </a:extLst>
          </p:cNvPr>
          <p:cNvCxnSpPr>
            <a:cxnSpLocks/>
          </p:cNvCxnSpPr>
          <p:nvPr/>
        </p:nvCxnSpPr>
        <p:spPr>
          <a:xfrm flipV="1">
            <a:off x="8138980" y="596161"/>
            <a:ext cx="1216324" cy="401937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AFB6600-C9B4-1655-43A3-94A9FC7B5F27}"/>
              </a:ext>
            </a:extLst>
          </p:cNvPr>
          <p:cNvCxnSpPr>
            <a:cxnSpLocks/>
          </p:cNvCxnSpPr>
          <p:nvPr/>
        </p:nvCxnSpPr>
        <p:spPr>
          <a:xfrm flipV="1">
            <a:off x="7008921" y="995538"/>
            <a:ext cx="1130059" cy="59171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64E9BE6-FEEF-7DD5-C3F6-618B14D8ED77}"/>
              </a:ext>
            </a:extLst>
          </p:cNvPr>
          <p:cNvCxnSpPr>
            <a:cxnSpLocks/>
          </p:cNvCxnSpPr>
          <p:nvPr/>
        </p:nvCxnSpPr>
        <p:spPr>
          <a:xfrm flipV="1">
            <a:off x="5991005" y="1587256"/>
            <a:ext cx="1017916" cy="72974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6984F70-F58E-7A86-D7BB-5D564A7A806F}"/>
              </a:ext>
            </a:extLst>
          </p:cNvPr>
          <p:cNvCxnSpPr>
            <a:cxnSpLocks/>
          </p:cNvCxnSpPr>
          <p:nvPr/>
        </p:nvCxnSpPr>
        <p:spPr>
          <a:xfrm flipV="1">
            <a:off x="5111112" y="2311070"/>
            <a:ext cx="879893" cy="893643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DB88B91-D72A-5105-E637-1B8F3DD700CA}"/>
              </a:ext>
            </a:extLst>
          </p:cNvPr>
          <p:cNvCxnSpPr>
            <a:cxnSpLocks/>
          </p:cNvCxnSpPr>
          <p:nvPr/>
        </p:nvCxnSpPr>
        <p:spPr>
          <a:xfrm flipV="1">
            <a:off x="4386494" y="3194334"/>
            <a:ext cx="724618" cy="1014412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EDA4925-802C-043B-6AB1-ACE5328B6FFD}"/>
              </a:ext>
            </a:extLst>
          </p:cNvPr>
          <p:cNvCxnSpPr>
            <a:cxnSpLocks/>
          </p:cNvCxnSpPr>
          <p:nvPr/>
        </p:nvCxnSpPr>
        <p:spPr>
          <a:xfrm flipV="1">
            <a:off x="3847380" y="4183863"/>
            <a:ext cx="552090" cy="1083423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8CDAFB3-82C3-DF32-FA34-03D1D858099B}"/>
              </a:ext>
            </a:extLst>
          </p:cNvPr>
          <p:cNvCxnSpPr>
            <a:cxnSpLocks/>
          </p:cNvCxnSpPr>
          <p:nvPr/>
        </p:nvCxnSpPr>
        <p:spPr>
          <a:xfrm flipV="1">
            <a:off x="3459192" y="5267286"/>
            <a:ext cx="388188" cy="1169687"/>
          </a:xfrm>
          <a:prstGeom prst="line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0B9BEB2-44C1-1321-C703-4DFCA1426425}"/>
              </a:ext>
            </a:extLst>
          </p:cNvPr>
          <p:cNvCxnSpPr>
            <a:cxnSpLocks/>
          </p:cNvCxnSpPr>
          <p:nvPr/>
        </p:nvCxnSpPr>
        <p:spPr>
          <a:xfrm flipV="1">
            <a:off x="3821503" y="4544596"/>
            <a:ext cx="1017916" cy="729740"/>
          </a:xfrm>
          <a:prstGeom prst="line">
            <a:avLst/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C45862-462B-39E7-01FA-3C1D23D242E2}"/>
              </a:ext>
            </a:extLst>
          </p:cNvPr>
          <p:cNvCxnSpPr>
            <a:cxnSpLocks/>
          </p:cNvCxnSpPr>
          <p:nvPr/>
        </p:nvCxnSpPr>
        <p:spPr>
          <a:xfrm flipV="1">
            <a:off x="5367030" y="2466840"/>
            <a:ext cx="724618" cy="1014412"/>
          </a:xfrm>
          <a:prstGeom prst="line">
            <a:avLst/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E10FFCD-07CF-DCB9-F4AC-F96B00E4858A}"/>
              </a:ext>
            </a:extLst>
          </p:cNvPr>
          <p:cNvCxnSpPr>
            <a:cxnSpLocks/>
          </p:cNvCxnSpPr>
          <p:nvPr/>
        </p:nvCxnSpPr>
        <p:spPr>
          <a:xfrm flipV="1">
            <a:off x="4827916" y="3456369"/>
            <a:ext cx="552090" cy="1083423"/>
          </a:xfrm>
          <a:prstGeom prst="line">
            <a:avLst/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20F5E2F-C68E-9C97-C599-D5BF22EE2D26}"/>
              </a:ext>
            </a:extLst>
          </p:cNvPr>
          <p:cNvCxnSpPr>
            <a:cxnSpLocks/>
          </p:cNvCxnSpPr>
          <p:nvPr/>
        </p:nvCxnSpPr>
        <p:spPr>
          <a:xfrm flipV="1">
            <a:off x="7213078" y="1490433"/>
            <a:ext cx="1216324" cy="401937"/>
          </a:xfrm>
          <a:prstGeom prst="line">
            <a:avLst/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534A4A2-90AF-F4E6-819A-7DA8930B7E54}"/>
              </a:ext>
            </a:extLst>
          </p:cNvPr>
          <p:cNvCxnSpPr>
            <a:cxnSpLocks/>
          </p:cNvCxnSpPr>
          <p:nvPr/>
        </p:nvCxnSpPr>
        <p:spPr>
          <a:xfrm flipV="1">
            <a:off x="6083019" y="1889810"/>
            <a:ext cx="1130059" cy="591718"/>
          </a:xfrm>
          <a:prstGeom prst="line">
            <a:avLst/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4FAA5BD-583E-5FF4-F190-FFB41C6A8769}"/>
              </a:ext>
            </a:extLst>
          </p:cNvPr>
          <p:cNvCxnSpPr>
            <a:cxnSpLocks/>
          </p:cNvCxnSpPr>
          <p:nvPr/>
        </p:nvCxnSpPr>
        <p:spPr>
          <a:xfrm flipV="1">
            <a:off x="8429407" y="600164"/>
            <a:ext cx="879893" cy="893643"/>
          </a:xfrm>
          <a:prstGeom prst="line">
            <a:avLst/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289E26F-5A34-A717-C7D0-A7B7A1F6570F}"/>
              </a:ext>
            </a:extLst>
          </p:cNvPr>
          <p:cNvCxnSpPr>
            <a:cxnSpLocks/>
          </p:cNvCxnSpPr>
          <p:nvPr/>
        </p:nvCxnSpPr>
        <p:spPr>
          <a:xfrm flipV="1">
            <a:off x="3504445" y="6139363"/>
            <a:ext cx="1250830" cy="250974"/>
          </a:xfrm>
          <a:prstGeom prst="line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49A90D5-E724-449F-F389-CAC745C1B446}"/>
              </a:ext>
            </a:extLst>
          </p:cNvPr>
          <p:cNvCxnSpPr>
            <a:cxnSpLocks/>
          </p:cNvCxnSpPr>
          <p:nvPr/>
        </p:nvCxnSpPr>
        <p:spPr>
          <a:xfrm flipV="1">
            <a:off x="6605008" y="4145043"/>
            <a:ext cx="1216324" cy="401937"/>
          </a:xfrm>
          <a:prstGeom prst="line">
            <a:avLst/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BCB6B33-C4BB-BCD8-CA74-484536CB888F}"/>
              </a:ext>
            </a:extLst>
          </p:cNvPr>
          <p:cNvCxnSpPr>
            <a:cxnSpLocks/>
          </p:cNvCxnSpPr>
          <p:nvPr/>
        </p:nvCxnSpPr>
        <p:spPr>
          <a:xfrm flipV="1">
            <a:off x="5611336" y="4525359"/>
            <a:ext cx="1017916" cy="729740"/>
          </a:xfrm>
          <a:prstGeom prst="line">
            <a:avLst/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0269D8C-6117-9C57-948B-466C5682CEC8}"/>
              </a:ext>
            </a:extLst>
          </p:cNvPr>
          <p:cNvCxnSpPr>
            <a:cxnSpLocks/>
          </p:cNvCxnSpPr>
          <p:nvPr/>
        </p:nvCxnSpPr>
        <p:spPr>
          <a:xfrm flipV="1">
            <a:off x="7804079" y="3150394"/>
            <a:ext cx="724618" cy="1014412"/>
          </a:xfrm>
          <a:prstGeom prst="line">
            <a:avLst/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8677243-E0D3-3164-502C-48383D8CFDD0}"/>
              </a:ext>
            </a:extLst>
          </p:cNvPr>
          <p:cNvCxnSpPr>
            <a:cxnSpLocks/>
          </p:cNvCxnSpPr>
          <p:nvPr/>
        </p:nvCxnSpPr>
        <p:spPr>
          <a:xfrm flipV="1">
            <a:off x="10182019" y="377806"/>
            <a:ext cx="388188" cy="1169687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5865B71-A994-C7ED-EF9E-07D9D8774C08}"/>
              </a:ext>
            </a:extLst>
          </p:cNvPr>
          <p:cNvCxnSpPr>
            <a:cxnSpLocks/>
          </p:cNvCxnSpPr>
          <p:nvPr/>
        </p:nvCxnSpPr>
        <p:spPr>
          <a:xfrm flipV="1">
            <a:off x="4782549" y="5717784"/>
            <a:ext cx="1216324" cy="401937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BF315EA-9605-5B12-DCA9-398D96FD42E9}"/>
              </a:ext>
            </a:extLst>
          </p:cNvPr>
          <p:cNvCxnSpPr>
            <a:cxnSpLocks/>
          </p:cNvCxnSpPr>
          <p:nvPr/>
        </p:nvCxnSpPr>
        <p:spPr>
          <a:xfrm flipV="1">
            <a:off x="5988129" y="5133342"/>
            <a:ext cx="1130059" cy="59171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C9AAB6C-A1BB-FE7A-D32B-E1E4EF8759FC}"/>
              </a:ext>
            </a:extLst>
          </p:cNvPr>
          <p:cNvCxnSpPr>
            <a:cxnSpLocks/>
          </p:cNvCxnSpPr>
          <p:nvPr/>
        </p:nvCxnSpPr>
        <p:spPr>
          <a:xfrm flipV="1">
            <a:off x="7092311" y="4413845"/>
            <a:ext cx="1017916" cy="72974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2C71F98-8499-4E0F-21C1-C68A112944B0}"/>
              </a:ext>
            </a:extLst>
          </p:cNvPr>
          <p:cNvCxnSpPr>
            <a:cxnSpLocks/>
          </p:cNvCxnSpPr>
          <p:nvPr/>
        </p:nvCxnSpPr>
        <p:spPr>
          <a:xfrm flipV="1">
            <a:off x="8092976" y="3515893"/>
            <a:ext cx="879893" cy="893643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FC1F3EA-D806-33B4-6003-A4A78287AE18}"/>
              </a:ext>
            </a:extLst>
          </p:cNvPr>
          <p:cNvCxnSpPr>
            <a:cxnSpLocks/>
          </p:cNvCxnSpPr>
          <p:nvPr/>
        </p:nvCxnSpPr>
        <p:spPr>
          <a:xfrm flipV="1">
            <a:off x="8946992" y="2509971"/>
            <a:ext cx="724618" cy="1014412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A06C9BF-A613-988A-46A3-48411423705A}"/>
              </a:ext>
            </a:extLst>
          </p:cNvPr>
          <p:cNvCxnSpPr>
            <a:cxnSpLocks/>
          </p:cNvCxnSpPr>
          <p:nvPr/>
        </p:nvCxnSpPr>
        <p:spPr>
          <a:xfrm flipV="1">
            <a:off x="9645601" y="1486375"/>
            <a:ext cx="552090" cy="1083423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2C3A011-2DC1-FB1D-2ACC-A56CEC168C81}"/>
              </a:ext>
            </a:extLst>
          </p:cNvPr>
          <p:cNvCxnSpPr>
            <a:cxnSpLocks/>
          </p:cNvCxnSpPr>
          <p:nvPr/>
        </p:nvCxnSpPr>
        <p:spPr>
          <a:xfrm flipV="1">
            <a:off x="9638555" y="1499294"/>
            <a:ext cx="552090" cy="1083423"/>
          </a:xfrm>
          <a:prstGeom prst="line">
            <a:avLst/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F99B156-7025-DB53-384D-A7BA307FAC1C}"/>
              </a:ext>
            </a:extLst>
          </p:cNvPr>
          <p:cNvCxnSpPr>
            <a:cxnSpLocks/>
          </p:cNvCxnSpPr>
          <p:nvPr/>
        </p:nvCxnSpPr>
        <p:spPr>
          <a:xfrm flipV="1">
            <a:off x="8525018" y="2583663"/>
            <a:ext cx="1130059" cy="591718"/>
          </a:xfrm>
          <a:prstGeom prst="line">
            <a:avLst/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661E8AA-67A2-5ACD-779B-F00D90465EBA}"/>
              </a:ext>
            </a:extLst>
          </p:cNvPr>
          <p:cNvCxnSpPr>
            <a:cxnSpLocks/>
          </p:cNvCxnSpPr>
          <p:nvPr/>
        </p:nvCxnSpPr>
        <p:spPr>
          <a:xfrm flipV="1">
            <a:off x="4757320" y="5235424"/>
            <a:ext cx="879893" cy="893643"/>
          </a:xfrm>
          <a:prstGeom prst="line">
            <a:avLst/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9328BD8-DA84-E16D-5A03-26DF155D96DA}"/>
                  </a:ext>
                </a:extLst>
              </p:cNvPr>
              <p:cNvSpPr txBox="1"/>
              <p:nvPr/>
            </p:nvSpPr>
            <p:spPr>
              <a:xfrm>
                <a:off x="3650327" y="1099708"/>
                <a:ext cx="14607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9328BD8-DA84-E16D-5A03-26DF155D9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327" y="1099708"/>
                <a:ext cx="146078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DC2A8EC-9FED-027E-223E-0409A1D66F81}"/>
                  </a:ext>
                </a:extLst>
              </p:cNvPr>
              <p:cNvSpPr txBox="1"/>
              <p:nvPr/>
            </p:nvSpPr>
            <p:spPr>
              <a:xfrm>
                <a:off x="8616044" y="5021064"/>
                <a:ext cx="3310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DC2A8EC-9FED-027E-223E-0409A1D66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044" y="5021064"/>
                <a:ext cx="33105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Arrow: Right 76">
            <a:extLst>
              <a:ext uri="{FF2B5EF4-FFF2-40B4-BE49-F238E27FC236}">
                <a16:creationId xmlns:a16="http://schemas.microsoft.com/office/drawing/2014/main" id="{405F171B-2E2D-666C-C908-43AEF4EF84D1}"/>
              </a:ext>
            </a:extLst>
          </p:cNvPr>
          <p:cNvSpPr/>
          <p:nvPr/>
        </p:nvSpPr>
        <p:spPr>
          <a:xfrm rot="16200000">
            <a:off x="9108329" y="5122593"/>
            <a:ext cx="369332" cy="33973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41D6702-AD21-23B8-9838-7DCE9BF76567}"/>
                  </a:ext>
                </a:extLst>
              </p:cNvPr>
              <p:cNvSpPr txBox="1"/>
              <p:nvPr/>
            </p:nvSpPr>
            <p:spPr>
              <a:xfrm>
                <a:off x="9918702" y="5021064"/>
                <a:ext cx="137486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41D6702-AD21-23B8-9838-7DCE9BF76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702" y="5021064"/>
                <a:ext cx="137486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DC212FE-DBF3-5516-53F6-E56B87147EA4}"/>
                  </a:ext>
                </a:extLst>
              </p:cNvPr>
              <p:cNvSpPr txBox="1"/>
              <p:nvPr/>
            </p:nvSpPr>
            <p:spPr>
              <a:xfrm>
                <a:off x="1572642" y="1121428"/>
                <a:ext cx="180299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DC212FE-DBF3-5516-53F6-E56B87147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642" y="1121428"/>
                <a:ext cx="180299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939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4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6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2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0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6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2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600"/>
                            </p:stCondLst>
                            <p:childTnLst>
                              <p:par>
                                <p:cTn id="1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40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600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800"/>
                            </p:stCondLst>
                            <p:childTnLst>
                              <p:par>
                                <p:cTn id="1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20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76" grpId="0"/>
      <p:bldP spid="77" grpId="0" animBg="1"/>
      <p:bldP spid="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9A1F712-8618-88CB-79A0-D8958B9A89CB}"/>
              </a:ext>
            </a:extLst>
          </p:cNvPr>
          <p:cNvCxnSpPr>
            <a:cxnSpLocks/>
          </p:cNvCxnSpPr>
          <p:nvPr/>
        </p:nvCxnSpPr>
        <p:spPr>
          <a:xfrm>
            <a:off x="2524490" y="4027904"/>
            <a:ext cx="1181819" cy="474453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5F332D2-319B-3267-A9A9-198A2D269D24}"/>
              </a:ext>
            </a:extLst>
          </p:cNvPr>
          <p:cNvCxnSpPr>
            <a:cxnSpLocks/>
          </p:cNvCxnSpPr>
          <p:nvPr/>
        </p:nvCxnSpPr>
        <p:spPr>
          <a:xfrm>
            <a:off x="2524490" y="4027904"/>
            <a:ext cx="1078302" cy="664234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B86D3B33-3BDD-36AC-ECCA-C7B26FEADFBA}"/>
              </a:ext>
            </a:extLst>
          </p:cNvPr>
          <p:cNvSpPr/>
          <p:nvPr/>
        </p:nvSpPr>
        <p:spPr>
          <a:xfrm>
            <a:off x="1222000" y="2776441"/>
            <a:ext cx="2596403" cy="251155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95000"/>
                  </a:schemeClr>
                </a:solidFill>
              </a:ln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A5B1F3-6E6A-E31E-5FD0-962ECC837529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2520202" y="2776441"/>
            <a:ext cx="0" cy="2511551"/>
          </a:xfrm>
          <a:prstGeom prst="lin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B6D4F9-423E-A920-F5BA-AD00936774B3}"/>
              </a:ext>
            </a:extLst>
          </p:cNvPr>
          <p:cNvCxnSpPr>
            <a:cxnSpLocks/>
            <a:stCxn id="2" idx="2"/>
            <a:endCxn id="2" idx="6"/>
          </p:cNvCxnSpPr>
          <p:nvPr/>
        </p:nvCxnSpPr>
        <p:spPr>
          <a:xfrm>
            <a:off x="1222000" y="4032217"/>
            <a:ext cx="2596403" cy="0"/>
          </a:xfrm>
          <a:prstGeom prst="lin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F8A7EF-B024-D23A-B255-A4730D1CA087}"/>
              </a:ext>
            </a:extLst>
          </p:cNvPr>
          <p:cNvCxnSpPr>
            <a:cxnSpLocks/>
          </p:cNvCxnSpPr>
          <p:nvPr/>
        </p:nvCxnSpPr>
        <p:spPr>
          <a:xfrm>
            <a:off x="2533116" y="4053783"/>
            <a:ext cx="1242204" cy="241540"/>
          </a:xfrm>
          <a:prstGeom prst="line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A5C69F-05A5-D52C-E505-F23D4C784A4A}"/>
              </a:ext>
            </a:extLst>
          </p:cNvPr>
          <p:cNvCxnSpPr>
            <a:cxnSpLocks/>
          </p:cNvCxnSpPr>
          <p:nvPr/>
        </p:nvCxnSpPr>
        <p:spPr>
          <a:xfrm>
            <a:off x="2533116" y="4045157"/>
            <a:ext cx="966159" cy="79363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DEB7BC-3103-AB52-1846-E44B344F1288}"/>
              </a:ext>
            </a:extLst>
          </p:cNvPr>
          <p:cNvCxnSpPr>
            <a:cxnSpLocks/>
          </p:cNvCxnSpPr>
          <p:nvPr/>
        </p:nvCxnSpPr>
        <p:spPr>
          <a:xfrm>
            <a:off x="2524490" y="4045157"/>
            <a:ext cx="845388" cy="931652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118AE6-D1B4-DB87-F5D4-D5CE8CE23CF2}"/>
              </a:ext>
            </a:extLst>
          </p:cNvPr>
          <p:cNvCxnSpPr>
            <a:cxnSpLocks/>
          </p:cNvCxnSpPr>
          <p:nvPr/>
        </p:nvCxnSpPr>
        <p:spPr>
          <a:xfrm>
            <a:off x="2533116" y="4027904"/>
            <a:ext cx="690113" cy="103517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9E93AB-E1BB-66C1-8B12-A95520EB9016}"/>
              </a:ext>
            </a:extLst>
          </p:cNvPr>
          <p:cNvCxnSpPr>
            <a:cxnSpLocks/>
          </p:cNvCxnSpPr>
          <p:nvPr/>
        </p:nvCxnSpPr>
        <p:spPr>
          <a:xfrm>
            <a:off x="2515863" y="4027904"/>
            <a:ext cx="534838" cy="1121434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F3B054-01E3-1325-1A18-D530982EE092}"/>
              </a:ext>
            </a:extLst>
          </p:cNvPr>
          <p:cNvCxnSpPr>
            <a:cxnSpLocks/>
          </p:cNvCxnSpPr>
          <p:nvPr/>
        </p:nvCxnSpPr>
        <p:spPr>
          <a:xfrm>
            <a:off x="2524490" y="4036530"/>
            <a:ext cx="422694" cy="115594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E85CCD0-5247-7A2B-80D9-EACD47ED0D0D}"/>
              </a:ext>
            </a:extLst>
          </p:cNvPr>
          <p:cNvSpPr/>
          <p:nvPr/>
        </p:nvSpPr>
        <p:spPr>
          <a:xfrm>
            <a:off x="2425311" y="3934307"/>
            <a:ext cx="189780" cy="195818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7DA7D57-7F0D-869F-6693-90BCB7FF2FF8}"/>
              </a:ext>
            </a:extLst>
          </p:cNvPr>
          <p:cNvCxnSpPr>
            <a:cxnSpLocks/>
          </p:cNvCxnSpPr>
          <p:nvPr/>
        </p:nvCxnSpPr>
        <p:spPr>
          <a:xfrm>
            <a:off x="4201063" y="246028"/>
            <a:ext cx="1242204" cy="241540"/>
          </a:xfrm>
          <a:prstGeom prst="line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37FCDBC-4990-58A8-2758-B5727F187231}"/>
              </a:ext>
            </a:extLst>
          </p:cNvPr>
          <p:cNvCxnSpPr>
            <a:cxnSpLocks/>
          </p:cNvCxnSpPr>
          <p:nvPr/>
        </p:nvCxnSpPr>
        <p:spPr>
          <a:xfrm>
            <a:off x="5438953" y="487568"/>
            <a:ext cx="1181819" cy="474453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C2AFD3A-2D8E-74ED-4066-F9029372ECB0}"/>
              </a:ext>
            </a:extLst>
          </p:cNvPr>
          <p:cNvCxnSpPr>
            <a:cxnSpLocks/>
          </p:cNvCxnSpPr>
          <p:nvPr/>
        </p:nvCxnSpPr>
        <p:spPr>
          <a:xfrm>
            <a:off x="7683335" y="1626255"/>
            <a:ext cx="966159" cy="79363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3AC9A8B-1601-FACF-942F-031704CBCB58}"/>
              </a:ext>
            </a:extLst>
          </p:cNvPr>
          <p:cNvCxnSpPr>
            <a:cxnSpLocks/>
          </p:cNvCxnSpPr>
          <p:nvPr/>
        </p:nvCxnSpPr>
        <p:spPr>
          <a:xfrm>
            <a:off x="8649494" y="2424024"/>
            <a:ext cx="845388" cy="931652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D284ED0-17BF-264D-4CED-D67BCAAB6FA3}"/>
              </a:ext>
            </a:extLst>
          </p:cNvPr>
          <p:cNvCxnSpPr>
            <a:cxnSpLocks/>
          </p:cNvCxnSpPr>
          <p:nvPr/>
        </p:nvCxnSpPr>
        <p:spPr>
          <a:xfrm>
            <a:off x="9489132" y="3351679"/>
            <a:ext cx="690113" cy="103517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5B014BF-3D4D-985D-F144-F4BE267557E8}"/>
              </a:ext>
            </a:extLst>
          </p:cNvPr>
          <p:cNvCxnSpPr>
            <a:cxnSpLocks/>
          </p:cNvCxnSpPr>
          <p:nvPr/>
        </p:nvCxnSpPr>
        <p:spPr>
          <a:xfrm>
            <a:off x="10179245" y="4386849"/>
            <a:ext cx="534838" cy="1121434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2C6ED55-81D4-72AC-27C9-ECEBA7941B15}"/>
              </a:ext>
            </a:extLst>
          </p:cNvPr>
          <p:cNvCxnSpPr>
            <a:cxnSpLocks/>
          </p:cNvCxnSpPr>
          <p:nvPr/>
        </p:nvCxnSpPr>
        <p:spPr>
          <a:xfrm>
            <a:off x="10714083" y="5508283"/>
            <a:ext cx="422694" cy="115594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3693FC4-D529-8EFE-8263-A3D184254998}"/>
              </a:ext>
            </a:extLst>
          </p:cNvPr>
          <p:cNvCxnSpPr>
            <a:cxnSpLocks/>
          </p:cNvCxnSpPr>
          <p:nvPr/>
        </p:nvCxnSpPr>
        <p:spPr>
          <a:xfrm>
            <a:off x="6605033" y="962021"/>
            <a:ext cx="1078302" cy="664234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835F7B3-8E9D-B833-7C52-6EE7A7FBA88D}"/>
              </a:ext>
            </a:extLst>
          </p:cNvPr>
          <p:cNvCxnSpPr>
            <a:cxnSpLocks/>
          </p:cNvCxnSpPr>
          <p:nvPr/>
        </p:nvCxnSpPr>
        <p:spPr>
          <a:xfrm>
            <a:off x="9572447" y="5040880"/>
            <a:ext cx="1181819" cy="474453"/>
          </a:xfrm>
          <a:prstGeom prst="line">
            <a:avLst/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5E94EE9-102A-A846-5A96-9B3CBC275D21}"/>
              </a:ext>
            </a:extLst>
          </p:cNvPr>
          <p:cNvCxnSpPr>
            <a:cxnSpLocks/>
          </p:cNvCxnSpPr>
          <p:nvPr/>
        </p:nvCxnSpPr>
        <p:spPr>
          <a:xfrm>
            <a:off x="7402828" y="2094008"/>
            <a:ext cx="966159" cy="793630"/>
          </a:xfrm>
          <a:prstGeom prst="line">
            <a:avLst/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04284F7-3E5C-1533-00CF-815F24A2F4A6}"/>
              </a:ext>
            </a:extLst>
          </p:cNvPr>
          <p:cNvCxnSpPr>
            <a:cxnSpLocks/>
          </p:cNvCxnSpPr>
          <p:nvPr/>
        </p:nvCxnSpPr>
        <p:spPr>
          <a:xfrm>
            <a:off x="6557440" y="1162356"/>
            <a:ext cx="845388" cy="931652"/>
          </a:xfrm>
          <a:prstGeom prst="line">
            <a:avLst/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69E8E29-1721-23EA-CCCF-0AE8B684AE3C}"/>
              </a:ext>
            </a:extLst>
          </p:cNvPr>
          <p:cNvCxnSpPr>
            <a:cxnSpLocks/>
          </p:cNvCxnSpPr>
          <p:nvPr/>
        </p:nvCxnSpPr>
        <p:spPr>
          <a:xfrm>
            <a:off x="8363287" y="2879157"/>
            <a:ext cx="690113" cy="1035170"/>
          </a:xfrm>
          <a:prstGeom prst="line">
            <a:avLst/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0FDCFDF-0D8D-E4B6-4CBE-80F08C7F2F86}"/>
              </a:ext>
            </a:extLst>
          </p:cNvPr>
          <p:cNvCxnSpPr>
            <a:cxnSpLocks/>
          </p:cNvCxnSpPr>
          <p:nvPr/>
        </p:nvCxnSpPr>
        <p:spPr>
          <a:xfrm>
            <a:off x="9053400" y="3914327"/>
            <a:ext cx="534838" cy="1121434"/>
          </a:xfrm>
          <a:prstGeom prst="line">
            <a:avLst/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C08A004-B789-4234-E40F-8DEAF8121922}"/>
              </a:ext>
            </a:extLst>
          </p:cNvPr>
          <p:cNvCxnSpPr>
            <a:cxnSpLocks/>
          </p:cNvCxnSpPr>
          <p:nvPr/>
        </p:nvCxnSpPr>
        <p:spPr>
          <a:xfrm>
            <a:off x="5504942" y="498122"/>
            <a:ext cx="1078302" cy="664234"/>
          </a:xfrm>
          <a:prstGeom prst="line">
            <a:avLst/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F133E75-22CA-47F5-ED29-E9A967CFEFCE}"/>
              </a:ext>
            </a:extLst>
          </p:cNvPr>
          <p:cNvCxnSpPr>
            <a:cxnSpLocks/>
          </p:cNvCxnSpPr>
          <p:nvPr/>
        </p:nvCxnSpPr>
        <p:spPr>
          <a:xfrm>
            <a:off x="4218046" y="308198"/>
            <a:ext cx="422694" cy="1155940"/>
          </a:xfrm>
          <a:prstGeom prst="line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8EAC6AE-38E4-2C8E-557B-AB52E5B11B8B}"/>
              </a:ext>
            </a:extLst>
          </p:cNvPr>
          <p:cNvCxnSpPr>
            <a:cxnSpLocks/>
          </p:cNvCxnSpPr>
          <p:nvPr/>
        </p:nvCxnSpPr>
        <p:spPr>
          <a:xfrm>
            <a:off x="9842592" y="6381195"/>
            <a:ext cx="1242204" cy="24154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75A6174-9BDC-A726-A7CB-7A722C15D6A4}"/>
              </a:ext>
            </a:extLst>
          </p:cNvPr>
          <p:cNvCxnSpPr>
            <a:cxnSpLocks/>
          </p:cNvCxnSpPr>
          <p:nvPr/>
        </p:nvCxnSpPr>
        <p:spPr>
          <a:xfrm>
            <a:off x="8682262" y="5915368"/>
            <a:ext cx="1181819" cy="474453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4538ECA-F53B-EB53-4F60-1EB740BB6498}"/>
              </a:ext>
            </a:extLst>
          </p:cNvPr>
          <p:cNvCxnSpPr>
            <a:cxnSpLocks/>
          </p:cNvCxnSpPr>
          <p:nvPr/>
        </p:nvCxnSpPr>
        <p:spPr>
          <a:xfrm>
            <a:off x="6665195" y="4474757"/>
            <a:ext cx="966159" cy="79363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898C005-D4F8-1E71-CAA5-911C2DC34F3C}"/>
              </a:ext>
            </a:extLst>
          </p:cNvPr>
          <p:cNvCxnSpPr>
            <a:cxnSpLocks/>
          </p:cNvCxnSpPr>
          <p:nvPr/>
        </p:nvCxnSpPr>
        <p:spPr>
          <a:xfrm>
            <a:off x="5828433" y="3564496"/>
            <a:ext cx="845388" cy="931652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01062EA-1E54-C44E-ADBC-498E3E904149}"/>
              </a:ext>
            </a:extLst>
          </p:cNvPr>
          <p:cNvCxnSpPr>
            <a:cxnSpLocks/>
          </p:cNvCxnSpPr>
          <p:nvPr/>
        </p:nvCxnSpPr>
        <p:spPr>
          <a:xfrm>
            <a:off x="5158449" y="2542581"/>
            <a:ext cx="690113" cy="103517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BBD7517-7239-CE95-6A55-9DF61106DA5B}"/>
              </a:ext>
            </a:extLst>
          </p:cNvPr>
          <p:cNvCxnSpPr>
            <a:cxnSpLocks/>
          </p:cNvCxnSpPr>
          <p:nvPr/>
        </p:nvCxnSpPr>
        <p:spPr>
          <a:xfrm>
            <a:off x="4632237" y="1455653"/>
            <a:ext cx="534838" cy="1121434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0650B79-ECFD-F2C0-ABA8-D1DFE59B3AB4}"/>
              </a:ext>
            </a:extLst>
          </p:cNvPr>
          <p:cNvCxnSpPr>
            <a:cxnSpLocks/>
          </p:cNvCxnSpPr>
          <p:nvPr/>
        </p:nvCxnSpPr>
        <p:spPr>
          <a:xfrm>
            <a:off x="7622727" y="5268387"/>
            <a:ext cx="1078302" cy="664234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BDA902C-A306-AD0F-6C9B-4D61F3D2B721}"/>
              </a:ext>
            </a:extLst>
          </p:cNvPr>
          <p:cNvCxnSpPr>
            <a:cxnSpLocks/>
          </p:cNvCxnSpPr>
          <p:nvPr/>
        </p:nvCxnSpPr>
        <p:spPr>
          <a:xfrm>
            <a:off x="7301047" y="3881887"/>
            <a:ext cx="1181819" cy="474453"/>
          </a:xfrm>
          <a:prstGeom prst="line">
            <a:avLst/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6869E51-104B-B018-2DAE-289FFB3D9C26}"/>
              </a:ext>
            </a:extLst>
          </p:cNvPr>
          <p:cNvCxnSpPr>
            <a:cxnSpLocks/>
          </p:cNvCxnSpPr>
          <p:nvPr/>
        </p:nvCxnSpPr>
        <p:spPr>
          <a:xfrm>
            <a:off x="6334888" y="3088257"/>
            <a:ext cx="966159" cy="793630"/>
          </a:xfrm>
          <a:prstGeom prst="line">
            <a:avLst/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EE20CA1-787D-7DEA-E8AA-29545DCC910D}"/>
              </a:ext>
            </a:extLst>
          </p:cNvPr>
          <p:cNvCxnSpPr>
            <a:cxnSpLocks/>
          </p:cNvCxnSpPr>
          <p:nvPr/>
        </p:nvCxnSpPr>
        <p:spPr>
          <a:xfrm>
            <a:off x="8482866" y="4356340"/>
            <a:ext cx="845388" cy="931652"/>
          </a:xfrm>
          <a:prstGeom prst="line">
            <a:avLst/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C9E9DFB-2B0D-F244-F18B-5550818F064A}"/>
              </a:ext>
            </a:extLst>
          </p:cNvPr>
          <p:cNvCxnSpPr>
            <a:cxnSpLocks/>
          </p:cNvCxnSpPr>
          <p:nvPr/>
        </p:nvCxnSpPr>
        <p:spPr>
          <a:xfrm>
            <a:off x="5644775" y="2053087"/>
            <a:ext cx="690113" cy="1035170"/>
          </a:xfrm>
          <a:prstGeom prst="line">
            <a:avLst/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74FBC5A-D51B-16DD-34FD-EEBB857E5DCE}"/>
              </a:ext>
            </a:extLst>
          </p:cNvPr>
          <p:cNvCxnSpPr>
            <a:cxnSpLocks/>
          </p:cNvCxnSpPr>
          <p:nvPr/>
        </p:nvCxnSpPr>
        <p:spPr>
          <a:xfrm>
            <a:off x="9328254" y="5287992"/>
            <a:ext cx="534838" cy="1121434"/>
          </a:xfrm>
          <a:prstGeom prst="line">
            <a:avLst/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2CB4019-58A3-DD20-B530-B4EE0A0A8F1E}"/>
              </a:ext>
            </a:extLst>
          </p:cNvPr>
          <p:cNvCxnSpPr>
            <a:cxnSpLocks/>
          </p:cNvCxnSpPr>
          <p:nvPr/>
        </p:nvCxnSpPr>
        <p:spPr>
          <a:xfrm>
            <a:off x="4566473" y="1388853"/>
            <a:ext cx="1078302" cy="664234"/>
          </a:xfrm>
          <a:prstGeom prst="line">
            <a:avLst/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DA15577-F1AD-4ECA-EB9F-D8E719EDC8AB}"/>
                  </a:ext>
                </a:extLst>
              </p:cNvPr>
              <p:cNvSpPr txBox="1"/>
              <p:nvPr/>
            </p:nvSpPr>
            <p:spPr>
              <a:xfrm>
                <a:off x="1572642" y="1121428"/>
                <a:ext cx="180299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DA15577-F1AD-4ECA-EB9F-D8E719EDC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642" y="1121428"/>
                <a:ext cx="180299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65F3E97-8573-2DDF-E3DC-B2D07F6E2690}"/>
                  </a:ext>
                </a:extLst>
              </p:cNvPr>
              <p:cNvSpPr txBox="1"/>
              <p:nvPr/>
            </p:nvSpPr>
            <p:spPr>
              <a:xfrm>
                <a:off x="1702487" y="1889286"/>
                <a:ext cx="14607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65F3E97-8573-2DDF-E3DC-B2D07F6E2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487" y="1889286"/>
                <a:ext cx="146078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A2B8482-35F8-6359-C5C2-5B3A5A3718EC}"/>
                  </a:ext>
                </a:extLst>
              </p:cNvPr>
              <p:cNvSpPr txBox="1"/>
              <p:nvPr/>
            </p:nvSpPr>
            <p:spPr>
              <a:xfrm>
                <a:off x="8722347" y="1096445"/>
                <a:ext cx="3310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A2B8482-35F8-6359-C5C2-5B3A5A371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347" y="1096445"/>
                <a:ext cx="33105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Arrow: Right 97">
            <a:extLst>
              <a:ext uri="{FF2B5EF4-FFF2-40B4-BE49-F238E27FC236}">
                <a16:creationId xmlns:a16="http://schemas.microsoft.com/office/drawing/2014/main" id="{223F98BA-4038-AC35-81A2-26CFC5185504}"/>
              </a:ext>
            </a:extLst>
          </p:cNvPr>
          <p:cNvSpPr/>
          <p:nvPr/>
        </p:nvSpPr>
        <p:spPr>
          <a:xfrm rot="5400000">
            <a:off x="9214632" y="1197974"/>
            <a:ext cx="369332" cy="33973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3A2FB99-BE56-AC5B-572E-7510E60FC3AC}"/>
                  </a:ext>
                </a:extLst>
              </p:cNvPr>
              <p:cNvSpPr txBox="1"/>
              <p:nvPr/>
            </p:nvSpPr>
            <p:spPr>
              <a:xfrm>
                <a:off x="10025005" y="1096445"/>
                <a:ext cx="137486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3A2FB99-BE56-AC5B-572E-7510E60FC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5005" y="1096445"/>
                <a:ext cx="137486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8452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4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6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2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0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6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2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600"/>
                            </p:stCondLst>
                            <p:childTnLst>
                              <p:par>
                                <p:cTn id="1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40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600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800"/>
                            </p:stCondLst>
                            <p:childTnLst>
                              <p:par>
                                <p:cTn id="1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20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97" grpId="0"/>
      <p:bldP spid="98" grpId="0" animBg="1"/>
      <p:bldP spid="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481052D-82AA-A9B4-9D36-D1D7E2C115B4}"/>
              </a:ext>
            </a:extLst>
          </p:cNvPr>
          <p:cNvSpPr/>
          <p:nvPr/>
        </p:nvSpPr>
        <p:spPr>
          <a:xfrm>
            <a:off x="4235570" y="258792"/>
            <a:ext cx="6849373" cy="6262778"/>
          </a:xfrm>
          <a:custGeom>
            <a:avLst/>
            <a:gdLst>
              <a:gd name="connsiteX0" fmla="*/ 0 w 6849373"/>
              <a:gd name="connsiteY0" fmla="*/ 0 h 6262778"/>
              <a:gd name="connsiteX1" fmla="*/ 1250830 w 6849373"/>
              <a:gd name="connsiteY1" fmla="*/ 241540 h 6262778"/>
              <a:gd name="connsiteX2" fmla="*/ 2372264 w 6849373"/>
              <a:gd name="connsiteY2" fmla="*/ 715993 h 6262778"/>
              <a:gd name="connsiteX3" fmla="*/ 3441939 w 6849373"/>
              <a:gd name="connsiteY3" fmla="*/ 1354348 h 6262778"/>
              <a:gd name="connsiteX4" fmla="*/ 4399472 w 6849373"/>
              <a:gd name="connsiteY4" fmla="*/ 2130725 h 6262778"/>
              <a:gd name="connsiteX5" fmla="*/ 5236234 w 6849373"/>
              <a:gd name="connsiteY5" fmla="*/ 3079631 h 6262778"/>
              <a:gd name="connsiteX6" fmla="*/ 5917721 w 6849373"/>
              <a:gd name="connsiteY6" fmla="*/ 4106174 h 6262778"/>
              <a:gd name="connsiteX7" fmla="*/ 6452558 w 6849373"/>
              <a:gd name="connsiteY7" fmla="*/ 5193102 h 6262778"/>
              <a:gd name="connsiteX8" fmla="*/ 6849373 w 6849373"/>
              <a:gd name="connsiteY8" fmla="*/ 6262778 h 6262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49373" h="6262778">
                <a:moveTo>
                  <a:pt x="0" y="0"/>
                </a:moveTo>
                <a:cubicBezTo>
                  <a:pt x="427726" y="61104"/>
                  <a:pt x="855453" y="122208"/>
                  <a:pt x="1250830" y="241540"/>
                </a:cubicBezTo>
                <a:cubicBezTo>
                  <a:pt x="1646207" y="360872"/>
                  <a:pt x="2007079" y="530525"/>
                  <a:pt x="2372264" y="715993"/>
                </a:cubicBezTo>
                <a:cubicBezTo>
                  <a:pt x="2737449" y="901461"/>
                  <a:pt x="3104071" y="1118559"/>
                  <a:pt x="3441939" y="1354348"/>
                </a:cubicBezTo>
                <a:cubicBezTo>
                  <a:pt x="3779807" y="1590137"/>
                  <a:pt x="4100423" y="1843178"/>
                  <a:pt x="4399472" y="2130725"/>
                </a:cubicBezTo>
                <a:cubicBezTo>
                  <a:pt x="4698521" y="2418272"/>
                  <a:pt x="4983192" y="2750389"/>
                  <a:pt x="5236234" y="3079631"/>
                </a:cubicBezTo>
                <a:cubicBezTo>
                  <a:pt x="5489276" y="3408873"/>
                  <a:pt x="5715000" y="3753929"/>
                  <a:pt x="5917721" y="4106174"/>
                </a:cubicBezTo>
                <a:cubicBezTo>
                  <a:pt x="6120442" y="4458419"/>
                  <a:pt x="6297283" y="4833668"/>
                  <a:pt x="6452558" y="5193102"/>
                </a:cubicBezTo>
                <a:cubicBezTo>
                  <a:pt x="6607833" y="5552536"/>
                  <a:pt x="6849373" y="6262778"/>
                  <a:pt x="6849373" y="6262778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799272-7E42-4A96-CAF9-2B2DE21281DF}"/>
              </a:ext>
            </a:extLst>
          </p:cNvPr>
          <p:cNvCxnSpPr/>
          <p:nvPr/>
        </p:nvCxnSpPr>
        <p:spPr>
          <a:xfrm>
            <a:off x="2294626" y="2495265"/>
            <a:ext cx="0" cy="3851847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D1EE02-AF06-8543-DF38-B29A4769E916}"/>
              </a:ext>
            </a:extLst>
          </p:cNvPr>
          <p:cNvCxnSpPr>
            <a:cxnSpLocks/>
          </p:cNvCxnSpPr>
          <p:nvPr/>
        </p:nvCxnSpPr>
        <p:spPr>
          <a:xfrm>
            <a:off x="1673524" y="5398206"/>
            <a:ext cx="969609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DB8489-1D71-108C-CEDC-2865CE662332}"/>
                  </a:ext>
                </a:extLst>
              </p:cNvPr>
              <p:cNvSpPr txBox="1"/>
              <p:nvPr/>
            </p:nvSpPr>
            <p:spPr>
              <a:xfrm>
                <a:off x="11074231" y="5167373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DB8489-1D71-108C-CEDC-2865CE662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4231" y="5167373"/>
                <a:ext cx="8754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523095-9904-EF13-8BC6-ED6B0E73D5C9}"/>
                  </a:ext>
                </a:extLst>
              </p:cNvPr>
              <p:cNvSpPr txBox="1"/>
              <p:nvPr/>
            </p:nvSpPr>
            <p:spPr>
              <a:xfrm>
                <a:off x="1856906" y="1951907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523095-9904-EF13-8BC6-ED6B0E73D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906" y="1951907"/>
                <a:ext cx="8754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A0BF56-AF15-5ED7-9EBF-3674AA94D6C5}"/>
              </a:ext>
            </a:extLst>
          </p:cNvPr>
          <p:cNvCxnSpPr>
            <a:cxnSpLocks/>
          </p:cNvCxnSpPr>
          <p:nvPr/>
        </p:nvCxnSpPr>
        <p:spPr>
          <a:xfrm>
            <a:off x="4550894" y="448574"/>
            <a:ext cx="0" cy="5001390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14BB03-09A6-DC0A-4AC4-50E122076A0B}"/>
              </a:ext>
            </a:extLst>
          </p:cNvPr>
          <p:cNvCxnSpPr>
            <a:cxnSpLocks/>
          </p:cNvCxnSpPr>
          <p:nvPr/>
        </p:nvCxnSpPr>
        <p:spPr>
          <a:xfrm>
            <a:off x="9355144" y="3210594"/>
            <a:ext cx="0" cy="2377393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E2B63-1C0E-4433-1570-0C7E1FB03FE4}"/>
                  </a:ext>
                </a:extLst>
              </p:cNvPr>
              <p:cNvSpPr txBox="1"/>
              <p:nvPr/>
            </p:nvSpPr>
            <p:spPr>
              <a:xfrm>
                <a:off x="4235570" y="5419113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E2B63-1C0E-4433-1570-0C7E1FB03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570" y="5419113"/>
                <a:ext cx="63064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86432D-2E1E-639F-CC34-B9E28BD2CB78}"/>
                  </a:ext>
                </a:extLst>
              </p:cNvPr>
              <p:cNvSpPr txBox="1"/>
              <p:nvPr/>
            </p:nvSpPr>
            <p:spPr>
              <a:xfrm>
                <a:off x="9039820" y="5587987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86432D-2E1E-639F-CC34-B9E28BD2C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820" y="5587987"/>
                <a:ext cx="63064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8FDB72C0-096F-8813-8D74-C9805F7245D6}"/>
              </a:ext>
            </a:extLst>
          </p:cNvPr>
          <p:cNvSpPr/>
          <p:nvPr/>
        </p:nvSpPr>
        <p:spPr>
          <a:xfrm>
            <a:off x="9247518" y="3083788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D4DA9BC-411C-05CE-25B4-60E9F454AC00}"/>
              </a:ext>
            </a:extLst>
          </p:cNvPr>
          <p:cNvSpPr/>
          <p:nvPr/>
        </p:nvSpPr>
        <p:spPr>
          <a:xfrm>
            <a:off x="4456004" y="197344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D8C7A1F-69B0-9AC4-6A2B-0913594796ED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7834" y="974785"/>
            <a:ext cx="0" cy="4402515"/>
          </a:xfrm>
          <a:prstGeom prst="line">
            <a:avLst/>
          </a:prstGeom>
          <a:ln w="38100">
            <a:solidFill>
              <a:srgbClr val="FF99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062458-3876-DFAC-C1F9-5538A70ACFD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677509" y="1613140"/>
            <a:ext cx="0" cy="3764160"/>
          </a:xfrm>
          <a:prstGeom prst="line">
            <a:avLst/>
          </a:prstGeom>
          <a:ln w="38100">
            <a:solidFill>
              <a:srgbClr val="FF99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A0503FF-ED74-CC9D-223B-A817D90DD483}"/>
                  </a:ext>
                </a:extLst>
              </p:cNvPr>
              <p:cNvSpPr txBox="1"/>
              <p:nvPr/>
            </p:nvSpPr>
            <p:spPr>
              <a:xfrm>
                <a:off x="6269981" y="5398205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99CC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A0503FF-ED74-CC9D-223B-A817D90DD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981" y="5398205"/>
                <a:ext cx="630648" cy="461665"/>
              </a:xfrm>
              <a:prstGeom prst="rect">
                <a:avLst/>
              </a:prstGeom>
              <a:blipFill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3EA0370-893D-0B45-5790-8054868D01D9}"/>
                  </a:ext>
                </a:extLst>
              </p:cNvPr>
              <p:cNvSpPr txBox="1"/>
              <p:nvPr/>
            </p:nvSpPr>
            <p:spPr>
              <a:xfrm>
                <a:off x="7433424" y="5419113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99CC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3EA0370-893D-0B45-5790-8054868D0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424" y="5419113"/>
                <a:ext cx="63064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36906E33-F161-4749-BDCC-3224F2B6F26A}"/>
              </a:ext>
            </a:extLst>
          </p:cNvPr>
          <p:cNvSpPr/>
          <p:nvPr/>
        </p:nvSpPr>
        <p:spPr>
          <a:xfrm>
            <a:off x="6512944" y="876876"/>
            <a:ext cx="189780" cy="195818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CED343-A016-648F-1C6F-8CB32F6DBFD9}"/>
              </a:ext>
            </a:extLst>
          </p:cNvPr>
          <p:cNvSpPr/>
          <p:nvPr/>
        </p:nvSpPr>
        <p:spPr>
          <a:xfrm>
            <a:off x="7582619" y="1517486"/>
            <a:ext cx="189780" cy="195818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0CD305-E36C-119B-6DBA-B94EE8E58D32}"/>
                  </a:ext>
                </a:extLst>
              </p:cNvPr>
              <p:cNvSpPr txBox="1"/>
              <p:nvPr/>
            </p:nvSpPr>
            <p:spPr>
              <a:xfrm>
                <a:off x="8588651" y="1270013"/>
                <a:ext cx="2245871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rgbClr val="FF99CC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0CD305-E36C-119B-6DBA-B94EE8E58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651" y="1270013"/>
                <a:ext cx="2245871" cy="5828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E3EA25-F77E-2686-BAAA-ED5311518E49}"/>
                  </a:ext>
                </a:extLst>
              </p:cNvPr>
              <p:cNvSpPr txBox="1"/>
              <p:nvPr/>
            </p:nvSpPr>
            <p:spPr>
              <a:xfrm>
                <a:off x="7575746" y="514897"/>
                <a:ext cx="2135841" cy="544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E3EA25-F77E-2686-BAAA-ED5311518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746" y="514897"/>
                <a:ext cx="2135841" cy="5442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5728F1E-D498-A704-9641-4EDD85797017}"/>
                  </a:ext>
                </a:extLst>
              </p:cNvPr>
              <p:cNvSpPr txBox="1"/>
              <p:nvPr/>
            </p:nvSpPr>
            <p:spPr>
              <a:xfrm>
                <a:off x="690241" y="1059149"/>
                <a:ext cx="32087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solidFill>
                    <a:srgbClr val="FF99CC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5728F1E-D498-A704-9641-4EDD85797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41" y="1059149"/>
                <a:ext cx="3208769" cy="276999"/>
              </a:xfrm>
              <a:prstGeom prst="rect">
                <a:avLst/>
              </a:prstGeom>
              <a:blipFill>
                <a:blip r:embed="rId10"/>
                <a:stretch>
                  <a:fillRect l="-1518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287749B5-0B9B-89CC-57BC-1ABA48EAAAA2}"/>
              </a:ext>
            </a:extLst>
          </p:cNvPr>
          <p:cNvSpPr/>
          <p:nvPr/>
        </p:nvSpPr>
        <p:spPr>
          <a:xfrm>
            <a:off x="2415397" y="998128"/>
            <a:ext cx="508958" cy="4616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A3CF8C-0D33-ADB1-3092-FC26BA3EDC6B}"/>
              </a:ext>
            </a:extLst>
          </p:cNvPr>
          <p:cNvSpPr/>
          <p:nvPr/>
        </p:nvSpPr>
        <p:spPr>
          <a:xfrm>
            <a:off x="2911416" y="998127"/>
            <a:ext cx="924079" cy="4616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CADFAE9E-9C32-E58A-30B7-66F1FB90FC28}"/>
              </a:ext>
            </a:extLst>
          </p:cNvPr>
          <p:cNvSpPr/>
          <p:nvPr/>
        </p:nvSpPr>
        <p:spPr>
          <a:xfrm rot="5400000">
            <a:off x="2504113" y="1586923"/>
            <a:ext cx="369332" cy="33973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71076955-1A1B-19DE-5FE9-EFD018DE9B31}"/>
              </a:ext>
            </a:extLst>
          </p:cNvPr>
          <p:cNvSpPr/>
          <p:nvPr/>
        </p:nvSpPr>
        <p:spPr>
          <a:xfrm rot="16200000">
            <a:off x="3255602" y="1576240"/>
            <a:ext cx="369332" cy="33973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A1553C-3880-7081-B3F5-150B1C346BF9}"/>
              </a:ext>
            </a:extLst>
          </p:cNvPr>
          <p:cNvSpPr/>
          <p:nvPr/>
        </p:nvSpPr>
        <p:spPr>
          <a:xfrm>
            <a:off x="696082" y="974785"/>
            <a:ext cx="1434643" cy="4616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AA73A7D8-27E3-F57F-F43E-FD8DEAEFC7AA}"/>
              </a:ext>
            </a:extLst>
          </p:cNvPr>
          <p:cNvSpPr/>
          <p:nvPr/>
        </p:nvSpPr>
        <p:spPr>
          <a:xfrm rot="5400000">
            <a:off x="1135911" y="1543439"/>
            <a:ext cx="369332" cy="33973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39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6" grpId="0"/>
      <p:bldP spid="17" grpId="0"/>
      <p:bldP spid="19" grpId="0" animBg="1"/>
      <p:bldP spid="20" grpId="0" animBg="1"/>
      <p:bldP spid="31" grpId="0"/>
      <p:bldP spid="33" grpId="0"/>
      <p:bldP spid="34" grpId="0" animBg="1"/>
      <p:bldP spid="35" grpId="0" animBg="1"/>
      <p:bldP spid="36" grpId="0"/>
      <p:bldP spid="37" grpId="0"/>
      <p:bldP spid="38" grpId="0"/>
      <p:bldP spid="39" grpId="0" animBg="1"/>
      <p:bldP spid="41" grpId="0" animBg="1"/>
      <p:bldP spid="42" grpId="0" animBg="1"/>
      <p:bldP spid="44" grpId="0" animBg="1"/>
      <p:bldP spid="45" grpId="0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481052D-82AA-A9B4-9D36-D1D7E2C115B4}"/>
              </a:ext>
            </a:extLst>
          </p:cNvPr>
          <p:cNvSpPr/>
          <p:nvPr/>
        </p:nvSpPr>
        <p:spPr>
          <a:xfrm>
            <a:off x="4235570" y="258792"/>
            <a:ext cx="6849373" cy="6262778"/>
          </a:xfrm>
          <a:custGeom>
            <a:avLst/>
            <a:gdLst>
              <a:gd name="connsiteX0" fmla="*/ 0 w 6849373"/>
              <a:gd name="connsiteY0" fmla="*/ 0 h 6262778"/>
              <a:gd name="connsiteX1" fmla="*/ 1250830 w 6849373"/>
              <a:gd name="connsiteY1" fmla="*/ 241540 h 6262778"/>
              <a:gd name="connsiteX2" fmla="*/ 2372264 w 6849373"/>
              <a:gd name="connsiteY2" fmla="*/ 715993 h 6262778"/>
              <a:gd name="connsiteX3" fmla="*/ 3441939 w 6849373"/>
              <a:gd name="connsiteY3" fmla="*/ 1354348 h 6262778"/>
              <a:gd name="connsiteX4" fmla="*/ 4399472 w 6849373"/>
              <a:gd name="connsiteY4" fmla="*/ 2130725 h 6262778"/>
              <a:gd name="connsiteX5" fmla="*/ 5236234 w 6849373"/>
              <a:gd name="connsiteY5" fmla="*/ 3079631 h 6262778"/>
              <a:gd name="connsiteX6" fmla="*/ 5917721 w 6849373"/>
              <a:gd name="connsiteY6" fmla="*/ 4106174 h 6262778"/>
              <a:gd name="connsiteX7" fmla="*/ 6452558 w 6849373"/>
              <a:gd name="connsiteY7" fmla="*/ 5193102 h 6262778"/>
              <a:gd name="connsiteX8" fmla="*/ 6849373 w 6849373"/>
              <a:gd name="connsiteY8" fmla="*/ 6262778 h 6262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49373" h="6262778">
                <a:moveTo>
                  <a:pt x="0" y="0"/>
                </a:moveTo>
                <a:cubicBezTo>
                  <a:pt x="427726" y="61104"/>
                  <a:pt x="855453" y="122208"/>
                  <a:pt x="1250830" y="241540"/>
                </a:cubicBezTo>
                <a:cubicBezTo>
                  <a:pt x="1646207" y="360872"/>
                  <a:pt x="2007079" y="530525"/>
                  <a:pt x="2372264" y="715993"/>
                </a:cubicBezTo>
                <a:cubicBezTo>
                  <a:pt x="2737449" y="901461"/>
                  <a:pt x="3104071" y="1118559"/>
                  <a:pt x="3441939" y="1354348"/>
                </a:cubicBezTo>
                <a:cubicBezTo>
                  <a:pt x="3779807" y="1590137"/>
                  <a:pt x="4100423" y="1843178"/>
                  <a:pt x="4399472" y="2130725"/>
                </a:cubicBezTo>
                <a:cubicBezTo>
                  <a:pt x="4698521" y="2418272"/>
                  <a:pt x="4983192" y="2750389"/>
                  <a:pt x="5236234" y="3079631"/>
                </a:cubicBezTo>
                <a:cubicBezTo>
                  <a:pt x="5489276" y="3408873"/>
                  <a:pt x="5715000" y="3753929"/>
                  <a:pt x="5917721" y="4106174"/>
                </a:cubicBezTo>
                <a:cubicBezTo>
                  <a:pt x="6120442" y="4458419"/>
                  <a:pt x="6297283" y="4833668"/>
                  <a:pt x="6452558" y="5193102"/>
                </a:cubicBezTo>
                <a:cubicBezTo>
                  <a:pt x="6607833" y="5552536"/>
                  <a:pt x="6849373" y="6262778"/>
                  <a:pt x="6849373" y="6262778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799272-7E42-4A96-CAF9-2B2DE21281DF}"/>
              </a:ext>
            </a:extLst>
          </p:cNvPr>
          <p:cNvCxnSpPr/>
          <p:nvPr/>
        </p:nvCxnSpPr>
        <p:spPr>
          <a:xfrm>
            <a:off x="2294626" y="2495265"/>
            <a:ext cx="0" cy="3851847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D1EE02-AF06-8543-DF38-B29A4769E916}"/>
              </a:ext>
            </a:extLst>
          </p:cNvPr>
          <p:cNvCxnSpPr>
            <a:cxnSpLocks/>
          </p:cNvCxnSpPr>
          <p:nvPr/>
        </p:nvCxnSpPr>
        <p:spPr>
          <a:xfrm>
            <a:off x="1673524" y="5398206"/>
            <a:ext cx="969609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DB8489-1D71-108C-CEDC-2865CE662332}"/>
                  </a:ext>
                </a:extLst>
              </p:cNvPr>
              <p:cNvSpPr txBox="1"/>
              <p:nvPr/>
            </p:nvSpPr>
            <p:spPr>
              <a:xfrm>
                <a:off x="11074231" y="5167373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DB8489-1D71-108C-CEDC-2865CE662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4231" y="5167373"/>
                <a:ext cx="8754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523095-9904-EF13-8BC6-ED6B0E73D5C9}"/>
                  </a:ext>
                </a:extLst>
              </p:cNvPr>
              <p:cNvSpPr txBox="1"/>
              <p:nvPr/>
            </p:nvSpPr>
            <p:spPr>
              <a:xfrm>
                <a:off x="1856906" y="1951907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523095-9904-EF13-8BC6-ED6B0E73D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906" y="1951907"/>
                <a:ext cx="8754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A0BF56-AF15-5ED7-9EBF-3674AA94D6C5}"/>
              </a:ext>
            </a:extLst>
          </p:cNvPr>
          <p:cNvCxnSpPr>
            <a:cxnSpLocks/>
          </p:cNvCxnSpPr>
          <p:nvPr/>
        </p:nvCxnSpPr>
        <p:spPr>
          <a:xfrm>
            <a:off x="4550894" y="448574"/>
            <a:ext cx="0" cy="5001390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14BB03-09A6-DC0A-4AC4-50E122076A0B}"/>
              </a:ext>
            </a:extLst>
          </p:cNvPr>
          <p:cNvCxnSpPr>
            <a:cxnSpLocks/>
          </p:cNvCxnSpPr>
          <p:nvPr/>
        </p:nvCxnSpPr>
        <p:spPr>
          <a:xfrm>
            <a:off x="9355144" y="3210594"/>
            <a:ext cx="0" cy="2377393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E2B63-1C0E-4433-1570-0C7E1FB03FE4}"/>
                  </a:ext>
                </a:extLst>
              </p:cNvPr>
              <p:cNvSpPr txBox="1"/>
              <p:nvPr/>
            </p:nvSpPr>
            <p:spPr>
              <a:xfrm>
                <a:off x="4235570" y="5419113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E2B63-1C0E-4433-1570-0C7E1FB03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570" y="5419113"/>
                <a:ext cx="63064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86432D-2E1E-639F-CC34-B9E28BD2CB78}"/>
                  </a:ext>
                </a:extLst>
              </p:cNvPr>
              <p:cNvSpPr txBox="1"/>
              <p:nvPr/>
            </p:nvSpPr>
            <p:spPr>
              <a:xfrm>
                <a:off x="9039820" y="5587987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86432D-2E1E-639F-CC34-B9E28BD2C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820" y="5587987"/>
                <a:ext cx="63064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8FDB72C0-096F-8813-8D74-C9805F7245D6}"/>
              </a:ext>
            </a:extLst>
          </p:cNvPr>
          <p:cNvSpPr/>
          <p:nvPr/>
        </p:nvSpPr>
        <p:spPr>
          <a:xfrm>
            <a:off x="9247518" y="3083788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D4DA9BC-411C-05CE-25B4-60E9F454AC00}"/>
              </a:ext>
            </a:extLst>
          </p:cNvPr>
          <p:cNvSpPr/>
          <p:nvPr/>
        </p:nvSpPr>
        <p:spPr>
          <a:xfrm>
            <a:off x="4456004" y="197344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D8C7A1F-69B0-9AC4-6A2B-0913594796ED}"/>
              </a:ext>
            </a:extLst>
          </p:cNvPr>
          <p:cNvCxnSpPr>
            <a:cxnSpLocks/>
          </p:cNvCxnSpPr>
          <p:nvPr/>
        </p:nvCxnSpPr>
        <p:spPr>
          <a:xfrm>
            <a:off x="5244860" y="514897"/>
            <a:ext cx="0" cy="4862403"/>
          </a:xfrm>
          <a:prstGeom prst="line">
            <a:avLst/>
          </a:prstGeom>
          <a:ln w="38100">
            <a:solidFill>
              <a:srgbClr val="FF99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062458-3876-DFAC-C1F9-5538A70ACFD0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454104" y="1048287"/>
            <a:ext cx="0" cy="4300697"/>
          </a:xfrm>
          <a:prstGeom prst="line">
            <a:avLst/>
          </a:prstGeom>
          <a:ln w="38100">
            <a:solidFill>
              <a:srgbClr val="FF99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A0503FF-ED74-CC9D-223B-A817D90DD483}"/>
                  </a:ext>
                </a:extLst>
              </p:cNvPr>
              <p:cNvSpPr txBox="1"/>
              <p:nvPr/>
            </p:nvSpPr>
            <p:spPr>
              <a:xfrm>
                <a:off x="4963330" y="5368315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99CC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A0503FF-ED74-CC9D-223B-A817D90DD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330" y="5368315"/>
                <a:ext cx="630648" cy="461665"/>
              </a:xfrm>
              <a:prstGeom prst="rect">
                <a:avLst/>
              </a:prstGeom>
              <a:blipFill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3EA0370-893D-0B45-5790-8054868D01D9}"/>
                  </a:ext>
                </a:extLst>
              </p:cNvPr>
              <p:cNvSpPr txBox="1"/>
              <p:nvPr/>
            </p:nvSpPr>
            <p:spPr>
              <a:xfrm>
                <a:off x="6138780" y="5348984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99CC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3EA0370-893D-0B45-5790-8054868D0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780" y="5348984"/>
                <a:ext cx="630648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36906E33-F161-4749-BDCC-3224F2B6F26A}"/>
              </a:ext>
            </a:extLst>
          </p:cNvPr>
          <p:cNvSpPr/>
          <p:nvPr/>
        </p:nvSpPr>
        <p:spPr>
          <a:xfrm>
            <a:off x="5142682" y="336332"/>
            <a:ext cx="189780" cy="195818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CED343-A016-648F-1C6F-8CB32F6DBFD9}"/>
              </a:ext>
            </a:extLst>
          </p:cNvPr>
          <p:cNvSpPr/>
          <p:nvPr/>
        </p:nvSpPr>
        <p:spPr>
          <a:xfrm>
            <a:off x="6359214" y="787023"/>
            <a:ext cx="189780" cy="195818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0CD305-E36C-119B-6DBA-B94EE8E58D32}"/>
                  </a:ext>
                </a:extLst>
              </p:cNvPr>
              <p:cNvSpPr txBox="1"/>
              <p:nvPr/>
            </p:nvSpPr>
            <p:spPr>
              <a:xfrm>
                <a:off x="8588651" y="1270013"/>
                <a:ext cx="2245871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rgbClr val="FF99CC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0CD305-E36C-119B-6DBA-B94EE8E58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651" y="1270013"/>
                <a:ext cx="2245871" cy="5828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E3EA25-F77E-2686-BAAA-ED5311518E49}"/>
                  </a:ext>
                </a:extLst>
              </p:cNvPr>
              <p:cNvSpPr txBox="1"/>
              <p:nvPr/>
            </p:nvSpPr>
            <p:spPr>
              <a:xfrm>
                <a:off x="7575746" y="514897"/>
                <a:ext cx="2135841" cy="544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E3EA25-F77E-2686-BAAA-ED5311518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746" y="514897"/>
                <a:ext cx="2135841" cy="5442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5728F1E-D498-A704-9641-4EDD85797017}"/>
                  </a:ext>
                </a:extLst>
              </p:cNvPr>
              <p:cNvSpPr txBox="1"/>
              <p:nvPr/>
            </p:nvSpPr>
            <p:spPr>
              <a:xfrm>
                <a:off x="690241" y="1059149"/>
                <a:ext cx="32087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solidFill>
                    <a:srgbClr val="FF99CC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5728F1E-D498-A704-9641-4EDD85797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41" y="1059149"/>
                <a:ext cx="3208769" cy="276999"/>
              </a:xfrm>
              <a:prstGeom prst="rect">
                <a:avLst/>
              </a:prstGeom>
              <a:blipFill>
                <a:blip r:embed="rId10"/>
                <a:stretch>
                  <a:fillRect l="-1518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287749B5-0B9B-89CC-57BC-1ABA48EAAAA2}"/>
              </a:ext>
            </a:extLst>
          </p:cNvPr>
          <p:cNvSpPr/>
          <p:nvPr/>
        </p:nvSpPr>
        <p:spPr>
          <a:xfrm>
            <a:off x="2415397" y="998128"/>
            <a:ext cx="508958" cy="4616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A3CF8C-0D33-ADB1-3092-FC26BA3EDC6B}"/>
              </a:ext>
            </a:extLst>
          </p:cNvPr>
          <p:cNvSpPr/>
          <p:nvPr/>
        </p:nvSpPr>
        <p:spPr>
          <a:xfrm>
            <a:off x="2911416" y="998127"/>
            <a:ext cx="924079" cy="4616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A1553C-3880-7081-B3F5-150B1C346BF9}"/>
              </a:ext>
            </a:extLst>
          </p:cNvPr>
          <p:cNvSpPr/>
          <p:nvPr/>
        </p:nvSpPr>
        <p:spPr>
          <a:xfrm>
            <a:off x="696082" y="974785"/>
            <a:ext cx="1434643" cy="4616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593C955-8F34-6D27-B4FA-A5DEA8B00818}"/>
              </a:ext>
            </a:extLst>
          </p:cNvPr>
          <p:cNvSpPr/>
          <p:nvPr/>
        </p:nvSpPr>
        <p:spPr>
          <a:xfrm rot="5400000">
            <a:off x="2504113" y="1586923"/>
            <a:ext cx="369332" cy="33973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472AA73-6CA6-B060-74E1-3606EC374B3C}"/>
              </a:ext>
            </a:extLst>
          </p:cNvPr>
          <p:cNvSpPr/>
          <p:nvPr/>
        </p:nvSpPr>
        <p:spPr>
          <a:xfrm rot="16200000">
            <a:off x="3255602" y="1576240"/>
            <a:ext cx="369332" cy="33973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59886D2-FCB5-D658-81DC-10405904115F}"/>
              </a:ext>
            </a:extLst>
          </p:cNvPr>
          <p:cNvSpPr/>
          <p:nvPr/>
        </p:nvSpPr>
        <p:spPr>
          <a:xfrm rot="5400000">
            <a:off x="1135911" y="1543439"/>
            <a:ext cx="369332" cy="33973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22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481052D-82AA-A9B4-9D36-D1D7E2C115B4}"/>
              </a:ext>
            </a:extLst>
          </p:cNvPr>
          <p:cNvSpPr/>
          <p:nvPr/>
        </p:nvSpPr>
        <p:spPr>
          <a:xfrm>
            <a:off x="4235570" y="258792"/>
            <a:ext cx="6849373" cy="6262778"/>
          </a:xfrm>
          <a:custGeom>
            <a:avLst/>
            <a:gdLst>
              <a:gd name="connsiteX0" fmla="*/ 0 w 6849373"/>
              <a:gd name="connsiteY0" fmla="*/ 0 h 6262778"/>
              <a:gd name="connsiteX1" fmla="*/ 1250830 w 6849373"/>
              <a:gd name="connsiteY1" fmla="*/ 241540 h 6262778"/>
              <a:gd name="connsiteX2" fmla="*/ 2372264 w 6849373"/>
              <a:gd name="connsiteY2" fmla="*/ 715993 h 6262778"/>
              <a:gd name="connsiteX3" fmla="*/ 3441939 w 6849373"/>
              <a:gd name="connsiteY3" fmla="*/ 1354348 h 6262778"/>
              <a:gd name="connsiteX4" fmla="*/ 4399472 w 6849373"/>
              <a:gd name="connsiteY4" fmla="*/ 2130725 h 6262778"/>
              <a:gd name="connsiteX5" fmla="*/ 5236234 w 6849373"/>
              <a:gd name="connsiteY5" fmla="*/ 3079631 h 6262778"/>
              <a:gd name="connsiteX6" fmla="*/ 5917721 w 6849373"/>
              <a:gd name="connsiteY6" fmla="*/ 4106174 h 6262778"/>
              <a:gd name="connsiteX7" fmla="*/ 6452558 w 6849373"/>
              <a:gd name="connsiteY7" fmla="*/ 5193102 h 6262778"/>
              <a:gd name="connsiteX8" fmla="*/ 6849373 w 6849373"/>
              <a:gd name="connsiteY8" fmla="*/ 6262778 h 6262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49373" h="6262778">
                <a:moveTo>
                  <a:pt x="0" y="0"/>
                </a:moveTo>
                <a:cubicBezTo>
                  <a:pt x="427726" y="61104"/>
                  <a:pt x="855453" y="122208"/>
                  <a:pt x="1250830" y="241540"/>
                </a:cubicBezTo>
                <a:cubicBezTo>
                  <a:pt x="1646207" y="360872"/>
                  <a:pt x="2007079" y="530525"/>
                  <a:pt x="2372264" y="715993"/>
                </a:cubicBezTo>
                <a:cubicBezTo>
                  <a:pt x="2737449" y="901461"/>
                  <a:pt x="3104071" y="1118559"/>
                  <a:pt x="3441939" y="1354348"/>
                </a:cubicBezTo>
                <a:cubicBezTo>
                  <a:pt x="3779807" y="1590137"/>
                  <a:pt x="4100423" y="1843178"/>
                  <a:pt x="4399472" y="2130725"/>
                </a:cubicBezTo>
                <a:cubicBezTo>
                  <a:pt x="4698521" y="2418272"/>
                  <a:pt x="4983192" y="2750389"/>
                  <a:pt x="5236234" y="3079631"/>
                </a:cubicBezTo>
                <a:cubicBezTo>
                  <a:pt x="5489276" y="3408873"/>
                  <a:pt x="5715000" y="3753929"/>
                  <a:pt x="5917721" y="4106174"/>
                </a:cubicBezTo>
                <a:cubicBezTo>
                  <a:pt x="6120442" y="4458419"/>
                  <a:pt x="6297283" y="4833668"/>
                  <a:pt x="6452558" y="5193102"/>
                </a:cubicBezTo>
                <a:cubicBezTo>
                  <a:pt x="6607833" y="5552536"/>
                  <a:pt x="6849373" y="6262778"/>
                  <a:pt x="6849373" y="6262778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799272-7E42-4A96-CAF9-2B2DE21281DF}"/>
              </a:ext>
            </a:extLst>
          </p:cNvPr>
          <p:cNvCxnSpPr/>
          <p:nvPr/>
        </p:nvCxnSpPr>
        <p:spPr>
          <a:xfrm>
            <a:off x="2294626" y="2495265"/>
            <a:ext cx="0" cy="3851847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D1EE02-AF06-8543-DF38-B29A4769E916}"/>
              </a:ext>
            </a:extLst>
          </p:cNvPr>
          <p:cNvCxnSpPr>
            <a:cxnSpLocks/>
          </p:cNvCxnSpPr>
          <p:nvPr/>
        </p:nvCxnSpPr>
        <p:spPr>
          <a:xfrm>
            <a:off x="1673524" y="5398206"/>
            <a:ext cx="969609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DB8489-1D71-108C-CEDC-2865CE662332}"/>
                  </a:ext>
                </a:extLst>
              </p:cNvPr>
              <p:cNvSpPr txBox="1"/>
              <p:nvPr/>
            </p:nvSpPr>
            <p:spPr>
              <a:xfrm>
                <a:off x="11074231" y="5167373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DB8489-1D71-108C-CEDC-2865CE662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4231" y="5167373"/>
                <a:ext cx="8754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523095-9904-EF13-8BC6-ED6B0E73D5C9}"/>
                  </a:ext>
                </a:extLst>
              </p:cNvPr>
              <p:cNvSpPr txBox="1"/>
              <p:nvPr/>
            </p:nvSpPr>
            <p:spPr>
              <a:xfrm>
                <a:off x="1856906" y="1951907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523095-9904-EF13-8BC6-ED6B0E73D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906" y="1951907"/>
                <a:ext cx="8754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A0BF56-AF15-5ED7-9EBF-3674AA94D6C5}"/>
              </a:ext>
            </a:extLst>
          </p:cNvPr>
          <p:cNvCxnSpPr>
            <a:cxnSpLocks/>
          </p:cNvCxnSpPr>
          <p:nvPr/>
        </p:nvCxnSpPr>
        <p:spPr>
          <a:xfrm>
            <a:off x="4550894" y="448574"/>
            <a:ext cx="0" cy="5001390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14BB03-09A6-DC0A-4AC4-50E122076A0B}"/>
              </a:ext>
            </a:extLst>
          </p:cNvPr>
          <p:cNvCxnSpPr>
            <a:cxnSpLocks/>
          </p:cNvCxnSpPr>
          <p:nvPr/>
        </p:nvCxnSpPr>
        <p:spPr>
          <a:xfrm>
            <a:off x="9355144" y="3210594"/>
            <a:ext cx="0" cy="2377393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E2B63-1C0E-4433-1570-0C7E1FB03FE4}"/>
                  </a:ext>
                </a:extLst>
              </p:cNvPr>
              <p:cNvSpPr txBox="1"/>
              <p:nvPr/>
            </p:nvSpPr>
            <p:spPr>
              <a:xfrm>
                <a:off x="4235570" y="5419113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E2B63-1C0E-4433-1570-0C7E1FB03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570" y="5419113"/>
                <a:ext cx="63064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86432D-2E1E-639F-CC34-B9E28BD2CB78}"/>
                  </a:ext>
                </a:extLst>
              </p:cNvPr>
              <p:cNvSpPr txBox="1"/>
              <p:nvPr/>
            </p:nvSpPr>
            <p:spPr>
              <a:xfrm>
                <a:off x="9039820" y="5587987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86432D-2E1E-639F-CC34-B9E28BD2C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820" y="5587987"/>
                <a:ext cx="63064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8FDB72C0-096F-8813-8D74-C9805F7245D6}"/>
              </a:ext>
            </a:extLst>
          </p:cNvPr>
          <p:cNvSpPr/>
          <p:nvPr/>
        </p:nvSpPr>
        <p:spPr>
          <a:xfrm>
            <a:off x="9247518" y="3083788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D4DA9BC-411C-05CE-25B4-60E9F454AC00}"/>
              </a:ext>
            </a:extLst>
          </p:cNvPr>
          <p:cNvSpPr/>
          <p:nvPr/>
        </p:nvSpPr>
        <p:spPr>
          <a:xfrm>
            <a:off x="4456004" y="197344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D8C7A1F-69B0-9AC4-6A2B-0913594796ED}"/>
              </a:ext>
            </a:extLst>
          </p:cNvPr>
          <p:cNvCxnSpPr>
            <a:cxnSpLocks/>
          </p:cNvCxnSpPr>
          <p:nvPr/>
        </p:nvCxnSpPr>
        <p:spPr>
          <a:xfrm>
            <a:off x="7677509" y="1777042"/>
            <a:ext cx="0" cy="3571942"/>
          </a:xfrm>
          <a:prstGeom prst="line">
            <a:avLst/>
          </a:prstGeom>
          <a:ln w="38100">
            <a:solidFill>
              <a:srgbClr val="FF99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062458-3876-DFAC-C1F9-5538A70ACFD0}"/>
              </a:ext>
            </a:extLst>
          </p:cNvPr>
          <p:cNvCxnSpPr>
            <a:cxnSpLocks/>
          </p:cNvCxnSpPr>
          <p:nvPr/>
        </p:nvCxnSpPr>
        <p:spPr>
          <a:xfrm>
            <a:off x="8588651" y="2495265"/>
            <a:ext cx="0" cy="2853719"/>
          </a:xfrm>
          <a:prstGeom prst="line">
            <a:avLst/>
          </a:prstGeom>
          <a:ln w="38100">
            <a:solidFill>
              <a:srgbClr val="FF99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A0503FF-ED74-CC9D-223B-A817D90DD483}"/>
                  </a:ext>
                </a:extLst>
              </p:cNvPr>
              <p:cNvSpPr txBox="1"/>
              <p:nvPr/>
            </p:nvSpPr>
            <p:spPr>
              <a:xfrm>
                <a:off x="7391255" y="5338881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99CC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A0503FF-ED74-CC9D-223B-A817D90DD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255" y="5338881"/>
                <a:ext cx="63064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3EA0370-893D-0B45-5790-8054868D01D9}"/>
                  </a:ext>
                </a:extLst>
              </p:cNvPr>
              <p:cNvSpPr txBox="1"/>
              <p:nvPr/>
            </p:nvSpPr>
            <p:spPr>
              <a:xfrm>
                <a:off x="8305254" y="5336444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99CC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3EA0370-893D-0B45-5790-8054868D0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254" y="5336444"/>
                <a:ext cx="630648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36906E33-F161-4749-BDCC-3224F2B6F26A}"/>
              </a:ext>
            </a:extLst>
          </p:cNvPr>
          <p:cNvSpPr/>
          <p:nvPr/>
        </p:nvSpPr>
        <p:spPr>
          <a:xfrm>
            <a:off x="7575746" y="1500235"/>
            <a:ext cx="189780" cy="195818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CED343-A016-648F-1C6F-8CB32F6DBFD9}"/>
              </a:ext>
            </a:extLst>
          </p:cNvPr>
          <p:cNvSpPr/>
          <p:nvPr/>
        </p:nvSpPr>
        <p:spPr>
          <a:xfrm>
            <a:off x="8490701" y="2250225"/>
            <a:ext cx="189780" cy="195818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0CD305-E36C-119B-6DBA-B94EE8E58D32}"/>
                  </a:ext>
                </a:extLst>
              </p:cNvPr>
              <p:cNvSpPr txBox="1"/>
              <p:nvPr/>
            </p:nvSpPr>
            <p:spPr>
              <a:xfrm>
                <a:off x="8588651" y="1270013"/>
                <a:ext cx="2245871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rgbClr val="FF99CC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0CD305-E36C-119B-6DBA-B94EE8E58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651" y="1270013"/>
                <a:ext cx="2245871" cy="5828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E3EA25-F77E-2686-BAAA-ED5311518E49}"/>
                  </a:ext>
                </a:extLst>
              </p:cNvPr>
              <p:cNvSpPr txBox="1"/>
              <p:nvPr/>
            </p:nvSpPr>
            <p:spPr>
              <a:xfrm>
                <a:off x="7575746" y="514897"/>
                <a:ext cx="2135841" cy="544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E3EA25-F77E-2686-BAAA-ED5311518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746" y="514897"/>
                <a:ext cx="2135841" cy="5442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5728F1E-D498-A704-9641-4EDD85797017}"/>
                  </a:ext>
                </a:extLst>
              </p:cNvPr>
              <p:cNvSpPr txBox="1"/>
              <p:nvPr/>
            </p:nvSpPr>
            <p:spPr>
              <a:xfrm>
                <a:off x="690241" y="1059149"/>
                <a:ext cx="32087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solidFill>
                    <a:srgbClr val="FF99CC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5728F1E-D498-A704-9641-4EDD85797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41" y="1059149"/>
                <a:ext cx="3208769" cy="276999"/>
              </a:xfrm>
              <a:prstGeom prst="rect">
                <a:avLst/>
              </a:prstGeom>
              <a:blipFill>
                <a:blip r:embed="rId10"/>
                <a:stretch>
                  <a:fillRect l="-1518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287749B5-0B9B-89CC-57BC-1ABA48EAAAA2}"/>
              </a:ext>
            </a:extLst>
          </p:cNvPr>
          <p:cNvSpPr/>
          <p:nvPr/>
        </p:nvSpPr>
        <p:spPr>
          <a:xfrm>
            <a:off x="2415397" y="998128"/>
            <a:ext cx="508958" cy="4616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A3CF8C-0D33-ADB1-3092-FC26BA3EDC6B}"/>
              </a:ext>
            </a:extLst>
          </p:cNvPr>
          <p:cNvSpPr/>
          <p:nvPr/>
        </p:nvSpPr>
        <p:spPr>
          <a:xfrm>
            <a:off x="2911416" y="998127"/>
            <a:ext cx="924079" cy="4616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A1553C-3880-7081-B3F5-150B1C346BF9}"/>
              </a:ext>
            </a:extLst>
          </p:cNvPr>
          <p:cNvSpPr/>
          <p:nvPr/>
        </p:nvSpPr>
        <p:spPr>
          <a:xfrm>
            <a:off x="696082" y="974785"/>
            <a:ext cx="1434643" cy="4616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3116B48-6AC6-F040-DEC3-EF6037C0CFD4}"/>
              </a:ext>
            </a:extLst>
          </p:cNvPr>
          <p:cNvSpPr/>
          <p:nvPr/>
        </p:nvSpPr>
        <p:spPr>
          <a:xfrm rot="5400000">
            <a:off x="2504113" y="1586923"/>
            <a:ext cx="369332" cy="33973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DA84535-579D-B11E-D147-7C0FFDC9CA0F}"/>
              </a:ext>
            </a:extLst>
          </p:cNvPr>
          <p:cNvSpPr/>
          <p:nvPr/>
        </p:nvSpPr>
        <p:spPr>
          <a:xfrm rot="16200000">
            <a:off x="3255602" y="1576240"/>
            <a:ext cx="369332" cy="33973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0F7300F-C1D1-8528-9CB1-3D7C56D9F3BF}"/>
              </a:ext>
            </a:extLst>
          </p:cNvPr>
          <p:cNvSpPr/>
          <p:nvPr/>
        </p:nvSpPr>
        <p:spPr>
          <a:xfrm rot="5400000">
            <a:off x="1135911" y="1543439"/>
            <a:ext cx="369332" cy="33973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694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481052D-82AA-A9B4-9D36-D1D7E2C115B4}"/>
              </a:ext>
            </a:extLst>
          </p:cNvPr>
          <p:cNvSpPr/>
          <p:nvPr/>
        </p:nvSpPr>
        <p:spPr>
          <a:xfrm>
            <a:off x="4235570" y="258792"/>
            <a:ext cx="6849373" cy="6262778"/>
          </a:xfrm>
          <a:custGeom>
            <a:avLst/>
            <a:gdLst>
              <a:gd name="connsiteX0" fmla="*/ 0 w 6849373"/>
              <a:gd name="connsiteY0" fmla="*/ 0 h 6262778"/>
              <a:gd name="connsiteX1" fmla="*/ 1250830 w 6849373"/>
              <a:gd name="connsiteY1" fmla="*/ 241540 h 6262778"/>
              <a:gd name="connsiteX2" fmla="*/ 2372264 w 6849373"/>
              <a:gd name="connsiteY2" fmla="*/ 715993 h 6262778"/>
              <a:gd name="connsiteX3" fmla="*/ 3441939 w 6849373"/>
              <a:gd name="connsiteY3" fmla="*/ 1354348 h 6262778"/>
              <a:gd name="connsiteX4" fmla="*/ 4399472 w 6849373"/>
              <a:gd name="connsiteY4" fmla="*/ 2130725 h 6262778"/>
              <a:gd name="connsiteX5" fmla="*/ 5236234 w 6849373"/>
              <a:gd name="connsiteY5" fmla="*/ 3079631 h 6262778"/>
              <a:gd name="connsiteX6" fmla="*/ 5917721 w 6849373"/>
              <a:gd name="connsiteY6" fmla="*/ 4106174 h 6262778"/>
              <a:gd name="connsiteX7" fmla="*/ 6452558 w 6849373"/>
              <a:gd name="connsiteY7" fmla="*/ 5193102 h 6262778"/>
              <a:gd name="connsiteX8" fmla="*/ 6849373 w 6849373"/>
              <a:gd name="connsiteY8" fmla="*/ 6262778 h 6262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49373" h="6262778">
                <a:moveTo>
                  <a:pt x="0" y="0"/>
                </a:moveTo>
                <a:cubicBezTo>
                  <a:pt x="427726" y="61104"/>
                  <a:pt x="855453" y="122208"/>
                  <a:pt x="1250830" y="241540"/>
                </a:cubicBezTo>
                <a:cubicBezTo>
                  <a:pt x="1646207" y="360872"/>
                  <a:pt x="2007079" y="530525"/>
                  <a:pt x="2372264" y="715993"/>
                </a:cubicBezTo>
                <a:cubicBezTo>
                  <a:pt x="2737449" y="901461"/>
                  <a:pt x="3104071" y="1118559"/>
                  <a:pt x="3441939" y="1354348"/>
                </a:cubicBezTo>
                <a:cubicBezTo>
                  <a:pt x="3779807" y="1590137"/>
                  <a:pt x="4100423" y="1843178"/>
                  <a:pt x="4399472" y="2130725"/>
                </a:cubicBezTo>
                <a:cubicBezTo>
                  <a:pt x="4698521" y="2418272"/>
                  <a:pt x="4983192" y="2750389"/>
                  <a:pt x="5236234" y="3079631"/>
                </a:cubicBezTo>
                <a:cubicBezTo>
                  <a:pt x="5489276" y="3408873"/>
                  <a:pt x="5715000" y="3753929"/>
                  <a:pt x="5917721" y="4106174"/>
                </a:cubicBezTo>
                <a:cubicBezTo>
                  <a:pt x="6120442" y="4458419"/>
                  <a:pt x="6297283" y="4833668"/>
                  <a:pt x="6452558" y="5193102"/>
                </a:cubicBezTo>
                <a:cubicBezTo>
                  <a:pt x="6607833" y="5552536"/>
                  <a:pt x="6849373" y="6262778"/>
                  <a:pt x="6849373" y="6262778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799272-7E42-4A96-CAF9-2B2DE21281DF}"/>
              </a:ext>
            </a:extLst>
          </p:cNvPr>
          <p:cNvCxnSpPr/>
          <p:nvPr/>
        </p:nvCxnSpPr>
        <p:spPr>
          <a:xfrm>
            <a:off x="2294626" y="2495265"/>
            <a:ext cx="0" cy="3851847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D1EE02-AF06-8543-DF38-B29A4769E916}"/>
              </a:ext>
            </a:extLst>
          </p:cNvPr>
          <p:cNvCxnSpPr>
            <a:cxnSpLocks/>
          </p:cNvCxnSpPr>
          <p:nvPr/>
        </p:nvCxnSpPr>
        <p:spPr>
          <a:xfrm>
            <a:off x="1673524" y="5398206"/>
            <a:ext cx="969609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DB8489-1D71-108C-CEDC-2865CE662332}"/>
                  </a:ext>
                </a:extLst>
              </p:cNvPr>
              <p:cNvSpPr txBox="1"/>
              <p:nvPr/>
            </p:nvSpPr>
            <p:spPr>
              <a:xfrm>
                <a:off x="11074231" y="5167373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DB8489-1D71-108C-CEDC-2865CE662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4231" y="5167373"/>
                <a:ext cx="8754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523095-9904-EF13-8BC6-ED6B0E73D5C9}"/>
                  </a:ext>
                </a:extLst>
              </p:cNvPr>
              <p:cNvSpPr txBox="1"/>
              <p:nvPr/>
            </p:nvSpPr>
            <p:spPr>
              <a:xfrm>
                <a:off x="1856906" y="1951907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523095-9904-EF13-8BC6-ED6B0E73D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906" y="1951907"/>
                <a:ext cx="8754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A0BF56-AF15-5ED7-9EBF-3674AA94D6C5}"/>
              </a:ext>
            </a:extLst>
          </p:cNvPr>
          <p:cNvCxnSpPr>
            <a:cxnSpLocks/>
          </p:cNvCxnSpPr>
          <p:nvPr/>
        </p:nvCxnSpPr>
        <p:spPr>
          <a:xfrm>
            <a:off x="4550894" y="448574"/>
            <a:ext cx="0" cy="5001390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14BB03-09A6-DC0A-4AC4-50E122076A0B}"/>
              </a:ext>
            </a:extLst>
          </p:cNvPr>
          <p:cNvCxnSpPr>
            <a:cxnSpLocks/>
          </p:cNvCxnSpPr>
          <p:nvPr/>
        </p:nvCxnSpPr>
        <p:spPr>
          <a:xfrm>
            <a:off x="9355144" y="3210594"/>
            <a:ext cx="0" cy="2377393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E2B63-1C0E-4433-1570-0C7E1FB03FE4}"/>
                  </a:ext>
                </a:extLst>
              </p:cNvPr>
              <p:cNvSpPr txBox="1"/>
              <p:nvPr/>
            </p:nvSpPr>
            <p:spPr>
              <a:xfrm>
                <a:off x="4235570" y="5419113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E2B63-1C0E-4433-1570-0C7E1FB03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570" y="5419113"/>
                <a:ext cx="63064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86432D-2E1E-639F-CC34-B9E28BD2CB78}"/>
                  </a:ext>
                </a:extLst>
              </p:cNvPr>
              <p:cNvSpPr txBox="1"/>
              <p:nvPr/>
            </p:nvSpPr>
            <p:spPr>
              <a:xfrm>
                <a:off x="9039820" y="5587987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86432D-2E1E-639F-CC34-B9E28BD2C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820" y="5587987"/>
                <a:ext cx="63064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8FDB72C0-096F-8813-8D74-C9805F7245D6}"/>
              </a:ext>
            </a:extLst>
          </p:cNvPr>
          <p:cNvSpPr/>
          <p:nvPr/>
        </p:nvSpPr>
        <p:spPr>
          <a:xfrm>
            <a:off x="9247518" y="3083788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D4DA9BC-411C-05CE-25B4-60E9F454AC00}"/>
              </a:ext>
            </a:extLst>
          </p:cNvPr>
          <p:cNvSpPr/>
          <p:nvPr/>
        </p:nvSpPr>
        <p:spPr>
          <a:xfrm>
            <a:off x="4456004" y="197344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D8C7A1F-69B0-9AC4-6A2B-0913594796ED}"/>
              </a:ext>
            </a:extLst>
          </p:cNvPr>
          <p:cNvCxnSpPr>
            <a:cxnSpLocks/>
          </p:cNvCxnSpPr>
          <p:nvPr/>
        </p:nvCxnSpPr>
        <p:spPr>
          <a:xfrm>
            <a:off x="4568146" y="448574"/>
            <a:ext cx="0" cy="4949632"/>
          </a:xfrm>
          <a:prstGeom prst="line">
            <a:avLst/>
          </a:prstGeom>
          <a:ln w="38100">
            <a:solidFill>
              <a:srgbClr val="FF99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062458-3876-DFAC-C1F9-5538A70ACFD0}"/>
              </a:ext>
            </a:extLst>
          </p:cNvPr>
          <p:cNvCxnSpPr>
            <a:cxnSpLocks/>
          </p:cNvCxnSpPr>
          <p:nvPr/>
        </p:nvCxnSpPr>
        <p:spPr>
          <a:xfrm>
            <a:off x="9355144" y="3364302"/>
            <a:ext cx="0" cy="1984682"/>
          </a:xfrm>
          <a:prstGeom prst="line">
            <a:avLst/>
          </a:prstGeom>
          <a:ln w="38100">
            <a:solidFill>
              <a:srgbClr val="FF99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A0503FF-ED74-CC9D-223B-A817D90DD483}"/>
                  </a:ext>
                </a:extLst>
              </p:cNvPr>
              <p:cNvSpPr txBox="1"/>
              <p:nvPr/>
            </p:nvSpPr>
            <p:spPr>
              <a:xfrm>
                <a:off x="4252822" y="5670851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99CC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A0503FF-ED74-CC9D-223B-A817D90DD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822" y="5670851"/>
                <a:ext cx="630648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3EA0370-893D-0B45-5790-8054868D01D9}"/>
                  </a:ext>
                </a:extLst>
              </p:cNvPr>
              <p:cNvSpPr txBox="1"/>
              <p:nvPr/>
            </p:nvSpPr>
            <p:spPr>
              <a:xfrm>
                <a:off x="9057072" y="5802575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99CC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3EA0370-893D-0B45-5790-8054868D0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072" y="5802575"/>
                <a:ext cx="63064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36906E33-F161-4749-BDCC-3224F2B6F26A}"/>
              </a:ext>
            </a:extLst>
          </p:cNvPr>
          <p:cNvSpPr/>
          <p:nvPr/>
        </p:nvSpPr>
        <p:spPr>
          <a:xfrm>
            <a:off x="4473256" y="197344"/>
            <a:ext cx="189780" cy="195818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CED343-A016-648F-1C6F-8CB32F6DBFD9}"/>
              </a:ext>
            </a:extLst>
          </p:cNvPr>
          <p:cNvSpPr/>
          <p:nvPr/>
        </p:nvSpPr>
        <p:spPr>
          <a:xfrm>
            <a:off x="9230266" y="3062882"/>
            <a:ext cx="189780" cy="195818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0CD305-E36C-119B-6DBA-B94EE8E58D32}"/>
                  </a:ext>
                </a:extLst>
              </p:cNvPr>
              <p:cNvSpPr txBox="1"/>
              <p:nvPr/>
            </p:nvSpPr>
            <p:spPr>
              <a:xfrm>
                <a:off x="8588651" y="1270013"/>
                <a:ext cx="2245871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99CC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rgbClr val="FF99CC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0CD305-E36C-119B-6DBA-B94EE8E58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651" y="1270013"/>
                <a:ext cx="2245871" cy="5828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E3EA25-F77E-2686-BAAA-ED5311518E49}"/>
                  </a:ext>
                </a:extLst>
              </p:cNvPr>
              <p:cNvSpPr txBox="1"/>
              <p:nvPr/>
            </p:nvSpPr>
            <p:spPr>
              <a:xfrm>
                <a:off x="7575746" y="514897"/>
                <a:ext cx="2135841" cy="544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E3EA25-F77E-2686-BAAA-ED5311518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746" y="514897"/>
                <a:ext cx="2135841" cy="5442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5728F1E-D498-A704-9641-4EDD85797017}"/>
                  </a:ext>
                </a:extLst>
              </p:cNvPr>
              <p:cNvSpPr txBox="1"/>
              <p:nvPr/>
            </p:nvSpPr>
            <p:spPr>
              <a:xfrm>
                <a:off x="690241" y="1059149"/>
                <a:ext cx="32087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5728F1E-D498-A704-9641-4EDD85797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41" y="1059149"/>
                <a:ext cx="3208769" cy="276999"/>
              </a:xfrm>
              <a:prstGeom prst="rect">
                <a:avLst/>
              </a:prstGeom>
              <a:blipFill>
                <a:blip r:embed="rId10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287749B5-0B9B-89CC-57BC-1ABA48EAAAA2}"/>
              </a:ext>
            </a:extLst>
          </p:cNvPr>
          <p:cNvSpPr/>
          <p:nvPr/>
        </p:nvSpPr>
        <p:spPr>
          <a:xfrm>
            <a:off x="2415397" y="998128"/>
            <a:ext cx="508958" cy="4616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A3CF8C-0D33-ADB1-3092-FC26BA3EDC6B}"/>
              </a:ext>
            </a:extLst>
          </p:cNvPr>
          <p:cNvSpPr/>
          <p:nvPr/>
        </p:nvSpPr>
        <p:spPr>
          <a:xfrm>
            <a:off x="2911416" y="998127"/>
            <a:ext cx="924079" cy="4616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A1553C-3880-7081-B3F5-150B1C346BF9}"/>
              </a:ext>
            </a:extLst>
          </p:cNvPr>
          <p:cNvSpPr/>
          <p:nvPr/>
        </p:nvSpPr>
        <p:spPr>
          <a:xfrm>
            <a:off x="696082" y="974785"/>
            <a:ext cx="1434643" cy="4616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6F4987A-3C08-7632-E722-915CCAE0304B}"/>
              </a:ext>
            </a:extLst>
          </p:cNvPr>
          <p:cNvSpPr/>
          <p:nvPr/>
        </p:nvSpPr>
        <p:spPr>
          <a:xfrm rot="5400000">
            <a:off x="2504113" y="1586923"/>
            <a:ext cx="369332" cy="33973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0CEA385-D265-ED85-9FC2-5ECF503608AB}"/>
              </a:ext>
            </a:extLst>
          </p:cNvPr>
          <p:cNvSpPr/>
          <p:nvPr/>
        </p:nvSpPr>
        <p:spPr>
          <a:xfrm rot="16200000">
            <a:off x="3255602" y="1576240"/>
            <a:ext cx="369332" cy="33973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7843232-B50E-027C-CEA6-437BF8D0BFB0}"/>
              </a:ext>
            </a:extLst>
          </p:cNvPr>
          <p:cNvSpPr/>
          <p:nvPr/>
        </p:nvSpPr>
        <p:spPr>
          <a:xfrm rot="5400000">
            <a:off x="1135911" y="1543439"/>
            <a:ext cx="369332" cy="33973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409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6186</TotalTime>
  <Words>215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Euclid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Saleem</dc:creator>
  <cp:lastModifiedBy>Ahmed Saleem</cp:lastModifiedBy>
  <cp:revision>53</cp:revision>
  <dcterms:created xsi:type="dcterms:W3CDTF">2022-12-22T06:42:33Z</dcterms:created>
  <dcterms:modified xsi:type="dcterms:W3CDTF">2023-01-27T01:34:00Z</dcterms:modified>
</cp:coreProperties>
</file>