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304" r:id="rId3"/>
    <p:sldId id="305" r:id="rId4"/>
    <p:sldId id="306" r:id="rId5"/>
    <p:sldId id="309" r:id="rId6"/>
    <p:sldId id="307" r:id="rId7"/>
    <p:sldId id="30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B0F0"/>
    <a:srgbClr val="FFCC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2908-C95B-44A0-A995-074A5C1841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E6E9EA-7C80-D54B-A4F1-4C5D7F36EF0B}"/>
              </a:ext>
            </a:extLst>
          </p:cNvPr>
          <p:cNvSpPr txBox="1"/>
          <p:nvPr/>
        </p:nvSpPr>
        <p:spPr>
          <a:xfrm>
            <a:off x="2663810" y="2828835"/>
            <a:ext cx="6864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Euclid" panose="02020503060505020303" pitchFamily="18" charset="0"/>
              </a:rPr>
              <a:t>Rolle’s Theorem</a:t>
            </a:r>
          </a:p>
        </p:txBody>
      </p:sp>
    </p:spTree>
    <p:extLst>
      <p:ext uri="{BB962C8B-B14F-4D97-AF65-F5344CB8AC3E}">
        <p14:creationId xmlns:p14="http://schemas.microsoft.com/office/powerpoint/2010/main" val="17081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1E5055-27C3-FDDD-58C6-71A00EB3B45A}"/>
                  </a:ext>
                </a:extLst>
              </p:cNvPr>
              <p:cNvSpPr txBox="1"/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8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1E5055-27C3-FDDD-58C6-71A00EB3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blipFill>
                <a:blip r:embed="rId2"/>
                <a:stretch>
                  <a:fillRect l="-2007" b="-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5EF3194-ED6E-A5A1-DEEF-F7AAE8234D7D}"/>
              </a:ext>
            </a:extLst>
          </p:cNvPr>
          <p:cNvSpPr txBox="1"/>
          <p:nvPr/>
        </p:nvSpPr>
        <p:spPr>
          <a:xfrm>
            <a:off x="4495602" y="694688"/>
            <a:ext cx="1637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05C9E-9F6A-EE19-F51B-71426BC99EB9}"/>
                  </a:ext>
                </a:extLst>
              </p:cNvPr>
              <p:cNvSpPr txBox="1"/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05C9E-9F6A-EE19-F51B-71426BC9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blipFill>
                <a:blip r:embed="rId3"/>
                <a:stretch>
                  <a:fillRect l="-5325" r="-1065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4942DD-E767-3D9C-5804-89CE7BC7E4A6}"/>
              </a:ext>
            </a:extLst>
          </p:cNvPr>
          <p:cNvSpPr txBox="1"/>
          <p:nvPr/>
        </p:nvSpPr>
        <p:spPr>
          <a:xfrm>
            <a:off x="4415051" y="1545255"/>
            <a:ext cx="1637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DE846C-DA4A-2370-0668-1E769C8A527A}"/>
                  </a:ext>
                </a:extLst>
              </p:cNvPr>
              <p:cNvSpPr txBox="1"/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DE846C-DA4A-2370-0668-1E769C8A5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blipFill>
                <a:blip r:embed="rId4"/>
                <a:stretch>
                  <a:fillRect l="-502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94626" y="249526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73524" y="539820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915728" y="3066968"/>
            <a:ext cx="6478438" cy="1645496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63442" h="1645496">
                <a:moveTo>
                  <a:pt x="0" y="813775"/>
                </a:moveTo>
                <a:cubicBezTo>
                  <a:pt x="186187" y="534135"/>
                  <a:pt x="372374" y="254496"/>
                  <a:pt x="577970" y="123662"/>
                </a:cubicBezTo>
                <a:cubicBezTo>
                  <a:pt x="783566" y="-7172"/>
                  <a:pt x="1016480" y="-25862"/>
                  <a:pt x="1233578" y="28772"/>
                </a:cubicBezTo>
                <a:cubicBezTo>
                  <a:pt x="1450676" y="83406"/>
                  <a:pt x="1662023" y="234368"/>
                  <a:pt x="1880559" y="451466"/>
                </a:cubicBezTo>
                <a:cubicBezTo>
                  <a:pt x="2099095" y="668564"/>
                  <a:pt x="2294627" y="1137266"/>
                  <a:pt x="2544793" y="1331360"/>
                </a:cubicBezTo>
                <a:cubicBezTo>
                  <a:pt x="2794959" y="1525454"/>
                  <a:pt x="3026434" y="1568587"/>
                  <a:pt x="3381555" y="1616032"/>
                </a:cubicBezTo>
                <a:cubicBezTo>
                  <a:pt x="3736676" y="1663477"/>
                  <a:pt x="4379343" y="1646224"/>
                  <a:pt x="4675517" y="1616032"/>
                </a:cubicBezTo>
                <a:cubicBezTo>
                  <a:pt x="4971691" y="1585840"/>
                  <a:pt x="5004759" y="1559960"/>
                  <a:pt x="5158597" y="1434877"/>
                </a:cubicBezTo>
                <a:cubicBezTo>
                  <a:pt x="5312435" y="1309794"/>
                  <a:pt x="5450457" y="1022247"/>
                  <a:pt x="5598544" y="865534"/>
                </a:cubicBezTo>
                <a:cubicBezTo>
                  <a:pt x="5746631" y="708821"/>
                  <a:pt x="5883215" y="559296"/>
                  <a:pt x="6047117" y="494598"/>
                </a:cubicBezTo>
                <a:cubicBezTo>
                  <a:pt x="6211019" y="429900"/>
                  <a:pt x="6379234" y="414085"/>
                  <a:pt x="6581955" y="477345"/>
                </a:cubicBezTo>
                <a:cubicBezTo>
                  <a:pt x="6784676" y="540605"/>
                  <a:pt x="7090914" y="764892"/>
                  <a:pt x="7263442" y="87416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BA4478-D95B-E893-B3C3-33353AC533BB}"/>
              </a:ext>
            </a:extLst>
          </p:cNvPr>
          <p:cNvCxnSpPr>
            <a:cxnSpLocks/>
          </p:cNvCxnSpPr>
          <p:nvPr/>
        </p:nvCxnSpPr>
        <p:spPr>
          <a:xfrm flipV="1">
            <a:off x="3094007" y="3889716"/>
            <a:ext cx="6058619" cy="94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/>
              <p:nvPr/>
            </p:nvSpPr>
            <p:spPr>
              <a:xfrm>
                <a:off x="9017114" y="1226986"/>
                <a:ext cx="3934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4" y="1226986"/>
                <a:ext cx="3934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/>
              <p:nvPr/>
            </p:nvSpPr>
            <p:spPr>
              <a:xfrm>
                <a:off x="8666861" y="2274477"/>
                <a:ext cx="15658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861" y="2274477"/>
                <a:ext cx="1565897" cy="461665"/>
              </a:xfrm>
              <a:prstGeom prst="rect">
                <a:avLst/>
              </a:prstGeom>
              <a:blipFill>
                <a:blip r:embed="rId6"/>
                <a:stretch>
                  <a:fillRect l="-27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0C4E2F-A7FF-1E2A-8269-AA445E7203C5}"/>
              </a:ext>
            </a:extLst>
          </p:cNvPr>
          <p:cNvCxnSpPr/>
          <p:nvPr/>
        </p:nvCxnSpPr>
        <p:spPr>
          <a:xfrm>
            <a:off x="3265997" y="3066968"/>
            <a:ext cx="1105260" cy="0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820838" y="3801229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260254" y="3801229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915728" y="4102721"/>
            <a:ext cx="0" cy="1485266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355144" y="4102721"/>
            <a:ext cx="0" cy="1485266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930174-1D76-5577-926D-F2DA2BCA7A85}"/>
              </a:ext>
            </a:extLst>
          </p:cNvPr>
          <p:cNvCxnSpPr>
            <a:cxnSpLocks/>
          </p:cNvCxnSpPr>
          <p:nvPr/>
        </p:nvCxnSpPr>
        <p:spPr>
          <a:xfrm>
            <a:off x="3818627" y="3147083"/>
            <a:ext cx="0" cy="2164859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A188AF-852D-7CBC-11CE-9A2EF084D193}"/>
              </a:ext>
            </a:extLst>
          </p:cNvPr>
          <p:cNvCxnSpPr>
            <a:cxnSpLocks/>
          </p:cNvCxnSpPr>
          <p:nvPr/>
        </p:nvCxnSpPr>
        <p:spPr>
          <a:xfrm>
            <a:off x="8575735" y="3511463"/>
            <a:ext cx="0" cy="1886743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7D16AF-91B9-E484-DBF1-D5314714AE88}"/>
              </a:ext>
            </a:extLst>
          </p:cNvPr>
          <p:cNvCxnSpPr/>
          <p:nvPr/>
        </p:nvCxnSpPr>
        <p:spPr>
          <a:xfrm>
            <a:off x="8007650" y="3504040"/>
            <a:ext cx="1105260" cy="0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B19F850-66EA-35BF-7A4A-ADEFE24B2053}"/>
              </a:ext>
            </a:extLst>
          </p:cNvPr>
          <p:cNvCxnSpPr/>
          <p:nvPr/>
        </p:nvCxnSpPr>
        <p:spPr>
          <a:xfrm>
            <a:off x="5887887" y="4712464"/>
            <a:ext cx="1105260" cy="0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B55E1E-E8C3-D6E7-767E-7617C409E1F8}"/>
              </a:ext>
            </a:extLst>
          </p:cNvPr>
          <p:cNvCxnSpPr>
            <a:cxnSpLocks/>
          </p:cNvCxnSpPr>
          <p:nvPr/>
        </p:nvCxnSpPr>
        <p:spPr>
          <a:xfrm>
            <a:off x="6461185" y="4777104"/>
            <a:ext cx="0" cy="552091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03EE08-7E3C-6402-5D69-7612BC1D6398}"/>
                  </a:ext>
                </a:extLst>
              </p:cNvPr>
              <p:cNvSpPr txBox="1"/>
              <p:nvPr/>
            </p:nvSpPr>
            <p:spPr>
              <a:xfrm>
                <a:off x="3380907" y="5311942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03EE08-7E3C-6402-5D69-7612BC1D6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907" y="5311942"/>
                <a:ext cx="87544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79CD7E-87B3-7FC6-8EBA-0A75A96405A5}"/>
                  </a:ext>
                </a:extLst>
              </p:cNvPr>
              <p:cNvSpPr txBox="1"/>
              <p:nvPr/>
            </p:nvSpPr>
            <p:spPr>
              <a:xfrm>
                <a:off x="6016924" y="5326303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79CD7E-87B3-7FC6-8EBA-0A75A9640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924" y="5326303"/>
                <a:ext cx="875440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FBA8D1-A571-D460-D717-EE9B60B3BD5F}"/>
                  </a:ext>
                </a:extLst>
              </p:cNvPr>
              <p:cNvSpPr txBox="1"/>
              <p:nvPr/>
            </p:nvSpPr>
            <p:spPr>
              <a:xfrm>
                <a:off x="8138015" y="5361619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FBA8D1-A571-D460-D717-EE9B60B3B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015" y="5361619"/>
                <a:ext cx="875440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24BCFBCA-28BD-FAA5-C9D1-EC6D9CC0BA7F}"/>
              </a:ext>
            </a:extLst>
          </p:cNvPr>
          <p:cNvSpPr txBox="1"/>
          <p:nvPr/>
        </p:nvSpPr>
        <p:spPr>
          <a:xfrm>
            <a:off x="4535902" y="1048036"/>
            <a:ext cx="1396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jumps”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96552F-CBFC-CBA3-B316-1B35B82EF039}"/>
              </a:ext>
            </a:extLst>
          </p:cNvPr>
          <p:cNvSpPr txBox="1"/>
          <p:nvPr/>
        </p:nvSpPr>
        <p:spPr>
          <a:xfrm>
            <a:off x="4307222" y="1892248"/>
            <a:ext cx="1840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sharp turns”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5A493D-7ECA-B7DA-F551-1E50C41D6902}"/>
              </a:ext>
            </a:extLst>
          </p:cNvPr>
          <p:cNvSpPr txBox="1"/>
          <p:nvPr/>
        </p:nvSpPr>
        <p:spPr>
          <a:xfrm>
            <a:off x="6205868" y="1070074"/>
            <a:ext cx="1797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B623E-6561-8FFD-96AD-BCBBA48A2753}"/>
              </a:ext>
            </a:extLst>
          </p:cNvPr>
          <p:cNvSpPr txBox="1"/>
          <p:nvPr/>
        </p:nvSpPr>
        <p:spPr>
          <a:xfrm>
            <a:off x="6160648" y="1892240"/>
            <a:ext cx="1941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“without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F3A757-2B40-BE7C-BD68-DD5D466E6B19}"/>
              </a:ext>
            </a:extLst>
          </p:cNvPr>
          <p:cNvCxnSpPr>
            <a:cxnSpLocks/>
          </p:cNvCxnSpPr>
          <p:nvPr/>
        </p:nvCxnSpPr>
        <p:spPr>
          <a:xfrm>
            <a:off x="9495313" y="1783378"/>
            <a:ext cx="0" cy="43872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566F12-4AB0-C601-6F3D-78904F7582F1}"/>
              </a:ext>
            </a:extLst>
          </p:cNvPr>
          <p:cNvCxnSpPr>
            <a:cxnSpLocks/>
          </p:cNvCxnSpPr>
          <p:nvPr/>
        </p:nvCxnSpPr>
        <p:spPr>
          <a:xfrm>
            <a:off x="9462323" y="925610"/>
            <a:ext cx="6991" cy="32098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C713271-125B-4EC2-50CE-00F4368EF06E}"/>
              </a:ext>
            </a:extLst>
          </p:cNvPr>
          <p:cNvSpPr txBox="1"/>
          <p:nvPr/>
        </p:nvSpPr>
        <p:spPr>
          <a:xfrm>
            <a:off x="10232758" y="2269510"/>
            <a:ext cx="1258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“horizontal slope”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/>
              <p:nvPr/>
            </p:nvSpPr>
            <p:spPr>
              <a:xfrm>
                <a:off x="9484459" y="1328415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459" y="1328415"/>
                <a:ext cx="1094339" cy="369332"/>
              </a:xfrm>
              <a:prstGeom prst="rect">
                <a:avLst/>
              </a:prstGeom>
              <a:blipFill>
                <a:blip r:embed="rId14"/>
                <a:stretch>
                  <a:fillRect l="-502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B3CA4E-21AF-7F26-152D-A1EC9123B5C4}"/>
                  </a:ext>
                </a:extLst>
              </p:cNvPr>
              <p:cNvSpPr txBox="1"/>
              <p:nvPr/>
            </p:nvSpPr>
            <p:spPr>
              <a:xfrm>
                <a:off x="8307935" y="406686"/>
                <a:ext cx="23227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B3CA4E-21AF-7F26-152D-A1EC9123B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35" y="406686"/>
                <a:ext cx="2322760" cy="461665"/>
              </a:xfrm>
              <a:prstGeom prst="rect">
                <a:avLst/>
              </a:prstGeom>
              <a:blipFill>
                <a:blip r:embed="rId1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83799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FE8D5"/>
                                      </p:to>
                                    </p:animClr>
                                    <p:set>
                                      <p:cBhvr>
                                        <p:cTn id="10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FE8D5"/>
                                      </p:to>
                                    </p:animClr>
                                    <p:set>
                                      <p:cBhvr>
                                        <p:cTn id="14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5" grpId="0" animBg="1"/>
      <p:bldP spid="22" grpId="0"/>
      <p:bldP spid="24" grpId="0"/>
      <p:bldP spid="28" grpId="0" animBg="1"/>
      <p:bldP spid="29" grpId="0" animBg="1"/>
      <p:bldP spid="40" grpId="0"/>
      <p:bldP spid="41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  <p:bldP spid="82" grpId="0"/>
      <p:bldP spid="86" grpId="0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CC13D03-AF02-3028-0C5F-3FBBA9132BF7}"/>
              </a:ext>
            </a:extLst>
          </p:cNvPr>
          <p:cNvSpPr/>
          <p:nvPr/>
        </p:nvSpPr>
        <p:spPr>
          <a:xfrm>
            <a:off x="2915728" y="2958858"/>
            <a:ext cx="6426680" cy="940282"/>
          </a:xfrm>
          <a:custGeom>
            <a:avLst/>
            <a:gdLst>
              <a:gd name="connsiteX0" fmla="*/ 0 w 6426680"/>
              <a:gd name="connsiteY0" fmla="*/ 940282 h 940282"/>
              <a:gd name="connsiteX1" fmla="*/ 3217653 w 6426680"/>
              <a:gd name="connsiteY1" fmla="*/ 2 h 940282"/>
              <a:gd name="connsiteX2" fmla="*/ 6426680 w 6426680"/>
              <a:gd name="connsiteY2" fmla="*/ 931655 h 94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6680" h="940282">
                <a:moveTo>
                  <a:pt x="0" y="940282"/>
                </a:moveTo>
                <a:cubicBezTo>
                  <a:pt x="1073270" y="470861"/>
                  <a:pt x="2146540" y="1440"/>
                  <a:pt x="3217653" y="2"/>
                </a:cubicBezTo>
                <a:cubicBezTo>
                  <a:pt x="4288766" y="-1436"/>
                  <a:pt x="6238337" y="727497"/>
                  <a:pt x="6426680" y="931655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94626" y="249526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73524" y="539820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BA4478-D95B-E893-B3C3-33353AC533BB}"/>
              </a:ext>
            </a:extLst>
          </p:cNvPr>
          <p:cNvCxnSpPr>
            <a:cxnSpLocks/>
          </p:cNvCxnSpPr>
          <p:nvPr/>
        </p:nvCxnSpPr>
        <p:spPr>
          <a:xfrm flipV="1">
            <a:off x="3094007" y="3889716"/>
            <a:ext cx="6058619" cy="94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/>
              <p:nvPr/>
            </p:nvSpPr>
            <p:spPr>
              <a:xfrm>
                <a:off x="9017114" y="1226986"/>
                <a:ext cx="3934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4" y="1226986"/>
                <a:ext cx="39341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/>
              <p:nvPr/>
            </p:nvSpPr>
            <p:spPr>
              <a:xfrm>
                <a:off x="8666861" y="2274477"/>
                <a:ext cx="15658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861" y="2274477"/>
                <a:ext cx="1565897" cy="461665"/>
              </a:xfrm>
              <a:prstGeom prst="rect">
                <a:avLst/>
              </a:prstGeom>
              <a:blipFill>
                <a:blip r:embed="rId3"/>
                <a:stretch>
                  <a:fillRect l="-27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0C4E2F-A7FF-1E2A-8269-AA445E7203C5}"/>
              </a:ext>
            </a:extLst>
          </p:cNvPr>
          <p:cNvCxnSpPr/>
          <p:nvPr/>
        </p:nvCxnSpPr>
        <p:spPr>
          <a:xfrm>
            <a:off x="5558579" y="2915726"/>
            <a:ext cx="1105260" cy="0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820838" y="3801229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260254" y="3801229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915728" y="4102721"/>
            <a:ext cx="0" cy="1485266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355144" y="4102721"/>
            <a:ext cx="0" cy="1485266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B55E1E-E8C3-D6E7-767E-7617C409E1F8}"/>
              </a:ext>
            </a:extLst>
          </p:cNvPr>
          <p:cNvCxnSpPr>
            <a:cxnSpLocks/>
          </p:cNvCxnSpPr>
          <p:nvPr/>
        </p:nvCxnSpPr>
        <p:spPr>
          <a:xfrm>
            <a:off x="6119836" y="3025942"/>
            <a:ext cx="0" cy="2300361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79CD7E-87B3-7FC6-8EBA-0A75A96405A5}"/>
                  </a:ext>
                </a:extLst>
              </p:cNvPr>
              <p:cNvSpPr txBox="1"/>
              <p:nvPr/>
            </p:nvSpPr>
            <p:spPr>
              <a:xfrm>
                <a:off x="5658280" y="5473723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79CD7E-87B3-7FC6-8EBA-0A75A9640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80" y="5473723"/>
                <a:ext cx="8754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F3A757-2B40-BE7C-BD68-DD5D466E6B19}"/>
              </a:ext>
            </a:extLst>
          </p:cNvPr>
          <p:cNvCxnSpPr>
            <a:cxnSpLocks/>
          </p:cNvCxnSpPr>
          <p:nvPr/>
        </p:nvCxnSpPr>
        <p:spPr>
          <a:xfrm>
            <a:off x="9495313" y="1783378"/>
            <a:ext cx="0" cy="43872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566F12-4AB0-C601-6F3D-78904F7582F1}"/>
              </a:ext>
            </a:extLst>
          </p:cNvPr>
          <p:cNvCxnSpPr>
            <a:cxnSpLocks/>
          </p:cNvCxnSpPr>
          <p:nvPr/>
        </p:nvCxnSpPr>
        <p:spPr>
          <a:xfrm>
            <a:off x="9462323" y="925610"/>
            <a:ext cx="6991" cy="32098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/>
              <p:nvPr/>
            </p:nvSpPr>
            <p:spPr>
              <a:xfrm>
                <a:off x="9484459" y="1328415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459" y="1328415"/>
                <a:ext cx="1094339" cy="369332"/>
              </a:xfrm>
              <a:prstGeom prst="rect">
                <a:avLst/>
              </a:prstGeom>
              <a:blipFill>
                <a:blip r:embed="rId9"/>
                <a:stretch>
                  <a:fillRect l="-502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B3CA4E-21AF-7F26-152D-A1EC9123B5C4}"/>
                  </a:ext>
                </a:extLst>
              </p:cNvPr>
              <p:cNvSpPr txBox="1"/>
              <p:nvPr/>
            </p:nvSpPr>
            <p:spPr>
              <a:xfrm>
                <a:off x="8307935" y="406686"/>
                <a:ext cx="23227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B3CA4E-21AF-7F26-152D-A1EC9123B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35" y="406686"/>
                <a:ext cx="2322760" cy="461665"/>
              </a:xfrm>
              <a:prstGeom prst="rect">
                <a:avLst/>
              </a:prstGeom>
              <a:blipFill>
                <a:blip r:embed="rId10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7F9C75-6343-8C37-4D27-003C63A292EC}"/>
                  </a:ext>
                </a:extLst>
              </p:cNvPr>
              <p:cNvSpPr txBox="1"/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8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7F9C75-6343-8C37-4D27-003C63A2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blipFill>
                <a:blip r:embed="rId11"/>
                <a:stretch>
                  <a:fillRect l="-2007" b="-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1F43B39-818F-A72E-070F-B8BB5EF7FF99}"/>
              </a:ext>
            </a:extLst>
          </p:cNvPr>
          <p:cNvSpPr txBox="1"/>
          <p:nvPr/>
        </p:nvSpPr>
        <p:spPr>
          <a:xfrm>
            <a:off x="4495602" y="694688"/>
            <a:ext cx="1637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3B28A7-34CC-CE72-44FF-F06D1CAABCCE}"/>
                  </a:ext>
                </a:extLst>
              </p:cNvPr>
              <p:cNvSpPr txBox="1"/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3B28A7-34CC-CE72-44FF-F06D1CAAB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blipFill>
                <a:blip r:embed="rId12"/>
                <a:stretch>
                  <a:fillRect l="-5325" r="-1065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D91605E-0429-1F8C-34E4-9CE50467A75E}"/>
              </a:ext>
            </a:extLst>
          </p:cNvPr>
          <p:cNvSpPr txBox="1"/>
          <p:nvPr/>
        </p:nvSpPr>
        <p:spPr>
          <a:xfrm>
            <a:off x="4415051" y="1545255"/>
            <a:ext cx="1637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C0AF18-625F-938F-A243-4F94F90BFAD0}"/>
                  </a:ext>
                </a:extLst>
              </p:cNvPr>
              <p:cNvSpPr txBox="1"/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C0AF18-625F-938F-A243-4F94F90B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blipFill>
                <a:blip r:embed="rId13"/>
                <a:stretch>
                  <a:fillRect l="-502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FD1DF01-9C45-AF27-36FA-D297558D9A8C}"/>
              </a:ext>
            </a:extLst>
          </p:cNvPr>
          <p:cNvSpPr txBox="1"/>
          <p:nvPr/>
        </p:nvSpPr>
        <p:spPr>
          <a:xfrm>
            <a:off x="4535902" y="1048036"/>
            <a:ext cx="1396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jumps”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80A121-61C6-7ECE-9BEC-D316915A2160}"/>
              </a:ext>
            </a:extLst>
          </p:cNvPr>
          <p:cNvSpPr txBox="1"/>
          <p:nvPr/>
        </p:nvSpPr>
        <p:spPr>
          <a:xfrm>
            <a:off x="4307222" y="1892248"/>
            <a:ext cx="1840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sharp turns”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6EBF35-43DA-6A46-EF18-4BCF01D759C6}"/>
              </a:ext>
            </a:extLst>
          </p:cNvPr>
          <p:cNvSpPr txBox="1"/>
          <p:nvPr/>
        </p:nvSpPr>
        <p:spPr>
          <a:xfrm>
            <a:off x="6205868" y="1070074"/>
            <a:ext cx="1797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3AA544-68FE-5D53-0E25-9FEF462F737B}"/>
              </a:ext>
            </a:extLst>
          </p:cNvPr>
          <p:cNvSpPr txBox="1"/>
          <p:nvPr/>
        </p:nvSpPr>
        <p:spPr>
          <a:xfrm>
            <a:off x="6160648" y="1892240"/>
            <a:ext cx="1941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“without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490E0-AB19-A01E-E039-EF7381686EA6}"/>
              </a:ext>
            </a:extLst>
          </p:cNvPr>
          <p:cNvSpPr txBox="1"/>
          <p:nvPr/>
        </p:nvSpPr>
        <p:spPr>
          <a:xfrm>
            <a:off x="10232758" y="2269510"/>
            <a:ext cx="1258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“horizontal slope”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5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CC13D03-AF02-3028-0C5F-3FBBA9132BF7}"/>
              </a:ext>
            </a:extLst>
          </p:cNvPr>
          <p:cNvSpPr/>
          <p:nvPr/>
        </p:nvSpPr>
        <p:spPr>
          <a:xfrm flipV="1">
            <a:off x="2915728" y="3899139"/>
            <a:ext cx="6426680" cy="443625"/>
          </a:xfrm>
          <a:custGeom>
            <a:avLst/>
            <a:gdLst>
              <a:gd name="connsiteX0" fmla="*/ 0 w 6426680"/>
              <a:gd name="connsiteY0" fmla="*/ 940282 h 940282"/>
              <a:gd name="connsiteX1" fmla="*/ 3217653 w 6426680"/>
              <a:gd name="connsiteY1" fmla="*/ 2 h 940282"/>
              <a:gd name="connsiteX2" fmla="*/ 6426680 w 6426680"/>
              <a:gd name="connsiteY2" fmla="*/ 931655 h 94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6680" h="940282">
                <a:moveTo>
                  <a:pt x="0" y="940282"/>
                </a:moveTo>
                <a:cubicBezTo>
                  <a:pt x="1073270" y="470861"/>
                  <a:pt x="2146540" y="1440"/>
                  <a:pt x="3217653" y="2"/>
                </a:cubicBezTo>
                <a:cubicBezTo>
                  <a:pt x="4288766" y="-1436"/>
                  <a:pt x="6238337" y="727497"/>
                  <a:pt x="6426680" y="931655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94626" y="249526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73524" y="539820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BA4478-D95B-E893-B3C3-33353AC533BB}"/>
              </a:ext>
            </a:extLst>
          </p:cNvPr>
          <p:cNvCxnSpPr>
            <a:cxnSpLocks/>
          </p:cNvCxnSpPr>
          <p:nvPr/>
        </p:nvCxnSpPr>
        <p:spPr>
          <a:xfrm flipV="1">
            <a:off x="3094007" y="3889716"/>
            <a:ext cx="6058619" cy="94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/>
              <p:nvPr/>
            </p:nvSpPr>
            <p:spPr>
              <a:xfrm>
                <a:off x="9017114" y="1226986"/>
                <a:ext cx="3934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4" y="1226986"/>
                <a:ext cx="39341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/>
              <p:nvPr/>
            </p:nvSpPr>
            <p:spPr>
              <a:xfrm>
                <a:off x="8666861" y="2274477"/>
                <a:ext cx="15658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861" y="2274477"/>
                <a:ext cx="1565897" cy="461665"/>
              </a:xfrm>
              <a:prstGeom prst="rect">
                <a:avLst/>
              </a:prstGeom>
              <a:blipFill>
                <a:blip r:embed="rId3"/>
                <a:stretch>
                  <a:fillRect l="-27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0C4E2F-A7FF-1E2A-8269-AA445E7203C5}"/>
              </a:ext>
            </a:extLst>
          </p:cNvPr>
          <p:cNvCxnSpPr/>
          <p:nvPr/>
        </p:nvCxnSpPr>
        <p:spPr>
          <a:xfrm>
            <a:off x="5590996" y="4385894"/>
            <a:ext cx="1105260" cy="0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820838" y="3801229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260254" y="3801229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915728" y="4102721"/>
            <a:ext cx="0" cy="1485266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355144" y="4102721"/>
            <a:ext cx="0" cy="1485266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B55E1E-E8C3-D6E7-767E-7617C409E1F8}"/>
              </a:ext>
            </a:extLst>
          </p:cNvPr>
          <p:cNvCxnSpPr>
            <a:cxnSpLocks/>
          </p:cNvCxnSpPr>
          <p:nvPr/>
        </p:nvCxnSpPr>
        <p:spPr>
          <a:xfrm>
            <a:off x="6156385" y="4449301"/>
            <a:ext cx="0" cy="873389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79CD7E-87B3-7FC6-8EBA-0A75A96405A5}"/>
                  </a:ext>
                </a:extLst>
              </p:cNvPr>
              <p:cNvSpPr txBox="1"/>
              <p:nvPr/>
            </p:nvSpPr>
            <p:spPr>
              <a:xfrm>
                <a:off x="5701412" y="5335700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79CD7E-87B3-7FC6-8EBA-0A75A9640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412" y="5335700"/>
                <a:ext cx="8754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F3A757-2B40-BE7C-BD68-DD5D466E6B19}"/>
              </a:ext>
            </a:extLst>
          </p:cNvPr>
          <p:cNvCxnSpPr>
            <a:cxnSpLocks/>
          </p:cNvCxnSpPr>
          <p:nvPr/>
        </p:nvCxnSpPr>
        <p:spPr>
          <a:xfrm>
            <a:off x="9495313" y="1783378"/>
            <a:ext cx="0" cy="43872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566F12-4AB0-C601-6F3D-78904F7582F1}"/>
              </a:ext>
            </a:extLst>
          </p:cNvPr>
          <p:cNvCxnSpPr>
            <a:cxnSpLocks/>
          </p:cNvCxnSpPr>
          <p:nvPr/>
        </p:nvCxnSpPr>
        <p:spPr>
          <a:xfrm>
            <a:off x="9462323" y="925610"/>
            <a:ext cx="6991" cy="32098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/>
              <p:nvPr/>
            </p:nvSpPr>
            <p:spPr>
              <a:xfrm>
                <a:off x="9484459" y="1328415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459" y="1328415"/>
                <a:ext cx="1094339" cy="369332"/>
              </a:xfrm>
              <a:prstGeom prst="rect">
                <a:avLst/>
              </a:prstGeom>
              <a:blipFill>
                <a:blip r:embed="rId9"/>
                <a:stretch>
                  <a:fillRect l="-502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B3CA4E-21AF-7F26-152D-A1EC9123B5C4}"/>
                  </a:ext>
                </a:extLst>
              </p:cNvPr>
              <p:cNvSpPr txBox="1"/>
              <p:nvPr/>
            </p:nvSpPr>
            <p:spPr>
              <a:xfrm>
                <a:off x="8307935" y="406686"/>
                <a:ext cx="23227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B3CA4E-21AF-7F26-152D-A1EC9123B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35" y="406686"/>
                <a:ext cx="2322760" cy="461665"/>
              </a:xfrm>
              <a:prstGeom prst="rect">
                <a:avLst/>
              </a:prstGeom>
              <a:blipFill>
                <a:blip r:embed="rId10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9C07B9-986F-1E43-7A56-56BD6E516528}"/>
                  </a:ext>
                </a:extLst>
              </p:cNvPr>
              <p:cNvSpPr txBox="1"/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8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9C07B9-986F-1E43-7A56-56BD6E516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blipFill>
                <a:blip r:embed="rId11"/>
                <a:stretch>
                  <a:fillRect l="-2007" b="-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0A574E9-6F22-5714-A0AF-677BD3328CE0}"/>
              </a:ext>
            </a:extLst>
          </p:cNvPr>
          <p:cNvSpPr txBox="1"/>
          <p:nvPr/>
        </p:nvSpPr>
        <p:spPr>
          <a:xfrm>
            <a:off x="4495602" y="694688"/>
            <a:ext cx="1637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712AD5-E690-C3C5-29D9-78C30A9710E7}"/>
                  </a:ext>
                </a:extLst>
              </p:cNvPr>
              <p:cNvSpPr txBox="1"/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712AD5-E690-C3C5-29D9-78C30A97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blipFill>
                <a:blip r:embed="rId12"/>
                <a:stretch>
                  <a:fillRect l="-5325" r="-1065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670D7E7-F707-9891-7F54-1273866456BE}"/>
              </a:ext>
            </a:extLst>
          </p:cNvPr>
          <p:cNvSpPr txBox="1"/>
          <p:nvPr/>
        </p:nvSpPr>
        <p:spPr>
          <a:xfrm>
            <a:off x="4415051" y="1545255"/>
            <a:ext cx="1637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96A25D-7D7D-0C78-4D09-A89909B474AD}"/>
                  </a:ext>
                </a:extLst>
              </p:cNvPr>
              <p:cNvSpPr txBox="1"/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96A25D-7D7D-0C78-4D09-A89909B47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blipFill>
                <a:blip r:embed="rId13"/>
                <a:stretch>
                  <a:fillRect l="-502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F710B9C-C09B-BE5F-1FEB-C724DC57F0D9}"/>
              </a:ext>
            </a:extLst>
          </p:cNvPr>
          <p:cNvSpPr txBox="1"/>
          <p:nvPr/>
        </p:nvSpPr>
        <p:spPr>
          <a:xfrm>
            <a:off x="4535902" y="1048036"/>
            <a:ext cx="1396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jumps”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95FA1F-BD4D-8BF2-E1CE-3780F6BA54FE}"/>
              </a:ext>
            </a:extLst>
          </p:cNvPr>
          <p:cNvSpPr txBox="1"/>
          <p:nvPr/>
        </p:nvSpPr>
        <p:spPr>
          <a:xfrm>
            <a:off x="4307222" y="1892248"/>
            <a:ext cx="1840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sharp turns”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2C96E9-706E-21A4-F985-DE7104FEDF3F}"/>
              </a:ext>
            </a:extLst>
          </p:cNvPr>
          <p:cNvSpPr txBox="1"/>
          <p:nvPr/>
        </p:nvSpPr>
        <p:spPr>
          <a:xfrm>
            <a:off x="6205868" y="1070074"/>
            <a:ext cx="1797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29C1FB-C6A1-7154-DAFE-DFBF5397076B}"/>
              </a:ext>
            </a:extLst>
          </p:cNvPr>
          <p:cNvSpPr txBox="1"/>
          <p:nvPr/>
        </p:nvSpPr>
        <p:spPr>
          <a:xfrm>
            <a:off x="6160648" y="1892240"/>
            <a:ext cx="1941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“without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39B68F-BC29-A3CF-E4FC-722B91DE903D}"/>
              </a:ext>
            </a:extLst>
          </p:cNvPr>
          <p:cNvSpPr txBox="1"/>
          <p:nvPr/>
        </p:nvSpPr>
        <p:spPr>
          <a:xfrm>
            <a:off x="10232758" y="2269510"/>
            <a:ext cx="1258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“horizontal slope”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82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A1E065-9248-95F2-B074-467A09C0F0D9}"/>
              </a:ext>
            </a:extLst>
          </p:cNvPr>
          <p:cNvCxnSpPr>
            <a:cxnSpLocks/>
            <a:stCxn id="28" idx="6"/>
            <a:endCxn id="29" idx="6"/>
          </p:cNvCxnSpPr>
          <p:nvPr/>
        </p:nvCxnSpPr>
        <p:spPr>
          <a:xfrm>
            <a:off x="3010618" y="3899138"/>
            <a:ext cx="6439416" cy="0"/>
          </a:xfrm>
          <a:prstGeom prst="lin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94626" y="249526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73524" y="539820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BA4478-D95B-E893-B3C3-33353AC533BB}"/>
              </a:ext>
            </a:extLst>
          </p:cNvPr>
          <p:cNvCxnSpPr>
            <a:cxnSpLocks/>
          </p:cNvCxnSpPr>
          <p:nvPr/>
        </p:nvCxnSpPr>
        <p:spPr>
          <a:xfrm flipV="1">
            <a:off x="3094007" y="3889716"/>
            <a:ext cx="6058619" cy="94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/>
              <p:nvPr/>
            </p:nvSpPr>
            <p:spPr>
              <a:xfrm>
                <a:off x="9017114" y="1226986"/>
                <a:ext cx="3934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4" y="1226986"/>
                <a:ext cx="39341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/>
              <p:nvPr/>
            </p:nvSpPr>
            <p:spPr>
              <a:xfrm>
                <a:off x="8666861" y="2274477"/>
                <a:ext cx="15658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861" y="2274477"/>
                <a:ext cx="1565897" cy="461665"/>
              </a:xfrm>
              <a:prstGeom prst="rect">
                <a:avLst/>
              </a:prstGeom>
              <a:blipFill>
                <a:blip r:embed="rId3"/>
                <a:stretch>
                  <a:fillRect l="-27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0C4E2F-A7FF-1E2A-8269-AA445E7203C5}"/>
              </a:ext>
            </a:extLst>
          </p:cNvPr>
          <p:cNvCxnSpPr/>
          <p:nvPr/>
        </p:nvCxnSpPr>
        <p:spPr>
          <a:xfrm>
            <a:off x="3010618" y="3899138"/>
            <a:ext cx="1105260" cy="0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820838" y="3801229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260254" y="3801229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915728" y="4102721"/>
            <a:ext cx="0" cy="1485266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355144" y="4102721"/>
            <a:ext cx="0" cy="1485266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B55E1E-E8C3-D6E7-767E-7617C409E1F8}"/>
              </a:ext>
            </a:extLst>
          </p:cNvPr>
          <p:cNvCxnSpPr>
            <a:cxnSpLocks/>
          </p:cNvCxnSpPr>
          <p:nvPr/>
        </p:nvCxnSpPr>
        <p:spPr>
          <a:xfrm>
            <a:off x="3560373" y="3971965"/>
            <a:ext cx="2875" cy="1363735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79CD7E-87B3-7FC6-8EBA-0A75A96405A5}"/>
                  </a:ext>
                </a:extLst>
              </p:cNvPr>
              <p:cNvSpPr txBox="1"/>
              <p:nvPr/>
            </p:nvSpPr>
            <p:spPr>
              <a:xfrm>
                <a:off x="3122653" y="5326303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79CD7E-87B3-7FC6-8EBA-0A75A9640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653" y="5326303"/>
                <a:ext cx="8754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F3A757-2B40-BE7C-BD68-DD5D466E6B19}"/>
              </a:ext>
            </a:extLst>
          </p:cNvPr>
          <p:cNvCxnSpPr>
            <a:cxnSpLocks/>
          </p:cNvCxnSpPr>
          <p:nvPr/>
        </p:nvCxnSpPr>
        <p:spPr>
          <a:xfrm>
            <a:off x="9495313" y="1783378"/>
            <a:ext cx="0" cy="43872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566F12-4AB0-C601-6F3D-78904F7582F1}"/>
              </a:ext>
            </a:extLst>
          </p:cNvPr>
          <p:cNvCxnSpPr>
            <a:cxnSpLocks/>
          </p:cNvCxnSpPr>
          <p:nvPr/>
        </p:nvCxnSpPr>
        <p:spPr>
          <a:xfrm>
            <a:off x="9462323" y="925610"/>
            <a:ext cx="6991" cy="32098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/>
              <p:nvPr/>
            </p:nvSpPr>
            <p:spPr>
              <a:xfrm>
                <a:off x="9484459" y="1328415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459" y="1328415"/>
                <a:ext cx="1094339" cy="369332"/>
              </a:xfrm>
              <a:prstGeom prst="rect">
                <a:avLst/>
              </a:prstGeom>
              <a:blipFill>
                <a:blip r:embed="rId9"/>
                <a:stretch>
                  <a:fillRect l="-502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B3CA4E-21AF-7F26-152D-A1EC9123B5C4}"/>
                  </a:ext>
                </a:extLst>
              </p:cNvPr>
              <p:cNvSpPr txBox="1"/>
              <p:nvPr/>
            </p:nvSpPr>
            <p:spPr>
              <a:xfrm>
                <a:off x="8307935" y="406686"/>
                <a:ext cx="23227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B3CA4E-21AF-7F26-152D-A1EC9123B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35" y="406686"/>
                <a:ext cx="2322760" cy="461665"/>
              </a:xfrm>
              <a:prstGeom prst="rect">
                <a:avLst/>
              </a:prstGeom>
              <a:blipFill>
                <a:blip r:embed="rId10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9C07B9-986F-1E43-7A56-56BD6E516528}"/>
                  </a:ext>
                </a:extLst>
              </p:cNvPr>
              <p:cNvSpPr txBox="1"/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8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9C07B9-986F-1E43-7A56-56BD6E516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blipFill>
                <a:blip r:embed="rId11"/>
                <a:stretch>
                  <a:fillRect l="-2007" b="-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0A574E9-6F22-5714-A0AF-677BD3328CE0}"/>
              </a:ext>
            </a:extLst>
          </p:cNvPr>
          <p:cNvSpPr txBox="1"/>
          <p:nvPr/>
        </p:nvSpPr>
        <p:spPr>
          <a:xfrm>
            <a:off x="4495602" y="694688"/>
            <a:ext cx="1637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712AD5-E690-C3C5-29D9-78C30A9710E7}"/>
                  </a:ext>
                </a:extLst>
              </p:cNvPr>
              <p:cNvSpPr txBox="1"/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712AD5-E690-C3C5-29D9-78C30A97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blipFill>
                <a:blip r:embed="rId12"/>
                <a:stretch>
                  <a:fillRect l="-5325" r="-1065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670D7E7-F707-9891-7F54-1273866456BE}"/>
              </a:ext>
            </a:extLst>
          </p:cNvPr>
          <p:cNvSpPr txBox="1"/>
          <p:nvPr/>
        </p:nvSpPr>
        <p:spPr>
          <a:xfrm>
            <a:off x="4415051" y="1545255"/>
            <a:ext cx="1637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96A25D-7D7D-0C78-4D09-A89909B474AD}"/>
                  </a:ext>
                </a:extLst>
              </p:cNvPr>
              <p:cNvSpPr txBox="1"/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96A25D-7D7D-0C78-4D09-A89909B47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blipFill>
                <a:blip r:embed="rId13"/>
                <a:stretch>
                  <a:fillRect l="-502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F710B9C-C09B-BE5F-1FEB-C724DC57F0D9}"/>
              </a:ext>
            </a:extLst>
          </p:cNvPr>
          <p:cNvSpPr txBox="1"/>
          <p:nvPr/>
        </p:nvSpPr>
        <p:spPr>
          <a:xfrm>
            <a:off x="4535902" y="1048036"/>
            <a:ext cx="1396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jumps”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95FA1F-BD4D-8BF2-E1CE-3780F6BA54FE}"/>
              </a:ext>
            </a:extLst>
          </p:cNvPr>
          <p:cNvSpPr txBox="1"/>
          <p:nvPr/>
        </p:nvSpPr>
        <p:spPr>
          <a:xfrm>
            <a:off x="4307222" y="1892248"/>
            <a:ext cx="1840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sharp turns”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2C96E9-706E-21A4-F985-DE7104FEDF3F}"/>
              </a:ext>
            </a:extLst>
          </p:cNvPr>
          <p:cNvSpPr txBox="1"/>
          <p:nvPr/>
        </p:nvSpPr>
        <p:spPr>
          <a:xfrm>
            <a:off x="6205868" y="1070074"/>
            <a:ext cx="1797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29C1FB-C6A1-7154-DAFE-DFBF5397076B}"/>
              </a:ext>
            </a:extLst>
          </p:cNvPr>
          <p:cNvSpPr txBox="1"/>
          <p:nvPr/>
        </p:nvSpPr>
        <p:spPr>
          <a:xfrm>
            <a:off x="6160648" y="1892240"/>
            <a:ext cx="1941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“without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0F6E45-7A84-8897-E5B1-7F52A430BA98}"/>
              </a:ext>
            </a:extLst>
          </p:cNvPr>
          <p:cNvSpPr txBox="1"/>
          <p:nvPr/>
        </p:nvSpPr>
        <p:spPr>
          <a:xfrm>
            <a:off x="10232758" y="2269510"/>
            <a:ext cx="1258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“horizontal slope”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6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43229 1.48148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43307 -2.22222E-6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54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4362 4.81481E-6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BA4478-D95B-E893-B3C3-33353AC533BB}"/>
              </a:ext>
            </a:extLst>
          </p:cNvPr>
          <p:cNvCxnSpPr>
            <a:cxnSpLocks/>
          </p:cNvCxnSpPr>
          <p:nvPr/>
        </p:nvCxnSpPr>
        <p:spPr>
          <a:xfrm flipV="1">
            <a:off x="3094007" y="3889716"/>
            <a:ext cx="6058619" cy="94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09D84E-A219-EC6C-C2A5-BF0EB22C2046}"/>
              </a:ext>
            </a:extLst>
          </p:cNvPr>
          <p:cNvCxnSpPr>
            <a:cxnSpLocks/>
          </p:cNvCxnSpPr>
          <p:nvPr/>
        </p:nvCxnSpPr>
        <p:spPr>
          <a:xfrm flipV="1">
            <a:off x="2953492" y="3147010"/>
            <a:ext cx="3289156" cy="742706"/>
          </a:xfrm>
          <a:prstGeom prst="lin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94626" y="249526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73524" y="539820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/>
              <p:nvPr/>
            </p:nvSpPr>
            <p:spPr>
              <a:xfrm>
                <a:off x="9017114" y="1226986"/>
                <a:ext cx="3934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4" y="1226986"/>
                <a:ext cx="39341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/>
              <p:nvPr/>
            </p:nvSpPr>
            <p:spPr>
              <a:xfrm>
                <a:off x="8666861" y="2274477"/>
                <a:ext cx="15658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861" y="2274477"/>
                <a:ext cx="1565897" cy="461665"/>
              </a:xfrm>
              <a:prstGeom prst="rect">
                <a:avLst/>
              </a:prstGeom>
              <a:blipFill>
                <a:blip r:embed="rId3"/>
                <a:stretch>
                  <a:fillRect l="-27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820838" y="3801229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915728" y="4102721"/>
            <a:ext cx="0" cy="1485266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355144" y="4102721"/>
            <a:ext cx="0" cy="1485266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B55E1E-E8C3-D6E7-767E-7617C409E1F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242648" y="3227338"/>
            <a:ext cx="0" cy="219651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F3A757-2B40-BE7C-BD68-DD5D466E6B19}"/>
              </a:ext>
            </a:extLst>
          </p:cNvPr>
          <p:cNvCxnSpPr>
            <a:cxnSpLocks/>
          </p:cNvCxnSpPr>
          <p:nvPr/>
        </p:nvCxnSpPr>
        <p:spPr>
          <a:xfrm>
            <a:off x="9495313" y="1783378"/>
            <a:ext cx="0" cy="43872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566F12-4AB0-C601-6F3D-78904F7582F1}"/>
              </a:ext>
            </a:extLst>
          </p:cNvPr>
          <p:cNvCxnSpPr>
            <a:cxnSpLocks/>
          </p:cNvCxnSpPr>
          <p:nvPr/>
        </p:nvCxnSpPr>
        <p:spPr>
          <a:xfrm>
            <a:off x="9462323" y="925610"/>
            <a:ext cx="6991" cy="32098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/>
              <p:nvPr/>
            </p:nvSpPr>
            <p:spPr>
              <a:xfrm>
                <a:off x="9484459" y="1328415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459" y="1328415"/>
                <a:ext cx="1094339" cy="369332"/>
              </a:xfrm>
              <a:prstGeom prst="rect">
                <a:avLst/>
              </a:prstGeom>
              <a:blipFill>
                <a:blip r:embed="rId8"/>
                <a:stretch>
                  <a:fillRect l="-502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B3CA4E-21AF-7F26-152D-A1EC9123B5C4}"/>
                  </a:ext>
                </a:extLst>
              </p:cNvPr>
              <p:cNvSpPr txBox="1"/>
              <p:nvPr/>
            </p:nvSpPr>
            <p:spPr>
              <a:xfrm>
                <a:off x="8307935" y="406686"/>
                <a:ext cx="23227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B3CA4E-21AF-7F26-152D-A1EC9123B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35" y="406686"/>
                <a:ext cx="2322760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6B41C72-4D4F-D5A3-F5DA-AAAC1AB32239}"/>
              </a:ext>
            </a:extLst>
          </p:cNvPr>
          <p:cNvSpPr txBox="1"/>
          <p:nvPr/>
        </p:nvSpPr>
        <p:spPr>
          <a:xfrm>
            <a:off x="4517895" y="998777"/>
            <a:ext cx="1418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/>
                <a:latin typeface="Euclid" panose="02020503060505020303" pitchFamily="18" charset="0"/>
              </a:rPr>
              <a:t>“jumps”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17E284-05AA-D33B-3D65-84839576BEBE}"/>
              </a:ext>
            </a:extLst>
          </p:cNvPr>
          <p:cNvCxnSpPr>
            <a:cxnSpLocks/>
          </p:cNvCxnSpPr>
          <p:nvPr/>
        </p:nvCxnSpPr>
        <p:spPr>
          <a:xfrm flipV="1">
            <a:off x="6331789" y="3889396"/>
            <a:ext cx="3043485" cy="777495"/>
          </a:xfrm>
          <a:prstGeom prst="lin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01032D-398E-884E-94DE-2B5F23269477}"/>
                  </a:ext>
                </a:extLst>
              </p:cNvPr>
              <p:cNvSpPr txBox="1"/>
              <p:nvPr/>
            </p:nvSpPr>
            <p:spPr>
              <a:xfrm>
                <a:off x="5927324" y="5423855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01032D-398E-884E-94DE-2B5F23269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24" y="5423855"/>
                <a:ext cx="63064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42594BEE-A689-226F-CABA-594976584E39}"/>
              </a:ext>
            </a:extLst>
          </p:cNvPr>
          <p:cNvSpPr/>
          <p:nvPr/>
        </p:nvSpPr>
        <p:spPr>
          <a:xfrm>
            <a:off x="6147758" y="4592094"/>
            <a:ext cx="189780" cy="195818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5AEEB9-EB87-DA3F-E715-21973AF9586D}"/>
              </a:ext>
            </a:extLst>
          </p:cNvPr>
          <p:cNvSpPr/>
          <p:nvPr/>
        </p:nvSpPr>
        <p:spPr>
          <a:xfrm>
            <a:off x="6147758" y="3062607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5C2BDD-2D52-09D4-4017-650BAE787F81}"/>
                  </a:ext>
                </a:extLst>
              </p:cNvPr>
              <p:cNvSpPr txBox="1"/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8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5C2BDD-2D52-09D4-4017-650BAE787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blipFill>
                <a:blip r:embed="rId11"/>
                <a:stretch>
                  <a:fillRect l="-2007" b="-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5F3C64C-9161-B6D7-D3EB-5D5B8C85B4FA}"/>
              </a:ext>
            </a:extLst>
          </p:cNvPr>
          <p:cNvSpPr txBox="1"/>
          <p:nvPr/>
        </p:nvSpPr>
        <p:spPr>
          <a:xfrm>
            <a:off x="4495602" y="694688"/>
            <a:ext cx="1637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381794-4E26-787B-312F-1E375FD0B70A}"/>
                  </a:ext>
                </a:extLst>
              </p:cNvPr>
              <p:cNvSpPr txBox="1"/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381794-4E26-787B-312F-1E375FD0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blipFill>
                <a:blip r:embed="rId12"/>
                <a:stretch>
                  <a:fillRect l="-5325" r="-1065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6413A853-B215-5343-74DC-0D5B3CE000E9}"/>
              </a:ext>
            </a:extLst>
          </p:cNvPr>
          <p:cNvSpPr txBox="1"/>
          <p:nvPr/>
        </p:nvSpPr>
        <p:spPr>
          <a:xfrm>
            <a:off x="4415051" y="1545255"/>
            <a:ext cx="1637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65F347-676D-B5D7-8742-84906E16B437}"/>
                  </a:ext>
                </a:extLst>
              </p:cNvPr>
              <p:cNvSpPr txBox="1"/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65F347-676D-B5D7-8742-84906E16B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blipFill>
                <a:blip r:embed="rId13"/>
                <a:stretch>
                  <a:fillRect l="-502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32B764B-7DCB-12B3-DDF9-662C3030AADC}"/>
              </a:ext>
            </a:extLst>
          </p:cNvPr>
          <p:cNvSpPr txBox="1"/>
          <p:nvPr/>
        </p:nvSpPr>
        <p:spPr>
          <a:xfrm>
            <a:off x="4307222" y="1892248"/>
            <a:ext cx="1840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sharp turns”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28FD90-E704-E4D5-7F72-0D1945AB1563}"/>
              </a:ext>
            </a:extLst>
          </p:cNvPr>
          <p:cNvSpPr txBox="1"/>
          <p:nvPr/>
        </p:nvSpPr>
        <p:spPr>
          <a:xfrm>
            <a:off x="6205868" y="1070074"/>
            <a:ext cx="1797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CCCE33-1F57-67AB-EDAF-45C6D87E30ED}"/>
              </a:ext>
            </a:extLst>
          </p:cNvPr>
          <p:cNvSpPr txBox="1"/>
          <p:nvPr/>
        </p:nvSpPr>
        <p:spPr>
          <a:xfrm>
            <a:off x="6160648" y="1892240"/>
            <a:ext cx="1941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“without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260254" y="3801229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05CB88-9831-EAB4-74FE-6B082D22D1F7}"/>
              </a:ext>
            </a:extLst>
          </p:cNvPr>
          <p:cNvCxnSpPr/>
          <p:nvPr/>
        </p:nvCxnSpPr>
        <p:spPr>
          <a:xfrm>
            <a:off x="2541377" y="3874701"/>
            <a:ext cx="1105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44739A9-4310-D777-1C2A-A472CBD0E11A}"/>
              </a:ext>
            </a:extLst>
          </p:cNvPr>
          <p:cNvCxnSpPr/>
          <p:nvPr/>
        </p:nvCxnSpPr>
        <p:spPr>
          <a:xfrm>
            <a:off x="5690018" y="4692770"/>
            <a:ext cx="1105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A21871-3FFE-63DA-72FA-DCBC113329D9}"/>
              </a:ext>
            </a:extLst>
          </p:cNvPr>
          <p:cNvSpPr txBox="1"/>
          <p:nvPr/>
        </p:nvSpPr>
        <p:spPr>
          <a:xfrm>
            <a:off x="10232758" y="2269510"/>
            <a:ext cx="1258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“horizontal slope”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21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0.25638 -0.10209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-511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7.40741E-7 L 0.25573 -0.1169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-585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5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6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BA4478-D95B-E893-B3C3-33353AC533BB}"/>
              </a:ext>
            </a:extLst>
          </p:cNvPr>
          <p:cNvCxnSpPr>
            <a:cxnSpLocks/>
          </p:cNvCxnSpPr>
          <p:nvPr/>
        </p:nvCxnSpPr>
        <p:spPr>
          <a:xfrm flipV="1">
            <a:off x="3094007" y="3889716"/>
            <a:ext cx="6058619" cy="94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09D84E-A219-EC6C-C2A5-BF0EB22C2046}"/>
              </a:ext>
            </a:extLst>
          </p:cNvPr>
          <p:cNvCxnSpPr>
            <a:cxnSpLocks/>
          </p:cNvCxnSpPr>
          <p:nvPr/>
        </p:nvCxnSpPr>
        <p:spPr>
          <a:xfrm flipV="1">
            <a:off x="2953492" y="3056771"/>
            <a:ext cx="1445980" cy="832945"/>
          </a:xfrm>
          <a:prstGeom prst="lin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94626" y="249526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73524" y="539820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/>
              <p:nvPr/>
            </p:nvSpPr>
            <p:spPr>
              <a:xfrm>
                <a:off x="9017114" y="1226986"/>
                <a:ext cx="3934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4" y="1226986"/>
                <a:ext cx="39341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/>
              <p:nvPr/>
            </p:nvSpPr>
            <p:spPr>
              <a:xfrm>
                <a:off x="8666861" y="2274477"/>
                <a:ext cx="15658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861" y="2274477"/>
                <a:ext cx="1565897" cy="461665"/>
              </a:xfrm>
              <a:prstGeom prst="rect">
                <a:avLst/>
              </a:prstGeom>
              <a:blipFill>
                <a:blip r:embed="rId3"/>
                <a:stretch>
                  <a:fillRect l="-27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820838" y="3801229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915728" y="4102721"/>
            <a:ext cx="0" cy="1485266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355144" y="4102721"/>
            <a:ext cx="0" cy="1485266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24BCFBCA-28BD-FAA5-C9D1-EC6D9CC0BA7F}"/>
              </a:ext>
            </a:extLst>
          </p:cNvPr>
          <p:cNvSpPr txBox="1"/>
          <p:nvPr/>
        </p:nvSpPr>
        <p:spPr>
          <a:xfrm>
            <a:off x="4568564" y="1039297"/>
            <a:ext cx="1396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jumps”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F3A757-2B40-BE7C-BD68-DD5D466E6B19}"/>
              </a:ext>
            </a:extLst>
          </p:cNvPr>
          <p:cNvCxnSpPr>
            <a:cxnSpLocks/>
          </p:cNvCxnSpPr>
          <p:nvPr/>
        </p:nvCxnSpPr>
        <p:spPr>
          <a:xfrm>
            <a:off x="9495313" y="1783378"/>
            <a:ext cx="0" cy="43872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566F12-4AB0-C601-6F3D-78904F7582F1}"/>
              </a:ext>
            </a:extLst>
          </p:cNvPr>
          <p:cNvCxnSpPr>
            <a:cxnSpLocks/>
          </p:cNvCxnSpPr>
          <p:nvPr/>
        </p:nvCxnSpPr>
        <p:spPr>
          <a:xfrm>
            <a:off x="9462323" y="925610"/>
            <a:ext cx="6991" cy="32098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/>
              <p:nvPr/>
            </p:nvSpPr>
            <p:spPr>
              <a:xfrm>
                <a:off x="9484459" y="1328415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459" y="1328415"/>
                <a:ext cx="1094339" cy="369332"/>
              </a:xfrm>
              <a:prstGeom prst="rect">
                <a:avLst/>
              </a:prstGeom>
              <a:blipFill>
                <a:blip r:embed="rId8"/>
                <a:stretch>
                  <a:fillRect l="-502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B3CA4E-21AF-7F26-152D-A1EC9123B5C4}"/>
                  </a:ext>
                </a:extLst>
              </p:cNvPr>
              <p:cNvSpPr txBox="1"/>
              <p:nvPr/>
            </p:nvSpPr>
            <p:spPr>
              <a:xfrm>
                <a:off x="8307935" y="406686"/>
                <a:ext cx="23227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B3CA4E-21AF-7F26-152D-A1EC9123B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35" y="406686"/>
                <a:ext cx="2322760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6B41C72-4D4F-D5A3-F5DA-AAAC1AB32239}"/>
              </a:ext>
            </a:extLst>
          </p:cNvPr>
          <p:cNvSpPr txBox="1"/>
          <p:nvPr/>
        </p:nvSpPr>
        <p:spPr>
          <a:xfrm>
            <a:off x="4125350" y="1830538"/>
            <a:ext cx="2090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/>
                <a:latin typeface="Euclid" panose="02020503060505020303" pitchFamily="18" charset="0"/>
              </a:rPr>
              <a:t>“sharp turns”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17E284-05AA-D33B-3D65-84839576BEBE}"/>
              </a:ext>
            </a:extLst>
          </p:cNvPr>
          <p:cNvCxnSpPr>
            <a:cxnSpLocks/>
          </p:cNvCxnSpPr>
          <p:nvPr/>
        </p:nvCxnSpPr>
        <p:spPr>
          <a:xfrm>
            <a:off x="4382219" y="3062377"/>
            <a:ext cx="2647000" cy="1486370"/>
          </a:xfrm>
          <a:prstGeom prst="lin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908358-7735-57C5-7B7C-14D4799F1335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4382219" y="3164102"/>
            <a:ext cx="12504" cy="222923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79CF86B-FA14-9458-3320-74DB0762D74D}"/>
              </a:ext>
            </a:extLst>
          </p:cNvPr>
          <p:cNvSpPr/>
          <p:nvPr/>
        </p:nvSpPr>
        <p:spPr>
          <a:xfrm>
            <a:off x="4299833" y="2968284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B6B40C-3A39-1984-CB24-4A6C504097F8}"/>
              </a:ext>
            </a:extLst>
          </p:cNvPr>
          <p:cNvCxnSpPr>
            <a:cxnSpLocks/>
            <a:stCxn id="33" idx="0"/>
          </p:cNvCxnSpPr>
          <p:nvPr/>
        </p:nvCxnSpPr>
        <p:spPr>
          <a:xfrm flipH="1">
            <a:off x="7010052" y="4436818"/>
            <a:ext cx="8974" cy="96138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29FE5A-9382-6BDE-E5E5-8BA1C3CA1A86}"/>
              </a:ext>
            </a:extLst>
          </p:cNvPr>
          <p:cNvCxnSpPr>
            <a:cxnSpLocks/>
          </p:cNvCxnSpPr>
          <p:nvPr/>
        </p:nvCxnSpPr>
        <p:spPr>
          <a:xfrm flipV="1">
            <a:off x="7010052" y="3907766"/>
            <a:ext cx="2349608" cy="635588"/>
          </a:xfrm>
          <a:prstGeom prst="lin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235BF26-F8A4-2D6A-F1F8-F1FC345D29B3}"/>
              </a:ext>
            </a:extLst>
          </p:cNvPr>
          <p:cNvSpPr/>
          <p:nvPr/>
        </p:nvSpPr>
        <p:spPr>
          <a:xfrm>
            <a:off x="6924136" y="4436818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2F9534F-B648-E5BC-F115-D4533349BD8F}"/>
                  </a:ext>
                </a:extLst>
              </p:cNvPr>
              <p:cNvSpPr txBox="1"/>
              <p:nvPr/>
            </p:nvSpPr>
            <p:spPr>
              <a:xfrm>
                <a:off x="4079399" y="5415449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0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2F9534F-B648-E5BC-F115-D4533349B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399" y="5415449"/>
                <a:ext cx="630648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307156-023B-7FAC-9622-F530715CF78B}"/>
                  </a:ext>
                </a:extLst>
              </p:cNvPr>
              <p:cNvSpPr txBox="1"/>
              <p:nvPr/>
            </p:nvSpPr>
            <p:spPr>
              <a:xfrm>
                <a:off x="6730841" y="5423854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0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307156-023B-7FAC-9622-F530715CF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841" y="5423854"/>
                <a:ext cx="630648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260254" y="3801229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7429D33-3398-9501-F5C8-371ECA9EEC25}"/>
              </a:ext>
            </a:extLst>
          </p:cNvPr>
          <p:cNvCxnSpPr/>
          <p:nvPr/>
        </p:nvCxnSpPr>
        <p:spPr>
          <a:xfrm>
            <a:off x="2363098" y="3889716"/>
            <a:ext cx="1105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9818CE-839A-E40C-184F-E44043721636}"/>
                  </a:ext>
                </a:extLst>
              </p:cNvPr>
              <p:cNvSpPr txBox="1"/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8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9818CE-839A-E40C-184F-E44043721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blipFill>
                <a:blip r:embed="rId12"/>
                <a:stretch>
                  <a:fillRect l="-2007" b="-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16BCD76A-03C1-8DCA-5B4A-CC24C2C4A0EB}"/>
              </a:ext>
            </a:extLst>
          </p:cNvPr>
          <p:cNvSpPr txBox="1"/>
          <p:nvPr/>
        </p:nvSpPr>
        <p:spPr>
          <a:xfrm>
            <a:off x="4495602" y="694688"/>
            <a:ext cx="1637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393BDF-C611-9E61-F70D-705AF3A1CFB5}"/>
                  </a:ext>
                </a:extLst>
              </p:cNvPr>
              <p:cNvSpPr txBox="1"/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393BDF-C611-9E61-F70D-705AF3A1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blipFill>
                <a:blip r:embed="rId13"/>
                <a:stretch>
                  <a:fillRect l="-5325" r="-1065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E11BEFD7-2D84-7782-FA00-9DD6152F77AC}"/>
              </a:ext>
            </a:extLst>
          </p:cNvPr>
          <p:cNvSpPr txBox="1"/>
          <p:nvPr/>
        </p:nvSpPr>
        <p:spPr>
          <a:xfrm>
            <a:off x="4415051" y="1545255"/>
            <a:ext cx="1637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5972F9C-479C-79F8-60FB-6E6A81E29EBC}"/>
                  </a:ext>
                </a:extLst>
              </p:cNvPr>
              <p:cNvSpPr txBox="1"/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5972F9C-479C-79F8-60FB-6E6A81E29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blipFill>
                <a:blip r:embed="rId14"/>
                <a:stretch>
                  <a:fillRect l="-502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8AB941E-A85F-4EC6-B38E-2048C62D3839}"/>
              </a:ext>
            </a:extLst>
          </p:cNvPr>
          <p:cNvSpPr txBox="1"/>
          <p:nvPr/>
        </p:nvSpPr>
        <p:spPr>
          <a:xfrm>
            <a:off x="6205868" y="1070074"/>
            <a:ext cx="1797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E0C2CC-00E5-8E21-662A-C44AA9419334}"/>
              </a:ext>
            </a:extLst>
          </p:cNvPr>
          <p:cNvSpPr txBox="1"/>
          <p:nvPr/>
        </p:nvSpPr>
        <p:spPr>
          <a:xfrm>
            <a:off x="6160648" y="1892240"/>
            <a:ext cx="1941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“without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EE403B-83F8-334B-5C8F-38D6DCB0EBFF}"/>
              </a:ext>
            </a:extLst>
          </p:cNvPr>
          <p:cNvSpPr txBox="1"/>
          <p:nvPr/>
        </p:nvSpPr>
        <p:spPr>
          <a:xfrm>
            <a:off x="10232758" y="2269510"/>
            <a:ext cx="1258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“horizontal slope”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02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C 0.01537 -0.01296 0.09245 -0.09213 0.12279 -0.11968 C 0.15664 -0.08287 0.31537 0.07639 0.33776 0.09676 C 0.43086 0.05278 0.43164 0.05069 0.525 -0.00023 " pathEditMode="relative" rAng="0" ptsTypes="AAAA">
                                      <p:cBhvr>
                                        <p:cTn id="49" dur="2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-11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5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5950</TotalTime>
  <Words>339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Euclid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51</cp:revision>
  <dcterms:created xsi:type="dcterms:W3CDTF">2022-12-22T06:42:33Z</dcterms:created>
  <dcterms:modified xsi:type="dcterms:W3CDTF">2023-01-25T07:33:22Z</dcterms:modified>
</cp:coreProperties>
</file>