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327" r:id="rId3"/>
    <p:sldId id="329" r:id="rId4"/>
    <p:sldId id="405" r:id="rId5"/>
    <p:sldId id="330" r:id="rId6"/>
    <p:sldId id="332" r:id="rId7"/>
    <p:sldId id="408" r:id="rId8"/>
    <p:sldId id="407" r:id="rId9"/>
    <p:sldId id="333" r:id="rId10"/>
    <p:sldId id="406" r:id="rId11"/>
    <p:sldId id="328" r:id="rId12"/>
    <p:sldId id="409" r:id="rId13"/>
    <p:sldId id="334" r:id="rId14"/>
    <p:sldId id="410" r:id="rId15"/>
    <p:sldId id="335" r:id="rId16"/>
    <p:sldId id="336" r:id="rId17"/>
    <p:sldId id="337" r:id="rId18"/>
    <p:sldId id="338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49" r:id="rId27"/>
    <p:sldId id="350" r:id="rId28"/>
    <p:sldId id="354" r:id="rId29"/>
    <p:sldId id="355" r:id="rId30"/>
    <p:sldId id="356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411" r:id="rId39"/>
    <p:sldId id="412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4" r:id="rId48"/>
    <p:sldId id="373" r:id="rId49"/>
    <p:sldId id="375" r:id="rId50"/>
    <p:sldId id="376" r:id="rId51"/>
    <p:sldId id="377" r:id="rId52"/>
    <p:sldId id="378" r:id="rId53"/>
    <p:sldId id="379" r:id="rId54"/>
    <p:sldId id="414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8" r:id="rId69"/>
    <p:sldId id="401" r:id="rId70"/>
    <p:sldId id="393" r:id="rId71"/>
    <p:sldId id="394" r:id="rId72"/>
    <p:sldId id="395" r:id="rId73"/>
    <p:sldId id="396" r:id="rId74"/>
    <p:sldId id="402" r:id="rId75"/>
    <p:sldId id="397" r:id="rId76"/>
    <p:sldId id="399" r:id="rId77"/>
    <p:sldId id="400" r:id="rId78"/>
    <p:sldId id="403" r:id="rId79"/>
    <p:sldId id="404" r:id="rId80"/>
    <p:sldId id="352" r:id="rId81"/>
    <p:sldId id="353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FFFF"/>
    <a:srgbClr val="00B0F0"/>
    <a:srgbClr val="FF99CC"/>
    <a:srgbClr val="FF9900"/>
    <a:srgbClr val="FF3300"/>
    <a:srgbClr val="FFCC99"/>
    <a:srgbClr val="990099"/>
    <a:srgbClr val="CC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7.png"/><Relationship Id="rId18" Type="http://schemas.openxmlformats.org/officeDocument/2006/relationships/image" Target="../media/image212.png"/><Relationship Id="rId26" Type="http://schemas.openxmlformats.org/officeDocument/2006/relationships/image" Target="../media/image220.png"/><Relationship Id="rId3" Type="http://schemas.openxmlformats.org/officeDocument/2006/relationships/image" Target="../media/image197.png"/><Relationship Id="rId21" Type="http://schemas.openxmlformats.org/officeDocument/2006/relationships/image" Target="../media/image215.png"/><Relationship Id="rId34" Type="http://schemas.openxmlformats.org/officeDocument/2006/relationships/image" Target="../media/image228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5" Type="http://schemas.openxmlformats.org/officeDocument/2006/relationships/image" Target="../media/image219.png"/><Relationship Id="rId33" Type="http://schemas.openxmlformats.org/officeDocument/2006/relationships/image" Target="../media/image227.png"/><Relationship Id="rId2" Type="http://schemas.openxmlformats.org/officeDocument/2006/relationships/image" Target="../media/image196.png"/><Relationship Id="rId16" Type="http://schemas.openxmlformats.org/officeDocument/2006/relationships/image" Target="../media/image210.png"/><Relationship Id="rId20" Type="http://schemas.openxmlformats.org/officeDocument/2006/relationships/image" Target="../media/image214.png"/><Relationship Id="rId29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24" Type="http://schemas.openxmlformats.org/officeDocument/2006/relationships/image" Target="../media/image218.png"/><Relationship Id="rId32" Type="http://schemas.openxmlformats.org/officeDocument/2006/relationships/image" Target="../media/image226.png"/><Relationship Id="rId5" Type="http://schemas.openxmlformats.org/officeDocument/2006/relationships/image" Target="../media/image199.png"/><Relationship Id="rId15" Type="http://schemas.openxmlformats.org/officeDocument/2006/relationships/image" Target="../media/image209.png"/><Relationship Id="rId23" Type="http://schemas.openxmlformats.org/officeDocument/2006/relationships/image" Target="../media/image217.png"/><Relationship Id="rId28" Type="http://schemas.openxmlformats.org/officeDocument/2006/relationships/image" Target="../media/image222.png"/><Relationship Id="rId10" Type="http://schemas.openxmlformats.org/officeDocument/2006/relationships/image" Target="../media/image204.png"/><Relationship Id="rId19" Type="http://schemas.openxmlformats.org/officeDocument/2006/relationships/image" Target="../media/image213.png"/><Relationship Id="rId31" Type="http://schemas.openxmlformats.org/officeDocument/2006/relationships/image" Target="../media/image225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Relationship Id="rId22" Type="http://schemas.openxmlformats.org/officeDocument/2006/relationships/image" Target="../media/image216.png"/><Relationship Id="rId27" Type="http://schemas.openxmlformats.org/officeDocument/2006/relationships/image" Target="../media/image221.png"/><Relationship Id="rId30" Type="http://schemas.openxmlformats.org/officeDocument/2006/relationships/image" Target="../media/image224.png"/><Relationship Id="rId35" Type="http://schemas.openxmlformats.org/officeDocument/2006/relationships/image" Target="../media/image229.png"/><Relationship Id="rId8" Type="http://schemas.openxmlformats.org/officeDocument/2006/relationships/image" Target="../media/image2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1.png"/><Relationship Id="rId3" Type="http://schemas.openxmlformats.org/officeDocument/2006/relationships/image" Target="../media/image1450.png"/><Relationship Id="rId7" Type="http://schemas.openxmlformats.org/officeDocument/2006/relationships/image" Target="../media/image2301.png"/><Relationship Id="rId12" Type="http://schemas.openxmlformats.org/officeDocument/2006/relationships/image" Target="../media/image235.png"/><Relationship Id="rId2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0.png"/><Relationship Id="rId11" Type="http://schemas.openxmlformats.org/officeDocument/2006/relationships/image" Target="../media/image234.png"/><Relationship Id="rId5" Type="http://schemas.openxmlformats.org/officeDocument/2006/relationships/image" Target="../media/image231.png"/><Relationship Id="rId10" Type="http://schemas.openxmlformats.org/officeDocument/2006/relationships/image" Target="../media/image233.png"/><Relationship Id="rId4" Type="http://schemas.openxmlformats.org/officeDocument/2006/relationships/image" Target="../media/image230.png"/><Relationship Id="rId9" Type="http://schemas.openxmlformats.org/officeDocument/2006/relationships/image" Target="../media/image2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233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17" Type="http://schemas.openxmlformats.org/officeDocument/2006/relationships/image" Target="../media/image251.png"/><Relationship Id="rId2" Type="http://schemas.openxmlformats.org/officeDocument/2006/relationships/image" Target="../media/image236.png"/><Relationship Id="rId16" Type="http://schemas.openxmlformats.org/officeDocument/2006/relationships/image" Target="../media/image250.png"/><Relationship Id="rId20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15" Type="http://schemas.openxmlformats.org/officeDocument/2006/relationships/image" Target="../media/image249.png"/><Relationship Id="rId10" Type="http://schemas.openxmlformats.org/officeDocument/2006/relationships/image" Target="../media/image244.png"/><Relationship Id="rId19" Type="http://schemas.openxmlformats.org/officeDocument/2006/relationships/image" Target="../media/image230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13" Type="http://schemas.openxmlformats.org/officeDocument/2006/relationships/image" Target="../media/image261.png"/><Relationship Id="rId18" Type="http://schemas.openxmlformats.org/officeDocument/2006/relationships/image" Target="../media/image266.png"/><Relationship Id="rId3" Type="http://schemas.openxmlformats.org/officeDocument/2006/relationships/image" Target="../media/image239.png"/><Relationship Id="rId7" Type="http://schemas.openxmlformats.org/officeDocument/2006/relationships/image" Target="../media/image255.png"/><Relationship Id="rId12" Type="http://schemas.openxmlformats.org/officeDocument/2006/relationships/image" Target="../media/image260.png"/><Relationship Id="rId17" Type="http://schemas.openxmlformats.org/officeDocument/2006/relationships/image" Target="../media/image265.png"/><Relationship Id="rId2" Type="http://schemas.openxmlformats.org/officeDocument/2006/relationships/image" Target="../media/image238.png"/><Relationship Id="rId16" Type="http://schemas.openxmlformats.org/officeDocument/2006/relationships/image" Target="../media/image264.png"/><Relationship Id="rId20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4.png"/><Relationship Id="rId11" Type="http://schemas.openxmlformats.org/officeDocument/2006/relationships/image" Target="../media/image259.png"/><Relationship Id="rId5" Type="http://schemas.openxmlformats.org/officeDocument/2006/relationships/image" Target="../media/image253.png"/><Relationship Id="rId15" Type="http://schemas.openxmlformats.org/officeDocument/2006/relationships/image" Target="../media/image263.png"/><Relationship Id="rId10" Type="http://schemas.openxmlformats.org/officeDocument/2006/relationships/image" Target="../media/image258.png"/><Relationship Id="rId19" Type="http://schemas.openxmlformats.org/officeDocument/2006/relationships/image" Target="../media/image267.png"/><Relationship Id="rId4" Type="http://schemas.openxmlformats.org/officeDocument/2006/relationships/image" Target="../media/image252.png"/><Relationship Id="rId9" Type="http://schemas.openxmlformats.org/officeDocument/2006/relationships/image" Target="../media/image257.png"/><Relationship Id="rId14" Type="http://schemas.openxmlformats.org/officeDocument/2006/relationships/image" Target="../media/image2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13" Type="http://schemas.openxmlformats.org/officeDocument/2006/relationships/image" Target="../media/image280.png"/><Relationship Id="rId18" Type="http://schemas.openxmlformats.org/officeDocument/2006/relationships/image" Target="../media/image261.png"/><Relationship Id="rId3" Type="http://schemas.openxmlformats.org/officeDocument/2006/relationships/image" Target="../media/image270.png"/><Relationship Id="rId21" Type="http://schemas.openxmlformats.org/officeDocument/2006/relationships/image" Target="../media/image283.png"/><Relationship Id="rId7" Type="http://schemas.openxmlformats.org/officeDocument/2006/relationships/image" Target="../media/image274.png"/><Relationship Id="rId12" Type="http://schemas.openxmlformats.org/officeDocument/2006/relationships/image" Target="../media/image279.png"/><Relationship Id="rId17" Type="http://schemas.openxmlformats.org/officeDocument/2006/relationships/image" Target="../media/image260.png"/><Relationship Id="rId2" Type="http://schemas.openxmlformats.org/officeDocument/2006/relationships/image" Target="../media/image269.png"/><Relationship Id="rId16" Type="http://schemas.openxmlformats.org/officeDocument/2006/relationships/image" Target="../media/image259.png"/><Relationship Id="rId20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3.png"/><Relationship Id="rId11" Type="http://schemas.openxmlformats.org/officeDocument/2006/relationships/image" Target="../media/image278.png"/><Relationship Id="rId5" Type="http://schemas.openxmlformats.org/officeDocument/2006/relationships/image" Target="../media/image272.png"/><Relationship Id="rId15" Type="http://schemas.openxmlformats.org/officeDocument/2006/relationships/image" Target="../media/image282.png"/><Relationship Id="rId10" Type="http://schemas.openxmlformats.org/officeDocument/2006/relationships/image" Target="../media/image277.png"/><Relationship Id="rId19" Type="http://schemas.openxmlformats.org/officeDocument/2006/relationships/image" Target="../media/image262.png"/><Relationship Id="rId4" Type="http://schemas.openxmlformats.org/officeDocument/2006/relationships/image" Target="../media/image271.png"/><Relationship Id="rId9" Type="http://schemas.openxmlformats.org/officeDocument/2006/relationships/image" Target="../media/image276.png"/><Relationship Id="rId14" Type="http://schemas.openxmlformats.org/officeDocument/2006/relationships/image" Target="../media/image281.png"/><Relationship Id="rId22" Type="http://schemas.openxmlformats.org/officeDocument/2006/relationships/image" Target="../media/image2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4.png"/><Relationship Id="rId18" Type="http://schemas.openxmlformats.org/officeDocument/2006/relationships/image" Target="../media/image261.png"/><Relationship Id="rId3" Type="http://schemas.openxmlformats.org/officeDocument/2006/relationships/image" Target="../media/image2841.png"/><Relationship Id="rId7" Type="http://schemas.openxmlformats.org/officeDocument/2006/relationships/image" Target="../media/image288.png"/><Relationship Id="rId12" Type="http://schemas.openxmlformats.org/officeDocument/2006/relationships/image" Target="../media/image293.png"/><Relationship Id="rId17" Type="http://schemas.openxmlformats.org/officeDocument/2006/relationships/image" Target="../media/image260.png"/><Relationship Id="rId2" Type="http://schemas.openxmlformats.org/officeDocument/2006/relationships/image" Target="../media/image2831.png"/><Relationship Id="rId16" Type="http://schemas.openxmlformats.org/officeDocument/2006/relationships/image" Target="../media/image259.png"/><Relationship Id="rId20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Relationship Id="rId11" Type="http://schemas.openxmlformats.org/officeDocument/2006/relationships/image" Target="../media/image292.png"/><Relationship Id="rId5" Type="http://schemas.openxmlformats.org/officeDocument/2006/relationships/image" Target="../media/image286.png"/><Relationship Id="rId15" Type="http://schemas.openxmlformats.org/officeDocument/2006/relationships/image" Target="../media/image296.png"/><Relationship Id="rId10" Type="http://schemas.openxmlformats.org/officeDocument/2006/relationships/image" Target="../media/image291.png"/><Relationship Id="rId19" Type="http://schemas.openxmlformats.org/officeDocument/2006/relationships/image" Target="../media/image262.png"/><Relationship Id="rId4" Type="http://schemas.openxmlformats.org/officeDocument/2006/relationships/image" Target="../media/image285.png"/><Relationship Id="rId9" Type="http://schemas.openxmlformats.org/officeDocument/2006/relationships/image" Target="../media/image290.png"/><Relationship Id="rId14" Type="http://schemas.openxmlformats.org/officeDocument/2006/relationships/image" Target="../media/image29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13" Type="http://schemas.openxmlformats.org/officeDocument/2006/relationships/image" Target="../media/image308.png"/><Relationship Id="rId18" Type="http://schemas.openxmlformats.org/officeDocument/2006/relationships/image" Target="../media/image313.png"/><Relationship Id="rId3" Type="http://schemas.openxmlformats.org/officeDocument/2006/relationships/image" Target="../media/image298.png"/><Relationship Id="rId21" Type="http://schemas.openxmlformats.org/officeDocument/2006/relationships/image" Target="../media/image316.png"/><Relationship Id="rId7" Type="http://schemas.openxmlformats.org/officeDocument/2006/relationships/image" Target="../media/image302.png"/><Relationship Id="rId12" Type="http://schemas.openxmlformats.org/officeDocument/2006/relationships/image" Target="../media/image307.png"/><Relationship Id="rId17" Type="http://schemas.openxmlformats.org/officeDocument/2006/relationships/image" Target="../media/image312.png"/><Relationship Id="rId2" Type="http://schemas.openxmlformats.org/officeDocument/2006/relationships/image" Target="../media/image297.png"/><Relationship Id="rId16" Type="http://schemas.openxmlformats.org/officeDocument/2006/relationships/image" Target="../media/image311.png"/><Relationship Id="rId20" Type="http://schemas.openxmlformats.org/officeDocument/2006/relationships/image" Target="../media/image3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11" Type="http://schemas.openxmlformats.org/officeDocument/2006/relationships/image" Target="../media/image306.png"/><Relationship Id="rId5" Type="http://schemas.openxmlformats.org/officeDocument/2006/relationships/image" Target="../media/image300.png"/><Relationship Id="rId15" Type="http://schemas.openxmlformats.org/officeDocument/2006/relationships/image" Target="../media/image310.png"/><Relationship Id="rId10" Type="http://schemas.openxmlformats.org/officeDocument/2006/relationships/image" Target="../media/image305.png"/><Relationship Id="rId19" Type="http://schemas.openxmlformats.org/officeDocument/2006/relationships/image" Target="../media/image314.png"/><Relationship Id="rId4" Type="http://schemas.openxmlformats.org/officeDocument/2006/relationships/image" Target="../media/image299.png"/><Relationship Id="rId9" Type="http://schemas.openxmlformats.org/officeDocument/2006/relationships/image" Target="../media/image304.png"/><Relationship Id="rId14" Type="http://schemas.openxmlformats.org/officeDocument/2006/relationships/image" Target="../media/image309.png"/><Relationship Id="rId22" Type="http://schemas.openxmlformats.org/officeDocument/2006/relationships/image" Target="../media/image3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0.png"/><Relationship Id="rId13" Type="http://schemas.openxmlformats.org/officeDocument/2006/relationships/image" Target="../media/image2190.png"/><Relationship Id="rId18" Type="http://schemas.openxmlformats.org/officeDocument/2006/relationships/image" Target="../media/image2240.png"/><Relationship Id="rId3" Type="http://schemas.openxmlformats.org/officeDocument/2006/relationships/image" Target="../media/image2090.png"/><Relationship Id="rId21" Type="http://schemas.openxmlformats.org/officeDocument/2006/relationships/image" Target="../media/image2270.png"/><Relationship Id="rId7" Type="http://schemas.openxmlformats.org/officeDocument/2006/relationships/image" Target="../media/image2130.png"/><Relationship Id="rId12" Type="http://schemas.openxmlformats.org/officeDocument/2006/relationships/image" Target="../media/image2180.png"/><Relationship Id="rId17" Type="http://schemas.openxmlformats.org/officeDocument/2006/relationships/image" Target="../media/image2230.png"/><Relationship Id="rId25" Type="http://schemas.openxmlformats.org/officeDocument/2006/relationships/image" Target="../media/image2310.png"/><Relationship Id="rId2" Type="http://schemas.openxmlformats.org/officeDocument/2006/relationships/image" Target="../media/image2080.png"/><Relationship Id="rId16" Type="http://schemas.openxmlformats.org/officeDocument/2006/relationships/image" Target="../media/image2220.png"/><Relationship Id="rId20" Type="http://schemas.openxmlformats.org/officeDocument/2006/relationships/image" Target="../media/image2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0.png"/><Relationship Id="rId11" Type="http://schemas.openxmlformats.org/officeDocument/2006/relationships/image" Target="../media/image2170.png"/><Relationship Id="rId24" Type="http://schemas.openxmlformats.org/officeDocument/2006/relationships/image" Target="../media/image2300.png"/><Relationship Id="rId5" Type="http://schemas.openxmlformats.org/officeDocument/2006/relationships/image" Target="../media/image2110.png"/><Relationship Id="rId15" Type="http://schemas.openxmlformats.org/officeDocument/2006/relationships/image" Target="../media/image2210.png"/><Relationship Id="rId23" Type="http://schemas.openxmlformats.org/officeDocument/2006/relationships/image" Target="../media/image2290.png"/><Relationship Id="rId10" Type="http://schemas.openxmlformats.org/officeDocument/2006/relationships/image" Target="../media/image2160.png"/><Relationship Id="rId19" Type="http://schemas.openxmlformats.org/officeDocument/2006/relationships/image" Target="../media/image2250.png"/><Relationship Id="rId4" Type="http://schemas.openxmlformats.org/officeDocument/2006/relationships/image" Target="../media/image2100.png"/><Relationship Id="rId9" Type="http://schemas.openxmlformats.org/officeDocument/2006/relationships/image" Target="../media/image2150.png"/><Relationship Id="rId14" Type="http://schemas.openxmlformats.org/officeDocument/2006/relationships/image" Target="../media/image2200.png"/><Relationship Id="rId22" Type="http://schemas.openxmlformats.org/officeDocument/2006/relationships/image" Target="../media/image22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0.png"/><Relationship Id="rId13" Type="http://schemas.openxmlformats.org/officeDocument/2006/relationships/image" Target="../media/image2210.png"/><Relationship Id="rId18" Type="http://schemas.openxmlformats.org/officeDocument/2006/relationships/image" Target="../media/image2260.png"/><Relationship Id="rId3" Type="http://schemas.openxmlformats.org/officeDocument/2006/relationships/image" Target="../media/image2330.png"/><Relationship Id="rId21" Type="http://schemas.openxmlformats.org/officeDocument/2006/relationships/image" Target="../media/image2290.png"/><Relationship Id="rId7" Type="http://schemas.openxmlformats.org/officeDocument/2006/relationships/image" Target="../media/image2370.png"/><Relationship Id="rId12" Type="http://schemas.openxmlformats.org/officeDocument/2006/relationships/image" Target="../media/image2200.png"/><Relationship Id="rId17" Type="http://schemas.openxmlformats.org/officeDocument/2006/relationships/image" Target="../media/image2250.png"/><Relationship Id="rId2" Type="http://schemas.openxmlformats.org/officeDocument/2006/relationships/image" Target="../media/image2320.png"/><Relationship Id="rId16" Type="http://schemas.openxmlformats.org/officeDocument/2006/relationships/image" Target="../media/image2240.png"/><Relationship Id="rId20" Type="http://schemas.openxmlformats.org/officeDocument/2006/relationships/image" Target="../media/image2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0.png"/><Relationship Id="rId11" Type="http://schemas.openxmlformats.org/officeDocument/2006/relationships/image" Target="../media/image2190.png"/><Relationship Id="rId5" Type="http://schemas.openxmlformats.org/officeDocument/2006/relationships/image" Target="../media/image2350.png"/><Relationship Id="rId15" Type="http://schemas.openxmlformats.org/officeDocument/2006/relationships/image" Target="../media/image2230.png"/><Relationship Id="rId23" Type="http://schemas.openxmlformats.org/officeDocument/2006/relationships/image" Target="../media/image2310.png"/><Relationship Id="rId10" Type="http://schemas.openxmlformats.org/officeDocument/2006/relationships/image" Target="../media/image2180.png"/><Relationship Id="rId19" Type="http://schemas.openxmlformats.org/officeDocument/2006/relationships/image" Target="../media/image2270.png"/><Relationship Id="rId4" Type="http://schemas.openxmlformats.org/officeDocument/2006/relationships/image" Target="../media/image2340.png"/><Relationship Id="rId9" Type="http://schemas.openxmlformats.org/officeDocument/2006/relationships/image" Target="../media/image2390.png"/><Relationship Id="rId14" Type="http://schemas.openxmlformats.org/officeDocument/2006/relationships/image" Target="../media/image2220.png"/><Relationship Id="rId22" Type="http://schemas.openxmlformats.org/officeDocument/2006/relationships/image" Target="../media/image23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0.png"/><Relationship Id="rId13" Type="http://schemas.openxmlformats.org/officeDocument/2006/relationships/image" Target="../media/image2220.png"/><Relationship Id="rId18" Type="http://schemas.openxmlformats.org/officeDocument/2006/relationships/image" Target="../media/image2270.png"/><Relationship Id="rId3" Type="http://schemas.openxmlformats.org/officeDocument/2006/relationships/image" Target="../media/image2420.png"/><Relationship Id="rId21" Type="http://schemas.openxmlformats.org/officeDocument/2006/relationships/image" Target="../media/image2300.png"/><Relationship Id="rId7" Type="http://schemas.openxmlformats.org/officeDocument/2006/relationships/image" Target="../media/image2460.png"/><Relationship Id="rId12" Type="http://schemas.openxmlformats.org/officeDocument/2006/relationships/image" Target="../media/image2210.png"/><Relationship Id="rId17" Type="http://schemas.openxmlformats.org/officeDocument/2006/relationships/image" Target="../media/image2260.png"/><Relationship Id="rId2" Type="http://schemas.openxmlformats.org/officeDocument/2006/relationships/image" Target="../media/image2410.png"/><Relationship Id="rId16" Type="http://schemas.openxmlformats.org/officeDocument/2006/relationships/image" Target="../media/image2250.png"/><Relationship Id="rId20" Type="http://schemas.openxmlformats.org/officeDocument/2006/relationships/image" Target="../media/image2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0.png"/><Relationship Id="rId11" Type="http://schemas.openxmlformats.org/officeDocument/2006/relationships/image" Target="../media/image2200.png"/><Relationship Id="rId5" Type="http://schemas.openxmlformats.org/officeDocument/2006/relationships/image" Target="../media/image2440.png"/><Relationship Id="rId15" Type="http://schemas.openxmlformats.org/officeDocument/2006/relationships/image" Target="../media/image2240.png"/><Relationship Id="rId23" Type="http://schemas.openxmlformats.org/officeDocument/2006/relationships/image" Target="../media/image2480.png"/><Relationship Id="rId10" Type="http://schemas.openxmlformats.org/officeDocument/2006/relationships/image" Target="../media/image2190.png"/><Relationship Id="rId19" Type="http://schemas.openxmlformats.org/officeDocument/2006/relationships/image" Target="../media/image2280.png"/><Relationship Id="rId4" Type="http://schemas.openxmlformats.org/officeDocument/2006/relationships/image" Target="../media/image2430.png"/><Relationship Id="rId9" Type="http://schemas.openxmlformats.org/officeDocument/2006/relationships/image" Target="../media/image2180.png"/><Relationship Id="rId14" Type="http://schemas.openxmlformats.org/officeDocument/2006/relationships/image" Target="../media/image2230.png"/><Relationship Id="rId22" Type="http://schemas.openxmlformats.org/officeDocument/2006/relationships/image" Target="../media/image23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0.png"/><Relationship Id="rId13" Type="http://schemas.openxmlformats.org/officeDocument/2006/relationships/image" Target="../media/image2230.png"/><Relationship Id="rId18" Type="http://schemas.openxmlformats.org/officeDocument/2006/relationships/image" Target="../media/image2280.png"/><Relationship Id="rId26" Type="http://schemas.openxmlformats.org/officeDocument/2006/relationships/image" Target="../media/image2590.png"/><Relationship Id="rId3" Type="http://schemas.openxmlformats.org/officeDocument/2006/relationships/image" Target="../media/image2500.png"/><Relationship Id="rId21" Type="http://schemas.openxmlformats.org/officeDocument/2006/relationships/image" Target="../media/image2310.png"/><Relationship Id="rId7" Type="http://schemas.openxmlformats.org/officeDocument/2006/relationships/image" Target="../media/image2540.png"/><Relationship Id="rId12" Type="http://schemas.openxmlformats.org/officeDocument/2006/relationships/image" Target="../media/image2220.png"/><Relationship Id="rId17" Type="http://schemas.openxmlformats.org/officeDocument/2006/relationships/image" Target="../media/image2270.png"/><Relationship Id="rId25" Type="http://schemas.openxmlformats.org/officeDocument/2006/relationships/image" Target="../media/image2580.png"/><Relationship Id="rId2" Type="http://schemas.openxmlformats.org/officeDocument/2006/relationships/image" Target="../media/image2490.png"/><Relationship Id="rId16" Type="http://schemas.openxmlformats.org/officeDocument/2006/relationships/image" Target="../media/image2260.png"/><Relationship Id="rId20" Type="http://schemas.openxmlformats.org/officeDocument/2006/relationships/image" Target="../media/image2300.png"/><Relationship Id="rId29" Type="http://schemas.openxmlformats.org/officeDocument/2006/relationships/image" Target="../media/image2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0.png"/><Relationship Id="rId11" Type="http://schemas.openxmlformats.org/officeDocument/2006/relationships/image" Target="../media/image2210.png"/><Relationship Id="rId24" Type="http://schemas.openxmlformats.org/officeDocument/2006/relationships/image" Target="../media/image2570.png"/><Relationship Id="rId5" Type="http://schemas.openxmlformats.org/officeDocument/2006/relationships/image" Target="../media/image2520.png"/><Relationship Id="rId15" Type="http://schemas.openxmlformats.org/officeDocument/2006/relationships/image" Target="../media/image2250.png"/><Relationship Id="rId23" Type="http://schemas.openxmlformats.org/officeDocument/2006/relationships/image" Target="../media/image2560.png"/><Relationship Id="rId28" Type="http://schemas.openxmlformats.org/officeDocument/2006/relationships/image" Target="../media/image2611.png"/><Relationship Id="rId10" Type="http://schemas.openxmlformats.org/officeDocument/2006/relationships/image" Target="../media/image2200.png"/><Relationship Id="rId19" Type="http://schemas.openxmlformats.org/officeDocument/2006/relationships/image" Target="../media/image2290.png"/><Relationship Id="rId4" Type="http://schemas.openxmlformats.org/officeDocument/2006/relationships/image" Target="../media/image2510.png"/><Relationship Id="rId9" Type="http://schemas.openxmlformats.org/officeDocument/2006/relationships/image" Target="../media/image2190.png"/><Relationship Id="rId14" Type="http://schemas.openxmlformats.org/officeDocument/2006/relationships/image" Target="../media/image2240.png"/><Relationship Id="rId22" Type="http://schemas.openxmlformats.org/officeDocument/2006/relationships/image" Target="../media/image2550.png"/><Relationship Id="rId27" Type="http://schemas.openxmlformats.org/officeDocument/2006/relationships/image" Target="../media/image26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0.png"/><Relationship Id="rId13" Type="http://schemas.openxmlformats.org/officeDocument/2006/relationships/image" Target="../media/image2740.png"/><Relationship Id="rId18" Type="http://schemas.openxmlformats.org/officeDocument/2006/relationships/image" Target="../media/image2790.png"/><Relationship Id="rId3" Type="http://schemas.openxmlformats.org/officeDocument/2006/relationships/image" Target="../media/image2640.png"/><Relationship Id="rId21" Type="http://schemas.openxmlformats.org/officeDocument/2006/relationships/image" Target="../media/image2820.png"/><Relationship Id="rId7" Type="http://schemas.openxmlformats.org/officeDocument/2006/relationships/image" Target="../media/image318.png"/><Relationship Id="rId12" Type="http://schemas.openxmlformats.org/officeDocument/2006/relationships/image" Target="../media/image2730.png"/><Relationship Id="rId17" Type="http://schemas.openxmlformats.org/officeDocument/2006/relationships/image" Target="../media/image2780.png"/><Relationship Id="rId25" Type="http://schemas.openxmlformats.org/officeDocument/2006/relationships/image" Target="../media/image2860.png"/><Relationship Id="rId2" Type="http://schemas.openxmlformats.org/officeDocument/2006/relationships/image" Target="../media/image2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70.png"/><Relationship Id="rId11" Type="http://schemas.openxmlformats.org/officeDocument/2006/relationships/image" Target="../media/image2720.png"/><Relationship Id="rId24" Type="http://schemas.openxmlformats.org/officeDocument/2006/relationships/image" Target="../media/image2850.png"/><Relationship Id="rId5" Type="http://schemas.openxmlformats.org/officeDocument/2006/relationships/image" Target="../media/image2660.png"/><Relationship Id="rId15" Type="http://schemas.openxmlformats.org/officeDocument/2006/relationships/image" Target="../media/image2760.png"/><Relationship Id="rId23" Type="http://schemas.openxmlformats.org/officeDocument/2006/relationships/image" Target="../media/image2840.png"/><Relationship Id="rId10" Type="http://schemas.openxmlformats.org/officeDocument/2006/relationships/image" Target="../media/image2710.png"/><Relationship Id="rId19" Type="http://schemas.openxmlformats.org/officeDocument/2006/relationships/image" Target="../media/image319.png"/><Relationship Id="rId4" Type="http://schemas.openxmlformats.org/officeDocument/2006/relationships/image" Target="../media/image2650.png"/><Relationship Id="rId9" Type="http://schemas.openxmlformats.org/officeDocument/2006/relationships/image" Target="../media/image2700.png"/><Relationship Id="rId14" Type="http://schemas.openxmlformats.org/officeDocument/2006/relationships/image" Target="../media/image2750.png"/><Relationship Id="rId22" Type="http://schemas.openxmlformats.org/officeDocument/2006/relationships/image" Target="../media/image283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40.png"/><Relationship Id="rId18" Type="http://schemas.openxmlformats.org/officeDocument/2006/relationships/image" Target="../media/image2910.png"/><Relationship Id="rId26" Type="http://schemas.openxmlformats.org/officeDocument/2006/relationships/image" Target="../media/image2920.png"/><Relationship Id="rId39" Type="http://schemas.openxmlformats.org/officeDocument/2006/relationships/image" Target="../media/image318.png"/><Relationship Id="rId3" Type="http://schemas.openxmlformats.org/officeDocument/2006/relationships/image" Target="../media/image2640.png"/><Relationship Id="rId21" Type="http://schemas.openxmlformats.org/officeDocument/2006/relationships/image" Target="../media/image2820.png"/><Relationship Id="rId34" Type="http://schemas.openxmlformats.org/officeDocument/2006/relationships/image" Target="../media/image3000.png"/><Relationship Id="rId12" Type="http://schemas.openxmlformats.org/officeDocument/2006/relationships/image" Target="../media/image2730.png"/><Relationship Id="rId17" Type="http://schemas.openxmlformats.org/officeDocument/2006/relationships/image" Target="../media/image2780.png"/><Relationship Id="rId25" Type="http://schemas.openxmlformats.org/officeDocument/2006/relationships/image" Target="../media/image2860.png"/><Relationship Id="rId33" Type="http://schemas.openxmlformats.org/officeDocument/2006/relationships/image" Target="../media/image2990.png"/><Relationship Id="rId38" Type="http://schemas.openxmlformats.org/officeDocument/2006/relationships/image" Target="../media/image3040.png"/><Relationship Id="rId2" Type="http://schemas.openxmlformats.org/officeDocument/2006/relationships/image" Target="../media/image2630.png"/><Relationship Id="rId29" Type="http://schemas.openxmlformats.org/officeDocument/2006/relationships/image" Target="../media/image2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70.png"/><Relationship Id="rId11" Type="http://schemas.openxmlformats.org/officeDocument/2006/relationships/image" Target="../media/image2900.png"/><Relationship Id="rId24" Type="http://schemas.openxmlformats.org/officeDocument/2006/relationships/image" Target="../media/image2850.png"/><Relationship Id="rId32" Type="http://schemas.openxmlformats.org/officeDocument/2006/relationships/image" Target="../media/image2980.png"/><Relationship Id="rId37" Type="http://schemas.openxmlformats.org/officeDocument/2006/relationships/image" Target="../media/image3030.png"/><Relationship Id="rId40" Type="http://schemas.openxmlformats.org/officeDocument/2006/relationships/image" Target="../media/image319.png"/><Relationship Id="rId5" Type="http://schemas.openxmlformats.org/officeDocument/2006/relationships/image" Target="../media/image2660.png"/><Relationship Id="rId15" Type="http://schemas.openxmlformats.org/officeDocument/2006/relationships/image" Target="../media/image2760.png"/><Relationship Id="rId23" Type="http://schemas.openxmlformats.org/officeDocument/2006/relationships/image" Target="../media/image2840.png"/><Relationship Id="rId28" Type="http://schemas.openxmlformats.org/officeDocument/2006/relationships/image" Target="../media/image2940.png"/><Relationship Id="rId36" Type="http://schemas.openxmlformats.org/officeDocument/2006/relationships/image" Target="../media/image3020.png"/><Relationship Id="rId10" Type="http://schemas.openxmlformats.org/officeDocument/2006/relationships/image" Target="../media/image2890.png"/><Relationship Id="rId31" Type="http://schemas.openxmlformats.org/officeDocument/2006/relationships/image" Target="../media/image2970.png"/><Relationship Id="rId4" Type="http://schemas.openxmlformats.org/officeDocument/2006/relationships/image" Target="../media/image2650.png"/><Relationship Id="rId9" Type="http://schemas.openxmlformats.org/officeDocument/2006/relationships/image" Target="../media/image2880.png"/><Relationship Id="rId14" Type="http://schemas.openxmlformats.org/officeDocument/2006/relationships/image" Target="../media/image2750.png"/><Relationship Id="rId22" Type="http://schemas.openxmlformats.org/officeDocument/2006/relationships/image" Target="../media/image2830.png"/><Relationship Id="rId27" Type="http://schemas.openxmlformats.org/officeDocument/2006/relationships/image" Target="../media/image2930.png"/><Relationship Id="rId30" Type="http://schemas.openxmlformats.org/officeDocument/2006/relationships/image" Target="../media/image2960.png"/><Relationship Id="rId35" Type="http://schemas.openxmlformats.org/officeDocument/2006/relationships/image" Target="../media/image3010.png"/><Relationship Id="rId8" Type="http://schemas.openxmlformats.org/officeDocument/2006/relationships/image" Target="../media/image287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40.png"/><Relationship Id="rId18" Type="http://schemas.openxmlformats.org/officeDocument/2006/relationships/image" Target="../media/image319.png"/><Relationship Id="rId3" Type="http://schemas.openxmlformats.org/officeDocument/2006/relationships/image" Target="../media/image2640.png"/><Relationship Id="rId12" Type="http://schemas.openxmlformats.org/officeDocument/2006/relationships/image" Target="../media/image2830.png"/><Relationship Id="rId17" Type="http://schemas.openxmlformats.org/officeDocument/2006/relationships/image" Target="../media/image318.png"/><Relationship Id="rId2" Type="http://schemas.openxmlformats.org/officeDocument/2006/relationships/image" Target="../media/image2630.png"/><Relationship Id="rId16" Type="http://schemas.openxmlformats.org/officeDocument/2006/relationships/image" Target="../media/image3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70.png"/><Relationship Id="rId11" Type="http://schemas.openxmlformats.org/officeDocument/2006/relationships/image" Target="../media/image2820.png"/><Relationship Id="rId5" Type="http://schemas.openxmlformats.org/officeDocument/2006/relationships/image" Target="../media/image2660.png"/><Relationship Id="rId15" Type="http://schemas.openxmlformats.org/officeDocument/2006/relationships/image" Target="../media/image2860.png"/><Relationship Id="rId4" Type="http://schemas.openxmlformats.org/officeDocument/2006/relationships/image" Target="../media/image2650.png"/><Relationship Id="rId14" Type="http://schemas.openxmlformats.org/officeDocument/2006/relationships/image" Target="../media/image28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7" Type="http://schemas.openxmlformats.org/officeDocument/2006/relationships/image" Target="../media/image3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50.png"/><Relationship Id="rId9" Type="http://schemas.openxmlformats.org/officeDocument/2006/relationships/image" Target="../media/image3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0.png"/><Relationship Id="rId13" Type="http://schemas.openxmlformats.org/officeDocument/2006/relationships/image" Target="../media/image321.png"/><Relationship Id="rId7" Type="http://schemas.openxmlformats.org/officeDocument/2006/relationships/image" Target="../media/image3120.png"/><Relationship Id="rId1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0.png"/><Relationship Id="rId11" Type="http://schemas.openxmlformats.org/officeDocument/2006/relationships/image" Target="../media/image3160.png"/><Relationship Id="rId5" Type="http://schemas.openxmlformats.org/officeDocument/2006/relationships/image" Target="../media/image3100.png"/><Relationship Id="rId4" Type="http://schemas.openxmlformats.org/officeDocument/2006/relationships/image" Target="../media/image30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328.png"/><Relationship Id="rId18" Type="http://schemas.openxmlformats.org/officeDocument/2006/relationships/image" Target="../media/image324.png"/><Relationship Id="rId7" Type="http://schemas.openxmlformats.org/officeDocument/2006/relationships/image" Target="../media/image322.png"/><Relationship Id="rId12" Type="http://schemas.openxmlformats.org/officeDocument/2006/relationships/image" Target="../media/image327.png"/><Relationship Id="rId17" Type="http://schemas.openxmlformats.org/officeDocument/2006/relationships/image" Target="../media/image332.png"/><Relationship Id="rId16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0.png"/><Relationship Id="rId11" Type="http://schemas.openxmlformats.org/officeDocument/2006/relationships/image" Target="../media/image326.png"/><Relationship Id="rId5" Type="http://schemas.openxmlformats.org/officeDocument/2006/relationships/image" Target="../media/image3200.png"/><Relationship Id="rId15" Type="http://schemas.openxmlformats.org/officeDocument/2006/relationships/image" Target="../media/image330.png"/><Relationship Id="rId19" Type="http://schemas.openxmlformats.org/officeDocument/2006/relationships/image" Target="../media/image325.png"/><Relationship Id="rId4" Type="http://schemas.openxmlformats.org/officeDocument/2006/relationships/image" Target="../media/image3190.png"/><Relationship Id="rId14" Type="http://schemas.openxmlformats.org/officeDocument/2006/relationships/image" Target="../media/image3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3" Type="http://schemas.openxmlformats.org/officeDocument/2006/relationships/image" Target="../media/image334.png"/><Relationship Id="rId7" Type="http://schemas.openxmlformats.org/officeDocument/2006/relationships/image" Target="../media/image338.png"/><Relationship Id="rId12" Type="http://schemas.openxmlformats.org/officeDocument/2006/relationships/image" Target="../media/image343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7.png"/><Relationship Id="rId11" Type="http://schemas.openxmlformats.org/officeDocument/2006/relationships/image" Target="../media/image342.png"/><Relationship Id="rId5" Type="http://schemas.openxmlformats.org/officeDocument/2006/relationships/image" Target="../media/image336.png"/><Relationship Id="rId10" Type="http://schemas.openxmlformats.org/officeDocument/2006/relationships/image" Target="../media/image341.png"/><Relationship Id="rId4" Type="http://schemas.openxmlformats.org/officeDocument/2006/relationships/image" Target="../media/image335.png"/><Relationship Id="rId9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0.png"/><Relationship Id="rId3" Type="http://schemas.openxmlformats.org/officeDocument/2006/relationships/image" Target="../media/image333.png"/><Relationship Id="rId7" Type="http://schemas.openxmlformats.org/officeDocument/2006/relationships/image" Target="../media/image345.png"/><Relationship Id="rId12" Type="http://schemas.openxmlformats.org/officeDocument/2006/relationships/image" Target="../media/image349.png"/><Relationship Id="rId2" Type="http://schemas.openxmlformats.org/officeDocument/2006/relationships/image" Target="../media/image3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6.png"/><Relationship Id="rId11" Type="http://schemas.openxmlformats.org/officeDocument/2006/relationships/image" Target="../media/image348.png"/><Relationship Id="rId10" Type="http://schemas.openxmlformats.org/officeDocument/2006/relationships/image" Target="../media/image347.png"/><Relationship Id="rId4" Type="http://schemas.openxmlformats.org/officeDocument/2006/relationships/image" Target="../media/image334.png"/><Relationship Id="rId9" Type="http://schemas.openxmlformats.org/officeDocument/2006/relationships/image" Target="../media/image341.png"/><Relationship Id="rId14" Type="http://schemas.openxmlformats.org/officeDocument/2006/relationships/image" Target="../media/image3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7" Type="http://schemas.openxmlformats.org/officeDocument/2006/relationships/image" Target="../media/image356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5.png"/><Relationship Id="rId5" Type="http://schemas.openxmlformats.org/officeDocument/2006/relationships/image" Target="../media/image354.png"/><Relationship Id="rId4" Type="http://schemas.openxmlformats.org/officeDocument/2006/relationships/image" Target="../media/image3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358.png"/><Relationship Id="rId7" Type="http://schemas.openxmlformats.org/officeDocument/2006/relationships/image" Target="../media/image361.png"/><Relationship Id="rId2" Type="http://schemas.openxmlformats.org/officeDocument/2006/relationships/image" Target="../media/image3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6.png"/><Relationship Id="rId5" Type="http://schemas.openxmlformats.org/officeDocument/2006/relationships/image" Target="../media/image360.png"/><Relationship Id="rId4" Type="http://schemas.openxmlformats.org/officeDocument/2006/relationships/image" Target="../media/image359.png"/><Relationship Id="rId9" Type="http://schemas.openxmlformats.org/officeDocument/2006/relationships/image" Target="../media/image3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png"/><Relationship Id="rId3" Type="http://schemas.openxmlformats.org/officeDocument/2006/relationships/image" Target="../media/image364.png"/><Relationship Id="rId7" Type="http://schemas.openxmlformats.org/officeDocument/2006/relationships/image" Target="../media/image368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5" Type="http://schemas.openxmlformats.org/officeDocument/2006/relationships/image" Target="../media/image366.png"/><Relationship Id="rId10" Type="http://schemas.openxmlformats.org/officeDocument/2006/relationships/image" Target="../media/image371.png"/><Relationship Id="rId4" Type="http://schemas.openxmlformats.org/officeDocument/2006/relationships/image" Target="../media/image365.png"/><Relationship Id="rId9" Type="http://schemas.openxmlformats.org/officeDocument/2006/relationships/image" Target="../media/image3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png"/><Relationship Id="rId13" Type="http://schemas.openxmlformats.org/officeDocument/2006/relationships/image" Target="../media/image371.png"/><Relationship Id="rId3" Type="http://schemas.openxmlformats.org/officeDocument/2006/relationships/image" Target="../media/image373.png"/><Relationship Id="rId7" Type="http://schemas.openxmlformats.org/officeDocument/2006/relationships/image" Target="../media/image377.png"/><Relationship Id="rId12" Type="http://schemas.openxmlformats.org/officeDocument/2006/relationships/image" Target="../media/image378.png"/><Relationship Id="rId2" Type="http://schemas.openxmlformats.org/officeDocument/2006/relationships/image" Target="../media/image372.png"/><Relationship Id="rId16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11" Type="http://schemas.openxmlformats.org/officeDocument/2006/relationships/image" Target="../media/image369.png"/><Relationship Id="rId5" Type="http://schemas.openxmlformats.org/officeDocument/2006/relationships/image" Target="../media/image375.png"/><Relationship Id="rId15" Type="http://schemas.openxmlformats.org/officeDocument/2006/relationships/image" Target="../media/image380.png"/><Relationship Id="rId10" Type="http://schemas.openxmlformats.org/officeDocument/2006/relationships/image" Target="../media/image366.png"/><Relationship Id="rId4" Type="http://schemas.openxmlformats.org/officeDocument/2006/relationships/image" Target="../media/image374.png"/><Relationship Id="rId9" Type="http://schemas.openxmlformats.org/officeDocument/2006/relationships/image" Target="../media/image365.png"/><Relationship Id="rId14" Type="http://schemas.openxmlformats.org/officeDocument/2006/relationships/image" Target="../media/image37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png"/><Relationship Id="rId13" Type="http://schemas.openxmlformats.org/officeDocument/2006/relationships/image" Target="../media/image386.png"/><Relationship Id="rId3" Type="http://schemas.openxmlformats.org/officeDocument/2006/relationships/image" Target="../media/image383.png"/><Relationship Id="rId7" Type="http://schemas.openxmlformats.org/officeDocument/2006/relationships/image" Target="../media/image366.png"/><Relationship Id="rId12" Type="http://schemas.openxmlformats.org/officeDocument/2006/relationships/image" Target="../media/image385.png"/><Relationship Id="rId17" Type="http://schemas.openxmlformats.org/officeDocument/2006/relationships/image" Target="../media/image390.png"/><Relationship Id="rId2" Type="http://schemas.openxmlformats.org/officeDocument/2006/relationships/image" Target="../media/image382.png"/><Relationship Id="rId16" Type="http://schemas.openxmlformats.org/officeDocument/2006/relationships/image" Target="../media/image3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5.png"/><Relationship Id="rId11" Type="http://schemas.openxmlformats.org/officeDocument/2006/relationships/image" Target="../media/image379.png"/><Relationship Id="rId5" Type="http://schemas.openxmlformats.org/officeDocument/2006/relationships/image" Target="../media/image384.png"/><Relationship Id="rId15" Type="http://schemas.openxmlformats.org/officeDocument/2006/relationships/image" Target="../media/image388.png"/><Relationship Id="rId10" Type="http://schemas.openxmlformats.org/officeDocument/2006/relationships/image" Target="../media/image371.png"/><Relationship Id="rId4" Type="http://schemas.openxmlformats.org/officeDocument/2006/relationships/image" Target="../media/image377.png"/><Relationship Id="rId9" Type="http://schemas.openxmlformats.org/officeDocument/2006/relationships/image" Target="../media/image378.png"/><Relationship Id="rId14" Type="http://schemas.openxmlformats.org/officeDocument/2006/relationships/image" Target="../media/image38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png"/><Relationship Id="rId13" Type="http://schemas.openxmlformats.org/officeDocument/2006/relationships/image" Target="../media/image392.png"/><Relationship Id="rId3" Type="http://schemas.openxmlformats.org/officeDocument/2006/relationships/image" Target="../media/image383.png"/><Relationship Id="rId7" Type="http://schemas.openxmlformats.org/officeDocument/2006/relationships/image" Target="../media/image391.png"/><Relationship Id="rId12" Type="http://schemas.openxmlformats.org/officeDocument/2006/relationships/image" Target="../media/image386.png"/><Relationship Id="rId17" Type="http://schemas.openxmlformats.org/officeDocument/2006/relationships/image" Target="../media/image396.png"/><Relationship Id="rId2" Type="http://schemas.openxmlformats.org/officeDocument/2006/relationships/image" Target="../media/image382.png"/><Relationship Id="rId16" Type="http://schemas.openxmlformats.org/officeDocument/2006/relationships/image" Target="../media/image3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1.png"/><Relationship Id="rId11" Type="http://schemas.openxmlformats.org/officeDocument/2006/relationships/image" Target="../media/image385.png"/><Relationship Id="rId5" Type="http://schemas.openxmlformats.org/officeDocument/2006/relationships/image" Target="../media/image384.png"/><Relationship Id="rId15" Type="http://schemas.openxmlformats.org/officeDocument/2006/relationships/image" Target="../media/image394.png"/><Relationship Id="rId10" Type="http://schemas.openxmlformats.org/officeDocument/2006/relationships/image" Target="../media/image379.png"/><Relationship Id="rId4" Type="http://schemas.openxmlformats.org/officeDocument/2006/relationships/image" Target="../media/image377.png"/><Relationship Id="rId9" Type="http://schemas.openxmlformats.org/officeDocument/2006/relationships/image" Target="../media/image371.png"/><Relationship Id="rId14" Type="http://schemas.openxmlformats.org/officeDocument/2006/relationships/image" Target="../media/image393.png"/></Relationships>
</file>

<file path=ppt/slides/_rels/slide3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2.png"/><Relationship Id="rId26" Type="http://schemas.openxmlformats.org/officeDocument/2006/relationships/image" Target="../media/image420.png"/><Relationship Id="rId3" Type="http://schemas.openxmlformats.org/officeDocument/2006/relationships/image" Target="../media/image397.png"/><Relationship Id="rId21" Type="http://schemas.openxmlformats.org/officeDocument/2006/relationships/image" Target="../media/image415.png"/><Relationship Id="rId34" Type="http://schemas.openxmlformats.org/officeDocument/2006/relationships/image" Target="../media/image419.png"/><Relationship Id="rId7" Type="http://schemas.openxmlformats.org/officeDocument/2006/relationships/image" Target="../media/image401.png"/><Relationship Id="rId12" Type="http://schemas.openxmlformats.org/officeDocument/2006/relationships/image" Target="../media/image406.png"/><Relationship Id="rId17" Type="http://schemas.openxmlformats.org/officeDocument/2006/relationships/image" Target="../media/image411.png"/><Relationship Id="rId25" Type="http://schemas.openxmlformats.org/officeDocument/2006/relationships/image" Target="../media/image407.png"/><Relationship Id="rId33" Type="http://schemas.openxmlformats.org/officeDocument/2006/relationships/image" Target="../media/image427.png"/><Relationship Id="rId2" Type="http://schemas.openxmlformats.org/officeDocument/2006/relationships/image" Target="../media/image3961.png"/><Relationship Id="rId16" Type="http://schemas.openxmlformats.org/officeDocument/2006/relationships/image" Target="../media/image410.png"/><Relationship Id="rId20" Type="http://schemas.openxmlformats.org/officeDocument/2006/relationships/image" Target="../media/image414.png"/><Relationship Id="rId29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05.png"/><Relationship Id="rId24" Type="http://schemas.openxmlformats.org/officeDocument/2006/relationships/image" Target="../media/image418.png"/><Relationship Id="rId32" Type="http://schemas.openxmlformats.org/officeDocument/2006/relationships/image" Target="../media/image426.png"/><Relationship Id="rId37" Type="http://schemas.openxmlformats.org/officeDocument/2006/relationships/image" Target="../media/image430.png"/><Relationship Id="rId5" Type="http://schemas.openxmlformats.org/officeDocument/2006/relationships/image" Target="../media/image399.png"/><Relationship Id="rId15" Type="http://schemas.openxmlformats.org/officeDocument/2006/relationships/image" Target="../media/image409.png"/><Relationship Id="rId23" Type="http://schemas.openxmlformats.org/officeDocument/2006/relationships/image" Target="../media/image417.png"/><Relationship Id="rId28" Type="http://schemas.openxmlformats.org/officeDocument/2006/relationships/image" Target="../media/image422.png"/><Relationship Id="rId36" Type="http://schemas.openxmlformats.org/officeDocument/2006/relationships/image" Target="../media/image429.png"/><Relationship Id="rId10" Type="http://schemas.openxmlformats.org/officeDocument/2006/relationships/image" Target="../media/image404.png"/><Relationship Id="rId19" Type="http://schemas.openxmlformats.org/officeDocument/2006/relationships/image" Target="../media/image413.png"/><Relationship Id="rId31" Type="http://schemas.openxmlformats.org/officeDocument/2006/relationships/image" Target="../media/image425.png"/><Relationship Id="rId4" Type="http://schemas.openxmlformats.org/officeDocument/2006/relationships/image" Target="../media/image398.png"/><Relationship Id="rId9" Type="http://schemas.openxmlformats.org/officeDocument/2006/relationships/image" Target="../media/image403.png"/><Relationship Id="rId14" Type="http://schemas.openxmlformats.org/officeDocument/2006/relationships/image" Target="../media/image408.png"/><Relationship Id="rId22" Type="http://schemas.openxmlformats.org/officeDocument/2006/relationships/image" Target="../media/image416.png"/><Relationship Id="rId27" Type="http://schemas.openxmlformats.org/officeDocument/2006/relationships/image" Target="../media/image421.png"/><Relationship Id="rId30" Type="http://schemas.openxmlformats.org/officeDocument/2006/relationships/image" Target="../media/image424.png"/><Relationship Id="rId35" Type="http://schemas.openxmlformats.org/officeDocument/2006/relationships/image" Target="../media/image428.png"/><Relationship Id="rId8" Type="http://schemas.openxmlformats.org/officeDocument/2006/relationships/image" Target="../media/image40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18" Type="http://schemas.openxmlformats.org/officeDocument/2006/relationships/image" Target="../media/image414.png"/><Relationship Id="rId3" Type="http://schemas.openxmlformats.org/officeDocument/2006/relationships/image" Target="../media/image397.png"/><Relationship Id="rId21" Type="http://schemas.openxmlformats.org/officeDocument/2006/relationships/image" Target="../media/image417.png"/><Relationship Id="rId34" Type="http://schemas.openxmlformats.org/officeDocument/2006/relationships/image" Target="../media/image431.png"/><Relationship Id="rId7" Type="http://schemas.openxmlformats.org/officeDocument/2006/relationships/image" Target="../media/image401.png"/><Relationship Id="rId12" Type="http://schemas.openxmlformats.org/officeDocument/2006/relationships/image" Target="../media/image406.png"/><Relationship Id="rId17" Type="http://schemas.openxmlformats.org/officeDocument/2006/relationships/image" Target="../media/image413.png"/><Relationship Id="rId33" Type="http://schemas.openxmlformats.org/officeDocument/2006/relationships/image" Target="../media/image428.png"/><Relationship Id="rId2" Type="http://schemas.openxmlformats.org/officeDocument/2006/relationships/image" Target="../media/image3961.png"/><Relationship Id="rId16" Type="http://schemas.openxmlformats.org/officeDocument/2006/relationships/image" Target="../media/image410.png"/><Relationship Id="rId20" Type="http://schemas.openxmlformats.org/officeDocument/2006/relationships/image" Target="../media/image4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05.png"/><Relationship Id="rId32" Type="http://schemas.openxmlformats.org/officeDocument/2006/relationships/image" Target="../media/image4300.png"/><Relationship Id="rId5" Type="http://schemas.openxmlformats.org/officeDocument/2006/relationships/image" Target="../media/image399.png"/><Relationship Id="rId15" Type="http://schemas.openxmlformats.org/officeDocument/2006/relationships/image" Target="../media/image409.png"/><Relationship Id="rId23" Type="http://schemas.openxmlformats.org/officeDocument/2006/relationships/image" Target="../media/image4191.png"/><Relationship Id="rId10" Type="http://schemas.openxmlformats.org/officeDocument/2006/relationships/image" Target="../media/image404.png"/><Relationship Id="rId19" Type="http://schemas.openxmlformats.org/officeDocument/2006/relationships/image" Target="../media/image415.png"/><Relationship Id="rId31" Type="http://schemas.openxmlformats.org/officeDocument/2006/relationships/image" Target="../media/image4290.png"/><Relationship Id="rId4" Type="http://schemas.openxmlformats.org/officeDocument/2006/relationships/image" Target="../media/image398.png"/><Relationship Id="rId9" Type="http://schemas.openxmlformats.org/officeDocument/2006/relationships/image" Target="../media/image403.png"/><Relationship Id="rId14" Type="http://schemas.openxmlformats.org/officeDocument/2006/relationships/image" Target="../media/image408.png"/><Relationship Id="rId22" Type="http://schemas.openxmlformats.org/officeDocument/2006/relationships/image" Target="../media/image418.png"/><Relationship Id="rId30" Type="http://schemas.openxmlformats.org/officeDocument/2006/relationships/image" Target="../media/image4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18" Type="http://schemas.openxmlformats.org/officeDocument/2006/relationships/image" Target="../media/image414.png"/><Relationship Id="rId3" Type="http://schemas.openxmlformats.org/officeDocument/2006/relationships/image" Target="../media/image397.png"/><Relationship Id="rId21" Type="http://schemas.openxmlformats.org/officeDocument/2006/relationships/image" Target="../media/image417.png"/><Relationship Id="rId34" Type="http://schemas.openxmlformats.org/officeDocument/2006/relationships/image" Target="../media/image436.png"/><Relationship Id="rId7" Type="http://schemas.openxmlformats.org/officeDocument/2006/relationships/image" Target="../media/image401.png"/><Relationship Id="rId12" Type="http://schemas.openxmlformats.org/officeDocument/2006/relationships/image" Target="../media/image406.png"/><Relationship Id="rId17" Type="http://schemas.openxmlformats.org/officeDocument/2006/relationships/image" Target="../media/image413.png"/><Relationship Id="rId33" Type="http://schemas.openxmlformats.org/officeDocument/2006/relationships/image" Target="../media/image435.png"/><Relationship Id="rId2" Type="http://schemas.openxmlformats.org/officeDocument/2006/relationships/image" Target="../media/image3961.png"/><Relationship Id="rId16" Type="http://schemas.openxmlformats.org/officeDocument/2006/relationships/image" Target="../media/image410.png"/><Relationship Id="rId20" Type="http://schemas.openxmlformats.org/officeDocument/2006/relationships/image" Target="../media/image4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05.png"/><Relationship Id="rId32" Type="http://schemas.openxmlformats.org/officeDocument/2006/relationships/image" Target="../media/image434.png"/><Relationship Id="rId5" Type="http://schemas.openxmlformats.org/officeDocument/2006/relationships/image" Target="../media/image399.png"/><Relationship Id="rId15" Type="http://schemas.openxmlformats.org/officeDocument/2006/relationships/image" Target="../media/image409.png"/><Relationship Id="rId23" Type="http://schemas.openxmlformats.org/officeDocument/2006/relationships/image" Target="../media/image4191.png"/><Relationship Id="rId36" Type="http://schemas.openxmlformats.org/officeDocument/2006/relationships/image" Target="../media/image438.png"/><Relationship Id="rId10" Type="http://schemas.openxmlformats.org/officeDocument/2006/relationships/image" Target="../media/image404.png"/><Relationship Id="rId19" Type="http://schemas.openxmlformats.org/officeDocument/2006/relationships/image" Target="../media/image415.png"/><Relationship Id="rId31" Type="http://schemas.openxmlformats.org/officeDocument/2006/relationships/image" Target="../media/image433.png"/><Relationship Id="rId44" Type="http://schemas.openxmlformats.org/officeDocument/2006/relationships/image" Target="../media/image432.png"/><Relationship Id="rId4" Type="http://schemas.openxmlformats.org/officeDocument/2006/relationships/image" Target="../media/image398.png"/><Relationship Id="rId9" Type="http://schemas.openxmlformats.org/officeDocument/2006/relationships/image" Target="../media/image403.png"/><Relationship Id="rId14" Type="http://schemas.openxmlformats.org/officeDocument/2006/relationships/image" Target="../media/image408.png"/><Relationship Id="rId22" Type="http://schemas.openxmlformats.org/officeDocument/2006/relationships/image" Target="../media/image418.png"/><Relationship Id="rId30" Type="http://schemas.openxmlformats.org/officeDocument/2006/relationships/image" Target="../media/image426.png"/><Relationship Id="rId35" Type="http://schemas.openxmlformats.org/officeDocument/2006/relationships/image" Target="../media/image437.png"/><Relationship Id="rId43" Type="http://schemas.openxmlformats.org/officeDocument/2006/relationships/image" Target="../media/image4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png"/><Relationship Id="rId13" Type="http://schemas.openxmlformats.org/officeDocument/2006/relationships/image" Target="../media/image450.png"/><Relationship Id="rId18" Type="http://schemas.openxmlformats.org/officeDocument/2006/relationships/image" Target="../media/image455.png"/><Relationship Id="rId26" Type="http://schemas.openxmlformats.org/officeDocument/2006/relationships/image" Target="../media/image463.png"/><Relationship Id="rId3" Type="http://schemas.openxmlformats.org/officeDocument/2006/relationships/image" Target="../media/image440.png"/><Relationship Id="rId21" Type="http://schemas.openxmlformats.org/officeDocument/2006/relationships/image" Target="../media/image458.png"/><Relationship Id="rId7" Type="http://schemas.openxmlformats.org/officeDocument/2006/relationships/image" Target="../media/image444.png"/><Relationship Id="rId12" Type="http://schemas.openxmlformats.org/officeDocument/2006/relationships/image" Target="../media/image449.png"/><Relationship Id="rId17" Type="http://schemas.openxmlformats.org/officeDocument/2006/relationships/image" Target="../media/image454.png"/><Relationship Id="rId25" Type="http://schemas.openxmlformats.org/officeDocument/2006/relationships/image" Target="../media/image462.png"/><Relationship Id="rId2" Type="http://schemas.openxmlformats.org/officeDocument/2006/relationships/image" Target="../media/image439.png"/><Relationship Id="rId16" Type="http://schemas.openxmlformats.org/officeDocument/2006/relationships/image" Target="../media/image453.png"/><Relationship Id="rId20" Type="http://schemas.openxmlformats.org/officeDocument/2006/relationships/image" Target="../media/image457.png"/><Relationship Id="rId29" Type="http://schemas.openxmlformats.org/officeDocument/2006/relationships/image" Target="../media/image4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3.png"/><Relationship Id="rId11" Type="http://schemas.openxmlformats.org/officeDocument/2006/relationships/image" Target="../media/image448.png"/><Relationship Id="rId24" Type="http://schemas.openxmlformats.org/officeDocument/2006/relationships/image" Target="../media/image461.png"/><Relationship Id="rId5" Type="http://schemas.openxmlformats.org/officeDocument/2006/relationships/image" Target="../media/image442.png"/><Relationship Id="rId15" Type="http://schemas.openxmlformats.org/officeDocument/2006/relationships/image" Target="../media/image452.png"/><Relationship Id="rId23" Type="http://schemas.openxmlformats.org/officeDocument/2006/relationships/image" Target="../media/image460.png"/><Relationship Id="rId28" Type="http://schemas.openxmlformats.org/officeDocument/2006/relationships/image" Target="../media/image465.png"/><Relationship Id="rId10" Type="http://schemas.openxmlformats.org/officeDocument/2006/relationships/image" Target="../media/image447.png"/><Relationship Id="rId19" Type="http://schemas.openxmlformats.org/officeDocument/2006/relationships/image" Target="../media/image456.png"/><Relationship Id="rId4" Type="http://schemas.openxmlformats.org/officeDocument/2006/relationships/image" Target="../media/image441.png"/><Relationship Id="rId9" Type="http://schemas.openxmlformats.org/officeDocument/2006/relationships/image" Target="../media/image446.png"/><Relationship Id="rId14" Type="http://schemas.openxmlformats.org/officeDocument/2006/relationships/image" Target="../media/image451.png"/><Relationship Id="rId22" Type="http://schemas.openxmlformats.org/officeDocument/2006/relationships/image" Target="../media/image459.png"/><Relationship Id="rId27" Type="http://schemas.openxmlformats.org/officeDocument/2006/relationships/image" Target="../media/image464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456.png"/><Relationship Id="rId26" Type="http://schemas.openxmlformats.org/officeDocument/2006/relationships/image" Target="../media/image468.png"/><Relationship Id="rId3" Type="http://schemas.openxmlformats.org/officeDocument/2006/relationships/image" Target="../media/image440.png"/><Relationship Id="rId21" Type="http://schemas.openxmlformats.org/officeDocument/2006/relationships/image" Target="../media/image460.png"/><Relationship Id="rId7" Type="http://schemas.openxmlformats.org/officeDocument/2006/relationships/image" Target="../media/image444.png"/><Relationship Id="rId12" Type="http://schemas.openxmlformats.org/officeDocument/2006/relationships/image" Target="../media/image449.png"/><Relationship Id="rId17" Type="http://schemas.openxmlformats.org/officeDocument/2006/relationships/image" Target="../media/image455.png"/><Relationship Id="rId25" Type="http://schemas.openxmlformats.org/officeDocument/2006/relationships/image" Target="../media/image467.png"/><Relationship Id="rId33" Type="http://schemas.openxmlformats.org/officeDocument/2006/relationships/image" Target="../media/image474.png"/><Relationship Id="rId2" Type="http://schemas.openxmlformats.org/officeDocument/2006/relationships/image" Target="../media/image439.png"/><Relationship Id="rId16" Type="http://schemas.openxmlformats.org/officeDocument/2006/relationships/image" Target="../media/image453.png"/><Relationship Id="rId20" Type="http://schemas.openxmlformats.org/officeDocument/2006/relationships/image" Target="../media/image459.png"/><Relationship Id="rId29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3.png"/><Relationship Id="rId11" Type="http://schemas.openxmlformats.org/officeDocument/2006/relationships/image" Target="../media/image448.png"/><Relationship Id="rId24" Type="http://schemas.openxmlformats.org/officeDocument/2006/relationships/image" Target="../media/image464.png"/><Relationship Id="rId32" Type="http://schemas.openxmlformats.org/officeDocument/2006/relationships/image" Target="../media/image473.png"/><Relationship Id="rId5" Type="http://schemas.openxmlformats.org/officeDocument/2006/relationships/image" Target="../media/image442.png"/><Relationship Id="rId15" Type="http://schemas.openxmlformats.org/officeDocument/2006/relationships/image" Target="../media/image452.png"/><Relationship Id="rId23" Type="http://schemas.openxmlformats.org/officeDocument/2006/relationships/image" Target="../media/image463.png"/><Relationship Id="rId28" Type="http://schemas.openxmlformats.org/officeDocument/2006/relationships/image" Target="../media/image470.png"/><Relationship Id="rId10" Type="http://schemas.openxmlformats.org/officeDocument/2006/relationships/image" Target="../media/image447.png"/><Relationship Id="rId19" Type="http://schemas.openxmlformats.org/officeDocument/2006/relationships/image" Target="../media/image457.png"/><Relationship Id="rId31" Type="http://schemas.openxmlformats.org/officeDocument/2006/relationships/image" Target="../media/image465.png"/><Relationship Id="rId4" Type="http://schemas.openxmlformats.org/officeDocument/2006/relationships/image" Target="../media/image441.png"/><Relationship Id="rId9" Type="http://schemas.openxmlformats.org/officeDocument/2006/relationships/image" Target="../media/image446.png"/><Relationship Id="rId14" Type="http://schemas.openxmlformats.org/officeDocument/2006/relationships/image" Target="../media/image451.png"/><Relationship Id="rId22" Type="http://schemas.openxmlformats.org/officeDocument/2006/relationships/image" Target="../media/image461.png"/><Relationship Id="rId27" Type="http://schemas.openxmlformats.org/officeDocument/2006/relationships/image" Target="../media/image469.png"/><Relationship Id="rId30" Type="http://schemas.openxmlformats.org/officeDocument/2006/relationships/image" Target="../media/image472.png"/><Relationship Id="rId8" Type="http://schemas.openxmlformats.org/officeDocument/2006/relationships/image" Target="../media/image44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8" Type="http://schemas.openxmlformats.org/officeDocument/2006/relationships/image" Target="../media/image3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39" Type="http://schemas.openxmlformats.org/officeDocument/2006/relationships/image" Target="../media/image477.png"/><Relationship Id="rId3" Type="http://schemas.openxmlformats.org/officeDocument/2006/relationships/image" Target="../media/image397.png"/><Relationship Id="rId21" Type="http://schemas.openxmlformats.org/officeDocument/2006/relationships/image" Target="../media/image417.png"/><Relationship Id="rId42" Type="http://schemas.openxmlformats.org/officeDocument/2006/relationships/image" Target="../media/image480.png"/><Relationship Id="rId7" Type="http://schemas.openxmlformats.org/officeDocument/2006/relationships/image" Target="../media/image401.png"/><Relationship Id="rId12" Type="http://schemas.openxmlformats.org/officeDocument/2006/relationships/image" Target="../media/image406.png"/><Relationship Id="rId17" Type="http://schemas.openxmlformats.org/officeDocument/2006/relationships/image" Target="../media/image413.png"/><Relationship Id="rId38" Type="http://schemas.openxmlformats.org/officeDocument/2006/relationships/image" Target="../media/image476.png"/><Relationship Id="rId2" Type="http://schemas.openxmlformats.org/officeDocument/2006/relationships/image" Target="../media/image3961.png"/><Relationship Id="rId16" Type="http://schemas.openxmlformats.org/officeDocument/2006/relationships/image" Target="../media/image410.png"/><Relationship Id="rId20" Type="http://schemas.openxmlformats.org/officeDocument/2006/relationships/image" Target="../media/image416.png"/><Relationship Id="rId41" Type="http://schemas.openxmlformats.org/officeDocument/2006/relationships/image" Target="../media/image4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05.png"/><Relationship Id="rId37" Type="http://schemas.openxmlformats.org/officeDocument/2006/relationships/image" Target="../media/image475.png"/><Relationship Id="rId40" Type="http://schemas.openxmlformats.org/officeDocument/2006/relationships/image" Target="../media/image478.png"/><Relationship Id="rId45" Type="http://schemas.openxmlformats.org/officeDocument/2006/relationships/image" Target="../media/image481.png"/><Relationship Id="rId5" Type="http://schemas.openxmlformats.org/officeDocument/2006/relationships/image" Target="../media/image399.png"/><Relationship Id="rId15" Type="http://schemas.openxmlformats.org/officeDocument/2006/relationships/image" Target="../media/image409.png"/><Relationship Id="rId23" Type="http://schemas.openxmlformats.org/officeDocument/2006/relationships/image" Target="../media/image4191.png"/><Relationship Id="rId36" Type="http://schemas.openxmlformats.org/officeDocument/2006/relationships/image" Target="../media/image438.png"/><Relationship Id="rId10" Type="http://schemas.openxmlformats.org/officeDocument/2006/relationships/image" Target="../media/image404.png"/><Relationship Id="rId19" Type="http://schemas.openxmlformats.org/officeDocument/2006/relationships/image" Target="../media/image415.png"/><Relationship Id="rId31" Type="http://schemas.openxmlformats.org/officeDocument/2006/relationships/image" Target="../media/image433.png"/><Relationship Id="rId44" Type="http://schemas.openxmlformats.org/officeDocument/2006/relationships/image" Target="../media/image428.png"/><Relationship Id="rId4" Type="http://schemas.openxmlformats.org/officeDocument/2006/relationships/image" Target="../media/image398.png"/><Relationship Id="rId9" Type="http://schemas.openxmlformats.org/officeDocument/2006/relationships/image" Target="../media/image403.png"/><Relationship Id="rId14" Type="http://schemas.openxmlformats.org/officeDocument/2006/relationships/image" Target="../media/image408.png"/><Relationship Id="rId30" Type="http://schemas.openxmlformats.org/officeDocument/2006/relationships/image" Target="../media/image426.png"/><Relationship Id="rId35" Type="http://schemas.openxmlformats.org/officeDocument/2006/relationships/image" Target="../media/image4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30.png"/><Relationship Id="rId2" Type="http://schemas.openxmlformats.org/officeDocument/2006/relationships/image" Target="../media/image45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30.png"/><Relationship Id="rId2" Type="http://schemas.openxmlformats.org/officeDocument/2006/relationships/image" Target="../media/image45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30.png"/><Relationship Id="rId7" Type="http://schemas.openxmlformats.org/officeDocument/2006/relationships/image" Target="../media/image4570.png"/><Relationship Id="rId2" Type="http://schemas.openxmlformats.org/officeDocument/2006/relationships/image" Target="../media/image4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60.png"/><Relationship Id="rId5" Type="http://schemas.openxmlformats.org/officeDocument/2006/relationships/image" Target="../media/image4550.png"/><Relationship Id="rId4" Type="http://schemas.openxmlformats.org/officeDocument/2006/relationships/image" Target="../media/image45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0.png"/><Relationship Id="rId13" Type="http://schemas.openxmlformats.org/officeDocument/2006/relationships/image" Target="../media/image4690.png"/><Relationship Id="rId3" Type="http://schemas.openxmlformats.org/officeDocument/2006/relationships/image" Target="../media/image4590.png"/><Relationship Id="rId7" Type="http://schemas.openxmlformats.org/officeDocument/2006/relationships/image" Target="../media/image4630.png"/><Relationship Id="rId12" Type="http://schemas.openxmlformats.org/officeDocument/2006/relationships/image" Target="../media/image4680.png"/><Relationship Id="rId17" Type="http://schemas.openxmlformats.org/officeDocument/2006/relationships/image" Target="../media/image4730.png"/><Relationship Id="rId2" Type="http://schemas.openxmlformats.org/officeDocument/2006/relationships/image" Target="../media/image4580.png"/><Relationship Id="rId16" Type="http://schemas.openxmlformats.org/officeDocument/2006/relationships/image" Target="../media/image4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20.png"/><Relationship Id="rId11" Type="http://schemas.openxmlformats.org/officeDocument/2006/relationships/image" Target="../media/image4670.png"/><Relationship Id="rId5" Type="http://schemas.openxmlformats.org/officeDocument/2006/relationships/image" Target="../media/image4610.png"/><Relationship Id="rId15" Type="http://schemas.openxmlformats.org/officeDocument/2006/relationships/image" Target="../media/image4710.png"/><Relationship Id="rId10" Type="http://schemas.openxmlformats.org/officeDocument/2006/relationships/image" Target="../media/image4660.png"/><Relationship Id="rId4" Type="http://schemas.openxmlformats.org/officeDocument/2006/relationships/image" Target="../media/image4600.png"/><Relationship Id="rId9" Type="http://schemas.openxmlformats.org/officeDocument/2006/relationships/image" Target="../media/image4650.png"/><Relationship Id="rId14" Type="http://schemas.openxmlformats.org/officeDocument/2006/relationships/image" Target="../media/image470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40.png"/><Relationship Id="rId13" Type="http://schemas.openxmlformats.org/officeDocument/2006/relationships/image" Target="../media/image4690.png"/><Relationship Id="rId18" Type="http://schemas.openxmlformats.org/officeDocument/2006/relationships/image" Target="../media/image4760.png"/><Relationship Id="rId3" Type="http://schemas.openxmlformats.org/officeDocument/2006/relationships/image" Target="../media/image4590.png"/><Relationship Id="rId21" Type="http://schemas.openxmlformats.org/officeDocument/2006/relationships/image" Target="../media/image4790.png"/><Relationship Id="rId7" Type="http://schemas.openxmlformats.org/officeDocument/2006/relationships/image" Target="../media/image4630.png"/><Relationship Id="rId12" Type="http://schemas.openxmlformats.org/officeDocument/2006/relationships/image" Target="../media/image4680.png"/><Relationship Id="rId17" Type="http://schemas.openxmlformats.org/officeDocument/2006/relationships/image" Target="../media/image4730.png"/><Relationship Id="rId2" Type="http://schemas.openxmlformats.org/officeDocument/2006/relationships/image" Target="../media/image4580.png"/><Relationship Id="rId16" Type="http://schemas.openxmlformats.org/officeDocument/2006/relationships/image" Target="../media/image4720.png"/><Relationship Id="rId20" Type="http://schemas.openxmlformats.org/officeDocument/2006/relationships/image" Target="../media/image4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20.png"/><Relationship Id="rId11" Type="http://schemas.openxmlformats.org/officeDocument/2006/relationships/image" Target="../media/image4670.png"/><Relationship Id="rId5" Type="http://schemas.openxmlformats.org/officeDocument/2006/relationships/image" Target="../media/image4610.png"/><Relationship Id="rId15" Type="http://schemas.openxmlformats.org/officeDocument/2006/relationships/image" Target="../media/image4710.png"/><Relationship Id="rId10" Type="http://schemas.openxmlformats.org/officeDocument/2006/relationships/image" Target="../media/image4660.png"/><Relationship Id="rId19" Type="http://schemas.openxmlformats.org/officeDocument/2006/relationships/image" Target="../media/image4770.png"/><Relationship Id="rId4" Type="http://schemas.openxmlformats.org/officeDocument/2006/relationships/image" Target="../media/image4600.png"/><Relationship Id="rId9" Type="http://schemas.openxmlformats.org/officeDocument/2006/relationships/image" Target="../media/image4650.png"/><Relationship Id="rId14" Type="http://schemas.openxmlformats.org/officeDocument/2006/relationships/image" Target="../media/image4750.png"/><Relationship Id="rId22" Type="http://schemas.openxmlformats.org/officeDocument/2006/relationships/image" Target="../media/image4800.png"/></Relationships>
</file>

<file path=ppt/slides/_rels/slide4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83.png"/><Relationship Id="rId3" Type="http://schemas.openxmlformats.org/officeDocument/2006/relationships/image" Target="../media/image4590.png"/><Relationship Id="rId21" Type="http://schemas.openxmlformats.org/officeDocument/2006/relationships/image" Target="../media/image486.png"/><Relationship Id="rId7" Type="http://schemas.openxmlformats.org/officeDocument/2006/relationships/image" Target="../media/image4630.png"/><Relationship Id="rId12" Type="http://schemas.openxmlformats.org/officeDocument/2006/relationships/image" Target="../media/image4690.png"/><Relationship Id="rId17" Type="http://schemas.openxmlformats.org/officeDocument/2006/relationships/image" Target="../media/image482.png"/><Relationship Id="rId2" Type="http://schemas.openxmlformats.org/officeDocument/2006/relationships/image" Target="../media/image4580.png"/><Relationship Id="rId16" Type="http://schemas.openxmlformats.org/officeDocument/2006/relationships/image" Target="../media/image4810.png"/><Relationship Id="rId20" Type="http://schemas.openxmlformats.org/officeDocument/2006/relationships/image" Target="../media/image4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20.png"/><Relationship Id="rId11" Type="http://schemas.openxmlformats.org/officeDocument/2006/relationships/image" Target="../media/image4680.png"/><Relationship Id="rId24" Type="http://schemas.openxmlformats.org/officeDocument/2006/relationships/image" Target="../media/image489.png"/><Relationship Id="rId5" Type="http://schemas.openxmlformats.org/officeDocument/2006/relationships/image" Target="../media/image4610.png"/><Relationship Id="rId23" Type="http://schemas.openxmlformats.org/officeDocument/2006/relationships/image" Target="../media/image488.png"/><Relationship Id="rId19" Type="http://schemas.openxmlformats.org/officeDocument/2006/relationships/image" Target="../media/image484.png"/><Relationship Id="rId4" Type="http://schemas.openxmlformats.org/officeDocument/2006/relationships/image" Target="../media/image4600.png"/><Relationship Id="rId22" Type="http://schemas.openxmlformats.org/officeDocument/2006/relationships/image" Target="../media/image48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6.png"/><Relationship Id="rId13" Type="http://schemas.openxmlformats.org/officeDocument/2006/relationships/image" Target="../media/image501.png"/><Relationship Id="rId18" Type="http://schemas.openxmlformats.org/officeDocument/2006/relationships/image" Target="../media/image506.png"/><Relationship Id="rId26" Type="http://schemas.openxmlformats.org/officeDocument/2006/relationships/image" Target="../media/image514.png"/><Relationship Id="rId3" Type="http://schemas.openxmlformats.org/officeDocument/2006/relationships/image" Target="../media/image491.png"/><Relationship Id="rId21" Type="http://schemas.openxmlformats.org/officeDocument/2006/relationships/image" Target="../media/image509.png"/><Relationship Id="rId7" Type="http://schemas.openxmlformats.org/officeDocument/2006/relationships/image" Target="../media/image495.png"/><Relationship Id="rId12" Type="http://schemas.openxmlformats.org/officeDocument/2006/relationships/image" Target="../media/image500.png"/><Relationship Id="rId17" Type="http://schemas.openxmlformats.org/officeDocument/2006/relationships/image" Target="../media/image505.png"/><Relationship Id="rId25" Type="http://schemas.openxmlformats.org/officeDocument/2006/relationships/image" Target="../media/image513.png"/><Relationship Id="rId2" Type="http://schemas.openxmlformats.org/officeDocument/2006/relationships/image" Target="../media/image490.png"/><Relationship Id="rId16" Type="http://schemas.openxmlformats.org/officeDocument/2006/relationships/image" Target="../media/image504.png"/><Relationship Id="rId20" Type="http://schemas.openxmlformats.org/officeDocument/2006/relationships/image" Target="../media/image508.png"/><Relationship Id="rId29" Type="http://schemas.openxmlformats.org/officeDocument/2006/relationships/image" Target="../media/image5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4.png"/><Relationship Id="rId11" Type="http://schemas.openxmlformats.org/officeDocument/2006/relationships/image" Target="../media/image499.png"/><Relationship Id="rId24" Type="http://schemas.openxmlformats.org/officeDocument/2006/relationships/image" Target="../media/image512.png"/><Relationship Id="rId32" Type="http://schemas.openxmlformats.org/officeDocument/2006/relationships/image" Target="../media/image520.png"/><Relationship Id="rId5" Type="http://schemas.openxmlformats.org/officeDocument/2006/relationships/image" Target="../media/image493.png"/><Relationship Id="rId15" Type="http://schemas.openxmlformats.org/officeDocument/2006/relationships/image" Target="../media/image503.png"/><Relationship Id="rId23" Type="http://schemas.openxmlformats.org/officeDocument/2006/relationships/image" Target="../media/image511.png"/><Relationship Id="rId28" Type="http://schemas.openxmlformats.org/officeDocument/2006/relationships/image" Target="../media/image516.png"/><Relationship Id="rId10" Type="http://schemas.openxmlformats.org/officeDocument/2006/relationships/image" Target="../media/image498.png"/><Relationship Id="rId19" Type="http://schemas.openxmlformats.org/officeDocument/2006/relationships/image" Target="../media/image507.png"/><Relationship Id="rId31" Type="http://schemas.openxmlformats.org/officeDocument/2006/relationships/image" Target="../media/image519.png"/><Relationship Id="rId4" Type="http://schemas.openxmlformats.org/officeDocument/2006/relationships/image" Target="../media/image492.png"/><Relationship Id="rId9" Type="http://schemas.openxmlformats.org/officeDocument/2006/relationships/image" Target="../media/image497.png"/><Relationship Id="rId14" Type="http://schemas.openxmlformats.org/officeDocument/2006/relationships/image" Target="../media/image502.png"/><Relationship Id="rId22" Type="http://schemas.openxmlformats.org/officeDocument/2006/relationships/image" Target="../media/image510.png"/><Relationship Id="rId27" Type="http://schemas.openxmlformats.org/officeDocument/2006/relationships/image" Target="../media/image515.png"/><Relationship Id="rId30" Type="http://schemas.openxmlformats.org/officeDocument/2006/relationships/image" Target="../media/image51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png"/><Relationship Id="rId13" Type="http://schemas.openxmlformats.org/officeDocument/2006/relationships/image" Target="../media/image521.png"/><Relationship Id="rId18" Type="http://schemas.openxmlformats.org/officeDocument/2006/relationships/image" Target="../media/image526.png"/><Relationship Id="rId26" Type="http://schemas.openxmlformats.org/officeDocument/2006/relationships/image" Target="../media/image534.png"/><Relationship Id="rId3" Type="http://schemas.openxmlformats.org/officeDocument/2006/relationships/image" Target="../media/image491.png"/><Relationship Id="rId21" Type="http://schemas.openxmlformats.org/officeDocument/2006/relationships/image" Target="../media/image529.png"/><Relationship Id="rId7" Type="http://schemas.openxmlformats.org/officeDocument/2006/relationships/image" Target="../media/image495.png"/><Relationship Id="rId12" Type="http://schemas.openxmlformats.org/officeDocument/2006/relationships/image" Target="../media/image506.png"/><Relationship Id="rId17" Type="http://schemas.openxmlformats.org/officeDocument/2006/relationships/image" Target="../media/image525.png"/><Relationship Id="rId25" Type="http://schemas.openxmlformats.org/officeDocument/2006/relationships/image" Target="../media/image533.png"/><Relationship Id="rId2" Type="http://schemas.openxmlformats.org/officeDocument/2006/relationships/image" Target="../media/image490.png"/><Relationship Id="rId16" Type="http://schemas.openxmlformats.org/officeDocument/2006/relationships/image" Target="../media/image524.png"/><Relationship Id="rId20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4.png"/><Relationship Id="rId11" Type="http://schemas.openxmlformats.org/officeDocument/2006/relationships/image" Target="../media/image505.png"/><Relationship Id="rId24" Type="http://schemas.openxmlformats.org/officeDocument/2006/relationships/image" Target="../media/image532.png"/><Relationship Id="rId5" Type="http://schemas.openxmlformats.org/officeDocument/2006/relationships/image" Target="../media/image493.png"/><Relationship Id="rId15" Type="http://schemas.openxmlformats.org/officeDocument/2006/relationships/image" Target="../media/image523.png"/><Relationship Id="rId23" Type="http://schemas.openxmlformats.org/officeDocument/2006/relationships/image" Target="../media/image531.png"/><Relationship Id="rId28" Type="http://schemas.openxmlformats.org/officeDocument/2006/relationships/image" Target="../media/image536.png"/><Relationship Id="rId10" Type="http://schemas.openxmlformats.org/officeDocument/2006/relationships/image" Target="../media/image504.png"/><Relationship Id="rId19" Type="http://schemas.openxmlformats.org/officeDocument/2006/relationships/image" Target="../media/image527.png"/><Relationship Id="rId4" Type="http://schemas.openxmlformats.org/officeDocument/2006/relationships/image" Target="../media/image492.png"/><Relationship Id="rId9" Type="http://schemas.openxmlformats.org/officeDocument/2006/relationships/image" Target="../media/image500.png"/><Relationship Id="rId14" Type="http://schemas.openxmlformats.org/officeDocument/2006/relationships/image" Target="../media/image522.png"/><Relationship Id="rId22" Type="http://schemas.openxmlformats.org/officeDocument/2006/relationships/image" Target="../media/image530.png"/><Relationship Id="rId27" Type="http://schemas.openxmlformats.org/officeDocument/2006/relationships/image" Target="../media/image53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png"/><Relationship Id="rId13" Type="http://schemas.openxmlformats.org/officeDocument/2006/relationships/image" Target="../media/image525.png"/><Relationship Id="rId18" Type="http://schemas.openxmlformats.org/officeDocument/2006/relationships/image" Target="../media/image538.png"/><Relationship Id="rId3" Type="http://schemas.openxmlformats.org/officeDocument/2006/relationships/image" Target="../media/image493.png"/><Relationship Id="rId21" Type="http://schemas.openxmlformats.org/officeDocument/2006/relationships/image" Target="../media/image541.png"/><Relationship Id="rId7" Type="http://schemas.openxmlformats.org/officeDocument/2006/relationships/image" Target="../media/image505.png"/><Relationship Id="rId12" Type="http://schemas.openxmlformats.org/officeDocument/2006/relationships/image" Target="../media/image524.png"/><Relationship Id="rId17" Type="http://schemas.openxmlformats.org/officeDocument/2006/relationships/image" Target="../media/image537.png"/><Relationship Id="rId25" Type="http://schemas.openxmlformats.org/officeDocument/2006/relationships/image" Target="../media/image545.png"/><Relationship Id="rId2" Type="http://schemas.openxmlformats.org/officeDocument/2006/relationships/image" Target="../media/image492.png"/><Relationship Id="rId16" Type="http://schemas.openxmlformats.org/officeDocument/2006/relationships/image" Target="../media/image528.png"/><Relationship Id="rId20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4.png"/><Relationship Id="rId11" Type="http://schemas.openxmlformats.org/officeDocument/2006/relationships/image" Target="../media/image523.png"/><Relationship Id="rId24" Type="http://schemas.openxmlformats.org/officeDocument/2006/relationships/image" Target="../media/image544.png"/><Relationship Id="rId5" Type="http://schemas.openxmlformats.org/officeDocument/2006/relationships/image" Target="../media/image495.png"/><Relationship Id="rId15" Type="http://schemas.openxmlformats.org/officeDocument/2006/relationships/image" Target="../media/image527.png"/><Relationship Id="rId23" Type="http://schemas.openxmlformats.org/officeDocument/2006/relationships/image" Target="../media/image543.png"/><Relationship Id="rId10" Type="http://schemas.openxmlformats.org/officeDocument/2006/relationships/image" Target="../media/image522.png"/><Relationship Id="rId19" Type="http://schemas.openxmlformats.org/officeDocument/2006/relationships/image" Target="../media/image539.png"/><Relationship Id="rId4" Type="http://schemas.openxmlformats.org/officeDocument/2006/relationships/image" Target="../media/image494.png"/><Relationship Id="rId9" Type="http://schemas.openxmlformats.org/officeDocument/2006/relationships/image" Target="../media/image521.png"/><Relationship Id="rId14" Type="http://schemas.openxmlformats.org/officeDocument/2006/relationships/image" Target="../media/image526.png"/><Relationship Id="rId22" Type="http://schemas.openxmlformats.org/officeDocument/2006/relationships/image" Target="../media/image5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png"/><Relationship Id="rId13" Type="http://schemas.openxmlformats.org/officeDocument/2006/relationships/image" Target="../media/image525.png"/><Relationship Id="rId18" Type="http://schemas.openxmlformats.org/officeDocument/2006/relationships/image" Target="../media/image547.png"/><Relationship Id="rId3" Type="http://schemas.openxmlformats.org/officeDocument/2006/relationships/image" Target="../media/image493.png"/><Relationship Id="rId7" Type="http://schemas.openxmlformats.org/officeDocument/2006/relationships/image" Target="../media/image505.png"/><Relationship Id="rId12" Type="http://schemas.openxmlformats.org/officeDocument/2006/relationships/image" Target="../media/image524.png"/><Relationship Id="rId17" Type="http://schemas.openxmlformats.org/officeDocument/2006/relationships/image" Target="../media/image546.png"/><Relationship Id="rId2" Type="http://schemas.openxmlformats.org/officeDocument/2006/relationships/image" Target="../media/image492.png"/><Relationship Id="rId16" Type="http://schemas.openxmlformats.org/officeDocument/2006/relationships/image" Target="../media/image528.png"/><Relationship Id="rId20" Type="http://schemas.openxmlformats.org/officeDocument/2006/relationships/image" Target="../media/image5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4.png"/><Relationship Id="rId11" Type="http://schemas.openxmlformats.org/officeDocument/2006/relationships/image" Target="../media/image523.png"/><Relationship Id="rId5" Type="http://schemas.openxmlformats.org/officeDocument/2006/relationships/image" Target="../media/image495.png"/><Relationship Id="rId15" Type="http://schemas.openxmlformats.org/officeDocument/2006/relationships/image" Target="../media/image527.png"/><Relationship Id="rId10" Type="http://schemas.openxmlformats.org/officeDocument/2006/relationships/image" Target="../media/image522.png"/><Relationship Id="rId19" Type="http://schemas.openxmlformats.org/officeDocument/2006/relationships/image" Target="../media/image548.png"/><Relationship Id="rId4" Type="http://schemas.openxmlformats.org/officeDocument/2006/relationships/image" Target="../media/image494.png"/><Relationship Id="rId9" Type="http://schemas.openxmlformats.org/officeDocument/2006/relationships/image" Target="../media/image521.png"/><Relationship Id="rId14" Type="http://schemas.openxmlformats.org/officeDocument/2006/relationships/image" Target="../media/image526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1.png"/><Relationship Id="rId18" Type="http://schemas.openxmlformats.org/officeDocument/2006/relationships/image" Target="../media/image565.png"/><Relationship Id="rId26" Type="http://schemas.openxmlformats.org/officeDocument/2006/relationships/image" Target="../media/image573.png"/><Relationship Id="rId3" Type="http://schemas.openxmlformats.org/officeDocument/2006/relationships/image" Target="../media/image551.png"/><Relationship Id="rId21" Type="http://schemas.openxmlformats.org/officeDocument/2006/relationships/image" Target="../media/image568.png"/><Relationship Id="rId34" Type="http://schemas.openxmlformats.org/officeDocument/2006/relationships/image" Target="../media/image581.png"/><Relationship Id="rId7" Type="http://schemas.openxmlformats.org/officeDocument/2006/relationships/image" Target="../media/image555.png"/><Relationship Id="rId12" Type="http://schemas.openxmlformats.org/officeDocument/2006/relationships/image" Target="../media/image560.png"/><Relationship Id="rId17" Type="http://schemas.openxmlformats.org/officeDocument/2006/relationships/image" Target="../media/image532.png"/><Relationship Id="rId25" Type="http://schemas.openxmlformats.org/officeDocument/2006/relationships/image" Target="../media/image572.png"/><Relationship Id="rId33" Type="http://schemas.openxmlformats.org/officeDocument/2006/relationships/image" Target="../media/image580.png"/><Relationship Id="rId2" Type="http://schemas.openxmlformats.org/officeDocument/2006/relationships/image" Target="../media/image550.png"/><Relationship Id="rId16" Type="http://schemas.openxmlformats.org/officeDocument/2006/relationships/image" Target="../media/image564.png"/><Relationship Id="rId20" Type="http://schemas.openxmlformats.org/officeDocument/2006/relationships/image" Target="../media/image567.png"/><Relationship Id="rId29" Type="http://schemas.openxmlformats.org/officeDocument/2006/relationships/image" Target="../media/image4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4.png"/><Relationship Id="rId11" Type="http://schemas.openxmlformats.org/officeDocument/2006/relationships/image" Target="../media/image559.png"/><Relationship Id="rId24" Type="http://schemas.openxmlformats.org/officeDocument/2006/relationships/image" Target="../media/image571.png"/><Relationship Id="rId32" Type="http://schemas.openxmlformats.org/officeDocument/2006/relationships/image" Target="../media/image579.png"/><Relationship Id="rId5" Type="http://schemas.openxmlformats.org/officeDocument/2006/relationships/image" Target="../media/image553.png"/><Relationship Id="rId15" Type="http://schemas.openxmlformats.org/officeDocument/2006/relationships/image" Target="../media/image563.png"/><Relationship Id="rId23" Type="http://schemas.openxmlformats.org/officeDocument/2006/relationships/image" Target="../media/image570.png"/><Relationship Id="rId28" Type="http://schemas.openxmlformats.org/officeDocument/2006/relationships/image" Target="../media/image575.png"/><Relationship Id="rId36" Type="http://schemas.openxmlformats.org/officeDocument/2006/relationships/image" Target="../media/image583.png"/><Relationship Id="rId10" Type="http://schemas.openxmlformats.org/officeDocument/2006/relationships/image" Target="../media/image558.png"/><Relationship Id="rId19" Type="http://schemas.openxmlformats.org/officeDocument/2006/relationships/image" Target="../media/image566.png"/><Relationship Id="rId31" Type="http://schemas.openxmlformats.org/officeDocument/2006/relationships/image" Target="../media/image578.png"/><Relationship Id="rId4" Type="http://schemas.openxmlformats.org/officeDocument/2006/relationships/image" Target="../media/image552.png"/><Relationship Id="rId9" Type="http://schemas.openxmlformats.org/officeDocument/2006/relationships/image" Target="../media/image557.png"/><Relationship Id="rId14" Type="http://schemas.openxmlformats.org/officeDocument/2006/relationships/image" Target="../media/image562.png"/><Relationship Id="rId22" Type="http://schemas.openxmlformats.org/officeDocument/2006/relationships/image" Target="../media/image569.png"/><Relationship Id="rId27" Type="http://schemas.openxmlformats.org/officeDocument/2006/relationships/image" Target="../media/image574.png"/><Relationship Id="rId30" Type="http://schemas.openxmlformats.org/officeDocument/2006/relationships/image" Target="../media/image577.png"/><Relationship Id="rId35" Type="http://schemas.openxmlformats.org/officeDocument/2006/relationships/image" Target="../media/image582.png"/><Relationship Id="rId8" Type="http://schemas.openxmlformats.org/officeDocument/2006/relationships/image" Target="../media/image55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png"/><Relationship Id="rId13" Type="http://schemas.openxmlformats.org/officeDocument/2006/relationships/image" Target="../media/image590.png"/><Relationship Id="rId18" Type="http://schemas.openxmlformats.org/officeDocument/2006/relationships/image" Target="../media/image594.png"/><Relationship Id="rId3" Type="http://schemas.openxmlformats.org/officeDocument/2006/relationships/image" Target="../media/image532.png"/><Relationship Id="rId21" Type="http://schemas.openxmlformats.org/officeDocument/2006/relationships/image" Target="../media/image596.png"/><Relationship Id="rId7" Type="http://schemas.openxmlformats.org/officeDocument/2006/relationships/image" Target="../media/image586.png"/><Relationship Id="rId12" Type="http://schemas.openxmlformats.org/officeDocument/2006/relationships/image" Target="../media/image589.png"/><Relationship Id="rId17" Type="http://schemas.openxmlformats.org/officeDocument/2006/relationships/image" Target="../media/image580.png"/><Relationship Id="rId25" Type="http://schemas.openxmlformats.org/officeDocument/2006/relationships/image" Target="../media/image600.png"/><Relationship Id="rId2" Type="http://schemas.openxmlformats.org/officeDocument/2006/relationships/image" Target="../media/image584.png"/><Relationship Id="rId16" Type="http://schemas.openxmlformats.org/officeDocument/2006/relationships/image" Target="../media/image593.png"/><Relationship Id="rId20" Type="http://schemas.openxmlformats.org/officeDocument/2006/relationships/image" Target="../media/image5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9.png"/><Relationship Id="rId11" Type="http://schemas.openxmlformats.org/officeDocument/2006/relationships/image" Target="../media/image574.png"/><Relationship Id="rId24" Type="http://schemas.openxmlformats.org/officeDocument/2006/relationships/image" Target="../media/image599.png"/><Relationship Id="rId5" Type="http://schemas.openxmlformats.org/officeDocument/2006/relationships/image" Target="../media/image585.png"/><Relationship Id="rId15" Type="http://schemas.openxmlformats.org/officeDocument/2006/relationships/image" Target="../media/image592.png"/><Relationship Id="rId23" Type="http://schemas.openxmlformats.org/officeDocument/2006/relationships/image" Target="../media/image598.png"/><Relationship Id="rId10" Type="http://schemas.openxmlformats.org/officeDocument/2006/relationships/image" Target="../media/image588.png"/><Relationship Id="rId19" Type="http://schemas.openxmlformats.org/officeDocument/2006/relationships/image" Target="../media/image595.png"/><Relationship Id="rId4" Type="http://schemas.openxmlformats.org/officeDocument/2006/relationships/image" Target="../media/image506.png"/><Relationship Id="rId9" Type="http://schemas.openxmlformats.org/officeDocument/2006/relationships/image" Target="../media/image587.png"/><Relationship Id="rId14" Type="http://schemas.openxmlformats.org/officeDocument/2006/relationships/image" Target="../media/image591.png"/><Relationship Id="rId22" Type="http://schemas.openxmlformats.org/officeDocument/2006/relationships/image" Target="../media/image597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2.png"/><Relationship Id="rId18" Type="http://schemas.openxmlformats.org/officeDocument/2006/relationships/image" Target="../media/image617.png"/><Relationship Id="rId26" Type="http://schemas.openxmlformats.org/officeDocument/2006/relationships/image" Target="../media/image576.png"/><Relationship Id="rId3" Type="http://schemas.openxmlformats.org/officeDocument/2006/relationships/image" Target="../media/image602.png"/><Relationship Id="rId21" Type="http://schemas.openxmlformats.org/officeDocument/2006/relationships/image" Target="../media/image620.png"/><Relationship Id="rId7" Type="http://schemas.openxmlformats.org/officeDocument/2006/relationships/image" Target="../media/image606.png"/><Relationship Id="rId12" Type="http://schemas.openxmlformats.org/officeDocument/2006/relationships/image" Target="../media/image611.png"/><Relationship Id="rId17" Type="http://schemas.openxmlformats.org/officeDocument/2006/relationships/image" Target="../media/image616.png"/><Relationship Id="rId25" Type="http://schemas.openxmlformats.org/officeDocument/2006/relationships/image" Target="../media/image624.png"/><Relationship Id="rId33" Type="http://schemas.openxmlformats.org/officeDocument/2006/relationships/image" Target="../media/image627.png"/><Relationship Id="rId2" Type="http://schemas.openxmlformats.org/officeDocument/2006/relationships/image" Target="../media/image601.png"/><Relationship Id="rId16" Type="http://schemas.openxmlformats.org/officeDocument/2006/relationships/image" Target="../media/image615.png"/><Relationship Id="rId20" Type="http://schemas.openxmlformats.org/officeDocument/2006/relationships/image" Target="../media/image619.png"/><Relationship Id="rId29" Type="http://schemas.openxmlformats.org/officeDocument/2006/relationships/image" Target="../media/image628.png"/><Relationship Id="rId41" Type="http://schemas.openxmlformats.org/officeDocument/2006/relationships/image" Target="../media/image6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5.png"/><Relationship Id="rId11" Type="http://schemas.openxmlformats.org/officeDocument/2006/relationships/image" Target="../media/image610.png"/><Relationship Id="rId24" Type="http://schemas.openxmlformats.org/officeDocument/2006/relationships/image" Target="../media/image623.png"/><Relationship Id="rId32" Type="http://schemas.openxmlformats.org/officeDocument/2006/relationships/image" Target="../media/image631.png"/><Relationship Id="rId40" Type="http://schemas.openxmlformats.org/officeDocument/2006/relationships/image" Target="../media/image639.png"/><Relationship Id="rId5" Type="http://schemas.openxmlformats.org/officeDocument/2006/relationships/image" Target="../media/image604.png"/><Relationship Id="rId15" Type="http://schemas.openxmlformats.org/officeDocument/2006/relationships/image" Target="../media/image614.png"/><Relationship Id="rId23" Type="http://schemas.openxmlformats.org/officeDocument/2006/relationships/image" Target="../media/image622.png"/><Relationship Id="rId28" Type="http://schemas.openxmlformats.org/officeDocument/2006/relationships/image" Target="../media/image626.png"/><Relationship Id="rId10" Type="http://schemas.openxmlformats.org/officeDocument/2006/relationships/image" Target="../media/image609.png"/><Relationship Id="rId19" Type="http://schemas.openxmlformats.org/officeDocument/2006/relationships/image" Target="../media/image618.png"/><Relationship Id="rId31" Type="http://schemas.openxmlformats.org/officeDocument/2006/relationships/image" Target="../media/image630.png"/><Relationship Id="rId4" Type="http://schemas.openxmlformats.org/officeDocument/2006/relationships/image" Target="../media/image603.png"/><Relationship Id="rId9" Type="http://schemas.openxmlformats.org/officeDocument/2006/relationships/image" Target="../media/image608.png"/><Relationship Id="rId14" Type="http://schemas.openxmlformats.org/officeDocument/2006/relationships/image" Target="../media/image613.png"/><Relationship Id="rId22" Type="http://schemas.openxmlformats.org/officeDocument/2006/relationships/image" Target="../media/image621.png"/><Relationship Id="rId27" Type="http://schemas.openxmlformats.org/officeDocument/2006/relationships/image" Target="../media/image625.png"/><Relationship Id="rId30" Type="http://schemas.openxmlformats.org/officeDocument/2006/relationships/image" Target="../media/image629.png"/><Relationship Id="rId8" Type="http://schemas.openxmlformats.org/officeDocument/2006/relationships/image" Target="../media/image607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5.png"/><Relationship Id="rId18" Type="http://schemas.openxmlformats.org/officeDocument/2006/relationships/image" Target="../media/image650.png"/><Relationship Id="rId26" Type="http://schemas.openxmlformats.org/officeDocument/2006/relationships/image" Target="../media/image576.png"/><Relationship Id="rId39" Type="http://schemas.openxmlformats.org/officeDocument/2006/relationships/image" Target="../media/image670.png"/><Relationship Id="rId21" Type="http://schemas.openxmlformats.org/officeDocument/2006/relationships/image" Target="../media/image653.png"/><Relationship Id="rId34" Type="http://schemas.openxmlformats.org/officeDocument/2006/relationships/image" Target="../media/image665.png"/><Relationship Id="rId7" Type="http://schemas.openxmlformats.org/officeDocument/2006/relationships/image" Target="../media/image638.png"/><Relationship Id="rId12" Type="http://schemas.openxmlformats.org/officeDocument/2006/relationships/image" Target="../media/image644.png"/><Relationship Id="rId17" Type="http://schemas.openxmlformats.org/officeDocument/2006/relationships/image" Target="../media/image649.png"/><Relationship Id="rId25" Type="http://schemas.openxmlformats.org/officeDocument/2006/relationships/image" Target="../media/image657.png"/><Relationship Id="rId33" Type="http://schemas.openxmlformats.org/officeDocument/2006/relationships/image" Target="../media/image664.png"/><Relationship Id="rId38" Type="http://schemas.openxmlformats.org/officeDocument/2006/relationships/image" Target="../media/image669.png"/><Relationship Id="rId2" Type="http://schemas.openxmlformats.org/officeDocument/2006/relationships/image" Target="../media/image633.png"/><Relationship Id="rId16" Type="http://schemas.openxmlformats.org/officeDocument/2006/relationships/image" Target="../media/image648.png"/><Relationship Id="rId20" Type="http://schemas.openxmlformats.org/officeDocument/2006/relationships/image" Target="../media/image652.png"/><Relationship Id="rId29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7.png"/><Relationship Id="rId11" Type="http://schemas.openxmlformats.org/officeDocument/2006/relationships/image" Target="../media/image643.png"/><Relationship Id="rId24" Type="http://schemas.openxmlformats.org/officeDocument/2006/relationships/image" Target="../media/image656.png"/><Relationship Id="rId32" Type="http://schemas.openxmlformats.org/officeDocument/2006/relationships/image" Target="../media/image663.png"/><Relationship Id="rId37" Type="http://schemas.openxmlformats.org/officeDocument/2006/relationships/image" Target="../media/image668.png"/><Relationship Id="rId5" Type="http://schemas.openxmlformats.org/officeDocument/2006/relationships/image" Target="../media/image636.png"/><Relationship Id="rId15" Type="http://schemas.openxmlformats.org/officeDocument/2006/relationships/image" Target="../media/image647.png"/><Relationship Id="rId23" Type="http://schemas.openxmlformats.org/officeDocument/2006/relationships/image" Target="../media/image655.png"/><Relationship Id="rId28" Type="http://schemas.openxmlformats.org/officeDocument/2006/relationships/image" Target="../media/image659.png"/><Relationship Id="rId36" Type="http://schemas.openxmlformats.org/officeDocument/2006/relationships/image" Target="../media/image667.png"/><Relationship Id="rId10" Type="http://schemas.openxmlformats.org/officeDocument/2006/relationships/image" Target="../media/image642.png"/><Relationship Id="rId19" Type="http://schemas.openxmlformats.org/officeDocument/2006/relationships/image" Target="../media/image651.png"/><Relationship Id="rId31" Type="http://schemas.openxmlformats.org/officeDocument/2006/relationships/image" Target="../media/image662.png"/><Relationship Id="rId4" Type="http://schemas.openxmlformats.org/officeDocument/2006/relationships/image" Target="../media/image635.png"/><Relationship Id="rId9" Type="http://schemas.openxmlformats.org/officeDocument/2006/relationships/image" Target="../media/image641.png"/><Relationship Id="rId14" Type="http://schemas.openxmlformats.org/officeDocument/2006/relationships/image" Target="../media/image646.png"/><Relationship Id="rId22" Type="http://schemas.openxmlformats.org/officeDocument/2006/relationships/image" Target="../media/image654.png"/><Relationship Id="rId27" Type="http://schemas.openxmlformats.org/officeDocument/2006/relationships/image" Target="../media/image658.png"/><Relationship Id="rId30" Type="http://schemas.openxmlformats.org/officeDocument/2006/relationships/image" Target="../media/image661.png"/><Relationship Id="rId35" Type="http://schemas.openxmlformats.org/officeDocument/2006/relationships/image" Target="../media/image666.png"/><Relationship Id="rId8" Type="http://schemas.openxmlformats.org/officeDocument/2006/relationships/image" Target="../media/image640.png"/><Relationship Id="rId3" Type="http://schemas.openxmlformats.org/officeDocument/2006/relationships/image" Target="../media/image634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2.png"/><Relationship Id="rId18" Type="http://schemas.openxmlformats.org/officeDocument/2006/relationships/image" Target="../media/image617.png"/><Relationship Id="rId26" Type="http://schemas.openxmlformats.org/officeDocument/2006/relationships/image" Target="../media/image6250.png"/><Relationship Id="rId39" Type="http://schemas.openxmlformats.org/officeDocument/2006/relationships/image" Target="../media/image675.png"/><Relationship Id="rId21" Type="http://schemas.openxmlformats.org/officeDocument/2006/relationships/image" Target="../media/image620.png"/><Relationship Id="rId34" Type="http://schemas.openxmlformats.org/officeDocument/2006/relationships/image" Target="../media/image6360.png"/><Relationship Id="rId42" Type="http://schemas.openxmlformats.org/officeDocument/2006/relationships/image" Target="../media/image678.png"/><Relationship Id="rId7" Type="http://schemas.openxmlformats.org/officeDocument/2006/relationships/image" Target="../media/image606.png"/><Relationship Id="rId2" Type="http://schemas.openxmlformats.org/officeDocument/2006/relationships/image" Target="../media/image601.png"/><Relationship Id="rId16" Type="http://schemas.openxmlformats.org/officeDocument/2006/relationships/image" Target="../media/image615.png"/><Relationship Id="rId20" Type="http://schemas.openxmlformats.org/officeDocument/2006/relationships/image" Target="../media/image619.png"/><Relationship Id="rId41" Type="http://schemas.openxmlformats.org/officeDocument/2006/relationships/image" Target="../media/image6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5.png"/><Relationship Id="rId11" Type="http://schemas.openxmlformats.org/officeDocument/2006/relationships/image" Target="../media/image610.png"/><Relationship Id="rId24" Type="http://schemas.openxmlformats.org/officeDocument/2006/relationships/image" Target="../media/image623.png"/><Relationship Id="rId32" Type="http://schemas.openxmlformats.org/officeDocument/2006/relationships/image" Target="../media/image6340.png"/><Relationship Id="rId37" Type="http://schemas.openxmlformats.org/officeDocument/2006/relationships/image" Target="../media/image673.png"/><Relationship Id="rId40" Type="http://schemas.openxmlformats.org/officeDocument/2006/relationships/image" Target="../media/image676.png"/><Relationship Id="rId5" Type="http://schemas.openxmlformats.org/officeDocument/2006/relationships/image" Target="../media/image604.png"/><Relationship Id="rId15" Type="http://schemas.openxmlformats.org/officeDocument/2006/relationships/image" Target="../media/image614.png"/><Relationship Id="rId23" Type="http://schemas.openxmlformats.org/officeDocument/2006/relationships/image" Target="../media/image622.png"/><Relationship Id="rId28" Type="http://schemas.openxmlformats.org/officeDocument/2006/relationships/image" Target="../media/image671.png"/><Relationship Id="rId36" Type="http://schemas.openxmlformats.org/officeDocument/2006/relationships/image" Target="../media/image672.png"/><Relationship Id="rId10" Type="http://schemas.openxmlformats.org/officeDocument/2006/relationships/image" Target="../media/image609.png"/><Relationship Id="rId19" Type="http://schemas.openxmlformats.org/officeDocument/2006/relationships/image" Target="../media/image618.png"/><Relationship Id="rId31" Type="http://schemas.openxmlformats.org/officeDocument/2006/relationships/image" Target="../media/image6330.png"/><Relationship Id="rId4" Type="http://schemas.openxmlformats.org/officeDocument/2006/relationships/image" Target="../media/image603.png"/><Relationship Id="rId9" Type="http://schemas.openxmlformats.org/officeDocument/2006/relationships/image" Target="../media/image608.png"/><Relationship Id="rId14" Type="http://schemas.openxmlformats.org/officeDocument/2006/relationships/image" Target="../media/image613.png"/><Relationship Id="rId22" Type="http://schemas.openxmlformats.org/officeDocument/2006/relationships/image" Target="../media/image621.png"/><Relationship Id="rId27" Type="http://schemas.openxmlformats.org/officeDocument/2006/relationships/image" Target="../media/image629.png"/><Relationship Id="rId30" Type="http://schemas.openxmlformats.org/officeDocument/2006/relationships/image" Target="../media/image6320.png"/><Relationship Id="rId35" Type="http://schemas.openxmlformats.org/officeDocument/2006/relationships/image" Target="../media/image6370.png"/><Relationship Id="rId8" Type="http://schemas.openxmlformats.org/officeDocument/2006/relationships/image" Target="../media/image607.png"/><Relationship Id="rId3" Type="http://schemas.openxmlformats.org/officeDocument/2006/relationships/image" Target="../media/image602.png"/><Relationship Id="rId12" Type="http://schemas.openxmlformats.org/officeDocument/2006/relationships/image" Target="../media/image611.png"/><Relationship Id="rId17" Type="http://schemas.openxmlformats.org/officeDocument/2006/relationships/image" Target="../media/image616.png"/><Relationship Id="rId25" Type="http://schemas.openxmlformats.org/officeDocument/2006/relationships/image" Target="../media/image624.png"/><Relationship Id="rId33" Type="http://schemas.openxmlformats.org/officeDocument/2006/relationships/image" Target="../media/image6350.png"/><Relationship Id="rId38" Type="http://schemas.openxmlformats.org/officeDocument/2006/relationships/image" Target="../media/image674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2.png"/><Relationship Id="rId18" Type="http://schemas.openxmlformats.org/officeDocument/2006/relationships/image" Target="../media/image617.png"/><Relationship Id="rId26" Type="http://schemas.openxmlformats.org/officeDocument/2006/relationships/image" Target="../media/image6250.png"/><Relationship Id="rId39" Type="http://schemas.openxmlformats.org/officeDocument/2006/relationships/image" Target="../media/image683.png"/><Relationship Id="rId21" Type="http://schemas.openxmlformats.org/officeDocument/2006/relationships/image" Target="../media/image620.png"/><Relationship Id="rId34" Type="http://schemas.openxmlformats.org/officeDocument/2006/relationships/image" Target="../media/image6470.png"/><Relationship Id="rId47" Type="http://schemas.openxmlformats.org/officeDocument/2006/relationships/image" Target="../media/image686.png"/><Relationship Id="rId50" Type="http://schemas.openxmlformats.org/officeDocument/2006/relationships/image" Target="../media/image688.png"/><Relationship Id="rId55" Type="http://schemas.openxmlformats.org/officeDocument/2006/relationships/image" Target="../media/image6640.png"/><Relationship Id="rId7" Type="http://schemas.openxmlformats.org/officeDocument/2006/relationships/image" Target="../media/image606.png"/><Relationship Id="rId2" Type="http://schemas.openxmlformats.org/officeDocument/2006/relationships/image" Target="../media/image601.png"/><Relationship Id="rId16" Type="http://schemas.openxmlformats.org/officeDocument/2006/relationships/image" Target="../media/image615.png"/><Relationship Id="rId29" Type="http://schemas.openxmlformats.org/officeDocument/2006/relationships/image" Target="../media/image6360.png"/><Relationship Id="rId11" Type="http://schemas.openxmlformats.org/officeDocument/2006/relationships/image" Target="../media/image610.png"/><Relationship Id="rId24" Type="http://schemas.openxmlformats.org/officeDocument/2006/relationships/image" Target="../media/image623.png"/><Relationship Id="rId37" Type="http://schemas.openxmlformats.org/officeDocument/2006/relationships/image" Target="../media/image681.png"/><Relationship Id="rId40" Type="http://schemas.openxmlformats.org/officeDocument/2006/relationships/image" Target="../media/image684.png"/><Relationship Id="rId53" Type="http://schemas.openxmlformats.org/officeDocument/2006/relationships/image" Target="../media/image6620.png"/><Relationship Id="rId58" Type="http://schemas.openxmlformats.org/officeDocument/2006/relationships/image" Target="../media/image674.png"/><Relationship Id="rId5" Type="http://schemas.openxmlformats.org/officeDocument/2006/relationships/image" Target="../media/image604.png"/><Relationship Id="rId61" Type="http://schemas.openxmlformats.org/officeDocument/2006/relationships/image" Target="../media/image677.png"/><Relationship Id="rId10" Type="http://schemas.openxmlformats.org/officeDocument/2006/relationships/image" Target="../media/image609.png"/><Relationship Id="rId19" Type="http://schemas.openxmlformats.org/officeDocument/2006/relationships/image" Target="../media/image618.png"/><Relationship Id="rId52" Type="http://schemas.openxmlformats.org/officeDocument/2006/relationships/image" Target="../media/image6610.png"/><Relationship Id="rId60" Type="http://schemas.openxmlformats.org/officeDocument/2006/relationships/image" Target="../media/image676.png"/><Relationship Id="rId4" Type="http://schemas.openxmlformats.org/officeDocument/2006/relationships/image" Target="../media/image603.png"/><Relationship Id="rId9" Type="http://schemas.openxmlformats.org/officeDocument/2006/relationships/image" Target="../media/image608.png"/><Relationship Id="rId14" Type="http://schemas.openxmlformats.org/officeDocument/2006/relationships/image" Target="../media/image613.png"/><Relationship Id="rId22" Type="http://schemas.openxmlformats.org/officeDocument/2006/relationships/image" Target="../media/image621.png"/><Relationship Id="rId27" Type="http://schemas.openxmlformats.org/officeDocument/2006/relationships/image" Target="../media/image6320.png"/><Relationship Id="rId30" Type="http://schemas.openxmlformats.org/officeDocument/2006/relationships/image" Target="../media/image6370.png"/><Relationship Id="rId35" Type="http://schemas.openxmlformats.org/officeDocument/2006/relationships/image" Target="../media/image679.png"/><Relationship Id="rId48" Type="http://schemas.openxmlformats.org/officeDocument/2006/relationships/image" Target="../media/image6570.png"/><Relationship Id="rId56" Type="http://schemas.openxmlformats.org/officeDocument/2006/relationships/image" Target="../media/image672.png"/><Relationship Id="rId8" Type="http://schemas.openxmlformats.org/officeDocument/2006/relationships/image" Target="../media/image607.png"/><Relationship Id="rId51" Type="http://schemas.openxmlformats.org/officeDocument/2006/relationships/image" Target="../media/image6600.png"/><Relationship Id="rId3" Type="http://schemas.openxmlformats.org/officeDocument/2006/relationships/image" Target="../media/image602.png"/><Relationship Id="rId12" Type="http://schemas.openxmlformats.org/officeDocument/2006/relationships/image" Target="../media/image611.png"/><Relationship Id="rId17" Type="http://schemas.openxmlformats.org/officeDocument/2006/relationships/image" Target="../media/image616.png"/><Relationship Id="rId25" Type="http://schemas.openxmlformats.org/officeDocument/2006/relationships/image" Target="../media/image624.png"/><Relationship Id="rId38" Type="http://schemas.openxmlformats.org/officeDocument/2006/relationships/image" Target="../media/image682.png"/><Relationship Id="rId46" Type="http://schemas.openxmlformats.org/officeDocument/2006/relationships/image" Target="../media/image6550.png"/><Relationship Id="rId59" Type="http://schemas.openxmlformats.org/officeDocument/2006/relationships/image" Target="../media/image675.png"/><Relationship Id="rId20" Type="http://schemas.openxmlformats.org/officeDocument/2006/relationships/image" Target="../media/image619.png"/><Relationship Id="rId41" Type="http://schemas.openxmlformats.org/officeDocument/2006/relationships/image" Target="../media/image685.png"/><Relationship Id="rId54" Type="http://schemas.openxmlformats.org/officeDocument/2006/relationships/image" Target="../media/image6630.png"/><Relationship Id="rId62" Type="http://schemas.openxmlformats.org/officeDocument/2006/relationships/image" Target="../media/image6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5.png"/><Relationship Id="rId15" Type="http://schemas.openxmlformats.org/officeDocument/2006/relationships/image" Target="../media/image614.png"/><Relationship Id="rId23" Type="http://schemas.openxmlformats.org/officeDocument/2006/relationships/image" Target="../media/image622.png"/><Relationship Id="rId28" Type="http://schemas.openxmlformats.org/officeDocument/2006/relationships/image" Target="../media/image6330.png"/><Relationship Id="rId36" Type="http://schemas.openxmlformats.org/officeDocument/2006/relationships/image" Target="../media/image680.png"/><Relationship Id="rId49" Type="http://schemas.openxmlformats.org/officeDocument/2006/relationships/image" Target="../media/image687.png"/><Relationship Id="rId57" Type="http://schemas.openxmlformats.org/officeDocument/2006/relationships/image" Target="../media/image673.png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2.png"/><Relationship Id="rId26" Type="http://schemas.openxmlformats.org/officeDocument/2006/relationships/image" Target="../media/image6250.png"/><Relationship Id="rId21" Type="http://schemas.openxmlformats.org/officeDocument/2006/relationships/image" Target="../media/image620.png"/><Relationship Id="rId34" Type="http://schemas.openxmlformats.org/officeDocument/2006/relationships/image" Target="../media/image691.png"/><Relationship Id="rId47" Type="http://schemas.openxmlformats.org/officeDocument/2006/relationships/image" Target="../media/image6630.png"/><Relationship Id="rId50" Type="http://schemas.openxmlformats.org/officeDocument/2006/relationships/image" Target="../media/image693.png"/><Relationship Id="rId55" Type="http://schemas.openxmlformats.org/officeDocument/2006/relationships/image" Target="../media/image42.png"/><Relationship Id="rId7" Type="http://schemas.openxmlformats.org/officeDocument/2006/relationships/image" Target="../media/image606.png"/><Relationship Id="rId2" Type="http://schemas.openxmlformats.org/officeDocument/2006/relationships/image" Target="../media/image601.png"/><Relationship Id="rId16" Type="http://schemas.openxmlformats.org/officeDocument/2006/relationships/image" Target="../media/image615.png"/><Relationship Id="rId29" Type="http://schemas.openxmlformats.org/officeDocument/2006/relationships/image" Target="../media/image6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5.png"/><Relationship Id="rId11" Type="http://schemas.openxmlformats.org/officeDocument/2006/relationships/image" Target="../media/image610.png"/><Relationship Id="rId24" Type="http://schemas.openxmlformats.org/officeDocument/2006/relationships/image" Target="../media/image623.png"/><Relationship Id="rId32" Type="http://schemas.openxmlformats.org/officeDocument/2006/relationships/image" Target="../media/image689.png"/><Relationship Id="rId53" Type="http://schemas.openxmlformats.org/officeDocument/2006/relationships/image" Target="../media/image696.png"/><Relationship Id="rId58" Type="http://schemas.openxmlformats.org/officeDocument/2006/relationships/image" Target="../media/image700.png"/><Relationship Id="rId5" Type="http://schemas.openxmlformats.org/officeDocument/2006/relationships/image" Target="../media/image604.png"/><Relationship Id="rId15" Type="http://schemas.openxmlformats.org/officeDocument/2006/relationships/image" Target="../media/image614.png"/><Relationship Id="rId23" Type="http://schemas.openxmlformats.org/officeDocument/2006/relationships/image" Target="../media/image622.png"/><Relationship Id="rId28" Type="http://schemas.openxmlformats.org/officeDocument/2006/relationships/image" Target="../media/image6330.png"/><Relationship Id="rId49" Type="http://schemas.openxmlformats.org/officeDocument/2006/relationships/image" Target="../media/image692.png"/><Relationship Id="rId57" Type="http://schemas.openxmlformats.org/officeDocument/2006/relationships/image" Target="../media/image699.png"/><Relationship Id="rId10" Type="http://schemas.openxmlformats.org/officeDocument/2006/relationships/image" Target="../media/image609.png"/><Relationship Id="rId19" Type="http://schemas.openxmlformats.org/officeDocument/2006/relationships/image" Target="../media/image618.png"/><Relationship Id="rId31" Type="http://schemas.openxmlformats.org/officeDocument/2006/relationships/image" Target="../media/image6470.png"/><Relationship Id="rId52" Type="http://schemas.openxmlformats.org/officeDocument/2006/relationships/image" Target="../media/image695.png"/><Relationship Id="rId60" Type="http://schemas.openxmlformats.org/officeDocument/2006/relationships/image" Target="../media/image650.png"/><Relationship Id="rId4" Type="http://schemas.openxmlformats.org/officeDocument/2006/relationships/image" Target="../media/image603.png"/><Relationship Id="rId9" Type="http://schemas.openxmlformats.org/officeDocument/2006/relationships/image" Target="../media/image608.png"/><Relationship Id="rId14" Type="http://schemas.openxmlformats.org/officeDocument/2006/relationships/image" Target="../media/image613.png"/><Relationship Id="rId22" Type="http://schemas.openxmlformats.org/officeDocument/2006/relationships/image" Target="../media/image621.png"/><Relationship Id="rId27" Type="http://schemas.openxmlformats.org/officeDocument/2006/relationships/image" Target="../media/image6320.png"/><Relationship Id="rId30" Type="http://schemas.openxmlformats.org/officeDocument/2006/relationships/image" Target="../media/image6370.png"/><Relationship Id="rId48" Type="http://schemas.openxmlformats.org/officeDocument/2006/relationships/image" Target="../media/image6640.png"/><Relationship Id="rId56" Type="http://schemas.openxmlformats.org/officeDocument/2006/relationships/image" Target="../media/image698.png"/><Relationship Id="rId8" Type="http://schemas.openxmlformats.org/officeDocument/2006/relationships/image" Target="../media/image607.png"/><Relationship Id="rId51" Type="http://schemas.openxmlformats.org/officeDocument/2006/relationships/image" Target="../media/image694.png"/><Relationship Id="rId3" Type="http://schemas.openxmlformats.org/officeDocument/2006/relationships/image" Target="../media/image602.png"/><Relationship Id="rId12" Type="http://schemas.openxmlformats.org/officeDocument/2006/relationships/image" Target="../media/image611.png"/><Relationship Id="rId17" Type="http://schemas.openxmlformats.org/officeDocument/2006/relationships/image" Target="../media/image616.png"/><Relationship Id="rId25" Type="http://schemas.openxmlformats.org/officeDocument/2006/relationships/image" Target="../media/image624.png"/><Relationship Id="rId33" Type="http://schemas.openxmlformats.org/officeDocument/2006/relationships/image" Target="../media/image690.png"/><Relationship Id="rId59" Type="http://schemas.openxmlformats.org/officeDocument/2006/relationships/image" Target="../media/image701.png"/><Relationship Id="rId20" Type="http://schemas.openxmlformats.org/officeDocument/2006/relationships/image" Target="../media/image619.png"/><Relationship Id="rId54" Type="http://schemas.openxmlformats.org/officeDocument/2006/relationships/image" Target="../media/image69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7.png"/><Relationship Id="rId13" Type="http://schemas.openxmlformats.org/officeDocument/2006/relationships/image" Target="../media/image612.png"/><Relationship Id="rId18" Type="http://schemas.openxmlformats.org/officeDocument/2006/relationships/image" Target="../media/image703.png"/><Relationship Id="rId3" Type="http://schemas.openxmlformats.org/officeDocument/2006/relationships/image" Target="../media/image602.png"/><Relationship Id="rId21" Type="http://schemas.openxmlformats.org/officeDocument/2006/relationships/image" Target="../media/image706.png"/><Relationship Id="rId7" Type="http://schemas.openxmlformats.org/officeDocument/2006/relationships/image" Target="../media/image638.png"/><Relationship Id="rId12" Type="http://schemas.openxmlformats.org/officeDocument/2006/relationships/image" Target="../media/image644.png"/><Relationship Id="rId17" Type="http://schemas.openxmlformats.org/officeDocument/2006/relationships/image" Target="../media/image702.png"/><Relationship Id="rId2" Type="http://schemas.openxmlformats.org/officeDocument/2006/relationships/image" Target="../media/image633.png"/><Relationship Id="rId16" Type="http://schemas.openxmlformats.org/officeDocument/2006/relationships/image" Target="../media/image648.png"/><Relationship Id="rId20" Type="http://schemas.openxmlformats.org/officeDocument/2006/relationships/image" Target="../media/image7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7.png"/><Relationship Id="rId11" Type="http://schemas.openxmlformats.org/officeDocument/2006/relationships/image" Target="../media/image610.png"/><Relationship Id="rId24" Type="http://schemas.openxmlformats.org/officeDocument/2006/relationships/image" Target="../media/image39.png"/><Relationship Id="rId5" Type="http://schemas.openxmlformats.org/officeDocument/2006/relationships/image" Target="../media/image604.png"/><Relationship Id="rId15" Type="http://schemas.openxmlformats.org/officeDocument/2006/relationships/image" Target="../media/image614.png"/><Relationship Id="rId23" Type="http://schemas.openxmlformats.org/officeDocument/2006/relationships/image" Target="../media/image708.png"/><Relationship Id="rId10" Type="http://schemas.openxmlformats.org/officeDocument/2006/relationships/image" Target="../media/image642.png"/><Relationship Id="rId19" Type="http://schemas.openxmlformats.org/officeDocument/2006/relationships/image" Target="../media/image704.png"/><Relationship Id="rId4" Type="http://schemas.openxmlformats.org/officeDocument/2006/relationships/image" Target="../media/image603.png"/><Relationship Id="rId9" Type="http://schemas.openxmlformats.org/officeDocument/2006/relationships/image" Target="../media/image608.png"/><Relationship Id="rId14" Type="http://schemas.openxmlformats.org/officeDocument/2006/relationships/image" Target="../media/image613.png"/><Relationship Id="rId22" Type="http://schemas.openxmlformats.org/officeDocument/2006/relationships/image" Target="../media/image70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3.png"/><Relationship Id="rId5" Type="http://schemas.openxmlformats.org/officeDocument/2006/relationships/image" Target="../media/image712.png"/><Relationship Id="rId4" Type="http://schemas.openxmlformats.org/officeDocument/2006/relationships/image" Target="../media/image71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10.png"/><Relationship Id="rId18" Type="http://schemas.openxmlformats.org/officeDocument/2006/relationships/image" Target="../media/image7710.png"/><Relationship Id="rId26" Type="http://schemas.openxmlformats.org/officeDocument/2006/relationships/image" Target="../media/image100.png"/><Relationship Id="rId39" Type="http://schemas.openxmlformats.org/officeDocument/2006/relationships/image" Target="../media/image980.png"/><Relationship Id="rId21" Type="http://schemas.openxmlformats.org/officeDocument/2006/relationships/image" Target="../media/image8010.png"/><Relationship Id="rId34" Type="http://schemas.openxmlformats.org/officeDocument/2006/relationships/image" Target="../media/image930.png"/><Relationship Id="rId42" Type="http://schemas.openxmlformats.org/officeDocument/2006/relationships/image" Target="../media/image1010.png"/><Relationship Id="rId7" Type="http://schemas.openxmlformats.org/officeDocument/2006/relationships/image" Target="../media/image6810.png"/><Relationship Id="rId2" Type="http://schemas.openxmlformats.org/officeDocument/2006/relationships/image" Target="../media/image94.png"/><Relationship Id="rId16" Type="http://schemas.openxmlformats.org/officeDocument/2006/relationships/image" Target="../media/image7510.png"/><Relationship Id="rId29" Type="http://schemas.openxmlformats.org/officeDocument/2006/relationships/image" Target="../media/image88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210.png"/><Relationship Id="rId24" Type="http://schemas.openxmlformats.org/officeDocument/2006/relationships/image" Target="../media/image98.png"/><Relationship Id="rId32" Type="http://schemas.openxmlformats.org/officeDocument/2006/relationships/image" Target="../media/image910.png"/><Relationship Id="rId37" Type="http://schemas.openxmlformats.org/officeDocument/2006/relationships/image" Target="../media/image960.png"/><Relationship Id="rId40" Type="http://schemas.openxmlformats.org/officeDocument/2006/relationships/image" Target="../media/image990.png"/><Relationship Id="rId45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2810.png"/><Relationship Id="rId23" Type="http://schemas.openxmlformats.org/officeDocument/2006/relationships/image" Target="../media/image8210.png"/><Relationship Id="rId28" Type="http://schemas.openxmlformats.org/officeDocument/2006/relationships/image" Target="../media/image102.png"/><Relationship Id="rId36" Type="http://schemas.openxmlformats.org/officeDocument/2006/relationships/image" Target="../media/image950.png"/><Relationship Id="rId10" Type="http://schemas.openxmlformats.org/officeDocument/2006/relationships/image" Target="../media/image7110.png"/><Relationship Id="rId19" Type="http://schemas.openxmlformats.org/officeDocument/2006/relationships/image" Target="../media/image7810.png"/><Relationship Id="rId31" Type="http://schemas.openxmlformats.org/officeDocument/2006/relationships/image" Target="../media/image900.png"/><Relationship Id="rId44" Type="http://schemas.openxmlformats.org/officeDocument/2006/relationships/image" Target="../media/image103.png"/><Relationship Id="rId4" Type="http://schemas.openxmlformats.org/officeDocument/2006/relationships/image" Target="../media/image96.png"/><Relationship Id="rId9" Type="http://schemas.openxmlformats.org/officeDocument/2006/relationships/image" Target="../media/image7010.png"/><Relationship Id="rId14" Type="http://schemas.openxmlformats.org/officeDocument/2006/relationships/image" Target="../media/image7410.png"/><Relationship Id="rId22" Type="http://schemas.openxmlformats.org/officeDocument/2006/relationships/image" Target="../media/image8110.png"/><Relationship Id="rId27" Type="http://schemas.openxmlformats.org/officeDocument/2006/relationships/image" Target="../media/image101.png"/><Relationship Id="rId30" Type="http://schemas.openxmlformats.org/officeDocument/2006/relationships/image" Target="../media/image890.png"/><Relationship Id="rId35" Type="http://schemas.openxmlformats.org/officeDocument/2006/relationships/image" Target="../media/image940.png"/><Relationship Id="rId43" Type="http://schemas.openxmlformats.org/officeDocument/2006/relationships/image" Target="../media/image1020.png"/><Relationship Id="rId8" Type="http://schemas.openxmlformats.org/officeDocument/2006/relationships/image" Target="../media/image6910.png"/><Relationship Id="rId3" Type="http://schemas.openxmlformats.org/officeDocument/2006/relationships/image" Target="../media/image95.png"/><Relationship Id="rId12" Type="http://schemas.openxmlformats.org/officeDocument/2006/relationships/image" Target="../media/image7310.png"/><Relationship Id="rId17" Type="http://schemas.openxmlformats.org/officeDocument/2006/relationships/image" Target="../media/image7610.png"/><Relationship Id="rId25" Type="http://schemas.openxmlformats.org/officeDocument/2006/relationships/image" Target="../media/image99.png"/><Relationship Id="rId33" Type="http://schemas.openxmlformats.org/officeDocument/2006/relationships/image" Target="../media/image920.png"/><Relationship Id="rId38" Type="http://schemas.openxmlformats.org/officeDocument/2006/relationships/image" Target="../media/image970.png"/><Relationship Id="rId46" Type="http://schemas.openxmlformats.org/officeDocument/2006/relationships/image" Target="../media/image105.png"/><Relationship Id="rId20" Type="http://schemas.openxmlformats.org/officeDocument/2006/relationships/image" Target="../media/image7910.png"/><Relationship Id="rId41" Type="http://schemas.openxmlformats.org/officeDocument/2006/relationships/image" Target="../media/image100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70.png"/><Relationship Id="rId13" Type="http://schemas.openxmlformats.org/officeDocument/2006/relationships/image" Target="../media/image7020.png"/><Relationship Id="rId3" Type="http://schemas.openxmlformats.org/officeDocument/2006/relationships/image" Target="../media/image6920.png"/><Relationship Id="rId7" Type="http://schemas.openxmlformats.org/officeDocument/2006/relationships/image" Target="../media/image6960.png"/><Relationship Id="rId12" Type="http://schemas.openxmlformats.org/officeDocument/2006/relationships/image" Target="../media/image7011.png"/><Relationship Id="rId17" Type="http://schemas.openxmlformats.org/officeDocument/2006/relationships/image" Target="../media/image7060.png"/><Relationship Id="rId2" Type="http://schemas.openxmlformats.org/officeDocument/2006/relationships/image" Target="../media/image6911.png"/><Relationship Id="rId16" Type="http://schemas.openxmlformats.org/officeDocument/2006/relationships/image" Target="../media/image7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50.png"/><Relationship Id="rId11" Type="http://schemas.openxmlformats.org/officeDocument/2006/relationships/image" Target="../media/image7000.png"/><Relationship Id="rId5" Type="http://schemas.openxmlformats.org/officeDocument/2006/relationships/image" Target="../media/image6940.png"/><Relationship Id="rId15" Type="http://schemas.openxmlformats.org/officeDocument/2006/relationships/image" Target="../media/image7040.png"/><Relationship Id="rId10" Type="http://schemas.openxmlformats.org/officeDocument/2006/relationships/image" Target="../media/image6990.png"/><Relationship Id="rId4" Type="http://schemas.openxmlformats.org/officeDocument/2006/relationships/image" Target="../media/image6930.png"/><Relationship Id="rId9" Type="http://schemas.openxmlformats.org/officeDocument/2006/relationships/image" Target="../media/image6980.png"/><Relationship Id="rId14" Type="http://schemas.openxmlformats.org/officeDocument/2006/relationships/image" Target="../media/image703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20.png"/><Relationship Id="rId13" Type="http://schemas.openxmlformats.org/officeDocument/2006/relationships/image" Target="../media/image714.png"/><Relationship Id="rId18" Type="http://schemas.openxmlformats.org/officeDocument/2006/relationships/image" Target="../media/image719.png"/><Relationship Id="rId3" Type="http://schemas.openxmlformats.org/officeDocument/2006/relationships/image" Target="../media/image7080.png"/><Relationship Id="rId7" Type="http://schemas.openxmlformats.org/officeDocument/2006/relationships/image" Target="../media/image7111.png"/><Relationship Id="rId12" Type="http://schemas.openxmlformats.org/officeDocument/2006/relationships/image" Target="../media/image7011.png"/><Relationship Id="rId17" Type="http://schemas.openxmlformats.org/officeDocument/2006/relationships/image" Target="../media/image718.png"/><Relationship Id="rId2" Type="http://schemas.openxmlformats.org/officeDocument/2006/relationships/image" Target="../media/image7070.png"/><Relationship Id="rId16" Type="http://schemas.openxmlformats.org/officeDocument/2006/relationships/image" Target="../media/image717.png"/><Relationship Id="rId20" Type="http://schemas.openxmlformats.org/officeDocument/2006/relationships/image" Target="../media/image7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0.png"/><Relationship Id="rId11" Type="http://schemas.openxmlformats.org/officeDocument/2006/relationships/image" Target="../media/image7000.png"/><Relationship Id="rId5" Type="http://schemas.openxmlformats.org/officeDocument/2006/relationships/image" Target="../media/image6940.png"/><Relationship Id="rId15" Type="http://schemas.openxmlformats.org/officeDocument/2006/relationships/image" Target="../media/image716.png"/><Relationship Id="rId10" Type="http://schemas.openxmlformats.org/officeDocument/2006/relationships/image" Target="../media/image6990.png"/><Relationship Id="rId19" Type="http://schemas.openxmlformats.org/officeDocument/2006/relationships/image" Target="../media/image720.png"/><Relationship Id="rId4" Type="http://schemas.openxmlformats.org/officeDocument/2006/relationships/image" Target="../media/image7090.png"/><Relationship Id="rId9" Type="http://schemas.openxmlformats.org/officeDocument/2006/relationships/image" Target="../media/image7130.png"/><Relationship Id="rId14" Type="http://schemas.openxmlformats.org/officeDocument/2006/relationships/image" Target="../media/image71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8.png"/><Relationship Id="rId13" Type="http://schemas.openxmlformats.org/officeDocument/2006/relationships/image" Target="../media/image726.png"/><Relationship Id="rId3" Type="http://schemas.openxmlformats.org/officeDocument/2006/relationships/image" Target="../media/image7080.png"/><Relationship Id="rId7" Type="http://schemas.openxmlformats.org/officeDocument/2006/relationships/image" Target="../media/image7011.png"/><Relationship Id="rId12" Type="http://schemas.openxmlformats.org/officeDocument/2006/relationships/image" Target="../media/image725.png"/><Relationship Id="rId2" Type="http://schemas.openxmlformats.org/officeDocument/2006/relationships/image" Target="../media/image7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0.png"/><Relationship Id="rId11" Type="http://schemas.openxmlformats.org/officeDocument/2006/relationships/image" Target="../media/image724.png"/><Relationship Id="rId5" Type="http://schemas.openxmlformats.org/officeDocument/2006/relationships/image" Target="../media/image6990.png"/><Relationship Id="rId15" Type="http://schemas.openxmlformats.org/officeDocument/2006/relationships/image" Target="../media/image728.png"/><Relationship Id="rId10" Type="http://schemas.openxmlformats.org/officeDocument/2006/relationships/image" Target="../media/image723.png"/><Relationship Id="rId4" Type="http://schemas.openxmlformats.org/officeDocument/2006/relationships/image" Target="../media/image6940.png"/><Relationship Id="rId9" Type="http://schemas.openxmlformats.org/officeDocument/2006/relationships/image" Target="../media/image722.png"/><Relationship Id="rId14" Type="http://schemas.openxmlformats.org/officeDocument/2006/relationships/image" Target="../media/image727.png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0.png"/><Relationship Id="rId18" Type="http://schemas.openxmlformats.org/officeDocument/2006/relationships/image" Target="../media/image745.png"/><Relationship Id="rId26" Type="http://schemas.openxmlformats.org/officeDocument/2006/relationships/image" Target="../media/image753.png"/><Relationship Id="rId39" Type="http://schemas.openxmlformats.org/officeDocument/2006/relationships/image" Target="../media/image766.png"/><Relationship Id="rId21" Type="http://schemas.openxmlformats.org/officeDocument/2006/relationships/image" Target="../media/image748.png"/><Relationship Id="rId34" Type="http://schemas.openxmlformats.org/officeDocument/2006/relationships/image" Target="../media/image761.png"/><Relationship Id="rId42" Type="http://schemas.openxmlformats.org/officeDocument/2006/relationships/image" Target="../media/image769.png"/><Relationship Id="rId47" Type="http://schemas.openxmlformats.org/officeDocument/2006/relationships/image" Target="../media/image774.png"/><Relationship Id="rId7" Type="http://schemas.openxmlformats.org/officeDocument/2006/relationships/image" Target="../media/image734.png"/><Relationship Id="rId2" Type="http://schemas.openxmlformats.org/officeDocument/2006/relationships/image" Target="../media/image729.png"/><Relationship Id="rId16" Type="http://schemas.openxmlformats.org/officeDocument/2006/relationships/image" Target="../media/image743.png"/><Relationship Id="rId29" Type="http://schemas.openxmlformats.org/officeDocument/2006/relationships/image" Target="../media/image756.png"/><Relationship Id="rId11" Type="http://schemas.openxmlformats.org/officeDocument/2006/relationships/image" Target="../media/image738.png"/><Relationship Id="rId24" Type="http://schemas.openxmlformats.org/officeDocument/2006/relationships/image" Target="../media/image751.png"/><Relationship Id="rId32" Type="http://schemas.openxmlformats.org/officeDocument/2006/relationships/image" Target="../media/image759.png"/><Relationship Id="rId37" Type="http://schemas.openxmlformats.org/officeDocument/2006/relationships/image" Target="../media/image764.png"/><Relationship Id="rId40" Type="http://schemas.openxmlformats.org/officeDocument/2006/relationships/image" Target="../media/image767.png"/><Relationship Id="rId45" Type="http://schemas.openxmlformats.org/officeDocument/2006/relationships/image" Target="../media/image772.png"/><Relationship Id="rId5" Type="http://schemas.openxmlformats.org/officeDocument/2006/relationships/image" Target="../media/image732.png"/><Relationship Id="rId15" Type="http://schemas.openxmlformats.org/officeDocument/2006/relationships/image" Target="../media/image742.png"/><Relationship Id="rId23" Type="http://schemas.openxmlformats.org/officeDocument/2006/relationships/image" Target="../media/image750.png"/><Relationship Id="rId28" Type="http://schemas.openxmlformats.org/officeDocument/2006/relationships/image" Target="../media/image755.png"/><Relationship Id="rId36" Type="http://schemas.openxmlformats.org/officeDocument/2006/relationships/image" Target="../media/image763.png"/><Relationship Id="rId49" Type="http://schemas.openxmlformats.org/officeDocument/2006/relationships/image" Target="../media/image776.png"/><Relationship Id="rId10" Type="http://schemas.openxmlformats.org/officeDocument/2006/relationships/image" Target="../media/image737.png"/><Relationship Id="rId19" Type="http://schemas.openxmlformats.org/officeDocument/2006/relationships/image" Target="../media/image746.png"/><Relationship Id="rId31" Type="http://schemas.openxmlformats.org/officeDocument/2006/relationships/image" Target="../media/image758.png"/><Relationship Id="rId44" Type="http://schemas.openxmlformats.org/officeDocument/2006/relationships/image" Target="../media/image771.png"/><Relationship Id="rId4" Type="http://schemas.openxmlformats.org/officeDocument/2006/relationships/image" Target="../media/image731.png"/><Relationship Id="rId9" Type="http://schemas.openxmlformats.org/officeDocument/2006/relationships/image" Target="../media/image736.png"/><Relationship Id="rId14" Type="http://schemas.openxmlformats.org/officeDocument/2006/relationships/image" Target="../media/image741.png"/><Relationship Id="rId22" Type="http://schemas.openxmlformats.org/officeDocument/2006/relationships/image" Target="../media/image749.png"/><Relationship Id="rId27" Type="http://schemas.openxmlformats.org/officeDocument/2006/relationships/image" Target="../media/image754.png"/><Relationship Id="rId30" Type="http://schemas.openxmlformats.org/officeDocument/2006/relationships/image" Target="../media/image757.png"/><Relationship Id="rId35" Type="http://schemas.openxmlformats.org/officeDocument/2006/relationships/image" Target="../media/image762.png"/><Relationship Id="rId43" Type="http://schemas.openxmlformats.org/officeDocument/2006/relationships/image" Target="../media/image770.png"/><Relationship Id="rId48" Type="http://schemas.openxmlformats.org/officeDocument/2006/relationships/image" Target="../media/image775.png"/><Relationship Id="rId8" Type="http://schemas.openxmlformats.org/officeDocument/2006/relationships/image" Target="../media/image735.png"/><Relationship Id="rId3" Type="http://schemas.openxmlformats.org/officeDocument/2006/relationships/image" Target="../media/image730.png"/><Relationship Id="rId12" Type="http://schemas.openxmlformats.org/officeDocument/2006/relationships/image" Target="../media/image739.png"/><Relationship Id="rId17" Type="http://schemas.openxmlformats.org/officeDocument/2006/relationships/image" Target="../media/image744.png"/><Relationship Id="rId25" Type="http://schemas.openxmlformats.org/officeDocument/2006/relationships/image" Target="../media/image752.png"/><Relationship Id="rId33" Type="http://schemas.openxmlformats.org/officeDocument/2006/relationships/image" Target="../media/image760.png"/><Relationship Id="rId38" Type="http://schemas.openxmlformats.org/officeDocument/2006/relationships/image" Target="../media/image765.png"/><Relationship Id="rId46" Type="http://schemas.openxmlformats.org/officeDocument/2006/relationships/image" Target="../media/image773.png"/><Relationship Id="rId20" Type="http://schemas.openxmlformats.org/officeDocument/2006/relationships/image" Target="../media/image747.png"/><Relationship Id="rId41" Type="http://schemas.openxmlformats.org/officeDocument/2006/relationships/image" Target="../media/image7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3.png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0.png"/><Relationship Id="rId18" Type="http://schemas.openxmlformats.org/officeDocument/2006/relationships/image" Target="../media/image745.png"/><Relationship Id="rId26" Type="http://schemas.openxmlformats.org/officeDocument/2006/relationships/image" Target="../media/image753.png"/><Relationship Id="rId39" Type="http://schemas.openxmlformats.org/officeDocument/2006/relationships/image" Target="../media/image766.png"/><Relationship Id="rId21" Type="http://schemas.openxmlformats.org/officeDocument/2006/relationships/image" Target="../media/image748.png"/><Relationship Id="rId34" Type="http://schemas.openxmlformats.org/officeDocument/2006/relationships/image" Target="../media/image761.png"/><Relationship Id="rId42" Type="http://schemas.openxmlformats.org/officeDocument/2006/relationships/image" Target="../media/image769.png"/><Relationship Id="rId47" Type="http://schemas.openxmlformats.org/officeDocument/2006/relationships/image" Target="../media/image774.png"/><Relationship Id="rId7" Type="http://schemas.openxmlformats.org/officeDocument/2006/relationships/image" Target="../media/image734.png"/><Relationship Id="rId2" Type="http://schemas.openxmlformats.org/officeDocument/2006/relationships/image" Target="../media/image729.png"/><Relationship Id="rId16" Type="http://schemas.openxmlformats.org/officeDocument/2006/relationships/image" Target="../media/image743.png"/><Relationship Id="rId29" Type="http://schemas.openxmlformats.org/officeDocument/2006/relationships/image" Target="../media/image756.png"/><Relationship Id="rId11" Type="http://schemas.openxmlformats.org/officeDocument/2006/relationships/image" Target="../media/image738.png"/><Relationship Id="rId24" Type="http://schemas.openxmlformats.org/officeDocument/2006/relationships/image" Target="../media/image751.png"/><Relationship Id="rId32" Type="http://schemas.openxmlformats.org/officeDocument/2006/relationships/image" Target="../media/image759.png"/><Relationship Id="rId37" Type="http://schemas.openxmlformats.org/officeDocument/2006/relationships/image" Target="../media/image764.png"/><Relationship Id="rId40" Type="http://schemas.openxmlformats.org/officeDocument/2006/relationships/image" Target="../media/image767.png"/><Relationship Id="rId45" Type="http://schemas.openxmlformats.org/officeDocument/2006/relationships/image" Target="../media/image772.png"/><Relationship Id="rId5" Type="http://schemas.openxmlformats.org/officeDocument/2006/relationships/image" Target="../media/image732.png"/><Relationship Id="rId15" Type="http://schemas.openxmlformats.org/officeDocument/2006/relationships/image" Target="../media/image742.png"/><Relationship Id="rId23" Type="http://schemas.openxmlformats.org/officeDocument/2006/relationships/image" Target="../media/image750.png"/><Relationship Id="rId28" Type="http://schemas.openxmlformats.org/officeDocument/2006/relationships/image" Target="../media/image755.png"/><Relationship Id="rId36" Type="http://schemas.openxmlformats.org/officeDocument/2006/relationships/image" Target="../media/image763.png"/><Relationship Id="rId49" Type="http://schemas.openxmlformats.org/officeDocument/2006/relationships/image" Target="../media/image776.png"/><Relationship Id="rId10" Type="http://schemas.openxmlformats.org/officeDocument/2006/relationships/image" Target="../media/image737.png"/><Relationship Id="rId19" Type="http://schemas.openxmlformats.org/officeDocument/2006/relationships/image" Target="../media/image746.png"/><Relationship Id="rId31" Type="http://schemas.openxmlformats.org/officeDocument/2006/relationships/image" Target="../media/image758.png"/><Relationship Id="rId44" Type="http://schemas.openxmlformats.org/officeDocument/2006/relationships/image" Target="../media/image771.png"/><Relationship Id="rId4" Type="http://schemas.openxmlformats.org/officeDocument/2006/relationships/image" Target="../media/image731.png"/><Relationship Id="rId9" Type="http://schemas.openxmlformats.org/officeDocument/2006/relationships/image" Target="../media/image736.png"/><Relationship Id="rId14" Type="http://schemas.openxmlformats.org/officeDocument/2006/relationships/image" Target="../media/image741.png"/><Relationship Id="rId22" Type="http://schemas.openxmlformats.org/officeDocument/2006/relationships/image" Target="../media/image749.png"/><Relationship Id="rId27" Type="http://schemas.openxmlformats.org/officeDocument/2006/relationships/image" Target="../media/image754.png"/><Relationship Id="rId30" Type="http://schemas.openxmlformats.org/officeDocument/2006/relationships/image" Target="../media/image757.png"/><Relationship Id="rId35" Type="http://schemas.openxmlformats.org/officeDocument/2006/relationships/image" Target="../media/image762.png"/><Relationship Id="rId43" Type="http://schemas.openxmlformats.org/officeDocument/2006/relationships/image" Target="../media/image770.png"/><Relationship Id="rId48" Type="http://schemas.openxmlformats.org/officeDocument/2006/relationships/image" Target="../media/image775.png"/><Relationship Id="rId8" Type="http://schemas.openxmlformats.org/officeDocument/2006/relationships/image" Target="../media/image735.png"/><Relationship Id="rId3" Type="http://schemas.openxmlformats.org/officeDocument/2006/relationships/image" Target="../media/image730.png"/><Relationship Id="rId12" Type="http://schemas.openxmlformats.org/officeDocument/2006/relationships/image" Target="../media/image739.png"/><Relationship Id="rId17" Type="http://schemas.openxmlformats.org/officeDocument/2006/relationships/image" Target="../media/image744.png"/><Relationship Id="rId25" Type="http://schemas.openxmlformats.org/officeDocument/2006/relationships/image" Target="../media/image752.png"/><Relationship Id="rId33" Type="http://schemas.openxmlformats.org/officeDocument/2006/relationships/image" Target="../media/image760.png"/><Relationship Id="rId38" Type="http://schemas.openxmlformats.org/officeDocument/2006/relationships/image" Target="../media/image765.png"/><Relationship Id="rId46" Type="http://schemas.openxmlformats.org/officeDocument/2006/relationships/image" Target="../media/image773.png"/><Relationship Id="rId20" Type="http://schemas.openxmlformats.org/officeDocument/2006/relationships/image" Target="../media/image747.png"/><Relationship Id="rId41" Type="http://schemas.openxmlformats.org/officeDocument/2006/relationships/image" Target="../media/image7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3.png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0.png"/><Relationship Id="rId18" Type="http://schemas.openxmlformats.org/officeDocument/2006/relationships/image" Target="../media/image745.png"/><Relationship Id="rId26" Type="http://schemas.openxmlformats.org/officeDocument/2006/relationships/image" Target="../media/image753.png"/><Relationship Id="rId39" Type="http://schemas.openxmlformats.org/officeDocument/2006/relationships/image" Target="../media/image766.png"/><Relationship Id="rId21" Type="http://schemas.openxmlformats.org/officeDocument/2006/relationships/image" Target="../media/image748.png"/><Relationship Id="rId34" Type="http://schemas.openxmlformats.org/officeDocument/2006/relationships/image" Target="../media/image761.png"/><Relationship Id="rId42" Type="http://schemas.openxmlformats.org/officeDocument/2006/relationships/image" Target="../media/image769.png"/><Relationship Id="rId47" Type="http://schemas.openxmlformats.org/officeDocument/2006/relationships/image" Target="../media/image774.png"/><Relationship Id="rId7" Type="http://schemas.openxmlformats.org/officeDocument/2006/relationships/image" Target="../media/image734.png"/><Relationship Id="rId2" Type="http://schemas.openxmlformats.org/officeDocument/2006/relationships/image" Target="../media/image729.png"/><Relationship Id="rId16" Type="http://schemas.openxmlformats.org/officeDocument/2006/relationships/image" Target="../media/image743.png"/><Relationship Id="rId29" Type="http://schemas.openxmlformats.org/officeDocument/2006/relationships/image" Target="../media/image756.png"/><Relationship Id="rId11" Type="http://schemas.openxmlformats.org/officeDocument/2006/relationships/image" Target="../media/image738.png"/><Relationship Id="rId24" Type="http://schemas.openxmlformats.org/officeDocument/2006/relationships/image" Target="../media/image751.png"/><Relationship Id="rId32" Type="http://schemas.openxmlformats.org/officeDocument/2006/relationships/image" Target="../media/image759.png"/><Relationship Id="rId37" Type="http://schemas.openxmlformats.org/officeDocument/2006/relationships/image" Target="../media/image764.png"/><Relationship Id="rId40" Type="http://schemas.openxmlformats.org/officeDocument/2006/relationships/image" Target="../media/image767.png"/><Relationship Id="rId45" Type="http://schemas.openxmlformats.org/officeDocument/2006/relationships/image" Target="../media/image772.png"/><Relationship Id="rId5" Type="http://schemas.openxmlformats.org/officeDocument/2006/relationships/image" Target="../media/image732.png"/><Relationship Id="rId15" Type="http://schemas.openxmlformats.org/officeDocument/2006/relationships/image" Target="../media/image742.png"/><Relationship Id="rId23" Type="http://schemas.openxmlformats.org/officeDocument/2006/relationships/image" Target="../media/image750.png"/><Relationship Id="rId28" Type="http://schemas.openxmlformats.org/officeDocument/2006/relationships/image" Target="../media/image755.png"/><Relationship Id="rId36" Type="http://schemas.openxmlformats.org/officeDocument/2006/relationships/image" Target="../media/image763.png"/><Relationship Id="rId49" Type="http://schemas.openxmlformats.org/officeDocument/2006/relationships/image" Target="../media/image776.png"/><Relationship Id="rId10" Type="http://schemas.openxmlformats.org/officeDocument/2006/relationships/image" Target="../media/image737.png"/><Relationship Id="rId19" Type="http://schemas.openxmlformats.org/officeDocument/2006/relationships/image" Target="../media/image746.png"/><Relationship Id="rId31" Type="http://schemas.openxmlformats.org/officeDocument/2006/relationships/image" Target="../media/image758.png"/><Relationship Id="rId44" Type="http://schemas.openxmlformats.org/officeDocument/2006/relationships/image" Target="../media/image771.png"/><Relationship Id="rId4" Type="http://schemas.openxmlformats.org/officeDocument/2006/relationships/image" Target="../media/image731.png"/><Relationship Id="rId9" Type="http://schemas.openxmlformats.org/officeDocument/2006/relationships/image" Target="../media/image736.png"/><Relationship Id="rId14" Type="http://schemas.openxmlformats.org/officeDocument/2006/relationships/image" Target="../media/image741.png"/><Relationship Id="rId22" Type="http://schemas.openxmlformats.org/officeDocument/2006/relationships/image" Target="../media/image749.png"/><Relationship Id="rId27" Type="http://schemas.openxmlformats.org/officeDocument/2006/relationships/image" Target="../media/image754.png"/><Relationship Id="rId30" Type="http://schemas.openxmlformats.org/officeDocument/2006/relationships/image" Target="../media/image757.png"/><Relationship Id="rId35" Type="http://schemas.openxmlformats.org/officeDocument/2006/relationships/image" Target="../media/image762.png"/><Relationship Id="rId43" Type="http://schemas.openxmlformats.org/officeDocument/2006/relationships/image" Target="../media/image770.png"/><Relationship Id="rId48" Type="http://schemas.openxmlformats.org/officeDocument/2006/relationships/image" Target="../media/image775.png"/><Relationship Id="rId8" Type="http://schemas.openxmlformats.org/officeDocument/2006/relationships/image" Target="../media/image735.png"/><Relationship Id="rId3" Type="http://schemas.openxmlformats.org/officeDocument/2006/relationships/image" Target="../media/image730.png"/><Relationship Id="rId12" Type="http://schemas.openxmlformats.org/officeDocument/2006/relationships/image" Target="../media/image739.png"/><Relationship Id="rId17" Type="http://schemas.openxmlformats.org/officeDocument/2006/relationships/image" Target="../media/image744.png"/><Relationship Id="rId25" Type="http://schemas.openxmlformats.org/officeDocument/2006/relationships/image" Target="../media/image752.png"/><Relationship Id="rId33" Type="http://schemas.openxmlformats.org/officeDocument/2006/relationships/image" Target="../media/image760.png"/><Relationship Id="rId38" Type="http://schemas.openxmlformats.org/officeDocument/2006/relationships/image" Target="../media/image765.png"/><Relationship Id="rId46" Type="http://schemas.openxmlformats.org/officeDocument/2006/relationships/image" Target="../media/image773.png"/><Relationship Id="rId20" Type="http://schemas.openxmlformats.org/officeDocument/2006/relationships/image" Target="../media/image747.png"/><Relationship Id="rId41" Type="http://schemas.openxmlformats.org/officeDocument/2006/relationships/image" Target="../media/image7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3.png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0.png"/><Relationship Id="rId18" Type="http://schemas.openxmlformats.org/officeDocument/2006/relationships/image" Target="../media/image745.png"/><Relationship Id="rId26" Type="http://schemas.openxmlformats.org/officeDocument/2006/relationships/image" Target="../media/image753.png"/><Relationship Id="rId39" Type="http://schemas.openxmlformats.org/officeDocument/2006/relationships/image" Target="../media/image766.png"/><Relationship Id="rId21" Type="http://schemas.openxmlformats.org/officeDocument/2006/relationships/image" Target="../media/image748.png"/><Relationship Id="rId34" Type="http://schemas.openxmlformats.org/officeDocument/2006/relationships/image" Target="../media/image761.png"/><Relationship Id="rId42" Type="http://schemas.openxmlformats.org/officeDocument/2006/relationships/image" Target="../media/image769.png"/><Relationship Id="rId47" Type="http://schemas.openxmlformats.org/officeDocument/2006/relationships/image" Target="../media/image774.png"/><Relationship Id="rId7" Type="http://schemas.openxmlformats.org/officeDocument/2006/relationships/image" Target="../media/image734.png"/><Relationship Id="rId2" Type="http://schemas.openxmlformats.org/officeDocument/2006/relationships/image" Target="../media/image729.png"/><Relationship Id="rId16" Type="http://schemas.openxmlformats.org/officeDocument/2006/relationships/image" Target="../media/image743.png"/><Relationship Id="rId29" Type="http://schemas.openxmlformats.org/officeDocument/2006/relationships/image" Target="../media/image756.png"/><Relationship Id="rId11" Type="http://schemas.openxmlformats.org/officeDocument/2006/relationships/image" Target="../media/image738.png"/><Relationship Id="rId24" Type="http://schemas.openxmlformats.org/officeDocument/2006/relationships/image" Target="../media/image751.png"/><Relationship Id="rId32" Type="http://schemas.openxmlformats.org/officeDocument/2006/relationships/image" Target="../media/image759.png"/><Relationship Id="rId37" Type="http://schemas.openxmlformats.org/officeDocument/2006/relationships/image" Target="../media/image764.png"/><Relationship Id="rId40" Type="http://schemas.openxmlformats.org/officeDocument/2006/relationships/image" Target="../media/image767.png"/><Relationship Id="rId45" Type="http://schemas.openxmlformats.org/officeDocument/2006/relationships/image" Target="../media/image772.png"/><Relationship Id="rId5" Type="http://schemas.openxmlformats.org/officeDocument/2006/relationships/image" Target="../media/image732.png"/><Relationship Id="rId15" Type="http://schemas.openxmlformats.org/officeDocument/2006/relationships/image" Target="../media/image742.png"/><Relationship Id="rId23" Type="http://schemas.openxmlformats.org/officeDocument/2006/relationships/image" Target="../media/image750.png"/><Relationship Id="rId28" Type="http://schemas.openxmlformats.org/officeDocument/2006/relationships/image" Target="../media/image755.png"/><Relationship Id="rId36" Type="http://schemas.openxmlformats.org/officeDocument/2006/relationships/image" Target="../media/image763.png"/><Relationship Id="rId49" Type="http://schemas.openxmlformats.org/officeDocument/2006/relationships/image" Target="../media/image776.png"/><Relationship Id="rId10" Type="http://schemas.openxmlformats.org/officeDocument/2006/relationships/image" Target="../media/image737.png"/><Relationship Id="rId19" Type="http://schemas.openxmlformats.org/officeDocument/2006/relationships/image" Target="../media/image746.png"/><Relationship Id="rId31" Type="http://schemas.openxmlformats.org/officeDocument/2006/relationships/image" Target="../media/image758.png"/><Relationship Id="rId44" Type="http://schemas.openxmlformats.org/officeDocument/2006/relationships/image" Target="../media/image771.png"/><Relationship Id="rId4" Type="http://schemas.openxmlformats.org/officeDocument/2006/relationships/image" Target="../media/image731.png"/><Relationship Id="rId9" Type="http://schemas.openxmlformats.org/officeDocument/2006/relationships/image" Target="../media/image736.png"/><Relationship Id="rId14" Type="http://schemas.openxmlformats.org/officeDocument/2006/relationships/image" Target="../media/image741.png"/><Relationship Id="rId22" Type="http://schemas.openxmlformats.org/officeDocument/2006/relationships/image" Target="../media/image749.png"/><Relationship Id="rId27" Type="http://schemas.openxmlformats.org/officeDocument/2006/relationships/image" Target="../media/image754.png"/><Relationship Id="rId30" Type="http://schemas.openxmlformats.org/officeDocument/2006/relationships/image" Target="../media/image757.png"/><Relationship Id="rId35" Type="http://schemas.openxmlformats.org/officeDocument/2006/relationships/image" Target="../media/image762.png"/><Relationship Id="rId43" Type="http://schemas.openxmlformats.org/officeDocument/2006/relationships/image" Target="../media/image770.png"/><Relationship Id="rId48" Type="http://schemas.openxmlformats.org/officeDocument/2006/relationships/image" Target="../media/image775.png"/><Relationship Id="rId8" Type="http://schemas.openxmlformats.org/officeDocument/2006/relationships/image" Target="../media/image735.png"/><Relationship Id="rId3" Type="http://schemas.openxmlformats.org/officeDocument/2006/relationships/image" Target="../media/image730.png"/><Relationship Id="rId12" Type="http://schemas.openxmlformats.org/officeDocument/2006/relationships/image" Target="../media/image739.png"/><Relationship Id="rId17" Type="http://schemas.openxmlformats.org/officeDocument/2006/relationships/image" Target="../media/image744.png"/><Relationship Id="rId25" Type="http://schemas.openxmlformats.org/officeDocument/2006/relationships/image" Target="../media/image752.png"/><Relationship Id="rId33" Type="http://schemas.openxmlformats.org/officeDocument/2006/relationships/image" Target="../media/image760.png"/><Relationship Id="rId38" Type="http://schemas.openxmlformats.org/officeDocument/2006/relationships/image" Target="../media/image765.png"/><Relationship Id="rId46" Type="http://schemas.openxmlformats.org/officeDocument/2006/relationships/image" Target="../media/image773.png"/><Relationship Id="rId20" Type="http://schemas.openxmlformats.org/officeDocument/2006/relationships/image" Target="../media/image747.png"/><Relationship Id="rId41" Type="http://schemas.openxmlformats.org/officeDocument/2006/relationships/image" Target="../media/image7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3.png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0.png"/><Relationship Id="rId18" Type="http://schemas.openxmlformats.org/officeDocument/2006/relationships/image" Target="../media/image745.png"/><Relationship Id="rId26" Type="http://schemas.openxmlformats.org/officeDocument/2006/relationships/image" Target="../media/image753.png"/><Relationship Id="rId39" Type="http://schemas.openxmlformats.org/officeDocument/2006/relationships/image" Target="../media/image766.png"/><Relationship Id="rId21" Type="http://schemas.openxmlformats.org/officeDocument/2006/relationships/image" Target="../media/image748.png"/><Relationship Id="rId34" Type="http://schemas.openxmlformats.org/officeDocument/2006/relationships/image" Target="../media/image761.png"/><Relationship Id="rId42" Type="http://schemas.openxmlformats.org/officeDocument/2006/relationships/image" Target="../media/image769.png"/><Relationship Id="rId47" Type="http://schemas.openxmlformats.org/officeDocument/2006/relationships/image" Target="../media/image774.png"/><Relationship Id="rId7" Type="http://schemas.openxmlformats.org/officeDocument/2006/relationships/image" Target="../media/image734.png"/><Relationship Id="rId2" Type="http://schemas.openxmlformats.org/officeDocument/2006/relationships/image" Target="../media/image729.png"/><Relationship Id="rId16" Type="http://schemas.openxmlformats.org/officeDocument/2006/relationships/image" Target="../media/image743.png"/><Relationship Id="rId29" Type="http://schemas.openxmlformats.org/officeDocument/2006/relationships/image" Target="../media/image756.png"/><Relationship Id="rId11" Type="http://schemas.openxmlformats.org/officeDocument/2006/relationships/image" Target="../media/image738.png"/><Relationship Id="rId24" Type="http://schemas.openxmlformats.org/officeDocument/2006/relationships/image" Target="../media/image751.png"/><Relationship Id="rId32" Type="http://schemas.openxmlformats.org/officeDocument/2006/relationships/image" Target="../media/image759.png"/><Relationship Id="rId37" Type="http://schemas.openxmlformats.org/officeDocument/2006/relationships/image" Target="../media/image764.png"/><Relationship Id="rId40" Type="http://schemas.openxmlformats.org/officeDocument/2006/relationships/image" Target="../media/image767.png"/><Relationship Id="rId45" Type="http://schemas.openxmlformats.org/officeDocument/2006/relationships/image" Target="../media/image772.png"/><Relationship Id="rId5" Type="http://schemas.openxmlformats.org/officeDocument/2006/relationships/image" Target="../media/image732.png"/><Relationship Id="rId15" Type="http://schemas.openxmlformats.org/officeDocument/2006/relationships/image" Target="../media/image742.png"/><Relationship Id="rId23" Type="http://schemas.openxmlformats.org/officeDocument/2006/relationships/image" Target="../media/image750.png"/><Relationship Id="rId28" Type="http://schemas.openxmlformats.org/officeDocument/2006/relationships/image" Target="../media/image755.png"/><Relationship Id="rId36" Type="http://schemas.openxmlformats.org/officeDocument/2006/relationships/image" Target="../media/image763.png"/><Relationship Id="rId49" Type="http://schemas.openxmlformats.org/officeDocument/2006/relationships/image" Target="../media/image776.png"/><Relationship Id="rId10" Type="http://schemas.openxmlformats.org/officeDocument/2006/relationships/image" Target="../media/image737.png"/><Relationship Id="rId19" Type="http://schemas.openxmlformats.org/officeDocument/2006/relationships/image" Target="../media/image746.png"/><Relationship Id="rId31" Type="http://schemas.openxmlformats.org/officeDocument/2006/relationships/image" Target="../media/image758.png"/><Relationship Id="rId44" Type="http://schemas.openxmlformats.org/officeDocument/2006/relationships/image" Target="../media/image771.png"/><Relationship Id="rId4" Type="http://schemas.openxmlformats.org/officeDocument/2006/relationships/image" Target="../media/image731.png"/><Relationship Id="rId9" Type="http://schemas.openxmlformats.org/officeDocument/2006/relationships/image" Target="../media/image736.png"/><Relationship Id="rId14" Type="http://schemas.openxmlformats.org/officeDocument/2006/relationships/image" Target="../media/image741.png"/><Relationship Id="rId22" Type="http://schemas.openxmlformats.org/officeDocument/2006/relationships/image" Target="../media/image749.png"/><Relationship Id="rId27" Type="http://schemas.openxmlformats.org/officeDocument/2006/relationships/image" Target="../media/image754.png"/><Relationship Id="rId30" Type="http://schemas.openxmlformats.org/officeDocument/2006/relationships/image" Target="../media/image757.png"/><Relationship Id="rId35" Type="http://schemas.openxmlformats.org/officeDocument/2006/relationships/image" Target="../media/image762.png"/><Relationship Id="rId43" Type="http://schemas.openxmlformats.org/officeDocument/2006/relationships/image" Target="../media/image770.png"/><Relationship Id="rId48" Type="http://schemas.openxmlformats.org/officeDocument/2006/relationships/image" Target="../media/image775.png"/><Relationship Id="rId8" Type="http://schemas.openxmlformats.org/officeDocument/2006/relationships/image" Target="../media/image735.png"/><Relationship Id="rId3" Type="http://schemas.openxmlformats.org/officeDocument/2006/relationships/image" Target="../media/image730.png"/><Relationship Id="rId12" Type="http://schemas.openxmlformats.org/officeDocument/2006/relationships/image" Target="../media/image739.png"/><Relationship Id="rId17" Type="http://schemas.openxmlformats.org/officeDocument/2006/relationships/image" Target="../media/image744.png"/><Relationship Id="rId25" Type="http://schemas.openxmlformats.org/officeDocument/2006/relationships/image" Target="../media/image752.png"/><Relationship Id="rId33" Type="http://schemas.openxmlformats.org/officeDocument/2006/relationships/image" Target="../media/image760.png"/><Relationship Id="rId38" Type="http://schemas.openxmlformats.org/officeDocument/2006/relationships/image" Target="../media/image765.png"/><Relationship Id="rId46" Type="http://schemas.openxmlformats.org/officeDocument/2006/relationships/image" Target="../media/image773.png"/><Relationship Id="rId20" Type="http://schemas.openxmlformats.org/officeDocument/2006/relationships/image" Target="../media/image747.png"/><Relationship Id="rId41" Type="http://schemas.openxmlformats.org/officeDocument/2006/relationships/image" Target="../media/image7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3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0.png"/><Relationship Id="rId18" Type="http://schemas.openxmlformats.org/officeDocument/2006/relationships/image" Target="../media/image745.png"/><Relationship Id="rId26" Type="http://schemas.openxmlformats.org/officeDocument/2006/relationships/image" Target="../media/image753.png"/><Relationship Id="rId39" Type="http://schemas.openxmlformats.org/officeDocument/2006/relationships/image" Target="../media/image766.png"/><Relationship Id="rId21" Type="http://schemas.openxmlformats.org/officeDocument/2006/relationships/image" Target="../media/image748.png"/><Relationship Id="rId34" Type="http://schemas.openxmlformats.org/officeDocument/2006/relationships/image" Target="../media/image761.png"/><Relationship Id="rId42" Type="http://schemas.openxmlformats.org/officeDocument/2006/relationships/image" Target="../media/image769.png"/><Relationship Id="rId47" Type="http://schemas.openxmlformats.org/officeDocument/2006/relationships/image" Target="../media/image774.png"/><Relationship Id="rId7" Type="http://schemas.openxmlformats.org/officeDocument/2006/relationships/image" Target="../media/image734.png"/><Relationship Id="rId2" Type="http://schemas.openxmlformats.org/officeDocument/2006/relationships/image" Target="../media/image729.png"/><Relationship Id="rId16" Type="http://schemas.openxmlformats.org/officeDocument/2006/relationships/image" Target="../media/image743.png"/><Relationship Id="rId29" Type="http://schemas.openxmlformats.org/officeDocument/2006/relationships/image" Target="../media/image756.png"/><Relationship Id="rId11" Type="http://schemas.openxmlformats.org/officeDocument/2006/relationships/image" Target="../media/image738.png"/><Relationship Id="rId24" Type="http://schemas.openxmlformats.org/officeDocument/2006/relationships/image" Target="../media/image751.png"/><Relationship Id="rId32" Type="http://schemas.openxmlformats.org/officeDocument/2006/relationships/image" Target="../media/image759.png"/><Relationship Id="rId37" Type="http://schemas.openxmlformats.org/officeDocument/2006/relationships/image" Target="../media/image764.png"/><Relationship Id="rId40" Type="http://schemas.openxmlformats.org/officeDocument/2006/relationships/image" Target="../media/image767.png"/><Relationship Id="rId45" Type="http://schemas.openxmlformats.org/officeDocument/2006/relationships/image" Target="../media/image772.png"/><Relationship Id="rId5" Type="http://schemas.openxmlformats.org/officeDocument/2006/relationships/image" Target="../media/image732.png"/><Relationship Id="rId15" Type="http://schemas.openxmlformats.org/officeDocument/2006/relationships/image" Target="../media/image742.png"/><Relationship Id="rId23" Type="http://schemas.openxmlformats.org/officeDocument/2006/relationships/image" Target="../media/image750.png"/><Relationship Id="rId28" Type="http://schemas.openxmlformats.org/officeDocument/2006/relationships/image" Target="../media/image755.png"/><Relationship Id="rId36" Type="http://schemas.openxmlformats.org/officeDocument/2006/relationships/image" Target="../media/image763.png"/><Relationship Id="rId49" Type="http://schemas.openxmlformats.org/officeDocument/2006/relationships/image" Target="../media/image776.png"/><Relationship Id="rId10" Type="http://schemas.openxmlformats.org/officeDocument/2006/relationships/image" Target="../media/image737.png"/><Relationship Id="rId19" Type="http://schemas.openxmlformats.org/officeDocument/2006/relationships/image" Target="../media/image746.png"/><Relationship Id="rId31" Type="http://schemas.openxmlformats.org/officeDocument/2006/relationships/image" Target="../media/image758.png"/><Relationship Id="rId44" Type="http://schemas.openxmlformats.org/officeDocument/2006/relationships/image" Target="../media/image771.png"/><Relationship Id="rId4" Type="http://schemas.openxmlformats.org/officeDocument/2006/relationships/image" Target="../media/image731.png"/><Relationship Id="rId9" Type="http://schemas.openxmlformats.org/officeDocument/2006/relationships/image" Target="../media/image736.png"/><Relationship Id="rId14" Type="http://schemas.openxmlformats.org/officeDocument/2006/relationships/image" Target="../media/image741.png"/><Relationship Id="rId22" Type="http://schemas.openxmlformats.org/officeDocument/2006/relationships/image" Target="../media/image749.png"/><Relationship Id="rId27" Type="http://schemas.openxmlformats.org/officeDocument/2006/relationships/image" Target="../media/image754.png"/><Relationship Id="rId30" Type="http://schemas.openxmlformats.org/officeDocument/2006/relationships/image" Target="../media/image757.png"/><Relationship Id="rId35" Type="http://schemas.openxmlformats.org/officeDocument/2006/relationships/image" Target="../media/image762.png"/><Relationship Id="rId43" Type="http://schemas.openxmlformats.org/officeDocument/2006/relationships/image" Target="../media/image770.png"/><Relationship Id="rId48" Type="http://schemas.openxmlformats.org/officeDocument/2006/relationships/image" Target="../media/image775.png"/><Relationship Id="rId8" Type="http://schemas.openxmlformats.org/officeDocument/2006/relationships/image" Target="../media/image735.png"/><Relationship Id="rId3" Type="http://schemas.openxmlformats.org/officeDocument/2006/relationships/image" Target="../media/image730.png"/><Relationship Id="rId12" Type="http://schemas.openxmlformats.org/officeDocument/2006/relationships/image" Target="../media/image739.png"/><Relationship Id="rId17" Type="http://schemas.openxmlformats.org/officeDocument/2006/relationships/image" Target="../media/image744.png"/><Relationship Id="rId25" Type="http://schemas.openxmlformats.org/officeDocument/2006/relationships/image" Target="../media/image752.png"/><Relationship Id="rId33" Type="http://schemas.openxmlformats.org/officeDocument/2006/relationships/image" Target="../media/image760.png"/><Relationship Id="rId38" Type="http://schemas.openxmlformats.org/officeDocument/2006/relationships/image" Target="../media/image765.png"/><Relationship Id="rId46" Type="http://schemas.openxmlformats.org/officeDocument/2006/relationships/image" Target="../media/image773.png"/><Relationship Id="rId20" Type="http://schemas.openxmlformats.org/officeDocument/2006/relationships/image" Target="../media/image747.png"/><Relationship Id="rId41" Type="http://schemas.openxmlformats.org/officeDocument/2006/relationships/image" Target="../media/image7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3.png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0.png"/><Relationship Id="rId18" Type="http://schemas.openxmlformats.org/officeDocument/2006/relationships/image" Target="../media/image745.png"/><Relationship Id="rId26" Type="http://schemas.openxmlformats.org/officeDocument/2006/relationships/image" Target="../media/image753.png"/><Relationship Id="rId39" Type="http://schemas.openxmlformats.org/officeDocument/2006/relationships/image" Target="../media/image766.png"/><Relationship Id="rId21" Type="http://schemas.openxmlformats.org/officeDocument/2006/relationships/image" Target="../media/image748.png"/><Relationship Id="rId34" Type="http://schemas.openxmlformats.org/officeDocument/2006/relationships/image" Target="../media/image761.png"/><Relationship Id="rId42" Type="http://schemas.openxmlformats.org/officeDocument/2006/relationships/image" Target="../media/image769.png"/><Relationship Id="rId47" Type="http://schemas.openxmlformats.org/officeDocument/2006/relationships/image" Target="../media/image774.png"/><Relationship Id="rId7" Type="http://schemas.openxmlformats.org/officeDocument/2006/relationships/image" Target="../media/image734.png"/><Relationship Id="rId2" Type="http://schemas.openxmlformats.org/officeDocument/2006/relationships/image" Target="../media/image729.png"/><Relationship Id="rId16" Type="http://schemas.openxmlformats.org/officeDocument/2006/relationships/image" Target="../media/image743.png"/><Relationship Id="rId29" Type="http://schemas.openxmlformats.org/officeDocument/2006/relationships/image" Target="../media/image756.png"/><Relationship Id="rId11" Type="http://schemas.openxmlformats.org/officeDocument/2006/relationships/image" Target="../media/image738.png"/><Relationship Id="rId24" Type="http://schemas.openxmlformats.org/officeDocument/2006/relationships/image" Target="../media/image751.png"/><Relationship Id="rId32" Type="http://schemas.openxmlformats.org/officeDocument/2006/relationships/image" Target="../media/image759.png"/><Relationship Id="rId37" Type="http://schemas.openxmlformats.org/officeDocument/2006/relationships/image" Target="../media/image764.png"/><Relationship Id="rId40" Type="http://schemas.openxmlformats.org/officeDocument/2006/relationships/image" Target="../media/image767.png"/><Relationship Id="rId45" Type="http://schemas.openxmlformats.org/officeDocument/2006/relationships/image" Target="../media/image772.png"/><Relationship Id="rId5" Type="http://schemas.openxmlformats.org/officeDocument/2006/relationships/image" Target="../media/image732.png"/><Relationship Id="rId15" Type="http://schemas.openxmlformats.org/officeDocument/2006/relationships/image" Target="../media/image742.png"/><Relationship Id="rId23" Type="http://schemas.openxmlformats.org/officeDocument/2006/relationships/image" Target="../media/image750.png"/><Relationship Id="rId28" Type="http://schemas.openxmlformats.org/officeDocument/2006/relationships/image" Target="../media/image755.png"/><Relationship Id="rId36" Type="http://schemas.openxmlformats.org/officeDocument/2006/relationships/image" Target="../media/image763.png"/><Relationship Id="rId49" Type="http://schemas.openxmlformats.org/officeDocument/2006/relationships/image" Target="../media/image776.png"/><Relationship Id="rId10" Type="http://schemas.openxmlformats.org/officeDocument/2006/relationships/image" Target="../media/image737.png"/><Relationship Id="rId19" Type="http://schemas.openxmlformats.org/officeDocument/2006/relationships/image" Target="../media/image746.png"/><Relationship Id="rId31" Type="http://schemas.openxmlformats.org/officeDocument/2006/relationships/image" Target="../media/image758.png"/><Relationship Id="rId44" Type="http://schemas.openxmlformats.org/officeDocument/2006/relationships/image" Target="../media/image771.png"/><Relationship Id="rId4" Type="http://schemas.openxmlformats.org/officeDocument/2006/relationships/image" Target="../media/image731.png"/><Relationship Id="rId9" Type="http://schemas.openxmlformats.org/officeDocument/2006/relationships/image" Target="../media/image736.png"/><Relationship Id="rId14" Type="http://schemas.openxmlformats.org/officeDocument/2006/relationships/image" Target="../media/image741.png"/><Relationship Id="rId22" Type="http://schemas.openxmlformats.org/officeDocument/2006/relationships/image" Target="../media/image749.png"/><Relationship Id="rId27" Type="http://schemas.openxmlformats.org/officeDocument/2006/relationships/image" Target="../media/image754.png"/><Relationship Id="rId30" Type="http://schemas.openxmlformats.org/officeDocument/2006/relationships/image" Target="../media/image757.png"/><Relationship Id="rId35" Type="http://schemas.openxmlformats.org/officeDocument/2006/relationships/image" Target="../media/image762.png"/><Relationship Id="rId43" Type="http://schemas.openxmlformats.org/officeDocument/2006/relationships/image" Target="../media/image770.png"/><Relationship Id="rId48" Type="http://schemas.openxmlformats.org/officeDocument/2006/relationships/image" Target="../media/image775.png"/><Relationship Id="rId8" Type="http://schemas.openxmlformats.org/officeDocument/2006/relationships/image" Target="../media/image735.png"/><Relationship Id="rId3" Type="http://schemas.openxmlformats.org/officeDocument/2006/relationships/image" Target="../media/image730.png"/><Relationship Id="rId12" Type="http://schemas.openxmlformats.org/officeDocument/2006/relationships/image" Target="../media/image739.png"/><Relationship Id="rId17" Type="http://schemas.openxmlformats.org/officeDocument/2006/relationships/image" Target="../media/image744.png"/><Relationship Id="rId25" Type="http://schemas.openxmlformats.org/officeDocument/2006/relationships/image" Target="../media/image752.png"/><Relationship Id="rId33" Type="http://schemas.openxmlformats.org/officeDocument/2006/relationships/image" Target="../media/image760.png"/><Relationship Id="rId38" Type="http://schemas.openxmlformats.org/officeDocument/2006/relationships/image" Target="../media/image765.png"/><Relationship Id="rId46" Type="http://schemas.openxmlformats.org/officeDocument/2006/relationships/image" Target="../media/image773.png"/><Relationship Id="rId20" Type="http://schemas.openxmlformats.org/officeDocument/2006/relationships/image" Target="../media/image747.png"/><Relationship Id="rId41" Type="http://schemas.openxmlformats.org/officeDocument/2006/relationships/image" Target="../media/image7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9" Type="http://schemas.openxmlformats.org/officeDocument/2006/relationships/image" Target="../media/image143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42" Type="http://schemas.openxmlformats.org/officeDocument/2006/relationships/image" Target="../media/image146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40" Type="http://schemas.openxmlformats.org/officeDocument/2006/relationships/image" Target="../media/image144.png"/><Relationship Id="rId45" Type="http://schemas.openxmlformats.org/officeDocument/2006/relationships/image" Target="../media/image149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4" Type="http://schemas.openxmlformats.org/officeDocument/2006/relationships/image" Target="../media/image148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43" Type="http://schemas.openxmlformats.org/officeDocument/2006/relationships/image" Target="../media/image147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0" Type="http://schemas.openxmlformats.org/officeDocument/2006/relationships/image" Target="../media/image124.png"/><Relationship Id="rId41" Type="http://schemas.openxmlformats.org/officeDocument/2006/relationships/image" Target="../media/image145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3.png"/><Relationship Id="rId3" Type="http://schemas.openxmlformats.org/officeDocument/2006/relationships/image" Target="../media/image778.png"/><Relationship Id="rId7" Type="http://schemas.openxmlformats.org/officeDocument/2006/relationships/image" Target="../media/image782.png"/><Relationship Id="rId2" Type="http://schemas.openxmlformats.org/officeDocument/2006/relationships/image" Target="../media/image7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1.png"/><Relationship Id="rId5" Type="http://schemas.openxmlformats.org/officeDocument/2006/relationships/image" Target="../media/image780.png"/><Relationship Id="rId4" Type="http://schemas.openxmlformats.org/officeDocument/2006/relationships/image" Target="../media/image779.png"/><Relationship Id="rId9" Type="http://schemas.openxmlformats.org/officeDocument/2006/relationships/image" Target="../media/image784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3.png"/><Relationship Id="rId3" Type="http://schemas.openxmlformats.org/officeDocument/2006/relationships/image" Target="../media/image778.png"/><Relationship Id="rId7" Type="http://schemas.openxmlformats.org/officeDocument/2006/relationships/image" Target="../media/image785.png"/><Relationship Id="rId2" Type="http://schemas.openxmlformats.org/officeDocument/2006/relationships/image" Target="../media/image7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1.png"/><Relationship Id="rId11" Type="http://schemas.openxmlformats.org/officeDocument/2006/relationships/image" Target="../media/image788.png"/><Relationship Id="rId5" Type="http://schemas.openxmlformats.org/officeDocument/2006/relationships/image" Target="../media/image780.png"/><Relationship Id="rId10" Type="http://schemas.openxmlformats.org/officeDocument/2006/relationships/image" Target="../media/image787.png"/><Relationship Id="rId4" Type="http://schemas.openxmlformats.org/officeDocument/2006/relationships/image" Target="../media/image779.png"/><Relationship Id="rId9" Type="http://schemas.openxmlformats.org/officeDocument/2006/relationships/image" Target="../media/image78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795.png"/><Relationship Id="rId3" Type="http://schemas.openxmlformats.org/officeDocument/2006/relationships/image" Target="../media/image778.png"/><Relationship Id="rId7" Type="http://schemas.openxmlformats.org/officeDocument/2006/relationships/image" Target="../media/image789.png"/><Relationship Id="rId12" Type="http://schemas.openxmlformats.org/officeDocument/2006/relationships/image" Target="../media/image794.png"/><Relationship Id="rId2" Type="http://schemas.openxmlformats.org/officeDocument/2006/relationships/image" Target="../media/image7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1.png"/><Relationship Id="rId11" Type="http://schemas.openxmlformats.org/officeDocument/2006/relationships/image" Target="../media/image793.png"/><Relationship Id="rId5" Type="http://schemas.openxmlformats.org/officeDocument/2006/relationships/image" Target="../media/image780.png"/><Relationship Id="rId10" Type="http://schemas.openxmlformats.org/officeDocument/2006/relationships/image" Target="../media/image792.png"/><Relationship Id="rId4" Type="http://schemas.openxmlformats.org/officeDocument/2006/relationships/image" Target="../media/image779.png"/><Relationship Id="rId9" Type="http://schemas.openxmlformats.org/officeDocument/2006/relationships/image" Target="../media/image791.png"/><Relationship Id="rId14" Type="http://schemas.openxmlformats.org/officeDocument/2006/relationships/image" Target="../media/image79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798.png"/><Relationship Id="rId3" Type="http://schemas.openxmlformats.org/officeDocument/2006/relationships/image" Target="../media/image777.png"/><Relationship Id="rId7" Type="http://schemas.openxmlformats.org/officeDocument/2006/relationships/image" Target="../media/image781.png"/><Relationship Id="rId12" Type="http://schemas.openxmlformats.org/officeDocument/2006/relationships/image" Target="../media/image794.png"/><Relationship Id="rId17" Type="http://schemas.openxmlformats.org/officeDocument/2006/relationships/image" Target="../media/image802.png"/><Relationship Id="rId2" Type="http://schemas.openxmlformats.org/officeDocument/2006/relationships/image" Target="../media/image797.png"/><Relationship Id="rId16" Type="http://schemas.openxmlformats.org/officeDocument/2006/relationships/image" Target="../media/image8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793.png"/><Relationship Id="rId5" Type="http://schemas.openxmlformats.org/officeDocument/2006/relationships/image" Target="../media/image779.png"/><Relationship Id="rId15" Type="http://schemas.openxmlformats.org/officeDocument/2006/relationships/image" Target="../media/image800.png"/><Relationship Id="rId10" Type="http://schemas.openxmlformats.org/officeDocument/2006/relationships/image" Target="../media/image792.png"/><Relationship Id="rId4" Type="http://schemas.openxmlformats.org/officeDocument/2006/relationships/image" Target="../media/image778.png"/><Relationship Id="rId9" Type="http://schemas.openxmlformats.org/officeDocument/2006/relationships/image" Target="../media/image791.png"/><Relationship Id="rId14" Type="http://schemas.openxmlformats.org/officeDocument/2006/relationships/image" Target="../media/image79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8.png"/><Relationship Id="rId13" Type="http://schemas.openxmlformats.org/officeDocument/2006/relationships/image" Target="../media/image813.png"/><Relationship Id="rId3" Type="http://schemas.openxmlformats.org/officeDocument/2006/relationships/image" Target="../media/image804.png"/><Relationship Id="rId7" Type="http://schemas.openxmlformats.org/officeDocument/2006/relationships/image" Target="../media/image807.png"/><Relationship Id="rId12" Type="http://schemas.openxmlformats.org/officeDocument/2006/relationships/image" Target="../media/image812.png"/><Relationship Id="rId2" Type="http://schemas.openxmlformats.org/officeDocument/2006/relationships/image" Target="../media/image8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3.png"/><Relationship Id="rId11" Type="http://schemas.openxmlformats.org/officeDocument/2006/relationships/image" Target="../media/image811.png"/><Relationship Id="rId5" Type="http://schemas.openxmlformats.org/officeDocument/2006/relationships/image" Target="../media/image806.png"/><Relationship Id="rId10" Type="http://schemas.openxmlformats.org/officeDocument/2006/relationships/image" Target="../media/image810.png"/><Relationship Id="rId4" Type="http://schemas.openxmlformats.org/officeDocument/2006/relationships/image" Target="../media/image805.png"/><Relationship Id="rId9" Type="http://schemas.openxmlformats.org/officeDocument/2006/relationships/image" Target="../media/image809.png"/><Relationship Id="rId14" Type="http://schemas.openxmlformats.org/officeDocument/2006/relationships/image" Target="../media/image814.png"/></Relationships>
</file>

<file path=ppt/slides/_rels/slide7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6.png"/><Relationship Id="rId18" Type="http://schemas.openxmlformats.org/officeDocument/2006/relationships/image" Target="../media/image831.png"/><Relationship Id="rId26" Type="http://schemas.openxmlformats.org/officeDocument/2006/relationships/image" Target="../media/image839.png"/><Relationship Id="rId39" Type="http://schemas.openxmlformats.org/officeDocument/2006/relationships/image" Target="../media/image852.png"/><Relationship Id="rId21" Type="http://schemas.openxmlformats.org/officeDocument/2006/relationships/image" Target="../media/image834.png"/><Relationship Id="rId34" Type="http://schemas.openxmlformats.org/officeDocument/2006/relationships/image" Target="../media/image847.png"/><Relationship Id="rId42" Type="http://schemas.openxmlformats.org/officeDocument/2006/relationships/image" Target="../media/image855.png"/><Relationship Id="rId47" Type="http://schemas.openxmlformats.org/officeDocument/2006/relationships/image" Target="../media/image860.png"/><Relationship Id="rId50" Type="http://schemas.openxmlformats.org/officeDocument/2006/relationships/image" Target="../media/image863.png"/><Relationship Id="rId55" Type="http://schemas.openxmlformats.org/officeDocument/2006/relationships/image" Target="../media/image868.png"/><Relationship Id="rId7" Type="http://schemas.openxmlformats.org/officeDocument/2006/relationships/image" Target="../media/image820.png"/><Relationship Id="rId2" Type="http://schemas.openxmlformats.org/officeDocument/2006/relationships/image" Target="../media/image815.png"/><Relationship Id="rId16" Type="http://schemas.openxmlformats.org/officeDocument/2006/relationships/image" Target="../media/image829.png"/><Relationship Id="rId29" Type="http://schemas.openxmlformats.org/officeDocument/2006/relationships/image" Target="../media/image842.png"/><Relationship Id="rId11" Type="http://schemas.openxmlformats.org/officeDocument/2006/relationships/image" Target="../media/image824.png"/><Relationship Id="rId24" Type="http://schemas.openxmlformats.org/officeDocument/2006/relationships/image" Target="../media/image837.png"/><Relationship Id="rId32" Type="http://schemas.openxmlformats.org/officeDocument/2006/relationships/image" Target="../media/image845.png"/><Relationship Id="rId37" Type="http://schemas.openxmlformats.org/officeDocument/2006/relationships/image" Target="../media/image850.png"/><Relationship Id="rId40" Type="http://schemas.openxmlformats.org/officeDocument/2006/relationships/image" Target="../media/image853.png"/><Relationship Id="rId45" Type="http://schemas.openxmlformats.org/officeDocument/2006/relationships/image" Target="../media/image858.png"/><Relationship Id="rId53" Type="http://schemas.openxmlformats.org/officeDocument/2006/relationships/image" Target="../media/image866.png"/><Relationship Id="rId5" Type="http://schemas.openxmlformats.org/officeDocument/2006/relationships/image" Target="../media/image818.png"/><Relationship Id="rId10" Type="http://schemas.openxmlformats.org/officeDocument/2006/relationships/image" Target="../media/image823.png"/><Relationship Id="rId19" Type="http://schemas.openxmlformats.org/officeDocument/2006/relationships/image" Target="../media/image832.png"/><Relationship Id="rId31" Type="http://schemas.openxmlformats.org/officeDocument/2006/relationships/image" Target="../media/image844.png"/><Relationship Id="rId44" Type="http://schemas.openxmlformats.org/officeDocument/2006/relationships/image" Target="../media/image857.png"/><Relationship Id="rId52" Type="http://schemas.openxmlformats.org/officeDocument/2006/relationships/image" Target="../media/image865.png"/><Relationship Id="rId9" Type="http://schemas.openxmlformats.org/officeDocument/2006/relationships/image" Target="../media/image822.png"/><Relationship Id="rId14" Type="http://schemas.openxmlformats.org/officeDocument/2006/relationships/image" Target="../media/image827.png"/><Relationship Id="rId22" Type="http://schemas.openxmlformats.org/officeDocument/2006/relationships/image" Target="../media/image835.png"/><Relationship Id="rId27" Type="http://schemas.openxmlformats.org/officeDocument/2006/relationships/image" Target="../media/image840.png"/><Relationship Id="rId30" Type="http://schemas.openxmlformats.org/officeDocument/2006/relationships/image" Target="../media/image843.png"/><Relationship Id="rId35" Type="http://schemas.openxmlformats.org/officeDocument/2006/relationships/image" Target="../media/image848.png"/><Relationship Id="rId43" Type="http://schemas.openxmlformats.org/officeDocument/2006/relationships/image" Target="../media/image856.png"/><Relationship Id="rId48" Type="http://schemas.openxmlformats.org/officeDocument/2006/relationships/image" Target="../media/image861.png"/><Relationship Id="rId56" Type="http://schemas.openxmlformats.org/officeDocument/2006/relationships/image" Target="../media/image817.png"/><Relationship Id="rId8" Type="http://schemas.openxmlformats.org/officeDocument/2006/relationships/image" Target="../media/image821.png"/><Relationship Id="rId51" Type="http://schemas.openxmlformats.org/officeDocument/2006/relationships/image" Target="../media/image864.png"/><Relationship Id="rId3" Type="http://schemas.openxmlformats.org/officeDocument/2006/relationships/image" Target="../media/image816.png"/><Relationship Id="rId12" Type="http://schemas.openxmlformats.org/officeDocument/2006/relationships/image" Target="../media/image825.png"/><Relationship Id="rId17" Type="http://schemas.openxmlformats.org/officeDocument/2006/relationships/image" Target="../media/image830.png"/><Relationship Id="rId25" Type="http://schemas.openxmlformats.org/officeDocument/2006/relationships/image" Target="../media/image838.png"/><Relationship Id="rId33" Type="http://schemas.openxmlformats.org/officeDocument/2006/relationships/image" Target="../media/image846.png"/><Relationship Id="rId38" Type="http://schemas.openxmlformats.org/officeDocument/2006/relationships/image" Target="../media/image851.png"/><Relationship Id="rId46" Type="http://schemas.openxmlformats.org/officeDocument/2006/relationships/image" Target="../media/image859.png"/><Relationship Id="rId20" Type="http://schemas.openxmlformats.org/officeDocument/2006/relationships/image" Target="../media/image833.png"/><Relationship Id="rId41" Type="http://schemas.openxmlformats.org/officeDocument/2006/relationships/image" Target="../media/image854.png"/><Relationship Id="rId54" Type="http://schemas.openxmlformats.org/officeDocument/2006/relationships/image" Target="../media/image8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9.png"/><Relationship Id="rId15" Type="http://schemas.openxmlformats.org/officeDocument/2006/relationships/image" Target="../media/image828.png"/><Relationship Id="rId23" Type="http://schemas.openxmlformats.org/officeDocument/2006/relationships/image" Target="../media/image836.png"/><Relationship Id="rId28" Type="http://schemas.openxmlformats.org/officeDocument/2006/relationships/image" Target="../media/image841.png"/><Relationship Id="rId36" Type="http://schemas.openxmlformats.org/officeDocument/2006/relationships/image" Target="../media/image849.png"/><Relationship Id="rId49" Type="http://schemas.openxmlformats.org/officeDocument/2006/relationships/image" Target="../media/image862.png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0.png"/><Relationship Id="rId18" Type="http://schemas.openxmlformats.org/officeDocument/2006/relationships/image" Target="../media/image745.png"/><Relationship Id="rId26" Type="http://schemas.openxmlformats.org/officeDocument/2006/relationships/image" Target="../media/image753.png"/><Relationship Id="rId39" Type="http://schemas.openxmlformats.org/officeDocument/2006/relationships/image" Target="../media/image766.png"/><Relationship Id="rId21" Type="http://schemas.openxmlformats.org/officeDocument/2006/relationships/image" Target="../media/image748.png"/><Relationship Id="rId34" Type="http://schemas.openxmlformats.org/officeDocument/2006/relationships/image" Target="../media/image761.png"/><Relationship Id="rId42" Type="http://schemas.openxmlformats.org/officeDocument/2006/relationships/image" Target="../media/image769.png"/><Relationship Id="rId47" Type="http://schemas.openxmlformats.org/officeDocument/2006/relationships/image" Target="../media/image774.png"/><Relationship Id="rId7" Type="http://schemas.openxmlformats.org/officeDocument/2006/relationships/image" Target="../media/image734.png"/><Relationship Id="rId2" Type="http://schemas.openxmlformats.org/officeDocument/2006/relationships/image" Target="../media/image729.png"/><Relationship Id="rId16" Type="http://schemas.openxmlformats.org/officeDocument/2006/relationships/image" Target="../media/image743.png"/><Relationship Id="rId29" Type="http://schemas.openxmlformats.org/officeDocument/2006/relationships/image" Target="../media/image756.png"/><Relationship Id="rId11" Type="http://schemas.openxmlformats.org/officeDocument/2006/relationships/image" Target="../media/image738.png"/><Relationship Id="rId24" Type="http://schemas.openxmlformats.org/officeDocument/2006/relationships/image" Target="../media/image751.png"/><Relationship Id="rId32" Type="http://schemas.openxmlformats.org/officeDocument/2006/relationships/image" Target="../media/image759.png"/><Relationship Id="rId37" Type="http://schemas.openxmlformats.org/officeDocument/2006/relationships/image" Target="../media/image764.png"/><Relationship Id="rId40" Type="http://schemas.openxmlformats.org/officeDocument/2006/relationships/image" Target="../media/image767.png"/><Relationship Id="rId45" Type="http://schemas.openxmlformats.org/officeDocument/2006/relationships/image" Target="../media/image772.png"/><Relationship Id="rId5" Type="http://schemas.openxmlformats.org/officeDocument/2006/relationships/image" Target="../media/image732.png"/><Relationship Id="rId15" Type="http://schemas.openxmlformats.org/officeDocument/2006/relationships/image" Target="../media/image742.png"/><Relationship Id="rId23" Type="http://schemas.openxmlformats.org/officeDocument/2006/relationships/image" Target="../media/image750.png"/><Relationship Id="rId28" Type="http://schemas.openxmlformats.org/officeDocument/2006/relationships/image" Target="../media/image755.png"/><Relationship Id="rId36" Type="http://schemas.openxmlformats.org/officeDocument/2006/relationships/image" Target="../media/image763.png"/><Relationship Id="rId49" Type="http://schemas.openxmlformats.org/officeDocument/2006/relationships/image" Target="../media/image776.png"/><Relationship Id="rId10" Type="http://schemas.openxmlformats.org/officeDocument/2006/relationships/image" Target="../media/image737.png"/><Relationship Id="rId19" Type="http://schemas.openxmlformats.org/officeDocument/2006/relationships/image" Target="../media/image746.png"/><Relationship Id="rId31" Type="http://schemas.openxmlformats.org/officeDocument/2006/relationships/image" Target="../media/image758.png"/><Relationship Id="rId44" Type="http://schemas.openxmlformats.org/officeDocument/2006/relationships/image" Target="../media/image771.png"/><Relationship Id="rId4" Type="http://schemas.openxmlformats.org/officeDocument/2006/relationships/image" Target="../media/image731.png"/><Relationship Id="rId9" Type="http://schemas.openxmlformats.org/officeDocument/2006/relationships/image" Target="../media/image736.png"/><Relationship Id="rId14" Type="http://schemas.openxmlformats.org/officeDocument/2006/relationships/image" Target="../media/image741.png"/><Relationship Id="rId22" Type="http://schemas.openxmlformats.org/officeDocument/2006/relationships/image" Target="../media/image749.png"/><Relationship Id="rId27" Type="http://schemas.openxmlformats.org/officeDocument/2006/relationships/image" Target="../media/image754.png"/><Relationship Id="rId30" Type="http://schemas.openxmlformats.org/officeDocument/2006/relationships/image" Target="../media/image757.png"/><Relationship Id="rId35" Type="http://schemas.openxmlformats.org/officeDocument/2006/relationships/image" Target="../media/image762.png"/><Relationship Id="rId43" Type="http://schemas.openxmlformats.org/officeDocument/2006/relationships/image" Target="../media/image770.png"/><Relationship Id="rId48" Type="http://schemas.openxmlformats.org/officeDocument/2006/relationships/image" Target="../media/image775.png"/><Relationship Id="rId8" Type="http://schemas.openxmlformats.org/officeDocument/2006/relationships/image" Target="../media/image735.png"/><Relationship Id="rId3" Type="http://schemas.openxmlformats.org/officeDocument/2006/relationships/image" Target="../media/image730.png"/><Relationship Id="rId12" Type="http://schemas.openxmlformats.org/officeDocument/2006/relationships/image" Target="../media/image739.png"/><Relationship Id="rId17" Type="http://schemas.openxmlformats.org/officeDocument/2006/relationships/image" Target="../media/image744.png"/><Relationship Id="rId25" Type="http://schemas.openxmlformats.org/officeDocument/2006/relationships/image" Target="../media/image752.png"/><Relationship Id="rId33" Type="http://schemas.openxmlformats.org/officeDocument/2006/relationships/image" Target="../media/image760.png"/><Relationship Id="rId38" Type="http://schemas.openxmlformats.org/officeDocument/2006/relationships/image" Target="../media/image765.png"/><Relationship Id="rId46" Type="http://schemas.openxmlformats.org/officeDocument/2006/relationships/image" Target="../media/image773.png"/><Relationship Id="rId20" Type="http://schemas.openxmlformats.org/officeDocument/2006/relationships/image" Target="../media/image747.png"/><Relationship Id="rId41" Type="http://schemas.openxmlformats.org/officeDocument/2006/relationships/image" Target="../media/image7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3.png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6.png"/><Relationship Id="rId18" Type="http://schemas.openxmlformats.org/officeDocument/2006/relationships/image" Target="../media/image831.png"/><Relationship Id="rId26" Type="http://schemas.openxmlformats.org/officeDocument/2006/relationships/image" Target="../media/image839.png"/><Relationship Id="rId39" Type="http://schemas.openxmlformats.org/officeDocument/2006/relationships/image" Target="../media/image852.png"/><Relationship Id="rId21" Type="http://schemas.openxmlformats.org/officeDocument/2006/relationships/image" Target="../media/image834.png"/><Relationship Id="rId34" Type="http://schemas.openxmlformats.org/officeDocument/2006/relationships/image" Target="../media/image847.png"/><Relationship Id="rId42" Type="http://schemas.openxmlformats.org/officeDocument/2006/relationships/image" Target="../media/image855.png"/><Relationship Id="rId47" Type="http://schemas.openxmlformats.org/officeDocument/2006/relationships/image" Target="../media/image860.png"/><Relationship Id="rId50" Type="http://schemas.openxmlformats.org/officeDocument/2006/relationships/image" Target="../media/image863.png"/><Relationship Id="rId55" Type="http://schemas.openxmlformats.org/officeDocument/2006/relationships/image" Target="../media/image868.png"/><Relationship Id="rId7" Type="http://schemas.openxmlformats.org/officeDocument/2006/relationships/image" Target="../media/image820.png"/><Relationship Id="rId2" Type="http://schemas.openxmlformats.org/officeDocument/2006/relationships/image" Target="../media/image8150.png"/><Relationship Id="rId16" Type="http://schemas.openxmlformats.org/officeDocument/2006/relationships/image" Target="../media/image829.png"/><Relationship Id="rId29" Type="http://schemas.openxmlformats.org/officeDocument/2006/relationships/image" Target="../media/image842.png"/><Relationship Id="rId11" Type="http://schemas.openxmlformats.org/officeDocument/2006/relationships/image" Target="../media/image824.png"/><Relationship Id="rId24" Type="http://schemas.openxmlformats.org/officeDocument/2006/relationships/image" Target="../media/image837.png"/><Relationship Id="rId32" Type="http://schemas.openxmlformats.org/officeDocument/2006/relationships/image" Target="../media/image845.png"/><Relationship Id="rId37" Type="http://schemas.openxmlformats.org/officeDocument/2006/relationships/image" Target="../media/image850.png"/><Relationship Id="rId40" Type="http://schemas.openxmlformats.org/officeDocument/2006/relationships/image" Target="../media/image853.png"/><Relationship Id="rId45" Type="http://schemas.openxmlformats.org/officeDocument/2006/relationships/image" Target="../media/image858.png"/><Relationship Id="rId53" Type="http://schemas.openxmlformats.org/officeDocument/2006/relationships/image" Target="../media/image866.png"/><Relationship Id="rId5" Type="http://schemas.openxmlformats.org/officeDocument/2006/relationships/image" Target="../media/image818.png"/><Relationship Id="rId10" Type="http://schemas.openxmlformats.org/officeDocument/2006/relationships/image" Target="../media/image823.png"/><Relationship Id="rId19" Type="http://schemas.openxmlformats.org/officeDocument/2006/relationships/image" Target="../media/image832.png"/><Relationship Id="rId31" Type="http://schemas.openxmlformats.org/officeDocument/2006/relationships/image" Target="../media/image844.png"/><Relationship Id="rId44" Type="http://schemas.openxmlformats.org/officeDocument/2006/relationships/image" Target="../media/image857.png"/><Relationship Id="rId52" Type="http://schemas.openxmlformats.org/officeDocument/2006/relationships/image" Target="../media/image865.png"/><Relationship Id="rId4" Type="http://schemas.openxmlformats.org/officeDocument/2006/relationships/image" Target="../media/image8170.png"/><Relationship Id="rId9" Type="http://schemas.openxmlformats.org/officeDocument/2006/relationships/image" Target="../media/image822.png"/><Relationship Id="rId14" Type="http://schemas.openxmlformats.org/officeDocument/2006/relationships/image" Target="../media/image827.png"/><Relationship Id="rId22" Type="http://schemas.openxmlformats.org/officeDocument/2006/relationships/image" Target="../media/image835.png"/><Relationship Id="rId27" Type="http://schemas.openxmlformats.org/officeDocument/2006/relationships/image" Target="../media/image840.png"/><Relationship Id="rId30" Type="http://schemas.openxmlformats.org/officeDocument/2006/relationships/image" Target="../media/image843.png"/><Relationship Id="rId35" Type="http://schemas.openxmlformats.org/officeDocument/2006/relationships/image" Target="../media/image848.png"/><Relationship Id="rId43" Type="http://schemas.openxmlformats.org/officeDocument/2006/relationships/image" Target="../media/image856.png"/><Relationship Id="rId48" Type="http://schemas.openxmlformats.org/officeDocument/2006/relationships/image" Target="../media/image861.png"/><Relationship Id="rId8" Type="http://schemas.openxmlformats.org/officeDocument/2006/relationships/image" Target="../media/image821.png"/><Relationship Id="rId51" Type="http://schemas.openxmlformats.org/officeDocument/2006/relationships/image" Target="../media/image864.png"/><Relationship Id="rId3" Type="http://schemas.openxmlformats.org/officeDocument/2006/relationships/image" Target="../media/image816.png"/><Relationship Id="rId12" Type="http://schemas.openxmlformats.org/officeDocument/2006/relationships/image" Target="../media/image825.png"/><Relationship Id="rId17" Type="http://schemas.openxmlformats.org/officeDocument/2006/relationships/image" Target="../media/image830.png"/><Relationship Id="rId25" Type="http://schemas.openxmlformats.org/officeDocument/2006/relationships/image" Target="../media/image838.png"/><Relationship Id="rId33" Type="http://schemas.openxmlformats.org/officeDocument/2006/relationships/image" Target="../media/image846.png"/><Relationship Id="rId38" Type="http://schemas.openxmlformats.org/officeDocument/2006/relationships/image" Target="../media/image851.png"/><Relationship Id="rId46" Type="http://schemas.openxmlformats.org/officeDocument/2006/relationships/image" Target="../media/image859.png"/><Relationship Id="rId20" Type="http://schemas.openxmlformats.org/officeDocument/2006/relationships/image" Target="../media/image833.png"/><Relationship Id="rId41" Type="http://schemas.openxmlformats.org/officeDocument/2006/relationships/image" Target="../media/image854.png"/><Relationship Id="rId54" Type="http://schemas.openxmlformats.org/officeDocument/2006/relationships/image" Target="../media/image8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9.png"/><Relationship Id="rId15" Type="http://schemas.openxmlformats.org/officeDocument/2006/relationships/image" Target="../media/image828.png"/><Relationship Id="rId23" Type="http://schemas.openxmlformats.org/officeDocument/2006/relationships/image" Target="../media/image836.png"/><Relationship Id="rId28" Type="http://schemas.openxmlformats.org/officeDocument/2006/relationships/image" Target="../media/image841.png"/><Relationship Id="rId36" Type="http://schemas.openxmlformats.org/officeDocument/2006/relationships/image" Target="../media/image849.png"/><Relationship Id="rId49" Type="http://schemas.openxmlformats.org/officeDocument/2006/relationships/image" Target="../media/image862.png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6.png"/><Relationship Id="rId18" Type="http://schemas.openxmlformats.org/officeDocument/2006/relationships/image" Target="../media/image831.png"/><Relationship Id="rId26" Type="http://schemas.openxmlformats.org/officeDocument/2006/relationships/image" Target="../media/image839.png"/><Relationship Id="rId39" Type="http://schemas.openxmlformats.org/officeDocument/2006/relationships/image" Target="../media/image852.png"/><Relationship Id="rId21" Type="http://schemas.openxmlformats.org/officeDocument/2006/relationships/image" Target="../media/image834.png"/><Relationship Id="rId34" Type="http://schemas.openxmlformats.org/officeDocument/2006/relationships/image" Target="../media/image847.png"/><Relationship Id="rId42" Type="http://schemas.openxmlformats.org/officeDocument/2006/relationships/image" Target="../media/image855.png"/><Relationship Id="rId47" Type="http://schemas.openxmlformats.org/officeDocument/2006/relationships/image" Target="../media/image860.png"/><Relationship Id="rId50" Type="http://schemas.openxmlformats.org/officeDocument/2006/relationships/image" Target="../media/image863.png"/><Relationship Id="rId55" Type="http://schemas.openxmlformats.org/officeDocument/2006/relationships/image" Target="../media/image868.png"/><Relationship Id="rId7" Type="http://schemas.openxmlformats.org/officeDocument/2006/relationships/image" Target="../media/image820.png"/><Relationship Id="rId2" Type="http://schemas.openxmlformats.org/officeDocument/2006/relationships/image" Target="../media/image8150.png"/><Relationship Id="rId16" Type="http://schemas.openxmlformats.org/officeDocument/2006/relationships/image" Target="../media/image829.png"/><Relationship Id="rId29" Type="http://schemas.openxmlformats.org/officeDocument/2006/relationships/image" Target="../media/image842.png"/><Relationship Id="rId11" Type="http://schemas.openxmlformats.org/officeDocument/2006/relationships/image" Target="../media/image824.png"/><Relationship Id="rId24" Type="http://schemas.openxmlformats.org/officeDocument/2006/relationships/image" Target="../media/image837.png"/><Relationship Id="rId32" Type="http://schemas.openxmlformats.org/officeDocument/2006/relationships/image" Target="../media/image845.png"/><Relationship Id="rId37" Type="http://schemas.openxmlformats.org/officeDocument/2006/relationships/image" Target="../media/image850.png"/><Relationship Id="rId40" Type="http://schemas.openxmlformats.org/officeDocument/2006/relationships/image" Target="../media/image853.png"/><Relationship Id="rId45" Type="http://schemas.openxmlformats.org/officeDocument/2006/relationships/image" Target="../media/image858.png"/><Relationship Id="rId53" Type="http://schemas.openxmlformats.org/officeDocument/2006/relationships/image" Target="../media/image866.png"/><Relationship Id="rId5" Type="http://schemas.openxmlformats.org/officeDocument/2006/relationships/image" Target="../media/image818.png"/><Relationship Id="rId10" Type="http://schemas.openxmlformats.org/officeDocument/2006/relationships/image" Target="../media/image823.png"/><Relationship Id="rId19" Type="http://schemas.openxmlformats.org/officeDocument/2006/relationships/image" Target="../media/image832.png"/><Relationship Id="rId31" Type="http://schemas.openxmlformats.org/officeDocument/2006/relationships/image" Target="../media/image844.png"/><Relationship Id="rId44" Type="http://schemas.openxmlformats.org/officeDocument/2006/relationships/image" Target="../media/image857.png"/><Relationship Id="rId52" Type="http://schemas.openxmlformats.org/officeDocument/2006/relationships/image" Target="../media/image865.png"/><Relationship Id="rId4" Type="http://schemas.openxmlformats.org/officeDocument/2006/relationships/image" Target="../media/image8170.png"/><Relationship Id="rId9" Type="http://schemas.openxmlformats.org/officeDocument/2006/relationships/image" Target="../media/image822.png"/><Relationship Id="rId14" Type="http://schemas.openxmlformats.org/officeDocument/2006/relationships/image" Target="../media/image827.png"/><Relationship Id="rId22" Type="http://schemas.openxmlformats.org/officeDocument/2006/relationships/image" Target="../media/image835.png"/><Relationship Id="rId27" Type="http://schemas.openxmlformats.org/officeDocument/2006/relationships/image" Target="../media/image840.png"/><Relationship Id="rId30" Type="http://schemas.openxmlformats.org/officeDocument/2006/relationships/image" Target="../media/image843.png"/><Relationship Id="rId35" Type="http://schemas.openxmlformats.org/officeDocument/2006/relationships/image" Target="../media/image848.png"/><Relationship Id="rId43" Type="http://schemas.openxmlformats.org/officeDocument/2006/relationships/image" Target="../media/image856.png"/><Relationship Id="rId48" Type="http://schemas.openxmlformats.org/officeDocument/2006/relationships/image" Target="../media/image861.png"/><Relationship Id="rId8" Type="http://schemas.openxmlformats.org/officeDocument/2006/relationships/image" Target="../media/image821.png"/><Relationship Id="rId51" Type="http://schemas.openxmlformats.org/officeDocument/2006/relationships/image" Target="../media/image864.png"/><Relationship Id="rId3" Type="http://schemas.openxmlformats.org/officeDocument/2006/relationships/image" Target="../media/image816.png"/><Relationship Id="rId12" Type="http://schemas.openxmlformats.org/officeDocument/2006/relationships/image" Target="../media/image825.png"/><Relationship Id="rId17" Type="http://schemas.openxmlformats.org/officeDocument/2006/relationships/image" Target="../media/image830.png"/><Relationship Id="rId25" Type="http://schemas.openxmlformats.org/officeDocument/2006/relationships/image" Target="../media/image838.png"/><Relationship Id="rId33" Type="http://schemas.openxmlformats.org/officeDocument/2006/relationships/image" Target="../media/image846.png"/><Relationship Id="rId38" Type="http://schemas.openxmlformats.org/officeDocument/2006/relationships/image" Target="../media/image851.png"/><Relationship Id="rId46" Type="http://schemas.openxmlformats.org/officeDocument/2006/relationships/image" Target="../media/image859.png"/><Relationship Id="rId20" Type="http://schemas.openxmlformats.org/officeDocument/2006/relationships/image" Target="../media/image833.png"/><Relationship Id="rId41" Type="http://schemas.openxmlformats.org/officeDocument/2006/relationships/image" Target="../media/image854.png"/><Relationship Id="rId54" Type="http://schemas.openxmlformats.org/officeDocument/2006/relationships/image" Target="../media/image8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9.png"/><Relationship Id="rId15" Type="http://schemas.openxmlformats.org/officeDocument/2006/relationships/image" Target="../media/image828.png"/><Relationship Id="rId23" Type="http://schemas.openxmlformats.org/officeDocument/2006/relationships/image" Target="../media/image836.png"/><Relationship Id="rId28" Type="http://schemas.openxmlformats.org/officeDocument/2006/relationships/image" Target="../media/image841.png"/><Relationship Id="rId36" Type="http://schemas.openxmlformats.org/officeDocument/2006/relationships/image" Target="../media/image849.png"/><Relationship Id="rId49" Type="http://schemas.openxmlformats.org/officeDocument/2006/relationships/image" Target="../media/image86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5.png"/><Relationship Id="rId13" Type="http://schemas.openxmlformats.org/officeDocument/2006/relationships/image" Target="../media/image880.png"/><Relationship Id="rId18" Type="http://schemas.openxmlformats.org/officeDocument/2006/relationships/image" Target="../media/image885.png"/><Relationship Id="rId3" Type="http://schemas.openxmlformats.org/officeDocument/2006/relationships/image" Target="../media/image870.png"/><Relationship Id="rId7" Type="http://schemas.openxmlformats.org/officeDocument/2006/relationships/image" Target="../media/image874.png"/><Relationship Id="rId12" Type="http://schemas.openxmlformats.org/officeDocument/2006/relationships/image" Target="../media/image879.png"/><Relationship Id="rId17" Type="http://schemas.openxmlformats.org/officeDocument/2006/relationships/image" Target="../media/image884.png"/><Relationship Id="rId2" Type="http://schemas.openxmlformats.org/officeDocument/2006/relationships/image" Target="../media/image869.png"/><Relationship Id="rId16" Type="http://schemas.openxmlformats.org/officeDocument/2006/relationships/image" Target="../media/image8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3.png"/><Relationship Id="rId11" Type="http://schemas.openxmlformats.org/officeDocument/2006/relationships/image" Target="../media/image878.png"/><Relationship Id="rId5" Type="http://schemas.openxmlformats.org/officeDocument/2006/relationships/image" Target="../media/image872.png"/><Relationship Id="rId15" Type="http://schemas.openxmlformats.org/officeDocument/2006/relationships/image" Target="../media/image882.png"/><Relationship Id="rId10" Type="http://schemas.openxmlformats.org/officeDocument/2006/relationships/image" Target="../media/image877.png"/><Relationship Id="rId19" Type="http://schemas.openxmlformats.org/officeDocument/2006/relationships/image" Target="../media/image886.png"/><Relationship Id="rId4" Type="http://schemas.openxmlformats.org/officeDocument/2006/relationships/image" Target="../media/image871.png"/><Relationship Id="rId9" Type="http://schemas.openxmlformats.org/officeDocument/2006/relationships/image" Target="../media/image876.png"/><Relationship Id="rId14" Type="http://schemas.openxmlformats.org/officeDocument/2006/relationships/image" Target="../media/image88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" Type="http://schemas.openxmlformats.org/officeDocument/2006/relationships/image" Target="../media/image151.png"/><Relationship Id="rId21" Type="http://schemas.openxmlformats.org/officeDocument/2006/relationships/image" Target="../media/image169.png"/><Relationship Id="rId34" Type="http://schemas.openxmlformats.org/officeDocument/2006/relationships/image" Target="../media/image182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33" Type="http://schemas.openxmlformats.org/officeDocument/2006/relationships/image" Target="../media/image181.png"/><Relationship Id="rId2" Type="http://schemas.openxmlformats.org/officeDocument/2006/relationships/image" Target="../media/image150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29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24" Type="http://schemas.openxmlformats.org/officeDocument/2006/relationships/image" Target="../media/image172.png"/><Relationship Id="rId32" Type="http://schemas.openxmlformats.org/officeDocument/2006/relationships/image" Target="../media/image180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31" Type="http://schemas.openxmlformats.org/officeDocument/2006/relationships/image" Target="../media/image179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Relationship Id="rId30" Type="http://schemas.openxmlformats.org/officeDocument/2006/relationships/image" Target="../media/image178.png"/><Relationship Id="rId8" Type="http://schemas.openxmlformats.org/officeDocument/2006/relationships/image" Target="../media/image156.png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00.png"/><Relationship Id="rId18" Type="http://schemas.openxmlformats.org/officeDocument/2006/relationships/image" Target="../media/image3640.png"/><Relationship Id="rId26" Type="http://schemas.openxmlformats.org/officeDocument/2006/relationships/image" Target="../media/image3720.png"/><Relationship Id="rId39" Type="http://schemas.openxmlformats.org/officeDocument/2006/relationships/image" Target="../media/image3840.png"/><Relationship Id="rId21" Type="http://schemas.openxmlformats.org/officeDocument/2006/relationships/image" Target="../media/image3670.png"/><Relationship Id="rId34" Type="http://schemas.openxmlformats.org/officeDocument/2006/relationships/image" Target="../media/image3800.png"/><Relationship Id="rId42" Type="http://schemas.openxmlformats.org/officeDocument/2006/relationships/image" Target="../media/image3870.png"/><Relationship Id="rId47" Type="http://schemas.openxmlformats.org/officeDocument/2006/relationships/image" Target="../media/image3920.png"/><Relationship Id="rId50" Type="http://schemas.openxmlformats.org/officeDocument/2006/relationships/image" Target="../media/image3940.png"/><Relationship Id="rId7" Type="http://schemas.openxmlformats.org/officeDocument/2006/relationships/image" Target="../media/image3540.png"/><Relationship Id="rId2" Type="http://schemas.openxmlformats.org/officeDocument/2006/relationships/image" Target="../media/image3490.png"/><Relationship Id="rId16" Type="http://schemas.openxmlformats.org/officeDocument/2006/relationships/image" Target="../media/image3630.png"/><Relationship Id="rId29" Type="http://schemas.openxmlformats.org/officeDocument/2006/relationships/image" Target="../media/image3750.png"/><Relationship Id="rId11" Type="http://schemas.openxmlformats.org/officeDocument/2006/relationships/image" Target="../media/image3580.png"/><Relationship Id="rId24" Type="http://schemas.openxmlformats.org/officeDocument/2006/relationships/image" Target="../media/image3700.png"/><Relationship Id="rId32" Type="http://schemas.openxmlformats.org/officeDocument/2006/relationships/image" Target="../media/image3780.png"/><Relationship Id="rId37" Type="http://schemas.openxmlformats.org/officeDocument/2006/relationships/image" Target="../media/image2790.png"/><Relationship Id="rId40" Type="http://schemas.openxmlformats.org/officeDocument/2006/relationships/image" Target="../media/image3850.png"/><Relationship Id="rId45" Type="http://schemas.openxmlformats.org/officeDocument/2006/relationships/image" Target="../media/image3900.png"/><Relationship Id="rId5" Type="http://schemas.openxmlformats.org/officeDocument/2006/relationships/image" Target="../media/image3520.png"/><Relationship Id="rId15" Type="http://schemas.openxmlformats.org/officeDocument/2006/relationships/image" Target="../media/image3620.png"/><Relationship Id="rId23" Type="http://schemas.openxmlformats.org/officeDocument/2006/relationships/image" Target="../media/image3690.png"/><Relationship Id="rId28" Type="http://schemas.openxmlformats.org/officeDocument/2006/relationships/image" Target="../media/image3740.png"/><Relationship Id="rId36" Type="http://schemas.openxmlformats.org/officeDocument/2006/relationships/image" Target="../media/image3820.png"/><Relationship Id="rId49" Type="http://schemas.openxmlformats.org/officeDocument/2006/relationships/image" Target="../media/image3930.png"/><Relationship Id="rId10" Type="http://schemas.openxmlformats.org/officeDocument/2006/relationships/image" Target="../media/image3570.png"/><Relationship Id="rId19" Type="http://schemas.openxmlformats.org/officeDocument/2006/relationships/image" Target="../media/image3650.png"/><Relationship Id="rId31" Type="http://schemas.openxmlformats.org/officeDocument/2006/relationships/image" Target="../media/image3770.png"/><Relationship Id="rId44" Type="http://schemas.openxmlformats.org/officeDocument/2006/relationships/image" Target="../media/image3890.png"/><Relationship Id="rId52" Type="http://schemas.openxmlformats.org/officeDocument/2006/relationships/image" Target="../media/image3960.png"/><Relationship Id="rId4" Type="http://schemas.openxmlformats.org/officeDocument/2006/relationships/image" Target="../media/image3510.png"/><Relationship Id="rId9" Type="http://schemas.openxmlformats.org/officeDocument/2006/relationships/image" Target="../media/image3560.png"/><Relationship Id="rId14" Type="http://schemas.openxmlformats.org/officeDocument/2006/relationships/image" Target="../media/image3610.png"/><Relationship Id="rId22" Type="http://schemas.openxmlformats.org/officeDocument/2006/relationships/image" Target="../media/image3680.png"/><Relationship Id="rId27" Type="http://schemas.openxmlformats.org/officeDocument/2006/relationships/image" Target="../media/image3730.png"/><Relationship Id="rId30" Type="http://schemas.openxmlformats.org/officeDocument/2006/relationships/image" Target="../media/image3760.png"/><Relationship Id="rId35" Type="http://schemas.openxmlformats.org/officeDocument/2006/relationships/image" Target="../media/image3810.png"/><Relationship Id="rId43" Type="http://schemas.openxmlformats.org/officeDocument/2006/relationships/image" Target="../media/image3880.png"/><Relationship Id="rId48" Type="http://schemas.openxmlformats.org/officeDocument/2006/relationships/image" Target="../media/image2670.png"/><Relationship Id="rId8" Type="http://schemas.openxmlformats.org/officeDocument/2006/relationships/image" Target="../media/image3550.png"/><Relationship Id="rId51" Type="http://schemas.openxmlformats.org/officeDocument/2006/relationships/image" Target="../media/image3950.png"/><Relationship Id="rId3" Type="http://schemas.openxmlformats.org/officeDocument/2006/relationships/image" Target="../media/image3500.png"/><Relationship Id="rId12" Type="http://schemas.openxmlformats.org/officeDocument/2006/relationships/image" Target="../media/image3590.png"/><Relationship Id="rId17" Type="http://schemas.openxmlformats.org/officeDocument/2006/relationships/image" Target="../media/image2611.png"/><Relationship Id="rId25" Type="http://schemas.openxmlformats.org/officeDocument/2006/relationships/image" Target="../media/image3710.png"/><Relationship Id="rId33" Type="http://schemas.openxmlformats.org/officeDocument/2006/relationships/image" Target="../media/image3790.png"/><Relationship Id="rId38" Type="http://schemas.openxmlformats.org/officeDocument/2006/relationships/image" Target="../media/image3830.png"/><Relationship Id="rId46" Type="http://schemas.openxmlformats.org/officeDocument/2006/relationships/image" Target="../media/image3910.png"/><Relationship Id="rId20" Type="http://schemas.openxmlformats.org/officeDocument/2006/relationships/image" Target="../media/image3660.png"/><Relationship Id="rId41" Type="http://schemas.openxmlformats.org/officeDocument/2006/relationships/image" Target="../media/image38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3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0.png"/><Relationship Id="rId13" Type="http://schemas.openxmlformats.org/officeDocument/2006/relationships/image" Target="../media/image4080.png"/><Relationship Id="rId18" Type="http://schemas.openxmlformats.org/officeDocument/2006/relationships/image" Target="../media/image4130.png"/><Relationship Id="rId26" Type="http://schemas.openxmlformats.org/officeDocument/2006/relationships/image" Target="../media/image3550.png"/><Relationship Id="rId3" Type="http://schemas.openxmlformats.org/officeDocument/2006/relationships/image" Target="../media/image3980.png"/><Relationship Id="rId21" Type="http://schemas.openxmlformats.org/officeDocument/2006/relationships/image" Target="../media/image4160.png"/><Relationship Id="rId7" Type="http://schemas.openxmlformats.org/officeDocument/2006/relationships/image" Target="../media/image4020.png"/><Relationship Id="rId12" Type="http://schemas.openxmlformats.org/officeDocument/2006/relationships/image" Target="../media/image4070.png"/><Relationship Id="rId17" Type="http://schemas.openxmlformats.org/officeDocument/2006/relationships/image" Target="../media/image4120.png"/><Relationship Id="rId25" Type="http://schemas.openxmlformats.org/officeDocument/2006/relationships/image" Target="../media/image4200.png"/><Relationship Id="rId2" Type="http://schemas.openxmlformats.org/officeDocument/2006/relationships/image" Target="../media/image3970.png"/><Relationship Id="rId16" Type="http://schemas.openxmlformats.org/officeDocument/2006/relationships/image" Target="../media/image4110.png"/><Relationship Id="rId20" Type="http://schemas.openxmlformats.org/officeDocument/2006/relationships/image" Target="../media/image4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0.png"/><Relationship Id="rId11" Type="http://schemas.openxmlformats.org/officeDocument/2006/relationships/image" Target="../media/image4060.png"/><Relationship Id="rId24" Type="http://schemas.openxmlformats.org/officeDocument/2006/relationships/image" Target="../media/image4190.png"/><Relationship Id="rId5" Type="http://schemas.openxmlformats.org/officeDocument/2006/relationships/image" Target="../media/image4000.png"/><Relationship Id="rId15" Type="http://schemas.openxmlformats.org/officeDocument/2006/relationships/image" Target="../media/image4100.png"/><Relationship Id="rId23" Type="http://schemas.openxmlformats.org/officeDocument/2006/relationships/image" Target="../media/image4180.png"/><Relationship Id="rId28" Type="http://schemas.openxmlformats.org/officeDocument/2006/relationships/image" Target="../media/image3580.png"/><Relationship Id="rId10" Type="http://schemas.openxmlformats.org/officeDocument/2006/relationships/image" Target="../media/image4050.png"/><Relationship Id="rId19" Type="http://schemas.openxmlformats.org/officeDocument/2006/relationships/image" Target="../media/image4140.png"/><Relationship Id="rId4" Type="http://schemas.openxmlformats.org/officeDocument/2006/relationships/image" Target="../media/image3990.png"/><Relationship Id="rId9" Type="http://schemas.openxmlformats.org/officeDocument/2006/relationships/image" Target="../media/image4040.png"/><Relationship Id="rId14" Type="http://schemas.openxmlformats.org/officeDocument/2006/relationships/image" Target="../media/image4090.png"/><Relationship Id="rId22" Type="http://schemas.openxmlformats.org/officeDocument/2006/relationships/image" Target="../media/image4170.png"/><Relationship Id="rId27" Type="http://schemas.openxmlformats.org/officeDocument/2006/relationships/image" Target="../media/image42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4310.png"/><Relationship Id="rId3" Type="http://schemas.openxmlformats.org/officeDocument/2006/relationships/image" Target="../media/image181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4.png"/><Relationship Id="rId2" Type="http://schemas.openxmlformats.org/officeDocument/2006/relationships/image" Target="../media/image1800.png"/><Relationship Id="rId16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4011.png"/><Relationship Id="rId10" Type="http://schemas.openxmlformats.org/officeDocument/2006/relationships/image" Target="../media/image188.png"/><Relationship Id="rId19" Type="http://schemas.openxmlformats.org/officeDocument/2006/relationships/image" Target="../media/image195.png"/><Relationship Id="rId4" Type="http://schemas.openxmlformats.org/officeDocument/2006/relationships/image" Target="../media/image1820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F8BE234-F7D8-54D8-4C65-08E36C02DDEA}"/>
              </a:ext>
            </a:extLst>
          </p:cNvPr>
          <p:cNvSpPr/>
          <p:nvPr/>
        </p:nvSpPr>
        <p:spPr>
          <a:xfrm>
            <a:off x="4124698" y="1235035"/>
            <a:ext cx="4096985" cy="4111832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9881F3-3E4D-A258-0F4E-8B8F91C85B2A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4124698" y="3290951"/>
            <a:ext cx="4096985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172761-4087-25AE-79CB-69EEB5F4329D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173191" y="1235035"/>
            <a:ext cx="0" cy="4111832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AE6F04-C02E-06F9-B4F4-282636F0EC62}"/>
                  </a:ext>
                </a:extLst>
              </p:cNvPr>
              <p:cNvSpPr txBox="1"/>
              <p:nvPr/>
            </p:nvSpPr>
            <p:spPr>
              <a:xfrm>
                <a:off x="6638386" y="2962894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AE6F04-C02E-06F9-B4F4-282636F0E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386" y="2962894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F5F430-1BBF-78EB-EAB5-E484558E53E7}"/>
                  </a:ext>
                </a:extLst>
              </p:cNvPr>
              <p:cNvSpPr txBox="1"/>
              <p:nvPr/>
            </p:nvSpPr>
            <p:spPr>
              <a:xfrm>
                <a:off x="6800876" y="2260269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F5F430-1BBF-78EB-EAB5-E484558E5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76" y="2260269"/>
                <a:ext cx="166969" cy="276999"/>
              </a:xfrm>
              <a:prstGeom prst="rect">
                <a:avLst/>
              </a:prstGeom>
              <a:blipFill>
                <a:blip r:embed="rId3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0C00D-8935-428B-C3D2-0AE9F8E46A6B}"/>
                  </a:ext>
                </a:extLst>
              </p:cNvPr>
              <p:cNvSpPr txBox="1"/>
              <p:nvPr/>
            </p:nvSpPr>
            <p:spPr>
              <a:xfrm>
                <a:off x="6946984" y="3290951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0C00D-8935-428B-C3D2-0AE9F8E4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84" y="3290951"/>
                <a:ext cx="166969" cy="276999"/>
              </a:xfrm>
              <a:prstGeom prst="rect">
                <a:avLst/>
              </a:prstGeom>
              <a:blipFill>
                <a:blip r:embed="rId4"/>
                <a:stretch>
                  <a:fillRect l="-25926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619E73-4FAE-6B5D-D5C6-6E6D2B66A157}"/>
                  </a:ext>
                </a:extLst>
              </p:cNvPr>
              <p:cNvSpPr txBox="1"/>
              <p:nvPr/>
            </p:nvSpPr>
            <p:spPr>
              <a:xfrm>
                <a:off x="7838531" y="2537268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619E73-4FAE-6B5D-D5C6-6E6D2B66A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531" y="2537268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40741" r="-4074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C3A499-24C1-E3AB-7D60-35FAE28EC4A5}"/>
                  </a:ext>
                </a:extLst>
              </p:cNvPr>
              <p:cNvSpPr txBox="1"/>
              <p:nvPr/>
            </p:nvSpPr>
            <p:spPr>
              <a:xfrm>
                <a:off x="5534888" y="629979"/>
                <a:ext cx="1349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C3A499-24C1-E3AB-7D60-35FAE28EC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8" y="629979"/>
                <a:ext cx="1349472" cy="276999"/>
              </a:xfrm>
              <a:prstGeom prst="rect">
                <a:avLst/>
              </a:prstGeom>
              <a:blipFill>
                <a:blip r:embed="rId6"/>
                <a:stretch>
                  <a:fillRect l="-2262" t="-4348" r="-13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9BE79E-A951-7DCC-653B-B473712A6E8F}"/>
              </a:ext>
            </a:extLst>
          </p:cNvPr>
          <p:cNvCxnSpPr>
            <a:cxnSpLocks/>
          </p:cNvCxnSpPr>
          <p:nvPr/>
        </p:nvCxnSpPr>
        <p:spPr>
          <a:xfrm flipV="1">
            <a:off x="6167437" y="1988344"/>
            <a:ext cx="1593056" cy="130730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98720D9-E21A-CAB6-91C9-4668E7C0ADAB}"/>
              </a:ext>
            </a:extLst>
          </p:cNvPr>
          <p:cNvSpPr/>
          <p:nvPr/>
        </p:nvSpPr>
        <p:spPr>
          <a:xfrm flipH="1">
            <a:off x="6173188" y="1987138"/>
            <a:ext cx="1589314" cy="130381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0022B4-737E-5EBD-D1E8-16BDAF752446}"/>
              </a:ext>
            </a:extLst>
          </p:cNvPr>
          <p:cNvSpPr/>
          <p:nvPr/>
        </p:nvSpPr>
        <p:spPr>
          <a:xfrm>
            <a:off x="7672006" y="1898073"/>
            <a:ext cx="178130" cy="17813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0D4AC0-1D5A-E403-BFBD-7D0A2C8BFD82}"/>
              </a:ext>
            </a:extLst>
          </p:cNvPr>
          <p:cNvSpPr/>
          <p:nvPr/>
        </p:nvSpPr>
        <p:spPr>
          <a:xfrm>
            <a:off x="6084123" y="3201887"/>
            <a:ext cx="178130" cy="17813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  <p:bldP spid="13" grpId="0"/>
      <p:bldP spid="14" grpId="0"/>
      <p:bldP spid="31" grpId="0"/>
      <p:bldP spid="10" grpId="0" animBg="1"/>
      <p:bldP spid="15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E0F4BE38-17E5-6031-5D56-437E8997BBA2}"/>
              </a:ext>
            </a:extLst>
          </p:cNvPr>
          <p:cNvSpPr txBox="1"/>
          <p:nvPr/>
        </p:nvSpPr>
        <p:spPr>
          <a:xfrm>
            <a:off x="2484373" y="10792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Euclid" panose="02020503060505020303" pitchFamily="18" charset="0"/>
              </a:rPr>
              <a:t>Phase Shifts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2C0F3E4-505F-FA1A-0056-C3A5D65354A4}"/>
              </a:ext>
            </a:extLst>
          </p:cNvPr>
          <p:cNvSpPr/>
          <p:nvPr/>
        </p:nvSpPr>
        <p:spPr>
          <a:xfrm>
            <a:off x="568042" y="1498216"/>
            <a:ext cx="5261258" cy="3248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63D3464-B574-1FB3-475B-B492CE83DB48}"/>
              </a:ext>
            </a:extLst>
          </p:cNvPr>
          <p:cNvSpPr/>
          <p:nvPr/>
        </p:nvSpPr>
        <p:spPr>
          <a:xfrm>
            <a:off x="668019" y="1951226"/>
            <a:ext cx="2532381" cy="27045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90BD0C-F67B-2B01-2820-04AC47DD8BAE}"/>
                  </a:ext>
                </a:extLst>
              </p:cNvPr>
              <p:cNvSpPr txBox="1"/>
              <p:nvPr/>
            </p:nvSpPr>
            <p:spPr>
              <a:xfrm>
                <a:off x="788338" y="2033761"/>
                <a:ext cx="12112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90BD0C-F67B-2B01-2820-04AC47DD8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38" y="2033761"/>
                <a:ext cx="1211294" cy="246221"/>
              </a:xfrm>
              <a:prstGeom prst="rect">
                <a:avLst/>
              </a:prstGeom>
              <a:blipFill>
                <a:blip r:embed="rId2"/>
                <a:stretch>
                  <a:fillRect l="-150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53F46C-3E2E-4C57-5164-5230CB080C87}"/>
                  </a:ext>
                </a:extLst>
              </p:cNvPr>
              <p:cNvSpPr txBox="1"/>
              <p:nvPr/>
            </p:nvSpPr>
            <p:spPr>
              <a:xfrm>
                <a:off x="782911" y="2463349"/>
                <a:ext cx="1184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53F46C-3E2E-4C57-5164-5230CB080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1" y="2463349"/>
                <a:ext cx="1184042" cy="246221"/>
              </a:xfrm>
              <a:prstGeom prst="rect">
                <a:avLst/>
              </a:prstGeom>
              <a:blipFill>
                <a:blip r:embed="rId3"/>
                <a:stretch>
                  <a:fillRect l="-307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BC6E6B-5AE3-1EE5-2A17-AACF47E2E4C6}"/>
                  </a:ext>
                </a:extLst>
              </p:cNvPr>
              <p:cNvSpPr txBox="1"/>
              <p:nvPr/>
            </p:nvSpPr>
            <p:spPr>
              <a:xfrm>
                <a:off x="782911" y="2925506"/>
                <a:ext cx="1208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BC6E6B-5AE3-1EE5-2A17-AACF47E2E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1" y="2925506"/>
                <a:ext cx="1208088" cy="246221"/>
              </a:xfrm>
              <a:prstGeom prst="rect">
                <a:avLst/>
              </a:prstGeom>
              <a:blipFill>
                <a:blip r:embed="rId4"/>
                <a:stretch>
                  <a:fillRect l="-251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6D24AF-CFE0-E6A9-0512-FA078CF4FCB2}"/>
                  </a:ext>
                </a:extLst>
              </p:cNvPr>
              <p:cNvSpPr txBox="1"/>
              <p:nvPr/>
            </p:nvSpPr>
            <p:spPr>
              <a:xfrm>
                <a:off x="782911" y="3384298"/>
                <a:ext cx="12016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6D24AF-CFE0-E6A9-0512-FA078CF4F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1" y="3384298"/>
                <a:ext cx="1201676" cy="246221"/>
              </a:xfrm>
              <a:prstGeom prst="rect">
                <a:avLst/>
              </a:prstGeom>
              <a:blipFill>
                <a:blip r:embed="rId5"/>
                <a:stretch>
                  <a:fillRect l="-151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648FA5-0805-3D7F-C461-BCA09AF63DA6}"/>
                  </a:ext>
                </a:extLst>
              </p:cNvPr>
              <p:cNvSpPr txBox="1"/>
              <p:nvPr/>
            </p:nvSpPr>
            <p:spPr>
              <a:xfrm>
                <a:off x="782911" y="3843090"/>
                <a:ext cx="11920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648FA5-0805-3D7F-C461-BCA09AF6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1" y="3843090"/>
                <a:ext cx="1192058" cy="246221"/>
              </a:xfrm>
              <a:prstGeom prst="rect">
                <a:avLst/>
              </a:prstGeom>
              <a:blipFill>
                <a:blip r:embed="rId6"/>
                <a:stretch>
                  <a:fillRect l="-153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D28504-632A-9A6A-A6A8-7264C0324B31}"/>
                  </a:ext>
                </a:extLst>
              </p:cNvPr>
              <p:cNvSpPr txBox="1"/>
              <p:nvPr/>
            </p:nvSpPr>
            <p:spPr>
              <a:xfrm>
                <a:off x="782911" y="4309522"/>
                <a:ext cx="11920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D28504-632A-9A6A-A6A8-7264C0324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1" y="4309522"/>
                <a:ext cx="1192058" cy="246221"/>
              </a:xfrm>
              <a:prstGeom prst="rect">
                <a:avLst/>
              </a:prstGeom>
              <a:blipFill>
                <a:blip r:embed="rId7"/>
                <a:stretch>
                  <a:fillRect l="-255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27A17B-2C4C-1D9E-2B70-CF7F455983E7}"/>
                  </a:ext>
                </a:extLst>
              </p:cNvPr>
              <p:cNvSpPr txBox="1"/>
              <p:nvPr/>
            </p:nvSpPr>
            <p:spPr>
              <a:xfrm>
                <a:off x="2291397" y="2033761"/>
                <a:ext cx="7859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27A17B-2C4C-1D9E-2B70-CF7F45598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397" y="2033761"/>
                <a:ext cx="785984" cy="246221"/>
              </a:xfrm>
              <a:prstGeom prst="rect">
                <a:avLst/>
              </a:prstGeom>
              <a:blipFill>
                <a:blip r:embed="rId8"/>
                <a:stretch>
                  <a:fillRect l="-155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011DB0-CC3F-0FA2-540E-6DD73E0DBDE4}"/>
                  </a:ext>
                </a:extLst>
              </p:cNvPr>
              <p:cNvSpPr txBox="1"/>
              <p:nvPr/>
            </p:nvSpPr>
            <p:spPr>
              <a:xfrm>
                <a:off x="2285970" y="2463349"/>
                <a:ext cx="6251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011DB0-CC3F-0FA2-540E-6DD73E0D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70" y="2463349"/>
                <a:ext cx="625171" cy="246221"/>
              </a:xfrm>
              <a:prstGeom prst="rect">
                <a:avLst/>
              </a:prstGeom>
              <a:blipFill>
                <a:blip r:embed="rId9"/>
                <a:stretch>
                  <a:fillRect l="-485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B8FB45-CE5B-BC3B-1F52-F6068EF8B694}"/>
                  </a:ext>
                </a:extLst>
              </p:cNvPr>
              <p:cNvSpPr txBox="1"/>
              <p:nvPr/>
            </p:nvSpPr>
            <p:spPr>
              <a:xfrm>
                <a:off x="2285970" y="2925506"/>
                <a:ext cx="7940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B8FB45-CE5B-BC3B-1F52-F6068EF8B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70" y="2925506"/>
                <a:ext cx="794000" cy="246221"/>
              </a:xfrm>
              <a:prstGeom prst="rect">
                <a:avLst/>
              </a:prstGeom>
              <a:blipFill>
                <a:blip r:embed="rId10"/>
                <a:stretch>
                  <a:fillRect l="-153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F4543C-0809-40DC-7D47-BDE4582FE2FE}"/>
                  </a:ext>
                </a:extLst>
              </p:cNvPr>
              <p:cNvSpPr txBox="1"/>
              <p:nvPr/>
            </p:nvSpPr>
            <p:spPr>
              <a:xfrm>
                <a:off x="2285970" y="3384298"/>
                <a:ext cx="7940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F4543C-0809-40DC-7D47-BDE4582FE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70" y="3384298"/>
                <a:ext cx="794000" cy="246221"/>
              </a:xfrm>
              <a:prstGeom prst="rect">
                <a:avLst/>
              </a:prstGeom>
              <a:blipFill>
                <a:blip r:embed="rId11"/>
                <a:stretch>
                  <a:fillRect l="-153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98BBEC-C78E-450A-646F-1673A46C8FB8}"/>
                  </a:ext>
                </a:extLst>
              </p:cNvPr>
              <p:cNvSpPr txBox="1"/>
              <p:nvPr/>
            </p:nvSpPr>
            <p:spPr>
              <a:xfrm>
                <a:off x="2285970" y="3843090"/>
                <a:ext cx="6155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98BBEC-C78E-450A-646F-1673A46C8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70" y="3843090"/>
                <a:ext cx="615553" cy="246221"/>
              </a:xfrm>
              <a:prstGeom prst="rect">
                <a:avLst/>
              </a:prstGeom>
              <a:blipFill>
                <a:blip r:embed="rId12"/>
                <a:stretch>
                  <a:fillRect l="-49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71BCF8-44F8-8237-1CF4-455C59A3A90D}"/>
                  </a:ext>
                </a:extLst>
              </p:cNvPr>
              <p:cNvSpPr txBox="1"/>
              <p:nvPr/>
            </p:nvSpPr>
            <p:spPr>
              <a:xfrm>
                <a:off x="2285970" y="4309522"/>
                <a:ext cx="810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71BCF8-44F8-8237-1CF4-455C59A3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70" y="4309522"/>
                <a:ext cx="810030" cy="246221"/>
              </a:xfrm>
              <a:prstGeom prst="rect">
                <a:avLst/>
              </a:prstGeom>
              <a:blipFill>
                <a:blip r:embed="rId13"/>
                <a:stretch>
                  <a:fillRect l="-150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34D1B8-B284-90BB-FE1A-82585D358089}"/>
                  </a:ext>
                </a:extLst>
              </p:cNvPr>
              <p:cNvSpPr txBox="1"/>
              <p:nvPr/>
            </p:nvSpPr>
            <p:spPr>
              <a:xfrm>
                <a:off x="2013450" y="200284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34D1B8-B284-90BB-FE1A-82585D358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50" y="2002844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383137-8671-4BD0-CCC9-E44D027FDD9F}"/>
                  </a:ext>
                </a:extLst>
              </p:cNvPr>
              <p:cNvSpPr txBox="1"/>
              <p:nvPr/>
            </p:nvSpPr>
            <p:spPr>
              <a:xfrm>
                <a:off x="2011452" y="246563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383137-8671-4BD0-CCC9-E44D027FD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52" y="2465634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6FEC35-67F3-99E6-1422-27474E3C3786}"/>
                  </a:ext>
                </a:extLst>
              </p:cNvPr>
              <p:cNvSpPr txBox="1"/>
              <p:nvPr/>
            </p:nvSpPr>
            <p:spPr>
              <a:xfrm>
                <a:off x="2013450" y="292379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6FEC35-67F3-99E6-1422-27474E3C3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50" y="2923793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173F8F7-59F9-2689-08D1-C6188E37C7E8}"/>
                  </a:ext>
                </a:extLst>
              </p:cNvPr>
              <p:cNvSpPr txBox="1"/>
              <p:nvPr/>
            </p:nvSpPr>
            <p:spPr>
              <a:xfrm>
                <a:off x="2011452" y="338658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173F8F7-59F9-2689-08D1-C6188E37C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52" y="3386583"/>
                <a:ext cx="226023" cy="276999"/>
              </a:xfrm>
              <a:prstGeom prst="rect">
                <a:avLst/>
              </a:prstGeom>
              <a:blipFill>
                <a:blip r:embed="rId1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2143CD-D109-0D50-820D-046FB874A711}"/>
                  </a:ext>
                </a:extLst>
              </p:cNvPr>
              <p:cNvSpPr txBox="1"/>
              <p:nvPr/>
            </p:nvSpPr>
            <p:spPr>
              <a:xfrm>
                <a:off x="2013450" y="384486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2143CD-D109-0D50-820D-046FB874A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50" y="3844864"/>
                <a:ext cx="226023" cy="276999"/>
              </a:xfrm>
              <a:prstGeom prst="rect">
                <a:avLst/>
              </a:prstGeom>
              <a:blipFill>
                <a:blip r:embed="rId17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DCAF6A-5512-7609-1EB1-C8A51967291C}"/>
                  </a:ext>
                </a:extLst>
              </p:cNvPr>
              <p:cNvSpPr txBox="1"/>
              <p:nvPr/>
            </p:nvSpPr>
            <p:spPr>
              <a:xfrm>
                <a:off x="2011452" y="430765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DCAF6A-5512-7609-1EB1-C8A51967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52" y="4307654"/>
                <a:ext cx="226023" cy="276999"/>
              </a:xfrm>
              <a:prstGeom prst="rect">
                <a:avLst/>
              </a:prstGeom>
              <a:blipFill>
                <a:blip r:embed="rId1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3FA324C3-D476-D521-1353-827D96B142EE}"/>
              </a:ext>
            </a:extLst>
          </p:cNvPr>
          <p:cNvSpPr/>
          <p:nvPr/>
        </p:nvSpPr>
        <p:spPr>
          <a:xfrm>
            <a:off x="3341943" y="1951226"/>
            <a:ext cx="2403779" cy="270459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5FE8CD-1FB0-60A9-D04C-5193E77A5714}"/>
                  </a:ext>
                </a:extLst>
              </p:cNvPr>
              <p:cNvSpPr txBox="1"/>
              <p:nvPr/>
            </p:nvSpPr>
            <p:spPr>
              <a:xfrm>
                <a:off x="3462262" y="2033761"/>
                <a:ext cx="9964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5FE8CD-1FB0-60A9-D04C-5193E77A5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62" y="2033761"/>
                <a:ext cx="996491" cy="246221"/>
              </a:xfrm>
              <a:prstGeom prst="rect">
                <a:avLst/>
              </a:prstGeom>
              <a:blipFill>
                <a:blip r:embed="rId18"/>
                <a:stretch>
                  <a:fillRect l="-306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C929D4-15EF-EE72-5BDA-BE8DF134EFB6}"/>
                  </a:ext>
                </a:extLst>
              </p:cNvPr>
              <p:cNvSpPr txBox="1"/>
              <p:nvPr/>
            </p:nvSpPr>
            <p:spPr>
              <a:xfrm>
                <a:off x="3456835" y="2463349"/>
                <a:ext cx="9692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C929D4-15EF-EE72-5BDA-BE8DF134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35" y="2463349"/>
                <a:ext cx="969240" cy="246221"/>
              </a:xfrm>
              <a:prstGeom prst="rect">
                <a:avLst/>
              </a:prstGeom>
              <a:blipFill>
                <a:blip r:embed="rId19"/>
                <a:stretch>
                  <a:fillRect l="-440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0355-7F3E-9831-3404-9FEF6B7326EE}"/>
                  </a:ext>
                </a:extLst>
              </p:cNvPr>
              <p:cNvSpPr txBox="1"/>
              <p:nvPr/>
            </p:nvSpPr>
            <p:spPr>
              <a:xfrm>
                <a:off x="3456835" y="2925506"/>
                <a:ext cx="9932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0355-7F3E-9831-3404-9FEF6B73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35" y="2925506"/>
                <a:ext cx="993285" cy="246221"/>
              </a:xfrm>
              <a:prstGeom prst="rect">
                <a:avLst/>
              </a:prstGeom>
              <a:blipFill>
                <a:blip r:embed="rId20"/>
                <a:stretch>
                  <a:fillRect l="-368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6F78AC-4ABD-2212-F15A-61B6AA0F0FCB}"/>
                  </a:ext>
                </a:extLst>
              </p:cNvPr>
              <p:cNvSpPr txBox="1"/>
              <p:nvPr/>
            </p:nvSpPr>
            <p:spPr>
              <a:xfrm>
                <a:off x="3456835" y="3384298"/>
                <a:ext cx="9868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6F78AC-4ABD-2212-F15A-61B6AA0F0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35" y="3384298"/>
                <a:ext cx="986873" cy="246221"/>
              </a:xfrm>
              <a:prstGeom prst="rect">
                <a:avLst/>
              </a:prstGeom>
              <a:blipFill>
                <a:blip r:embed="rId21"/>
                <a:stretch>
                  <a:fillRect l="-246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3839D8C-C33B-F6F0-1EA3-E9C38DDF163E}"/>
                  </a:ext>
                </a:extLst>
              </p:cNvPr>
              <p:cNvSpPr txBox="1"/>
              <p:nvPr/>
            </p:nvSpPr>
            <p:spPr>
              <a:xfrm>
                <a:off x="3456835" y="3843090"/>
                <a:ext cx="9772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3839D8C-C33B-F6F0-1EA3-E9C38DDF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35" y="3843090"/>
                <a:ext cx="977255" cy="246221"/>
              </a:xfrm>
              <a:prstGeom prst="rect">
                <a:avLst/>
              </a:prstGeom>
              <a:blipFill>
                <a:blip r:embed="rId22"/>
                <a:stretch>
                  <a:fillRect l="-250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15407E-4A4A-1738-2D7E-356EAA7375B6}"/>
                  </a:ext>
                </a:extLst>
              </p:cNvPr>
              <p:cNvSpPr txBox="1"/>
              <p:nvPr/>
            </p:nvSpPr>
            <p:spPr>
              <a:xfrm>
                <a:off x="3456835" y="4309522"/>
                <a:ext cx="9772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15407E-4A4A-1738-2D7E-356EAA737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35" y="4309522"/>
                <a:ext cx="977255" cy="246221"/>
              </a:xfrm>
              <a:prstGeom prst="rect">
                <a:avLst/>
              </a:prstGeom>
              <a:blipFill>
                <a:blip r:embed="rId23"/>
                <a:stretch>
                  <a:fillRect l="-375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C748B6-DDB7-CB1D-7850-58C344BEB0E8}"/>
                  </a:ext>
                </a:extLst>
              </p:cNvPr>
              <p:cNvSpPr txBox="1"/>
              <p:nvPr/>
            </p:nvSpPr>
            <p:spPr>
              <a:xfrm>
                <a:off x="4801924" y="2032032"/>
                <a:ext cx="8132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C748B6-DDB7-CB1D-7850-58C344BEB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24" y="2032032"/>
                <a:ext cx="813236" cy="246221"/>
              </a:xfrm>
              <a:prstGeom prst="rect">
                <a:avLst/>
              </a:prstGeom>
              <a:blipFill>
                <a:blip r:embed="rId24"/>
                <a:stretch>
                  <a:fillRect l="-1504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9F92451-C2A2-6104-2C2A-207561D73838}"/>
                  </a:ext>
                </a:extLst>
              </p:cNvPr>
              <p:cNvSpPr txBox="1"/>
              <p:nvPr/>
            </p:nvSpPr>
            <p:spPr>
              <a:xfrm>
                <a:off x="4796497" y="2461620"/>
                <a:ext cx="7859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9F92451-C2A2-6104-2C2A-207561D73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97" y="2461620"/>
                <a:ext cx="785984" cy="246221"/>
              </a:xfrm>
              <a:prstGeom prst="rect">
                <a:avLst/>
              </a:prstGeom>
              <a:blipFill>
                <a:blip r:embed="rId25"/>
                <a:stretch>
                  <a:fillRect l="-155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4D58167-85A3-3DED-859E-4730D8EA4079}"/>
                  </a:ext>
                </a:extLst>
              </p:cNvPr>
              <p:cNvSpPr txBox="1"/>
              <p:nvPr/>
            </p:nvSpPr>
            <p:spPr>
              <a:xfrm>
                <a:off x="4796497" y="2923777"/>
                <a:ext cx="6219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4D58167-85A3-3DED-859E-4730D8EA4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97" y="2923777"/>
                <a:ext cx="621965" cy="246221"/>
              </a:xfrm>
              <a:prstGeom prst="rect">
                <a:avLst/>
              </a:prstGeom>
              <a:blipFill>
                <a:blip r:embed="rId26"/>
                <a:stretch>
                  <a:fillRect l="-686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8C3DFE7-F172-B976-EA80-39BDD7A9EAF2}"/>
                  </a:ext>
                </a:extLst>
              </p:cNvPr>
              <p:cNvSpPr txBox="1"/>
              <p:nvPr/>
            </p:nvSpPr>
            <p:spPr>
              <a:xfrm>
                <a:off x="4796497" y="3382569"/>
                <a:ext cx="8036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8C3DFE7-F172-B976-EA80-39BDD7A9E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97" y="3382569"/>
                <a:ext cx="803618" cy="246221"/>
              </a:xfrm>
              <a:prstGeom prst="rect">
                <a:avLst/>
              </a:prstGeom>
              <a:blipFill>
                <a:blip r:embed="rId27"/>
                <a:stretch>
                  <a:fillRect l="-151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1EF1826-7A72-89C7-78E4-A5D443A15839}"/>
                  </a:ext>
                </a:extLst>
              </p:cNvPr>
              <p:cNvSpPr txBox="1"/>
              <p:nvPr/>
            </p:nvSpPr>
            <p:spPr>
              <a:xfrm>
                <a:off x="4796497" y="3841361"/>
                <a:ext cx="7940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1EF1826-7A72-89C7-78E4-A5D443A1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97" y="3841361"/>
                <a:ext cx="794000" cy="246221"/>
              </a:xfrm>
              <a:prstGeom prst="rect">
                <a:avLst/>
              </a:prstGeom>
              <a:blipFill>
                <a:blip r:embed="rId28"/>
                <a:stretch>
                  <a:fillRect l="-153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895792F-E8F4-7A4E-C959-C0CD373CC85C}"/>
                  </a:ext>
                </a:extLst>
              </p:cNvPr>
              <p:cNvSpPr txBox="1"/>
              <p:nvPr/>
            </p:nvSpPr>
            <p:spPr>
              <a:xfrm>
                <a:off x="4796497" y="4307793"/>
                <a:ext cx="6059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895792F-E8F4-7A4E-C959-C0CD373CC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97" y="4307793"/>
                <a:ext cx="605935" cy="246221"/>
              </a:xfrm>
              <a:prstGeom prst="rect">
                <a:avLst/>
              </a:prstGeom>
              <a:blipFill>
                <a:blip r:embed="rId29"/>
                <a:stretch>
                  <a:fillRect l="-707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9F33559-E1EA-096D-C204-4AAAFE2F489A}"/>
                  </a:ext>
                </a:extLst>
              </p:cNvPr>
              <p:cNvSpPr txBox="1"/>
              <p:nvPr/>
            </p:nvSpPr>
            <p:spPr>
              <a:xfrm>
                <a:off x="4489372" y="200298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9F33559-E1EA-096D-C204-4AAAFE2F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72" y="2002983"/>
                <a:ext cx="226023" cy="276999"/>
              </a:xfrm>
              <a:prstGeom prst="rect">
                <a:avLst/>
              </a:prstGeom>
              <a:blipFill>
                <a:blip r:embed="rId3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DE49B53-B14A-DF0C-AED4-0C89725EABA6}"/>
                  </a:ext>
                </a:extLst>
              </p:cNvPr>
              <p:cNvSpPr txBox="1"/>
              <p:nvPr/>
            </p:nvSpPr>
            <p:spPr>
              <a:xfrm>
                <a:off x="4487374" y="246577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DE49B53-B14A-DF0C-AED4-0C89725EA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374" y="2465773"/>
                <a:ext cx="226023" cy="276999"/>
              </a:xfrm>
              <a:prstGeom prst="rect">
                <a:avLst/>
              </a:prstGeom>
              <a:blipFill>
                <a:blip r:embed="rId3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5694AA-97CD-B49B-C44D-2350BE3A6AAB}"/>
                  </a:ext>
                </a:extLst>
              </p:cNvPr>
              <p:cNvSpPr txBox="1"/>
              <p:nvPr/>
            </p:nvSpPr>
            <p:spPr>
              <a:xfrm>
                <a:off x="4489372" y="292393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5694AA-97CD-B49B-C44D-2350BE3A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72" y="2923932"/>
                <a:ext cx="226023" cy="276999"/>
              </a:xfrm>
              <a:prstGeom prst="rect">
                <a:avLst/>
              </a:prstGeom>
              <a:blipFill>
                <a:blip r:embed="rId3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64DCE2E-68C1-C20A-A4FB-97D820262611}"/>
                  </a:ext>
                </a:extLst>
              </p:cNvPr>
              <p:cNvSpPr txBox="1"/>
              <p:nvPr/>
            </p:nvSpPr>
            <p:spPr>
              <a:xfrm>
                <a:off x="4487374" y="338672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64DCE2E-68C1-C20A-A4FB-97D820262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374" y="3386722"/>
                <a:ext cx="226023" cy="276999"/>
              </a:xfrm>
              <a:prstGeom prst="rect">
                <a:avLst/>
              </a:prstGeom>
              <a:blipFill>
                <a:blip r:embed="rId32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3C77A25-DD44-555D-DED6-52BF82F914A3}"/>
                  </a:ext>
                </a:extLst>
              </p:cNvPr>
              <p:cNvSpPr txBox="1"/>
              <p:nvPr/>
            </p:nvSpPr>
            <p:spPr>
              <a:xfrm>
                <a:off x="4489372" y="384500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3C77A25-DD44-555D-DED6-52BF82F91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72" y="3845003"/>
                <a:ext cx="226023" cy="276999"/>
              </a:xfrm>
              <a:prstGeom prst="rect">
                <a:avLst/>
              </a:prstGeom>
              <a:blipFill>
                <a:blip r:embed="rId3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2C7C476-1837-979F-00FB-956DF0C2364D}"/>
                  </a:ext>
                </a:extLst>
              </p:cNvPr>
              <p:cNvSpPr txBox="1"/>
              <p:nvPr/>
            </p:nvSpPr>
            <p:spPr>
              <a:xfrm>
                <a:off x="4487374" y="430779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2C7C476-1837-979F-00FB-956DF0C23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374" y="4307793"/>
                <a:ext cx="226023" cy="276999"/>
              </a:xfrm>
              <a:prstGeom prst="rect">
                <a:avLst/>
              </a:prstGeom>
              <a:blipFill>
                <a:blip r:embed="rId32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C64256F-6886-963E-CBD8-1FCB959E6C57}"/>
                  </a:ext>
                </a:extLst>
              </p:cNvPr>
              <p:cNvSpPr txBox="1"/>
              <p:nvPr/>
            </p:nvSpPr>
            <p:spPr>
              <a:xfrm>
                <a:off x="1716136" y="1630901"/>
                <a:ext cx="436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C64256F-6886-963E-CBD8-1FCB959E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36" y="1630901"/>
                <a:ext cx="436145" cy="276999"/>
              </a:xfrm>
              <a:prstGeom prst="rect">
                <a:avLst/>
              </a:prstGeom>
              <a:blipFill>
                <a:blip r:embed="rId34"/>
                <a:stretch>
                  <a:fillRect l="-7042" t="-4444" r="-140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3664F99-E0BC-2A44-B613-6CF78E2094D0}"/>
                  </a:ext>
                </a:extLst>
              </p:cNvPr>
              <p:cNvSpPr txBox="1"/>
              <p:nvPr/>
            </p:nvSpPr>
            <p:spPr>
              <a:xfrm>
                <a:off x="4406293" y="1652533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3664F99-E0BC-2A44-B613-6CF78E209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93" y="1652533"/>
                <a:ext cx="194092" cy="276999"/>
              </a:xfrm>
              <a:prstGeom prst="rect">
                <a:avLst/>
              </a:prstGeom>
              <a:blipFill>
                <a:blip r:embed="rId35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7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88" grpId="0"/>
      <p:bldP spid="98" grpId="0"/>
      <p:bldP spid="102" grpId="0"/>
      <p:bldP spid="104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208CD2-78B7-1737-5CC8-36AF681ED96C}"/>
              </a:ext>
            </a:extLst>
          </p:cNvPr>
          <p:cNvSpPr/>
          <p:nvPr/>
        </p:nvSpPr>
        <p:spPr>
          <a:xfrm>
            <a:off x="3692242" y="640080"/>
            <a:ext cx="4842158" cy="483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47386E7-A454-68D7-3899-CD53C6269524}"/>
              </a:ext>
            </a:extLst>
          </p:cNvPr>
          <p:cNvSpPr/>
          <p:nvPr/>
        </p:nvSpPr>
        <p:spPr>
          <a:xfrm flipH="1">
            <a:off x="3692242" y="3611880"/>
            <a:ext cx="4842158" cy="1866900"/>
          </a:xfrm>
          <a:prstGeom prst="rtTriangle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9630B502-DA38-6D91-9729-CFF65B9D777D}"/>
              </a:ext>
            </a:extLst>
          </p:cNvPr>
          <p:cNvSpPr/>
          <p:nvPr/>
        </p:nvSpPr>
        <p:spPr>
          <a:xfrm rot="20320572" flipH="1">
            <a:off x="2961212" y="1469794"/>
            <a:ext cx="5160817" cy="3179979"/>
          </a:xfrm>
          <a:prstGeom prst="rt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20108E-4C98-D6AC-89B9-6DF0BECC8579}"/>
                  </a:ext>
                </a:extLst>
              </p:cNvPr>
              <p:cNvSpPr txBox="1"/>
              <p:nvPr/>
            </p:nvSpPr>
            <p:spPr>
              <a:xfrm>
                <a:off x="4062237" y="4772144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20108E-4C98-D6AC-89B9-6DF0BECC8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37" y="4772144"/>
                <a:ext cx="58674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394D70-2D1D-32DB-0FD7-0F0C8A531A27}"/>
                  </a:ext>
                </a:extLst>
              </p:cNvPr>
              <p:cNvSpPr txBox="1"/>
              <p:nvPr/>
            </p:nvSpPr>
            <p:spPr>
              <a:xfrm>
                <a:off x="4355607" y="5113258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394D70-2D1D-32DB-0FD7-0F0C8A53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607" y="5113258"/>
                <a:ext cx="5867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61CDC64-F3F9-CC2E-7025-1026B96D38AA}"/>
              </a:ext>
            </a:extLst>
          </p:cNvPr>
          <p:cNvSpPr/>
          <p:nvPr/>
        </p:nvSpPr>
        <p:spPr>
          <a:xfrm rot="20351730">
            <a:off x="8310236" y="3461432"/>
            <a:ext cx="183531" cy="1820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E37D6E-5485-5576-DF48-485607448707}"/>
              </a:ext>
            </a:extLst>
          </p:cNvPr>
          <p:cNvSpPr/>
          <p:nvPr/>
        </p:nvSpPr>
        <p:spPr>
          <a:xfrm>
            <a:off x="8350869" y="5296743"/>
            <a:ext cx="183531" cy="182037"/>
          </a:xfrm>
          <a:prstGeom prst="rect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9DF289-EF46-2189-E78B-A79AD45ABC3C}"/>
                  </a:ext>
                </a:extLst>
              </p:cNvPr>
              <p:cNvSpPr txBox="1"/>
              <p:nvPr/>
            </p:nvSpPr>
            <p:spPr>
              <a:xfrm rot="20362746">
                <a:off x="5997777" y="4076700"/>
                <a:ext cx="695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9DF289-EF46-2189-E78B-A79AD45AB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5997777" y="4076700"/>
                <a:ext cx="695511" cy="276999"/>
              </a:xfrm>
              <a:prstGeom prst="rect">
                <a:avLst/>
              </a:prstGeom>
              <a:blipFill>
                <a:blip r:embed="rId4"/>
                <a:stretch>
                  <a:fillRect l="-4032" t="-6024" r="-1290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373029-5C4E-9CD1-0336-9581EF4E96B5}"/>
                  </a:ext>
                </a:extLst>
              </p:cNvPr>
              <p:cNvSpPr txBox="1"/>
              <p:nvPr/>
            </p:nvSpPr>
            <p:spPr>
              <a:xfrm rot="20362746">
                <a:off x="7241731" y="2247900"/>
                <a:ext cx="665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373029-5C4E-9CD1-0336-9581EF4E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7241731" y="2247900"/>
                <a:ext cx="665054" cy="276999"/>
              </a:xfrm>
              <a:prstGeom prst="rect">
                <a:avLst/>
              </a:prstGeom>
              <a:blipFill>
                <a:blip r:embed="rId5"/>
                <a:stretch>
                  <a:fillRect l="-4202" t="-4878" r="-1344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3D254-B8CF-616A-8044-6642814259C4}"/>
                  </a:ext>
                </a:extLst>
              </p:cNvPr>
              <p:cNvSpPr txBox="1"/>
              <p:nvPr/>
            </p:nvSpPr>
            <p:spPr>
              <a:xfrm>
                <a:off x="6200752" y="5576858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3D254-B8CF-616A-8044-66428142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52" y="5576858"/>
                <a:ext cx="558423" cy="276999"/>
              </a:xfrm>
              <a:prstGeom prst="rect">
                <a:avLst/>
              </a:prstGeom>
              <a:blipFill>
                <a:blip r:embed="rId6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065B59-FCDF-62BF-D811-3DEB376277AB}"/>
                  </a:ext>
                </a:extLst>
              </p:cNvPr>
              <p:cNvSpPr txBox="1"/>
              <p:nvPr/>
            </p:nvSpPr>
            <p:spPr>
              <a:xfrm>
                <a:off x="8836695" y="4419834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065B59-FCDF-62BF-D811-3DEB37627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695" y="4419834"/>
                <a:ext cx="527965" cy="276999"/>
              </a:xfrm>
              <a:prstGeom prst="rect">
                <a:avLst/>
              </a:prstGeom>
              <a:blipFill>
                <a:blip r:embed="rId7"/>
                <a:stretch>
                  <a:fillRect l="-10465" r="-581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98B281-B870-013F-B861-048AF084FD91}"/>
                  </a:ext>
                </a:extLst>
              </p:cNvPr>
              <p:cNvSpPr txBox="1"/>
              <p:nvPr/>
            </p:nvSpPr>
            <p:spPr>
              <a:xfrm>
                <a:off x="5896050" y="5899830"/>
                <a:ext cx="4345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98B281-B870-013F-B861-048AF084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050" y="5899830"/>
                <a:ext cx="434542" cy="215444"/>
              </a:xfrm>
              <a:prstGeom prst="rect">
                <a:avLst/>
              </a:prstGeom>
              <a:blipFill>
                <a:blip r:embed="rId8"/>
                <a:stretch>
                  <a:fillRect l="-4225" r="-1408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323BC8-2548-6E0B-1C08-A77BD1ED2E75}"/>
                  </a:ext>
                </a:extLst>
              </p:cNvPr>
              <p:cNvSpPr txBox="1"/>
              <p:nvPr/>
            </p:nvSpPr>
            <p:spPr>
              <a:xfrm>
                <a:off x="8619424" y="4729053"/>
                <a:ext cx="4345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323BC8-2548-6E0B-1C08-A77BD1ED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424" y="4729053"/>
                <a:ext cx="434542" cy="215444"/>
              </a:xfrm>
              <a:prstGeom prst="rect">
                <a:avLst/>
              </a:prstGeom>
              <a:blipFill>
                <a:blip r:embed="rId9"/>
                <a:stretch>
                  <a:fillRect l="-5634" r="-1267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8AA4A9-EE71-3858-D0E5-7A9E3339750E}"/>
                  </a:ext>
                </a:extLst>
              </p:cNvPr>
              <p:cNvSpPr txBox="1"/>
              <p:nvPr/>
            </p:nvSpPr>
            <p:spPr>
              <a:xfrm>
                <a:off x="5392486" y="266158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8AA4A9-EE71-3858-D0E5-7A9E3339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486" y="2661582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45366-D49F-DFD7-B14D-567E14F43CA3}"/>
                  </a:ext>
                </a:extLst>
              </p:cNvPr>
              <p:cNvSpPr txBox="1"/>
              <p:nvPr/>
            </p:nvSpPr>
            <p:spPr>
              <a:xfrm>
                <a:off x="6034682" y="5576857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45366-D49F-DFD7-B14D-567E14F4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682" y="5576857"/>
                <a:ext cx="166969" cy="276999"/>
              </a:xfrm>
              <a:prstGeom prst="rect">
                <a:avLst/>
              </a:prstGeom>
              <a:blipFill>
                <a:blip r:embed="rId11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A47EA-1299-EDF0-8B3D-DF2A5290A519}"/>
                  </a:ext>
                </a:extLst>
              </p:cNvPr>
              <p:cNvSpPr txBox="1"/>
              <p:nvPr/>
            </p:nvSpPr>
            <p:spPr>
              <a:xfrm>
                <a:off x="8669726" y="441983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A47EA-1299-EDF0-8B3D-DF2A5290A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726" y="4419834"/>
                <a:ext cx="166969" cy="276999"/>
              </a:xfrm>
              <a:prstGeom prst="rect">
                <a:avLst/>
              </a:prstGeom>
              <a:blipFill>
                <a:blip r:embed="rId1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67949CC-DA90-AA26-47C5-CF2011DE4954}"/>
              </a:ext>
            </a:extLst>
          </p:cNvPr>
          <p:cNvSpPr/>
          <p:nvPr/>
        </p:nvSpPr>
        <p:spPr>
          <a:xfrm>
            <a:off x="5991249" y="5598158"/>
            <a:ext cx="209503" cy="27700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7EBBBB-FAB5-6603-B2A5-DFCC0C1FEE8A}"/>
              </a:ext>
            </a:extLst>
          </p:cNvPr>
          <p:cNvSpPr/>
          <p:nvPr/>
        </p:nvSpPr>
        <p:spPr>
          <a:xfrm>
            <a:off x="8627497" y="4419833"/>
            <a:ext cx="209503" cy="27700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0F2D5-92E8-4705-7553-9AE9C4609605}"/>
              </a:ext>
            </a:extLst>
          </p:cNvPr>
          <p:cNvSpPr/>
          <p:nvPr/>
        </p:nvSpPr>
        <p:spPr>
          <a:xfrm rot="20341767">
            <a:off x="6115408" y="4036401"/>
            <a:ext cx="583071" cy="31766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7" grpId="0"/>
      <p:bldP spid="18" grpId="0"/>
      <p:bldP spid="19" grpId="0" animBg="1"/>
      <p:bldP spid="20" grpId="0" animBg="1"/>
      <p:bldP spid="24" grpId="0"/>
      <p:bldP spid="25" grpId="0"/>
      <p:bldP spid="26" grpId="0"/>
      <p:bldP spid="27" grpId="0"/>
      <p:bldP spid="28" grpId="0"/>
      <p:bldP spid="30" grpId="0"/>
      <p:bldP spid="3" grpId="0"/>
      <p:bldP spid="5" grpId="0"/>
      <p:bldP spid="6" grpId="0"/>
      <p:bldP spid="8" grpId="0" animBg="1"/>
      <p:bldP spid="10" grpId="0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208CD2-78B7-1737-5CC8-36AF681ED96C}"/>
              </a:ext>
            </a:extLst>
          </p:cNvPr>
          <p:cNvSpPr/>
          <p:nvPr/>
        </p:nvSpPr>
        <p:spPr>
          <a:xfrm>
            <a:off x="3692242" y="640080"/>
            <a:ext cx="4842158" cy="483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47386E7-A454-68D7-3899-CD53C6269524}"/>
              </a:ext>
            </a:extLst>
          </p:cNvPr>
          <p:cNvSpPr/>
          <p:nvPr/>
        </p:nvSpPr>
        <p:spPr>
          <a:xfrm flipH="1">
            <a:off x="3692242" y="3611880"/>
            <a:ext cx="4842158" cy="1866900"/>
          </a:xfrm>
          <a:prstGeom prst="rtTriangle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9630B502-DA38-6D91-9729-CFF65B9D777D}"/>
              </a:ext>
            </a:extLst>
          </p:cNvPr>
          <p:cNvSpPr/>
          <p:nvPr/>
        </p:nvSpPr>
        <p:spPr>
          <a:xfrm rot="20320572" flipH="1">
            <a:off x="2961212" y="1469794"/>
            <a:ext cx="5160817" cy="3179979"/>
          </a:xfrm>
          <a:prstGeom prst="rt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20108E-4C98-D6AC-89B9-6DF0BECC8579}"/>
                  </a:ext>
                </a:extLst>
              </p:cNvPr>
              <p:cNvSpPr txBox="1"/>
              <p:nvPr/>
            </p:nvSpPr>
            <p:spPr>
              <a:xfrm>
                <a:off x="4062237" y="4772144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20108E-4C98-D6AC-89B9-6DF0BECC8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37" y="4772144"/>
                <a:ext cx="58674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394D70-2D1D-32DB-0FD7-0F0C8A531A27}"/>
                  </a:ext>
                </a:extLst>
              </p:cNvPr>
              <p:cNvSpPr txBox="1"/>
              <p:nvPr/>
            </p:nvSpPr>
            <p:spPr>
              <a:xfrm>
                <a:off x="4355607" y="5113258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394D70-2D1D-32DB-0FD7-0F0C8A53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607" y="5113258"/>
                <a:ext cx="5867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61CDC64-F3F9-CC2E-7025-1026B96D38AA}"/>
              </a:ext>
            </a:extLst>
          </p:cNvPr>
          <p:cNvSpPr/>
          <p:nvPr/>
        </p:nvSpPr>
        <p:spPr>
          <a:xfrm rot="20351730">
            <a:off x="8310236" y="3461432"/>
            <a:ext cx="183531" cy="1820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E37D6E-5485-5576-DF48-485607448707}"/>
              </a:ext>
            </a:extLst>
          </p:cNvPr>
          <p:cNvSpPr/>
          <p:nvPr/>
        </p:nvSpPr>
        <p:spPr>
          <a:xfrm>
            <a:off x="8350869" y="5296743"/>
            <a:ext cx="183531" cy="182037"/>
          </a:xfrm>
          <a:prstGeom prst="rect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A6D529-CDC6-7CB8-338D-A52380A36BA4}"/>
              </a:ext>
            </a:extLst>
          </p:cNvPr>
          <p:cNvSpPr/>
          <p:nvPr/>
        </p:nvSpPr>
        <p:spPr>
          <a:xfrm>
            <a:off x="3692242" y="636748"/>
            <a:ext cx="183531" cy="182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23738C-53DF-FF80-294A-AD7B85A7A93C}"/>
              </a:ext>
            </a:extLst>
          </p:cNvPr>
          <p:cNvSpPr/>
          <p:nvPr/>
        </p:nvSpPr>
        <p:spPr>
          <a:xfrm>
            <a:off x="8350869" y="636747"/>
            <a:ext cx="183531" cy="182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3D254-B8CF-616A-8044-6642814259C4}"/>
                  </a:ext>
                </a:extLst>
              </p:cNvPr>
              <p:cNvSpPr txBox="1"/>
              <p:nvPr/>
            </p:nvSpPr>
            <p:spPr>
              <a:xfrm>
                <a:off x="6200752" y="5576858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3D254-B8CF-616A-8044-66428142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52" y="5576858"/>
                <a:ext cx="558423" cy="276999"/>
              </a:xfrm>
              <a:prstGeom prst="rect">
                <a:avLst/>
              </a:prstGeom>
              <a:blipFill>
                <a:blip r:embed="rId6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065B59-FCDF-62BF-D811-3DEB376277AB}"/>
                  </a:ext>
                </a:extLst>
              </p:cNvPr>
              <p:cNvSpPr txBox="1"/>
              <p:nvPr/>
            </p:nvSpPr>
            <p:spPr>
              <a:xfrm>
                <a:off x="9138992" y="4373224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065B59-FCDF-62BF-D811-3DEB37627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992" y="4373224"/>
                <a:ext cx="527965" cy="276999"/>
              </a:xfrm>
              <a:prstGeom prst="rect">
                <a:avLst/>
              </a:prstGeom>
              <a:blipFill>
                <a:blip r:embed="rId7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98B281-B870-013F-B861-048AF084FD91}"/>
                  </a:ext>
                </a:extLst>
              </p:cNvPr>
              <p:cNvSpPr txBox="1"/>
              <p:nvPr/>
            </p:nvSpPr>
            <p:spPr>
              <a:xfrm>
                <a:off x="5640727" y="5576858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98B281-B870-013F-B861-048AF084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27" y="5576858"/>
                <a:ext cx="560025" cy="276999"/>
              </a:xfrm>
              <a:prstGeom prst="rect">
                <a:avLst/>
              </a:prstGeom>
              <a:blipFill>
                <a:blip r:embed="rId8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323BC8-2548-6E0B-1C08-A77BD1ED2E75}"/>
                  </a:ext>
                </a:extLst>
              </p:cNvPr>
              <p:cNvSpPr txBox="1"/>
              <p:nvPr/>
            </p:nvSpPr>
            <p:spPr>
              <a:xfrm>
                <a:off x="8607426" y="4373224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323BC8-2548-6E0B-1C08-A77BD1ED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26" y="4373224"/>
                <a:ext cx="560025" cy="276999"/>
              </a:xfrm>
              <a:prstGeom prst="rect">
                <a:avLst/>
              </a:prstGeom>
              <a:blipFill>
                <a:blip r:embed="rId9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D068D4-5C97-2744-B8CA-B2179068E038}"/>
                  </a:ext>
                </a:extLst>
              </p:cNvPr>
              <p:cNvSpPr txBox="1"/>
              <p:nvPr/>
            </p:nvSpPr>
            <p:spPr>
              <a:xfrm>
                <a:off x="8108631" y="2545091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D068D4-5C97-2744-B8CA-B2179068E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631" y="2545091"/>
                <a:ext cx="5867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1C469B54-2766-D235-2084-522BFB84AB80}"/>
              </a:ext>
            </a:extLst>
          </p:cNvPr>
          <p:cNvSpPr/>
          <p:nvPr/>
        </p:nvSpPr>
        <p:spPr>
          <a:xfrm rot="19583174">
            <a:off x="8139422" y="2914532"/>
            <a:ext cx="549275" cy="449580"/>
          </a:xfrm>
          <a:prstGeom prst="arc">
            <a:avLst>
              <a:gd name="adj1" fmla="val 16200000"/>
              <a:gd name="adj2" fmla="val 19828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144ADE2C-7E1F-A0B2-4EBA-4C99D0D705F4}"/>
              </a:ext>
            </a:extLst>
          </p:cNvPr>
          <p:cNvSpPr/>
          <p:nvPr/>
        </p:nvSpPr>
        <p:spPr>
          <a:xfrm rot="13627921">
            <a:off x="6964711" y="525933"/>
            <a:ext cx="549275" cy="449580"/>
          </a:xfrm>
          <a:prstGeom prst="arc">
            <a:avLst>
              <a:gd name="adj1" fmla="val 15697989"/>
              <a:gd name="adj2" fmla="val 19828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7CF613-3667-1633-0C6F-112907E2BF86}"/>
                  </a:ext>
                </a:extLst>
              </p:cNvPr>
              <p:cNvSpPr txBox="1"/>
              <p:nvPr/>
            </p:nvSpPr>
            <p:spPr>
              <a:xfrm>
                <a:off x="6200752" y="727765"/>
                <a:ext cx="81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7CF613-3667-1633-0C6F-112907E2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52" y="727765"/>
                <a:ext cx="81211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230604-BCA4-FC52-4BA5-FE9577D398BA}"/>
                  </a:ext>
                </a:extLst>
              </p:cNvPr>
              <p:cNvSpPr txBox="1"/>
              <p:nvPr/>
            </p:nvSpPr>
            <p:spPr>
              <a:xfrm>
                <a:off x="9140989" y="1948415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230604-BCA4-FC52-4BA5-FE9577D39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89" y="1948415"/>
                <a:ext cx="558423" cy="276999"/>
              </a:xfrm>
              <a:prstGeom prst="rect">
                <a:avLst/>
              </a:prstGeom>
              <a:blipFill>
                <a:blip r:embed="rId12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256804-C399-1DE1-FCE9-CF39F08F200F}"/>
                  </a:ext>
                </a:extLst>
              </p:cNvPr>
              <p:cNvSpPr txBox="1"/>
              <p:nvPr/>
            </p:nvSpPr>
            <p:spPr>
              <a:xfrm>
                <a:off x="8609423" y="1948415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256804-C399-1DE1-FCE9-CF39F08F2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423" y="1948415"/>
                <a:ext cx="529569" cy="276999"/>
              </a:xfrm>
              <a:prstGeom prst="rect">
                <a:avLst/>
              </a:prstGeom>
              <a:blipFill>
                <a:blip r:embed="rId13"/>
                <a:stretch>
                  <a:fillRect l="-9195" t="-4444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2A04D0-DE8B-106B-7E0C-0A88488C7554}"/>
                  </a:ext>
                </a:extLst>
              </p:cNvPr>
              <p:cNvSpPr txBox="1"/>
              <p:nvPr/>
            </p:nvSpPr>
            <p:spPr>
              <a:xfrm>
                <a:off x="7998733" y="304047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2A04D0-DE8B-106B-7E0C-0A88488C7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33" y="304047"/>
                <a:ext cx="527965" cy="276999"/>
              </a:xfrm>
              <a:prstGeom prst="rect">
                <a:avLst/>
              </a:prstGeom>
              <a:blipFill>
                <a:blip r:embed="rId14"/>
                <a:stretch>
                  <a:fillRect l="-9195" r="-45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13658B-E67B-2094-8F6B-7314A191911C}"/>
                  </a:ext>
                </a:extLst>
              </p:cNvPr>
              <p:cNvSpPr txBox="1"/>
              <p:nvPr/>
            </p:nvSpPr>
            <p:spPr>
              <a:xfrm>
                <a:off x="7467167" y="304047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13658B-E67B-2094-8F6B-7314A191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167" y="304047"/>
                <a:ext cx="529569" cy="276999"/>
              </a:xfrm>
              <a:prstGeom prst="rect">
                <a:avLst/>
              </a:prstGeom>
              <a:blipFill>
                <a:blip r:embed="rId15"/>
                <a:stretch>
                  <a:fillRect l="-1034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423992-4A2E-3E76-6434-F17794B96764}"/>
                  </a:ext>
                </a:extLst>
              </p:cNvPr>
              <p:cNvSpPr txBox="1"/>
              <p:nvPr/>
            </p:nvSpPr>
            <p:spPr>
              <a:xfrm>
                <a:off x="2428020" y="2800082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423992-4A2E-3E76-6434-F17794B96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020" y="2800082"/>
                <a:ext cx="1103251" cy="276999"/>
              </a:xfrm>
              <a:prstGeom prst="rect">
                <a:avLst/>
              </a:prstGeom>
              <a:blipFill>
                <a:blip r:embed="rId16"/>
                <a:stretch>
                  <a:fillRect l="-4420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F73D9F-91CC-4326-F28F-5908D7298713}"/>
                  </a:ext>
                </a:extLst>
              </p:cNvPr>
              <p:cNvSpPr txBox="1"/>
              <p:nvPr/>
            </p:nvSpPr>
            <p:spPr>
              <a:xfrm>
                <a:off x="4931431" y="30404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F73D9F-91CC-4326-F28F-5908D729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431" y="304047"/>
                <a:ext cx="1103251" cy="276999"/>
              </a:xfrm>
              <a:prstGeom prst="rect">
                <a:avLst/>
              </a:prstGeom>
              <a:blipFill>
                <a:blip r:embed="rId17"/>
                <a:stretch>
                  <a:fillRect l="-3867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8AA4A9-EE71-3858-D0E5-7A9E3339750E}"/>
                  </a:ext>
                </a:extLst>
              </p:cNvPr>
              <p:cNvSpPr txBox="1"/>
              <p:nvPr/>
            </p:nvSpPr>
            <p:spPr>
              <a:xfrm>
                <a:off x="5392486" y="266158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8AA4A9-EE71-3858-D0E5-7A9E3339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486" y="2661582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Triangle 1">
            <a:extLst>
              <a:ext uri="{FF2B5EF4-FFF2-40B4-BE49-F238E27FC236}">
                <a16:creationId xmlns:a16="http://schemas.microsoft.com/office/drawing/2014/main" id="{DDAD1C88-1BCC-F7A0-8264-FC1CC350750A}"/>
              </a:ext>
            </a:extLst>
          </p:cNvPr>
          <p:cNvSpPr/>
          <p:nvPr/>
        </p:nvSpPr>
        <p:spPr>
          <a:xfrm rot="16200000" flipH="1">
            <a:off x="6464730" y="1541213"/>
            <a:ext cx="2973529" cy="1167808"/>
          </a:xfrm>
          <a:prstGeom prst="rtTriangl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2F9437D1-8FBD-C272-A035-2630E14CD31E}"/>
              </a:ext>
            </a:extLst>
          </p:cNvPr>
          <p:cNvSpPr/>
          <p:nvPr/>
        </p:nvSpPr>
        <p:spPr>
          <a:xfrm rot="10800000" flipH="1">
            <a:off x="3695700" y="632926"/>
            <a:ext cx="3688080" cy="4883954"/>
          </a:xfrm>
          <a:prstGeom prst="rtTriangl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4E5B1-F430-6B93-25C5-5D5638F23669}"/>
              </a:ext>
            </a:extLst>
          </p:cNvPr>
          <p:cNvSpPr/>
          <p:nvPr/>
        </p:nvSpPr>
        <p:spPr>
          <a:xfrm>
            <a:off x="5325236" y="2571178"/>
            <a:ext cx="315491" cy="40710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CAF23-020B-0E6C-1607-9585EE6FD111}"/>
              </a:ext>
            </a:extLst>
          </p:cNvPr>
          <p:cNvCxnSpPr>
            <a:cxnSpLocks/>
            <a:stCxn id="2" idx="2"/>
            <a:endCxn id="2" idx="4"/>
          </p:cNvCxnSpPr>
          <p:nvPr/>
        </p:nvCxnSpPr>
        <p:spPr>
          <a:xfrm>
            <a:off x="8535399" y="638352"/>
            <a:ext cx="0" cy="2973530"/>
          </a:xfrm>
          <a:prstGeom prst="line">
            <a:avLst/>
          </a:prstGeom>
          <a:ln w="381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6A227-7393-41ED-B6DC-65A94ACAF9BA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8535399" y="3611882"/>
            <a:ext cx="1382" cy="1874518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86BDF1-9EC0-88CC-543A-D243A3F0BB5E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>
            <a:off x="3695700" y="632926"/>
            <a:ext cx="0" cy="4883954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489871-79BB-332F-5E10-62FE87E9DCFC}"/>
                  </a:ext>
                </a:extLst>
              </p:cNvPr>
              <p:cNvSpPr txBox="1"/>
              <p:nvPr/>
            </p:nvSpPr>
            <p:spPr>
              <a:xfrm rot="20362746">
                <a:off x="5997777" y="4076700"/>
                <a:ext cx="695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489871-79BB-332F-5E10-62FE87E9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5997777" y="4076700"/>
                <a:ext cx="695511" cy="276999"/>
              </a:xfrm>
              <a:prstGeom prst="rect">
                <a:avLst/>
              </a:prstGeom>
              <a:blipFill>
                <a:blip r:embed="rId19"/>
                <a:stretch>
                  <a:fillRect l="-4032" t="-6024" r="-1290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133B6F-BB0D-78A2-E22A-D7A6EF155564}"/>
                  </a:ext>
                </a:extLst>
              </p:cNvPr>
              <p:cNvSpPr txBox="1"/>
              <p:nvPr/>
            </p:nvSpPr>
            <p:spPr>
              <a:xfrm rot="20362746">
                <a:off x="7241731" y="2247900"/>
                <a:ext cx="665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133B6F-BB0D-78A2-E22A-D7A6EF1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7241731" y="2247900"/>
                <a:ext cx="665054" cy="276999"/>
              </a:xfrm>
              <a:prstGeom prst="rect">
                <a:avLst/>
              </a:prstGeom>
              <a:blipFill>
                <a:blip r:embed="rId20"/>
                <a:stretch>
                  <a:fillRect l="-4202" t="-4878" r="-1344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64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7" grpId="0"/>
      <p:bldP spid="30" grpId="0"/>
      <p:bldP spid="31" grpId="0"/>
      <p:bldP spid="32" grpId="0" animBg="1"/>
      <p:bldP spid="33" grpId="0" animBg="1"/>
      <p:bldP spid="34" grpId="0"/>
      <p:bldP spid="35" grpId="0"/>
      <p:bldP spid="35" grpId="1"/>
      <p:bldP spid="36" grpId="0"/>
      <p:bldP spid="36" grpId="1"/>
      <p:bldP spid="37" grpId="0"/>
      <p:bldP spid="38" grpId="0"/>
      <p:bldP spid="39" grpId="0"/>
      <p:bldP spid="39" grpId="1"/>
      <p:bldP spid="40" grpId="0"/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E296B-D48F-E0EA-ED7A-92FF88889745}"/>
              </a:ext>
            </a:extLst>
          </p:cNvPr>
          <p:cNvSpPr/>
          <p:nvPr/>
        </p:nvSpPr>
        <p:spPr>
          <a:xfrm>
            <a:off x="897154" y="760850"/>
            <a:ext cx="4842158" cy="483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C5647F62-B837-FE20-06A2-D8776BB1103C}"/>
              </a:ext>
            </a:extLst>
          </p:cNvPr>
          <p:cNvSpPr/>
          <p:nvPr/>
        </p:nvSpPr>
        <p:spPr>
          <a:xfrm flipH="1">
            <a:off x="897154" y="3732650"/>
            <a:ext cx="4842158" cy="1866900"/>
          </a:xfrm>
          <a:prstGeom prst="rtTriangle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22BE726-D3C8-BF99-5903-AD13BBEF46D8}"/>
              </a:ext>
            </a:extLst>
          </p:cNvPr>
          <p:cNvSpPr/>
          <p:nvPr/>
        </p:nvSpPr>
        <p:spPr>
          <a:xfrm rot="20320572" flipH="1">
            <a:off x="166124" y="1590564"/>
            <a:ext cx="5160817" cy="3179979"/>
          </a:xfrm>
          <a:prstGeom prst="rt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420307-73D7-A0FC-E1D6-55673C1FB3F1}"/>
                  </a:ext>
                </a:extLst>
              </p:cNvPr>
              <p:cNvSpPr txBox="1"/>
              <p:nvPr/>
            </p:nvSpPr>
            <p:spPr>
              <a:xfrm>
                <a:off x="1267149" y="4892914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420307-73D7-A0FC-E1D6-55673C1FB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149" y="4892914"/>
                <a:ext cx="58674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21524C-9FE9-9F44-D5E0-3AB957D5525C}"/>
                  </a:ext>
                </a:extLst>
              </p:cNvPr>
              <p:cNvSpPr txBox="1"/>
              <p:nvPr/>
            </p:nvSpPr>
            <p:spPr>
              <a:xfrm>
                <a:off x="1560519" y="5234028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21524C-9FE9-9F44-D5E0-3AB957D55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19" y="5234028"/>
                <a:ext cx="5867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CF65B2C-585A-255E-B211-0F4B01C62B99}"/>
              </a:ext>
            </a:extLst>
          </p:cNvPr>
          <p:cNvSpPr/>
          <p:nvPr/>
        </p:nvSpPr>
        <p:spPr>
          <a:xfrm rot="20351730">
            <a:off x="5515148" y="3582202"/>
            <a:ext cx="183531" cy="1820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09A9B-964C-20B1-6AF2-07E6FC3D8187}"/>
              </a:ext>
            </a:extLst>
          </p:cNvPr>
          <p:cNvSpPr/>
          <p:nvPr/>
        </p:nvSpPr>
        <p:spPr>
          <a:xfrm>
            <a:off x="5555781" y="5417513"/>
            <a:ext cx="183531" cy="182037"/>
          </a:xfrm>
          <a:prstGeom prst="rect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E5927-54ED-CA4E-82CE-4EBA95C3136A}"/>
              </a:ext>
            </a:extLst>
          </p:cNvPr>
          <p:cNvSpPr/>
          <p:nvPr/>
        </p:nvSpPr>
        <p:spPr>
          <a:xfrm>
            <a:off x="897154" y="757518"/>
            <a:ext cx="183531" cy="182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5AC15-AC42-CCD6-1723-9B3212F1813B}"/>
              </a:ext>
            </a:extLst>
          </p:cNvPr>
          <p:cNvSpPr/>
          <p:nvPr/>
        </p:nvSpPr>
        <p:spPr>
          <a:xfrm>
            <a:off x="5555781" y="757517"/>
            <a:ext cx="183531" cy="182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E981E5-6C8E-A434-E2AA-E04688967BB9}"/>
                  </a:ext>
                </a:extLst>
              </p:cNvPr>
              <p:cNvSpPr txBox="1"/>
              <p:nvPr/>
            </p:nvSpPr>
            <p:spPr>
              <a:xfrm>
                <a:off x="3405664" y="5697628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E981E5-6C8E-A434-E2AA-E0468896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64" y="5697628"/>
                <a:ext cx="558423" cy="276999"/>
              </a:xfrm>
              <a:prstGeom prst="rect">
                <a:avLst/>
              </a:prstGeom>
              <a:blipFill>
                <a:blip r:embed="rId4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508F37-1690-BC5D-B28B-DBE2AAE1610A}"/>
                  </a:ext>
                </a:extLst>
              </p:cNvPr>
              <p:cNvSpPr txBox="1"/>
              <p:nvPr/>
            </p:nvSpPr>
            <p:spPr>
              <a:xfrm>
                <a:off x="2845639" y="5697628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508F37-1690-BC5D-B28B-DBE2AAE16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639" y="5697628"/>
                <a:ext cx="560025" cy="276999"/>
              </a:xfrm>
              <a:prstGeom prst="rect">
                <a:avLst/>
              </a:prstGeom>
              <a:blipFill>
                <a:blip r:embed="rId5"/>
                <a:stretch>
                  <a:fillRect l="-5435" t="-4444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C47E2B-A577-F295-9DCD-29E0650F2C97}"/>
                  </a:ext>
                </a:extLst>
              </p:cNvPr>
              <p:cNvSpPr txBox="1"/>
              <p:nvPr/>
            </p:nvSpPr>
            <p:spPr>
              <a:xfrm>
                <a:off x="5313543" y="2665861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C47E2B-A577-F295-9DCD-29E0650F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43" y="2665861"/>
                <a:ext cx="5867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3405DA5C-EB68-80D6-AD8C-C1817E29FA96}"/>
              </a:ext>
            </a:extLst>
          </p:cNvPr>
          <p:cNvSpPr/>
          <p:nvPr/>
        </p:nvSpPr>
        <p:spPr>
          <a:xfrm rot="19583174">
            <a:off x="5344334" y="3035302"/>
            <a:ext cx="549275" cy="449580"/>
          </a:xfrm>
          <a:prstGeom prst="arc">
            <a:avLst>
              <a:gd name="adj1" fmla="val 16200000"/>
              <a:gd name="adj2" fmla="val 19828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DD39EBB0-57E8-269D-E8EF-7985CD08E4BA}"/>
              </a:ext>
            </a:extLst>
          </p:cNvPr>
          <p:cNvSpPr/>
          <p:nvPr/>
        </p:nvSpPr>
        <p:spPr>
          <a:xfrm rot="13627921">
            <a:off x="4169623" y="646703"/>
            <a:ext cx="549275" cy="449580"/>
          </a:xfrm>
          <a:prstGeom prst="arc">
            <a:avLst>
              <a:gd name="adj1" fmla="val 15697989"/>
              <a:gd name="adj2" fmla="val 19828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45C7B0-5129-7FF2-6B91-B9361961EE1A}"/>
                  </a:ext>
                </a:extLst>
              </p:cNvPr>
              <p:cNvSpPr txBox="1"/>
              <p:nvPr/>
            </p:nvSpPr>
            <p:spPr>
              <a:xfrm>
                <a:off x="3405664" y="848535"/>
                <a:ext cx="81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45C7B0-5129-7FF2-6B91-B9361961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64" y="848535"/>
                <a:ext cx="81211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9EAE44-6F32-18C7-DE8D-4815C507E684}"/>
                  </a:ext>
                </a:extLst>
              </p:cNvPr>
              <p:cNvSpPr txBox="1"/>
              <p:nvPr/>
            </p:nvSpPr>
            <p:spPr>
              <a:xfrm>
                <a:off x="5203645" y="424817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9EAE44-6F32-18C7-DE8D-4815C507E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645" y="424817"/>
                <a:ext cx="527965" cy="276999"/>
              </a:xfrm>
              <a:prstGeom prst="rect">
                <a:avLst/>
              </a:prstGeom>
              <a:blipFill>
                <a:blip r:embed="rId8"/>
                <a:stretch>
                  <a:fillRect l="-10465" r="-58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1774969-ACE5-00DE-8E0A-A5C877513837}"/>
                  </a:ext>
                </a:extLst>
              </p:cNvPr>
              <p:cNvSpPr txBox="1"/>
              <p:nvPr/>
            </p:nvSpPr>
            <p:spPr>
              <a:xfrm>
                <a:off x="4672079" y="424817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1774969-ACE5-00DE-8E0A-A5C87751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79" y="424817"/>
                <a:ext cx="529569" cy="276999"/>
              </a:xfrm>
              <a:prstGeom prst="rect">
                <a:avLst/>
              </a:prstGeom>
              <a:blipFill>
                <a:blip r:embed="rId9"/>
                <a:stretch>
                  <a:fillRect l="-9195" t="-4444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67A3672-EE5A-21B1-DE91-A102BF429806}"/>
                  </a:ext>
                </a:extLst>
              </p:cNvPr>
              <p:cNvSpPr txBox="1"/>
              <p:nvPr/>
            </p:nvSpPr>
            <p:spPr>
              <a:xfrm>
                <a:off x="2136343" y="42481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67A3672-EE5A-21B1-DE91-A102BF429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343" y="424817"/>
                <a:ext cx="1103251" cy="276999"/>
              </a:xfrm>
              <a:prstGeom prst="rect">
                <a:avLst/>
              </a:prstGeom>
              <a:blipFill>
                <a:blip r:embed="rId10"/>
                <a:stretch>
                  <a:fillRect l="-3867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4A1C2C-BC43-AA49-EAF0-84ECE482F3C5}"/>
                  </a:ext>
                </a:extLst>
              </p:cNvPr>
              <p:cNvSpPr txBox="1"/>
              <p:nvPr/>
            </p:nvSpPr>
            <p:spPr>
              <a:xfrm>
                <a:off x="7228845" y="245297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4A1C2C-BC43-AA49-EAF0-84ECE482F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845" y="2452977"/>
                <a:ext cx="1103251" cy="276999"/>
              </a:xfrm>
              <a:prstGeom prst="rect">
                <a:avLst/>
              </a:prstGeom>
              <a:blipFill>
                <a:blip r:embed="rId11"/>
                <a:stretch>
                  <a:fillRect l="-4972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97EE294-5B68-3D40-E0FD-C582F083A8B6}"/>
                  </a:ext>
                </a:extLst>
              </p:cNvPr>
              <p:cNvSpPr txBox="1"/>
              <p:nvPr/>
            </p:nvSpPr>
            <p:spPr>
              <a:xfrm>
                <a:off x="9110097" y="2446696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97EE294-5B68-3D40-E0FD-C582F083A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097" y="2446696"/>
                <a:ext cx="558423" cy="276999"/>
              </a:xfrm>
              <a:prstGeom prst="rect">
                <a:avLst/>
              </a:prstGeom>
              <a:blipFill>
                <a:blip r:embed="rId12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103511-D056-5A10-358C-50E860525782}"/>
                  </a:ext>
                </a:extLst>
              </p:cNvPr>
              <p:cNvSpPr txBox="1"/>
              <p:nvPr/>
            </p:nvSpPr>
            <p:spPr>
              <a:xfrm>
                <a:off x="8578531" y="2446696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103511-D056-5A10-358C-50E860525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531" y="2446696"/>
                <a:ext cx="529569" cy="276999"/>
              </a:xfrm>
              <a:prstGeom prst="rect">
                <a:avLst/>
              </a:prstGeom>
              <a:blipFill>
                <a:blip r:embed="rId13"/>
                <a:stretch>
                  <a:fillRect l="-919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244CA0-6BE2-6033-1EEE-DEFF8FDDF371}"/>
                  </a:ext>
                </a:extLst>
              </p:cNvPr>
              <p:cNvSpPr txBox="1"/>
              <p:nvPr/>
            </p:nvSpPr>
            <p:spPr>
              <a:xfrm>
                <a:off x="10451840" y="2446696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244CA0-6BE2-6033-1EEE-DEFF8FDDF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840" y="2446696"/>
                <a:ext cx="527965" cy="276999"/>
              </a:xfrm>
              <a:prstGeom prst="rect">
                <a:avLst/>
              </a:prstGeom>
              <a:blipFill>
                <a:blip r:embed="rId14"/>
                <a:stretch>
                  <a:fillRect l="-10465" r="-58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9065DA-E070-AD16-5489-05A58822E448}"/>
                  </a:ext>
                </a:extLst>
              </p:cNvPr>
              <p:cNvSpPr txBox="1"/>
              <p:nvPr/>
            </p:nvSpPr>
            <p:spPr>
              <a:xfrm>
                <a:off x="9920274" y="2446696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9065DA-E070-AD16-5489-05A58822E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74" y="2446696"/>
                <a:ext cx="560025" cy="276999"/>
              </a:xfrm>
              <a:prstGeom prst="rect">
                <a:avLst/>
              </a:prstGeom>
              <a:blipFill>
                <a:blip r:embed="rId15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166E6F-D51D-E4AA-4A8F-AC4811107B8A}"/>
                  </a:ext>
                </a:extLst>
              </p:cNvPr>
              <p:cNvSpPr txBox="1"/>
              <p:nvPr/>
            </p:nvSpPr>
            <p:spPr>
              <a:xfrm>
                <a:off x="8350511" y="244669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166E6F-D51D-E4AA-4A8F-AC48111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511" y="2446696"/>
                <a:ext cx="226023" cy="276999"/>
              </a:xfrm>
              <a:prstGeom prst="rect">
                <a:avLst/>
              </a:prstGeom>
              <a:blipFill>
                <a:blip r:embed="rId1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CC36D0E-152C-B50D-4C1B-54B2707D5000}"/>
                  </a:ext>
                </a:extLst>
              </p:cNvPr>
              <p:cNvSpPr txBox="1"/>
              <p:nvPr/>
            </p:nvSpPr>
            <p:spPr>
              <a:xfrm>
                <a:off x="9692249" y="244669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CC36D0E-152C-B50D-4C1B-54B2707D5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249" y="2446696"/>
                <a:ext cx="226023" cy="276999"/>
              </a:xfrm>
              <a:prstGeom prst="rect">
                <a:avLst/>
              </a:prstGeom>
              <a:blipFill>
                <a:blip r:embed="rId17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597DDD-033E-8C33-D7B1-CF888D86A4B3}"/>
              </a:ext>
            </a:extLst>
          </p:cNvPr>
          <p:cNvCxnSpPr>
            <a:cxnSpLocks/>
          </p:cNvCxnSpPr>
          <p:nvPr/>
        </p:nvCxnSpPr>
        <p:spPr>
          <a:xfrm>
            <a:off x="906803" y="761326"/>
            <a:ext cx="3671888" cy="0"/>
          </a:xfrm>
          <a:prstGeom prst="line">
            <a:avLst/>
          </a:prstGeom>
          <a:ln w="381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A95E35-4A4A-2C3D-6D3D-E3E927A39EB4}"/>
              </a:ext>
            </a:extLst>
          </p:cNvPr>
          <p:cNvCxnSpPr>
            <a:cxnSpLocks/>
          </p:cNvCxnSpPr>
          <p:nvPr/>
        </p:nvCxnSpPr>
        <p:spPr>
          <a:xfrm flipH="1">
            <a:off x="4581072" y="762120"/>
            <a:ext cx="1177925" cy="0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BB6DB1-489D-60C1-B535-EE670FAC02A7}"/>
              </a:ext>
            </a:extLst>
          </p:cNvPr>
          <p:cNvCxnSpPr>
            <a:cxnSpLocks/>
          </p:cNvCxnSpPr>
          <p:nvPr/>
        </p:nvCxnSpPr>
        <p:spPr>
          <a:xfrm flipH="1">
            <a:off x="899660" y="5597645"/>
            <a:ext cx="4867275" cy="23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ECB03A-DABC-273E-0231-1E9D796E83E9}"/>
                  </a:ext>
                </a:extLst>
              </p:cNvPr>
              <p:cNvSpPr txBox="1"/>
              <p:nvPr/>
            </p:nvSpPr>
            <p:spPr>
              <a:xfrm>
                <a:off x="2700591" y="26907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ECB03A-DABC-273E-0231-1E9D796E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591" y="2690777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AAA9A1-37EB-4000-A063-FDE89125E939}"/>
                  </a:ext>
                </a:extLst>
              </p:cNvPr>
              <p:cNvSpPr txBox="1"/>
              <p:nvPr/>
            </p:nvSpPr>
            <p:spPr>
              <a:xfrm rot="20362746">
                <a:off x="3204534" y="4173540"/>
                <a:ext cx="695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AAA9A1-37EB-4000-A063-FDE89125E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3204534" y="4173540"/>
                <a:ext cx="695511" cy="276999"/>
              </a:xfrm>
              <a:prstGeom prst="rect">
                <a:avLst/>
              </a:prstGeom>
              <a:blipFill>
                <a:blip r:embed="rId19"/>
                <a:stretch>
                  <a:fillRect l="-4032" t="-6024" r="-1290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DFDC4-D0BD-82DF-C161-B3A27267BF0E}"/>
                  </a:ext>
                </a:extLst>
              </p:cNvPr>
              <p:cNvSpPr txBox="1"/>
              <p:nvPr/>
            </p:nvSpPr>
            <p:spPr>
              <a:xfrm rot="20362746">
                <a:off x="4448488" y="2344740"/>
                <a:ext cx="665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DFDC4-D0BD-82DF-C161-B3A27267B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4448488" y="2344740"/>
                <a:ext cx="665054" cy="276999"/>
              </a:xfrm>
              <a:prstGeom prst="rect">
                <a:avLst/>
              </a:prstGeom>
              <a:blipFill>
                <a:blip r:embed="rId20"/>
                <a:stretch>
                  <a:fillRect l="-4202" t="-4878" r="-1344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73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48" grpId="0"/>
      <p:bldP spid="49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E296B-D48F-E0EA-ED7A-92FF88889745}"/>
              </a:ext>
            </a:extLst>
          </p:cNvPr>
          <p:cNvSpPr/>
          <p:nvPr/>
        </p:nvSpPr>
        <p:spPr>
          <a:xfrm>
            <a:off x="920959" y="761328"/>
            <a:ext cx="4842158" cy="483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C5647F62-B837-FE20-06A2-D8776BB1103C}"/>
              </a:ext>
            </a:extLst>
          </p:cNvPr>
          <p:cNvSpPr/>
          <p:nvPr/>
        </p:nvSpPr>
        <p:spPr>
          <a:xfrm flipH="1">
            <a:off x="920959" y="3733128"/>
            <a:ext cx="4842158" cy="1866900"/>
          </a:xfrm>
          <a:prstGeom prst="rtTriangle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22BE726-D3C8-BF99-5903-AD13BBEF46D8}"/>
              </a:ext>
            </a:extLst>
          </p:cNvPr>
          <p:cNvSpPr/>
          <p:nvPr/>
        </p:nvSpPr>
        <p:spPr>
          <a:xfrm rot="20320572" flipH="1">
            <a:off x="189929" y="1591042"/>
            <a:ext cx="5160817" cy="3179979"/>
          </a:xfrm>
          <a:prstGeom prst="rt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420307-73D7-A0FC-E1D6-55673C1FB3F1}"/>
                  </a:ext>
                </a:extLst>
              </p:cNvPr>
              <p:cNvSpPr txBox="1"/>
              <p:nvPr/>
            </p:nvSpPr>
            <p:spPr>
              <a:xfrm>
                <a:off x="1290954" y="4893392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420307-73D7-A0FC-E1D6-55673C1FB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54" y="4893392"/>
                <a:ext cx="58674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21524C-9FE9-9F44-D5E0-3AB957D5525C}"/>
                  </a:ext>
                </a:extLst>
              </p:cNvPr>
              <p:cNvSpPr txBox="1"/>
              <p:nvPr/>
            </p:nvSpPr>
            <p:spPr>
              <a:xfrm>
                <a:off x="1584324" y="5234506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21524C-9FE9-9F44-D5E0-3AB957D55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24" y="5234506"/>
                <a:ext cx="5867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CF65B2C-585A-255E-B211-0F4B01C62B99}"/>
              </a:ext>
            </a:extLst>
          </p:cNvPr>
          <p:cNvSpPr/>
          <p:nvPr/>
        </p:nvSpPr>
        <p:spPr>
          <a:xfrm rot="20351730">
            <a:off x="5538953" y="3582680"/>
            <a:ext cx="183531" cy="1820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09A9B-964C-20B1-6AF2-07E6FC3D8187}"/>
              </a:ext>
            </a:extLst>
          </p:cNvPr>
          <p:cNvSpPr/>
          <p:nvPr/>
        </p:nvSpPr>
        <p:spPr>
          <a:xfrm>
            <a:off x="5579586" y="5417991"/>
            <a:ext cx="183531" cy="182037"/>
          </a:xfrm>
          <a:prstGeom prst="rect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E5927-54ED-CA4E-82CE-4EBA95C3136A}"/>
              </a:ext>
            </a:extLst>
          </p:cNvPr>
          <p:cNvSpPr/>
          <p:nvPr/>
        </p:nvSpPr>
        <p:spPr>
          <a:xfrm>
            <a:off x="920959" y="757996"/>
            <a:ext cx="183531" cy="182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5AC15-AC42-CCD6-1723-9B3212F1813B}"/>
              </a:ext>
            </a:extLst>
          </p:cNvPr>
          <p:cNvSpPr/>
          <p:nvPr/>
        </p:nvSpPr>
        <p:spPr>
          <a:xfrm>
            <a:off x="5579586" y="757995"/>
            <a:ext cx="183531" cy="182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C47E2B-A577-F295-9DCD-29E0650F2C97}"/>
                  </a:ext>
                </a:extLst>
              </p:cNvPr>
              <p:cNvSpPr txBox="1"/>
              <p:nvPr/>
            </p:nvSpPr>
            <p:spPr>
              <a:xfrm>
                <a:off x="5337348" y="2666339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C47E2B-A577-F295-9DCD-29E0650F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48" y="2666339"/>
                <a:ext cx="5867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3405DA5C-EB68-80D6-AD8C-C1817E29FA96}"/>
              </a:ext>
            </a:extLst>
          </p:cNvPr>
          <p:cNvSpPr/>
          <p:nvPr/>
        </p:nvSpPr>
        <p:spPr>
          <a:xfrm rot="19583174">
            <a:off x="5368139" y="3035780"/>
            <a:ext cx="549275" cy="449580"/>
          </a:xfrm>
          <a:prstGeom prst="arc">
            <a:avLst>
              <a:gd name="adj1" fmla="val 16200000"/>
              <a:gd name="adj2" fmla="val 19828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DD39EBB0-57E8-269D-E8EF-7985CD08E4BA}"/>
              </a:ext>
            </a:extLst>
          </p:cNvPr>
          <p:cNvSpPr/>
          <p:nvPr/>
        </p:nvSpPr>
        <p:spPr>
          <a:xfrm rot="13627921">
            <a:off x="4193428" y="647181"/>
            <a:ext cx="549275" cy="449580"/>
          </a:xfrm>
          <a:prstGeom prst="arc">
            <a:avLst>
              <a:gd name="adj1" fmla="val 15697989"/>
              <a:gd name="adj2" fmla="val 19828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45C7B0-5129-7FF2-6B91-B9361961EE1A}"/>
                  </a:ext>
                </a:extLst>
              </p:cNvPr>
              <p:cNvSpPr txBox="1"/>
              <p:nvPr/>
            </p:nvSpPr>
            <p:spPr>
              <a:xfrm>
                <a:off x="3429469" y="849013"/>
                <a:ext cx="81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45C7B0-5129-7FF2-6B91-B9361961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469" y="849013"/>
                <a:ext cx="8121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4F56C5-8F9A-B691-21C2-4374526476FC}"/>
                  </a:ext>
                </a:extLst>
              </p:cNvPr>
              <p:cNvSpPr txBox="1"/>
              <p:nvPr/>
            </p:nvSpPr>
            <p:spPr>
              <a:xfrm>
                <a:off x="8556474" y="3461310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4F56C5-8F9A-B691-21C2-437452647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74" y="3461310"/>
                <a:ext cx="1103251" cy="276999"/>
              </a:xfrm>
              <a:prstGeom prst="rect">
                <a:avLst/>
              </a:prstGeom>
              <a:blipFill>
                <a:blip r:embed="rId6"/>
                <a:stretch>
                  <a:fillRect l="-3867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A977A0-BB5E-9F95-BE15-DC1C32F282D0}"/>
                  </a:ext>
                </a:extLst>
              </p:cNvPr>
              <p:cNvSpPr txBox="1"/>
              <p:nvPr/>
            </p:nvSpPr>
            <p:spPr>
              <a:xfrm>
                <a:off x="7766813" y="3461311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A977A0-BB5E-9F95-BE15-DC1C32F2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13" y="3461311"/>
                <a:ext cx="558423" cy="276999"/>
              </a:xfrm>
              <a:prstGeom prst="rect">
                <a:avLst/>
              </a:prstGeom>
              <a:blipFill>
                <a:blip r:embed="rId7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B051E3-27F8-40C8-A34A-C292C844DBB6}"/>
                  </a:ext>
                </a:extLst>
              </p:cNvPr>
              <p:cNvSpPr txBox="1"/>
              <p:nvPr/>
            </p:nvSpPr>
            <p:spPr>
              <a:xfrm>
                <a:off x="7206788" y="3461311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B051E3-27F8-40C8-A34A-C292C844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788" y="3461311"/>
                <a:ext cx="560025" cy="276999"/>
              </a:xfrm>
              <a:prstGeom prst="rect">
                <a:avLst/>
              </a:prstGeom>
              <a:blipFill>
                <a:blip r:embed="rId8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AC985A-5395-BF82-3E72-009BDBC446DF}"/>
                  </a:ext>
                </a:extLst>
              </p:cNvPr>
              <p:cNvSpPr txBox="1"/>
              <p:nvPr/>
            </p:nvSpPr>
            <p:spPr>
              <a:xfrm>
                <a:off x="10422529" y="3461310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AC985A-5395-BF82-3E72-009BDBC44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529" y="3461310"/>
                <a:ext cx="527965" cy="276999"/>
              </a:xfrm>
              <a:prstGeom prst="rect">
                <a:avLst/>
              </a:prstGeom>
              <a:blipFill>
                <a:blip r:embed="rId9"/>
                <a:stretch>
                  <a:fillRect l="-10465" r="-58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20FC6B-971F-533A-8BA7-51DDF9D6D233}"/>
                  </a:ext>
                </a:extLst>
              </p:cNvPr>
              <p:cNvSpPr txBox="1"/>
              <p:nvPr/>
            </p:nvSpPr>
            <p:spPr>
              <a:xfrm>
                <a:off x="9890963" y="3461310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20FC6B-971F-533A-8BA7-51DDF9D6D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963" y="3461310"/>
                <a:ext cx="529569" cy="276999"/>
              </a:xfrm>
              <a:prstGeom prst="rect">
                <a:avLst/>
              </a:prstGeom>
              <a:blipFill>
                <a:blip r:embed="rId10"/>
                <a:stretch>
                  <a:fillRect l="-10465" t="-2222" r="-1511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0BE21-77C1-45AE-C971-8F02788AFC48}"/>
                  </a:ext>
                </a:extLst>
              </p:cNvPr>
              <p:cNvSpPr txBox="1"/>
              <p:nvPr/>
            </p:nvSpPr>
            <p:spPr>
              <a:xfrm>
                <a:off x="8328454" y="346674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0BE21-77C1-45AE-C971-8F02788AF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454" y="3466740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578EC4-1265-FAE7-FD5A-CA75E092C895}"/>
                  </a:ext>
                </a:extLst>
              </p:cNvPr>
              <p:cNvSpPr txBox="1"/>
              <p:nvPr/>
            </p:nvSpPr>
            <p:spPr>
              <a:xfrm>
                <a:off x="9662943" y="346168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578EC4-1265-FAE7-FD5A-CA75E092C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43" y="3461684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ECB03A-DABC-273E-0231-1E9D796E83E9}"/>
                  </a:ext>
                </a:extLst>
              </p:cNvPr>
              <p:cNvSpPr txBox="1"/>
              <p:nvPr/>
            </p:nvSpPr>
            <p:spPr>
              <a:xfrm>
                <a:off x="2724396" y="269125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ECB03A-DABC-273E-0231-1E9D796E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396" y="2691255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6F887E-338B-B235-1B0B-B5670078C316}"/>
                  </a:ext>
                </a:extLst>
              </p:cNvPr>
              <p:cNvSpPr txBox="1"/>
              <p:nvPr/>
            </p:nvSpPr>
            <p:spPr>
              <a:xfrm rot="20362746">
                <a:off x="3228339" y="4174018"/>
                <a:ext cx="695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6F887E-338B-B235-1B0B-B5670078C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3228339" y="4174018"/>
                <a:ext cx="695511" cy="276999"/>
              </a:xfrm>
              <a:prstGeom prst="rect">
                <a:avLst/>
              </a:prstGeom>
              <a:blipFill>
                <a:blip r:embed="rId14"/>
                <a:stretch>
                  <a:fillRect l="-4032" t="-6024" r="-1290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F212B-82D9-B7D9-7E57-1094899C59F8}"/>
                  </a:ext>
                </a:extLst>
              </p:cNvPr>
              <p:cNvSpPr txBox="1"/>
              <p:nvPr/>
            </p:nvSpPr>
            <p:spPr>
              <a:xfrm rot="20362746">
                <a:off x="4472293" y="2345218"/>
                <a:ext cx="665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F212B-82D9-B7D9-7E57-1094899C5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4472293" y="2345218"/>
                <a:ext cx="665054" cy="276999"/>
              </a:xfrm>
              <a:prstGeom prst="rect">
                <a:avLst/>
              </a:prstGeom>
              <a:blipFill>
                <a:blip r:embed="rId15"/>
                <a:stretch>
                  <a:fillRect l="-4202" t="-4878" r="-1344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CEAF4C-4FFD-00AD-A266-0574CB4762B1}"/>
                  </a:ext>
                </a:extLst>
              </p:cNvPr>
              <p:cNvSpPr txBox="1"/>
              <p:nvPr/>
            </p:nvSpPr>
            <p:spPr>
              <a:xfrm>
                <a:off x="7228845" y="245297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CEAF4C-4FFD-00AD-A266-0574CB476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845" y="2452977"/>
                <a:ext cx="1103251" cy="276999"/>
              </a:xfrm>
              <a:prstGeom prst="rect">
                <a:avLst/>
              </a:prstGeom>
              <a:blipFill>
                <a:blip r:embed="rId16"/>
                <a:stretch>
                  <a:fillRect l="-4972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3F4945-0C0A-EFB4-0F69-7250E810F353}"/>
                  </a:ext>
                </a:extLst>
              </p:cNvPr>
              <p:cNvSpPr txBox="1"/>
              <p:nvPr/>
            </p:nvSpPr>
            <p:spPr>
              <a:xfrm>
                <a:off x="9110097" y="2446696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3F4945-0C0A-EFB4-0F69-7250E810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097" y="2446696"/>
                <a:ext cx="558423" cy="276999"/>
              </a:xfrm>
              <a:prstGeom prst="rect">
                <a:avLst/>
              </a:prstGeom>
              <a:blipFill>
                <a:blip r:embed="rId17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6E540-77C6-F42B-5010-145413BDF819}"/>
                  </a:ext>
                </a:extLst>
              </p:cNvPr>
              <p:cNvSpPr txBox="1"/>
              <p:nvPr/>
            </p:nvSpPr>
            <p:spPr>
              <a:xfrm>
                <a:off x="8578531" y="2446696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6E540-77C6-F42B-5010-145413BD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531" y="2446696"/>
                <a:ext cx="529569" cy="276999"/>
              </a:xfrm>
              <a:prstGeom prst="rect">
                <a:avLst/>
              </a:prstGeom>
              <a:blipFill>
                <a:blip r:embed="rId18"/>
                <a:stretch>
                  <a:fillRect l="-919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0146B0-1F6D-8FC7-E0B9-E31B3DD93DA4}"/>
                  </a:ext>
                </a:extLst>
              </p:cNvPr>
              <p:cNvSpPr txBox="1"/>
              <p:nvPr/>
            </p:nvSpPr>
            <p:spPr>
              <a:xfrm>
                <a:off x="10451840" y="2446696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0146B0-1F6D-8FC7-E0B9-E31B3DD93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840" y="2446696"/>
                <a:ext cx="527965" cy="276999"/>
              </a:xfrm>
              <a:prstGeom prst="rect">
                <a:avLst/>
              </a:prstGeom>
              <a:blipFill>
                <a:blip r:embed="rId19"/>
                <a:stretch>
                  <a:fillRect l="-10465" r="-58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4BACD7-157E-27C1-6A7E-8A763C617F34}"/>
                  </a:ext>
                </a:extLst>
              </p:cNvPr>
              <p:cNvSpPr txBox="1"/>
              <p:nvPr/>
            </p:nvSpPr>
            <p:spPr>
              <a:xfrm>
                <a:off x="9920274" y="2446696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4BACD7-157E-27C1-6A7E-8A763C617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74" y="2446696"/>
                <a:ext cx="560025" cy="276999"/>
              </a:xfrm>
              <a:prstGeom prst="rect">
                <a:avLst/>
              </a:prstGeom>
              <a:blipFill>
                <a:blip r:embed="rId20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43B96E-9C33-881E-9503-EAA689315237}"/>
                  </a:ext>
                </a:extLst>
              </p:cNvPr>
              <p:cNvSpPr txBox="1"/>
              <p:nvPr/>
            </p:nvSpPr>
            <p:spPr>
              <a:xfrm>
                <a:off x="8350511" y="244669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43B96E-9C33-881E-9503-EAA689315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511" y="2446696"/>
                <a:ext cx="226023" cy="276999"/>
              </a:xfrm>
              <a:prstGeom prst="rect">
                <a:avLst/>
              </a:prstGeom>
              <a:blipFill>
                <a:blip r:embed="rId2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1AA491-09B4-A22F-8516-0089F606137D}"/>
                  </a:ext>
                </a:extLst>
              </p:cNvPr>
              <p:cNvSpPr txBox="1"/>
              <p:nvPr/>
            </p:nvSpPr>
            <p:spPr>
              <a:xfrm>
                <a:off x="9692249" y="244669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1AA491-09B4-A22F-8516-0089F6061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249" y="2446696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10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E296B-D48F-E0EA-ED7A-92FF88889745}"/>
              </a:ext>
            </a:extLst>
          </p:cNvPr>
          <p:cNvSpPr/>
          <p:nvPr/>
        </p:nvSpPr>
        <p:spPr>
          <a:xfrm>
            <a:off x="920959" y="757518"/>
            <a:ext cx="4842158" cy="483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C5647F62-B837-FE20-06A2-D8776BB1103C}"/>
              </a:ext>
            </a:extLst>
          </p:cNvPr>
          <p:cNvSpPr/>
          <p:nvPr/>
        </p:nvSpPr>
        <p:spPr>
          <a:xfrm flipH="1">
            <a:off x="920959" y="3729318"/>
            <a:ext cx="4842158" cy="1866900"/>
          </a:xfrm>
          <a:prstGeom prst="rtTriangle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22BE726-D3C8-BF99-5903-AD13BBEF46D8}"/>
              </a:ext>
            </a:extLst>
          </p:cNvPr>
          <p:cNvSpPr/>
          <p:nvPr/>
        </p:nvSpPr>
        <p:spPr>
          <a:xfrm rot="20320572" flipH="1">
            <a:off x="189929" y="1587232"/>
            <a:ext cx="5160817" cy="3179979"/>
          </a:xfrm>
          <a:prstGeom prst="rt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420307-73D7-A0FC-E1D6-55673C1FB3F1}"/>
                  </a:ext>
                </a:extLst>
              </p:cNvPr>
              <p:cNvSpPr txBox="1"/>
              <p:nvPr/>
            </p:nvSpPr>
            <p:spPr>
              <a:xfrm>
                <a:off x="1290954" y="4889582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420307-73D7-A0FC-E1D6-55673C1FB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54" y="4889582"/>
                <a:ext cx="58674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21524C-9FE9-9F44-D5E0-3AB957D5525C}"/>
                  </a:ext>
                </a:extLst>
              </p:cNvPr>
              <p:cNvSpPr txBox="1"/>
              <p:nvPr/>
            </p:nvSpPr>
            <p:spPr>
              <a:xfrm>
                <a:off x="1584324" y="5230696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21524C-9FE9-9F44-D5E0-3AB957D55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24" y="5230696"/>
                <a:ext cx="5867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CF65B2C-585A-255E-B211-0F4B01C62B99}"/>
              </a:ext>
            </a:extLst>
          </p:cNvPr>
          <p:cNvSpPr/>
          <p:nvPr/>
        </p:nvSpPr>
        <p:spPr>
          <a:xfrm rot="20351730">
            <a:off x="5538953" y="3578870"/>
            <a:ext cx="183531" cy="1820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09A9B-964C-20B1-6AF2-07E6FC3D8187}"/>
              </a:ext>
            </a:extLst>
          </p:cNvPr>
          <p:cNvSpPr/>
          <p:nvPr/>
        </p:nvSpPr>
        <p:spPr>
          <a:xfrm>
            <a:off x="5579586" y="5414181"/>
            <a:ext cx="183531" cy="182037"/>
          </a:xfrm>
          <a:prstGeom prst="rect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E5927-54ED-CA4E-82CE-4EBA95C3136A}"/>
              </a:ext>
            </a:extLst>
          </p:cNvPr>
          <p:cNvSpPr/>
          <p:nvPr/>
        </p:nvSpPr>
        <p:spPr>
          <a:xfrm>
            <a:off x="920959" y="754186"/>
            <a:ext cx="183531" cy="182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5AC15-AC42-CCD6-1723-9B3212F1813B}"/>
              </a:ext>
            </a:extLst>
          </p:cNvPr>
          <p:cNvSpPr/>
          <p:nvPr/>
        </p:nvSpPr>
        <p:spPr>
          <a:xfrm>
            <a:off x="5579586" y="754185"/>
            <a:ext cx="183531" cy="182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C47E2B-A577-F295-9DCD-29E0650F2C97}"/>
                  </a:ext>
                </a:extLst>
              </p:cNvPr>
              <p:cNvSpPr txBox="1"/>
              <p:nvPr/>
            </p:nvSpPr>
            <p:spPr>
              <a:xfrm>
                <a:off x="5337348" y="2662529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C47E2B-A577-F295-9DCD-29E0650F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48" y="2662529"/>
                <a:ext cx="5867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3405DA5C-EB68-80D6-AD8C-C1817E29FA96}"/>
              </a:ext>
            </a:extLst>
          </p:cNvPr>
          <p:cNvSpPr/>
          <p:nvPr/>
        </p:nvSpPr>
        <p:spPr>
          <a:xfrm rot="19583174">
            <a:off x="5368139" y="3031970"/>
            <a:ext cx="549275" cy="449580"/>
          </a:xfrm>
          <a:prstGeom prst="arc">
            <a:avLst>
              <a:gd name="adj1" fmla="val 16200000"/>
              <a:gd name="adj2" fmla="val 19828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DD39EBB0-57E8-269D-E8EF-7985CD08E4BA}"/>
              </a:ext>
            </a:extLst>
          </p:cNvPr>
          <p:cNvSpPr/>
          <p:nvPr/>
        </p:nvSpPr>
        <p:spPr>
          <a:xfrm rot="13627921">
            <a:off x="4193428" y="643371"/>
            <a:ext cx="549275" cy="449580"/>
          </a:xfrm>
          <a:prstGeom prst="arc">
            <a:avLst>
              <a:gd name="adj1" fmla="val 15697989"/>
              <a:gd name="adj2" fmla="val 19828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45C7B0-5129-7FF2-6B91-B9361961EE1A}"/>
                  </a:ext>
                </a:extLst>
              </p:cNvPr>
              <p:cNvSpPr txBox="1"/>
              <p:nvPr/>
            </p:nvSpPr>
            <p:spPr>
              <a:xfrm>
                <a:off x="3429469" y="845203"/>
                <a:ext cx="81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45C7B0-5129-7FF2-6B91-B9361961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469" y="845203"/>
                <a:ext cx="81211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4F56C5-8F9A-B691-21C2-4374526476FC}"/>
                  </a:ext>
                </a:extLst>
              </p:cNvPr>
              <p:cNvSpPr txBox="1"/>
              <p:nvPr/>
            </p:nvSpPr>
            <p:spPr>
              <a:xfrm>
                <a:off x="7231208" y="3435886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4F56C5-8F9A-B691-21C2-437452647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08" y="3435886"/>
                <a:ext cx="1103251" cy="276999"/>
              </a:xfrm>
              <a:prstGeom prst="rect">
                <a:avLst/>
              </a:prstGeom>
              <a:blipFill>
                <a:blip r:embed="rId6"/>
                <a:stretch>
                  <a:fillRect l="-3867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A977A0-BB5E-9F95-BE15-DC1C32F282D0}"/>
                  </a:ext>
                </a:extLst>
              </p:cNvPr>
              <p:cNvSpPr txBox="1"/>
              <p:nvPr/>
            </p:nvSpPr>
            <p:spPr>
              <a:xfrm>
                <a:off x="9145810" y="3435886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A977A0-BB5E-9F95-BE15-DC1C32F2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810" y="3435886"/>
                <a:ext cx="558423" cy="276999"/>
              </a:xfrm>
              <a:prstGeom prst="rect">
                <a:avLst/>
              </a:prstGeom>
              <a:blipFill>
                <a:blip r:embed="rId7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B051E3-27F8-40C8-A34A-C292C844DBB6}"/>
                  </a:ext>
                </a:extLst>
              </p:cNvPr>
              <p:cNvSpPr txBox="1"/>
              <p:nvPr/>
            </p:nvSpPr>
            <p:spPr>
              <a:xfrm>
                <a:off x="8585785" y="3435886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B051E3-27F8-40C8-A34A-C292C844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785" y="3435886"/>
                <a:ext cx="560025" cy="276999"/>
              </a:xfrm>
              <a:prstGeom prst="rect">
                <a:avLst/>
              </a:prstGeom>
              <a:blipFill>
                <a:blip r:embed="rId8"/>
                <a:stretch>
                  <a:fillRect l="-5435" t="-4444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AC985A-5395-BF82-3E72-009BDBC446DF}"/>
                  </a:ext>
                </a:extLst>
              </p:cNvPr>
              <p:cNvSpPr txBox="1"/>
              <p:nvPr/>
            </p:nvSpPr>
            <p:spPr>
              <a:xfrm>
                <a:off x="10451840" y="3449596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AC985A-5395-BF82-3E72-009BDBC44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840" y="3449596"/>
                <a:ext cx="527965" cy="276999"/>
              </a:xfrm>
              <a:prstGeom prst="rect">
                <a:avLst/>
              </a:prstGeom>
              <a:blipFill>
                <a:blip r:embed="rId9"/>
                <a:stretch>
                  <a:fillRect l="-10465" r="-58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20FC6B-971F-533A-8BA7-51DDF9D6D233}"/>
                  </a:ext>
                </a:extLst>
              </p:cNvPr>
              <p:cNvSpPr txBox="1"/>
              <p:nvPr/>
            </p:nvSpPr>
            <p:spPr>
              <a:xfrm>
                <a:off x="9920274" y="3449596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20FC6B-971F-533A-8BA7-51DDF9D6D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74" y="3449596"/>
                <a:ext cx="529569" cy="276999"/>
              </a:xfrm>
              <a:prstGeom prst="rect">
                <a:avLst/>
              </a:prstGeom>
              <a:blipFill>
                <a:blip r:embed="rId10"/>
                <a:stretch>
                  <a:fillRect l="-919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0BE21-77C1-45AE-C971-8F02788AFC48}"/>
                  </a:ext>
                </a:extLst>
              </p:cNvPr>
              <p:cNvSpPr txBox="1"/>
              <p:nvPr/>
            </p:nvSpPr>
            <p:spPr>
              <a:xfrm>
                <a:off x="8357765" y="345502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0BE21-77C1-45AE-C971-8F02788AF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65" y="345502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578EC4-1265-FAE7-FD5A-CA75E092C895}"/>
                  </a:ext>
                </a:extLst>
              </p:cNvPr>
              <p:cNvSpPr txBox="1"/>
              <p:nvPr/>
            </p:nvSpPr>
            <p:spPr>
              <a:xfrm>
                <a:off x="9692254" y="344997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578EC4-1265-FAE7-FD5A-CA75E092C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254" y="3449970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263B0F-2D75-A054-357E-55DAE3A48462}"/>
                  </a:ext>
                </a:extLst>
              </p:cNvPr>
              <p:cNvSpPr txBox="1"/>
              <p:nvPr/>
            </p:nvSpPr>
            <p:spPr>
              <a:xfrm>
                <a:off x="2724396" y="268744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263B0F-2D75-A054-357E-55DAE3A48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396" y="2687445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D8EDE3-4533-070A-944D-1DB2A81ADE62}"/>
                  </a:ext>
                </a:extLst>
              </p:cNvPr>
              <p:cNvSpPr txBox="1"/>
              <p:nvPr/>
            </p:nvSpPr>
            <p:spPr>
              <a:xfrm rot="20362746">
                <a:off x="3228339" y="4170208"/>
                <a:ext cx="695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D8EDE3-4533-070A-944D-1DB2A81AD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3228339" y="4170208"/>
                <a:ext cx="695511" cy="276999"/>
              </a:xfrm>
              <a:prstGeom prst="rect">
                <a:avLst/>
              </a:prstGeom>
              <a:blipFill>
                <a:blip r:embed="rId14"/>
                <a:stretch>
                  <a:fillRect l="-4032" t="-5952" r="-1290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BD3635-DD01-DF23-1DD3-4D91C8613726}"/>
                  </a:ext>
                </a:extLst>
              </p:cNvPr>
              <p:cNvSpPr txBox="1"/>
              <p:nvPr/>
            </p:nvSpPr>
            <p:spPr>
              <a:xfrm rot="20362746">
                <a:off x="4472293" y="2341408"/>
                <a:ext cx="665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BD3635-DD01-DF23-1DD3-4D91C861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4472293" y="2341408"/>
                <a:ext cx="665054" cy="276999"/>
              </a:xfrm>
              <a:prstGeom prst="rect">
                <a:avLst/>
              </a:prstGeom>
              <a:blipFill>
                <a:blip r:embed="rId15"/>
                <a:stretch>
                  <a:fillRect l="-4202" t="-6098" r="-1344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7DD180-6F4B-4F76-CAE0-3D2D9EF6A432}"/>
                  </a:ext>
                </a:extLst>
              </p:cNvPr>
              <p:cNvSpPr txBox="1"/>
              <p:nvPr/>
            </p:nvSpPr>
            <p:spPr>
              <a:xfrm>
                <a:off x="7228845" y="245297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7DD180-6F4B-4F76-CAE0-3D2D9EF6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845" y="2452977"/>
                <a:ext cx="1103251" cy="276999"/>
              </a:xfrm>
              <a:prstGeom prst="rect">
                <a:avLst/>
              </a:prstGeom>
              <a:blipFill>
                <a:blip r:embed="rId16"/>
                <a:stretch>
                  <a:fillRect l="-4972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A6A95E-1F6E-ED70-7C4E-C968A8937016}"/>
                  </a:ext>
                </a:extLst>
              </p:cNvPr>
              <p:cNvSpPr txBox="1"/>
              <p:nvPr/>
            </p:nvSpPr>
            <p:spPr>
              <a:xfrm>
                <a:off x="9110097" y="2446696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A6A95E-1F6E-ED70-7C4E-C968A893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097" y="2446696"/>
                <a:ext cx="558423" cy="276999"/>
              </a:xfrm>
              <a:prstGeom prst="rect">
                <a:avLst/>
              </a:prstGeom>
              <a:blipFill>
                <a:blip r:embed="rId17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5D1843-0BAE-FB42-BB21-47C2E63F7445}"/>
                  </a:ext>
                </a:extLst>
              </p:cNvPr>
              <p:cNvSpPr txBox="1"/>
              <p:nvPr/>
            </p:nvSpPr>
            <p:spPr>
              <a:xfrm>
                <a:off x="8578531" y="2446696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5D1843-0BAE-FB42-BB21-47C2E63F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531" y="2446696"/>
                <a:ext cx="529569" cy="276999"/>
              </a:xfrm>
              <a:prstGeom prst="rect">
                <a:avLst/>
              </a:prstGeom>
              <a:blipFill>
                <a:blip r:embed="rId18"/>
                <a:stretch>
                  <a:fillRect l="-919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D3D0EC-6D79-3247-7D43-2CA8949A547D}"/>
                  </a:ext>
                </a:extLst>
              </p:cNvPr>
              <p:cNvSpPr txBox="1"/>
              <p:nvPr/>
            </p:nvSpPr>
            <p:spPr>
              <a:xfrm>
                <a:off x="10451840" y="2446696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D3D0EC-6D79-3247-7D43-2CA8949A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840" y="2446696"/>
                <a:ext cx="527965" cy="276999"/>
              </a:xfrm>
              <a:prstGeom prst="rect">
                <a:avLst/>
              </a:prstGeom>
              <a:blipFill>
                <a:blip r:embed="rId19"/>
                <a:stretch>
                  <a:fillRect l="-10465" r="-58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F761B8-47A8-4C3C-1904-E52C5AAC5A2C}"/>
                  </a:ext>
                </a:extLst>
              </p:cNvPr>
              <p:cNvSpPr txBox="1"/>
              <p:nvPr/>
            </p:nvSpPr>
            <p:spPr>
              <a:xfrm>
                <a:off x="9920274" y="2446696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F761B8-47A8-4C3C-1904-E52C5AAC5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74" y="2446696"/>
                <a:ext cx="560025" cy="276999"/>
              </a:xfrm>
              <a:prstGeom prst="rect">
                <a:avLst/>
              </a:prstGeom>
              <a:blipFill>
                <a:blip r:embed="rId20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8EAE40-305B-DA35-18C8-14AB3F5C6B11}"/>
                  </a:ext>
                </a:extLst>
              </p:cNvPr>
              <p:cNvSpPr txBox="1"/>
              <p:nvPr/>
            </p:nvSpPr>
            <p:spPr>
              <a:xfrm>
                <a:off x="8350511" y="244669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8EAE40-305B-DA35-18C8-14AB3F5C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511" y="2446696"/>
                <a:ext cx="226023" cy="276999"/>
              </a:xfrm>
              <a:prstGeom prst="rect">
                <a:avLst/>
              </a:prstGeom>
              <a:blipFill>
                <a:blip r:embed="rId2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3A5C78-2672-393D-88C9-408EAFD3EBE2}"/>
                  </a:ext>
                </a:extLst>
              </p:cNvPr>
              <p:cNvSpPr txBox="1"/>
              <p:nvPr/>
            </p:nvSpPr>
            <p:spPr>
              <a:xfrm>
                <a:off x="9692249" y="244669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3A5C78-2672-393D-88C9-408EAFD3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249" y="2446696"/>
                <a:ext cx="226023" cy="276999"/>
              </a:xfrm>
              <a:prstGeom prst="rect">
                <a:avLst/>
              </a:prstGeom>
              <a:blipFill>
                <a:blip r:embed="rId3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6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E296B-D48F-E0EA-ED7A-92FF88889745}"/>
              </a:ext>
            </a:extLst>
          </p:cNvPr>
          <p:cNvSpPr/>
          <p:nvPr/>
        </p:nvSpPr>
        <p:spPr>
          <a:xfrm>
            <a:off x="940585" y="731233"/>
            <a:ext cx="4842158" cy="483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C5647F62-B837-FE20-06A2-D8776BB1103C}"/>
              </a:ext>
            </a:extLst>
          </p:cNvPr>
          <p:cNvSpPr/>
          <p:nvPr/>
        </p:nvSpPr>
        <p:spPr>
          <a:xfrm flipH="1">
            <a:off x="940585" y="3703033"/>
            <a:ext cx="4842158" cy="1866900"/>
          </a:xfrm>
          <a:prstGeom prst="rtTriangle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22BE726-D3C8-BF99-5903-AD13BBEF46D8}"/>
              </a:ext>
            </a:extLst>
          </p:cNvPr>
          <p:cNvSpPr/>
          <p:nvPr/>
        </p:nvSpPr>
        <p:spPr>
          <a:xfrm rot="20320572" flipH="1">
            <a:off x="209555" y="1560947"/>
            <a:ext cx="5160817" cy="3179979"/>
          </a:xfrm>
          <a:prstGeom prst="rt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420307-73D7-A0FC-E1D6-55673C1FB3F1}"/>
                  </a:ext>
                </a:extLst>
              </p:cNvPr>
              <p:cNvSpPr txBox="1"/>
              <p:nvPr/>
            </p:nvSpPr>
            <p:spPr>
              <a:xfrm>
                <a:off x="1310580" y="4863297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420307-73D7-A0FC-E1D6-55673C1FB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580" y="4863297"/>
                <a:ext cx="58674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21524C-9FE9-9F44-D5E0-3AB957D5525C}"/>
                  </a:ext>
                </a:extLst>
              </p:cNvPr>
              <p:cNvSpPr txBox="1"/>
              <p:nvPr/>
            </p:nvSpPr>
            <p:spPr>
              <a:xfrm>
                <a:off x="1603950" y="5204411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21524C-9FE9-9F44-D5E0-3AB957D55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50" y="5204411"/>
                <a:ext cx="5867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CF65B2C-585A-255E-B211-0F4B01C62B99}"/>
              </a:ext>
            </a:extLst>
          </p:cNvPr>
          <p:cNvSpPr/>
          <p:nvPr/>
        </p:nvSpPr>
        <p:spPr>
          <a:xfrm rot="20351730">
            <a:off x="5558579" y="3552585"/>
            <a:ext cx="183531" cy="1820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09A9B-964C-20B1-6AF2-07E6FC3D8187}"/>
              </a:ext>
            </a:extLst>
          </p:cNvPr>
          <p:cNvSpPr/>
          <p:nvPr/>
        </p:nvSpPr>
        <p:spPr>
          <a:xfrm>
            <a:off x="5599212" y="5387896"/>
            <a:ext cx="183531" cy="182037"/>
          </a:xfrm>
          <a:prstGeom prst="rect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E5927-54ED-CA4E-82CE-4EBA95C3136A}"/>
              </a:ext>
            </a:extLst>
          </p:cNvPr>
          <p:cNvSpPr/>
          <p:nvPr/>
        </p:nvSpPr>
        <p:spPr>
          <a:xfrm>
            <a:off x="940585" y="732663"/>
            <a:ext cx="183531" cy="182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5AC15-AC42-CCD6-1723-9B3212F1813B}"/>
              </a:ext>
            </a:extLst>
          </p:cNvPr>
          <p:cNvSpPr/>
          <p:nvPr/>
        </p:nvSpPr>
        <p:spPr>
          <a:xfrm>
            <a:off x="5596352" y="739441"/>
            <a:ext cx="183531" cy="182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C47E2B-A577-F295-9DCD-29E0650F2C97}"/>
                  </a:ext>
                </a:extLst>
              </p:cNvPr>
              <p:cNvSpPr txBox="1"/>
              <p:nvPr/>
            </p:nvSpPr>
            <p:spPr>
              <a:xfrm>
                <a:off x="5356974" y="2636244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C47E2B-A577-F295-9DCD-29E0650F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974" y="2636244"/>
                <a:ext cx="5867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3405DA5C-EB68-80D6-AD8C-C1817E29FA96}"/>
              </a:ext>
            </a:extLst>
          </p:cNvPr>
          <p:cNvSpPr/>
          <p:nvPr/>
        </p:nvSpPr>
        <p:spPr>
          <a:xfrm rot="19583174">
            <a:off x="5387765" y="3005685"/>
            <a:ext cx="549275" cy="449580"/>
          </a:xfrm>
          <a:prstGeom prst="arc">
            <a:avLst>
              <a:gd name="adj1" fmla="val 16200000"/>
              <a:gd name="adj2" fmla="val 19828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DD39EBB0-57E8-269D-E8EF-7985CD08E4BA}"/>
              </a:ext>
            </a:extLst>
          </p:cNvPr>
          <p:cNvSpPr/>
          <p:nvPr/>
        </p:nvSpPr>
        <p:spPr>
          <a:xfrm rot="13627921">
            <a:off x="4213054" y="617086"/>
            <a:ext cx="549275" cy="449580"/>
          </a:xfrm>
          <a:prstGeom prst="arc">
            <a:avLst>
              <a:gd name="adj1" fmla="val 15697989"/>
              <a:gd name="adj2" fmla="val 19828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45C7B0-5129-7FF2-6B91-B9361961EE1A}"/>
                  </a:ext>
                </a:extLst>
              </p:cNvPr>
              <p:cNvSpPr txBox="1"/>
              <p:nvPr/>
            </p:nvSpPr>
            <p:spPr>
              <a:xfrm>
                <a:off x="3449095" y="818918"/>
                <a:ext cx="81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45C7B0-5129-7FF2-6B91-B9361961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95" y="818918"/>
                <a:ext cx="8121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4A1C2C-BC43-AA49-EAF0-84ECE482F3C5}"/>
                  </a:ext>
                </a:extLst>
              </p:cNvPr>
              <p:cNvSpPr txBox="1"/>
              <p:nvPr/>
            </p:nvSpPr>
            <p:spPr>
              <a:xfrm>
                <a:off x="7100021" y="2920904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4A1C2C-BC43-AA49-EAF0-84ECE482F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21" y="2920904"/>
                <a:ext cx="1103251" cy="276999"/>
              </a:xfrm>
              <a:prstGeom prst="rect">
                <a:avLst/>
              </a:prstGeom>
              <a:blipFill>
                <a:blip r:embed="rId6"/>
                <a:stretch>
                  <a:fillRect l="-4972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97EE294-5B68-3D40-E0FD-C582F083A8B6}"/>
                  </a:ext>
                </a:extLst>
              </p:cNvPr>
              <p:cNvSpPr txBox="1"/>
              <p:nvPr/>
            </p:nvSpPr>
            <p:spPr>
              <a:xfrm>
                <a:off x="8981273" y="2914623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97EE294-5B68-3D40-E0FD-C582F083A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73" y="2914623"/>
                <a:ext cx="558423" cy="276999"/>
              </a:xfrm>
              <a:prstGeom prst="rect">
                <a:avLst/>
              </a:prstGeom>
              <a:blipFill>
                <a:blip r:embed="rId7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103511-D056-5A10-358C-50E860525782}"/>
                  </a:ext>
                </a:extLst>
              </p:cNvPr>
              <p:cNvSpPr txBox="1"/>
              <p:nvPr/>
            </p:nvSpPr>
            <p:spPr>
              <a:xfrm>
                <a:off x="8449707" y="2914623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103511-D056-5A10-358C-50E860525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707" y="2914623"/>
                <a:ext cx="529569" cy="276999"/>
              </a:xfrm>
              <a:prstGeom prst="rect">
                <a:avLst/>
              </a:prstGeom>
              <a:blipFill>
                <a:blip r:embed="rId8"/>
                <a:stretch>
                  <a:fillRect l="-919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244CA0-6BE2-6033-1EEE-DEFF8FDDF371}"/>
                  </a:ext>
                </a:extLst>
              </p:cNvPr>
              <p:cNvSpPr txBox="1"/>
              <p:nvPr/>
            </p:nvSpPr>
            <p:spPr>
              <a:xfrm>
                <a:off x="10323016" y="2914623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244CA0-6BE2-6033-1EEE-DEFF8FDDF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016" y="2914623"/>
                <a:ext cx="527965" cy="276999"/>
              </a:xfrm>
              <a:prstGeom prst="rect">
                <a:avLst/>
              </a:prstGeom>
              <a:blipFill>
                <a:blip r:embed="rId9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9065DA-E070-AD16-5489-05A58822E448}"/>
                  </a:ext>
                </a:extLst>
              </p:cNvPr>
              <p:cNvSpPr txBox="1"/>
              <p:nvPr/>
            </p:nvSpPr>
            <p:spPr>
              <a:xfrm>
                <a:off x="9791450" y="2914623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9065DA-E070-AD16-5489-05A58822E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450" y="2914623"/>
                <a:ext cx="560025" cy="276999"/>
              </a:xfrm>
              <a:prstGeom prst="rect">
                <a:avLst/>
              </a:prstGeom>
              <a:blipFill>
                <a:blip r:embed="rId10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4F56C5-8F9A-B691-21C2-4374526476FC}"/>
                  </a:ext>
                </a:extLst>
              </p:cNvPr>
              <p:cNvSpPr txBox="1"/>
              <p:nvPr/>
            </p:nvSpPr>
            <p:spPr>
              <a:xfrm>
                <a:off x="7091540" y="3398444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4F56C5-8F9A-B691-21C2-437452647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540" y="3398444"/>
                <a:ext cx="1103251" cy="276999"/>
              </a:xfrm>
              <a:prstGeom prst="rect">
                <a:avLst/>
              </a:prstGeom>
              <a:blipFill>
                <a:blip r:embed="rId11"/>
                <a:stretch>
                  <a:fillRect l="-3867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A977A0-BB5E-9F95-BE15-DC1C32F282D0}"/>
                  </a:ext>
                </a:extLst>
              </p:cNvPr>
              <p:cNvSpPr txBox="1"/>
              <p:nvPr/>
            </p:nvSpPr>
            <p:spPr>
              <a:xfrm>
                <a:off x="9006142" y="3398444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A977A0-BB5E-9F95-BE15-DC1C32F2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42" y="3398444"/>
                <a:ext cx="558423" cy="276999"/>
              </a:xfrm>
              <a:prstGeom prst="rect">
                <a:avLst/>
              </a:prstGeom>
              <a:blipFill>
                <a:blip r:embed="rId12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B051E3-27F8-40C8-A34A-C292C844DBB6}"/>
                  </a:ext>
                </a:extLst>
              </p:cNvPr>
              <p:cNvSpPr txBox="1"/>
              <p:nvPr/>
            </p:nvSpPr>
            <p:spPr>
              <a:xfrm>
                <a:off x="8446117" y="3398444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B051E3-27F8-40C8-A34A-C292C844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117" y="3398444"/>
                <a:ext cx="560025" cy="276999"/>
              </a:xfrm>
              <a:prstGeom prst="rect">
                <a:avLst/>
              </a:prstGeom>
              <a:blipFill>
                <a:blip r:embed="rId13"/>
                <a:stretch>
                  <a:fillRect l="-5495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AC985A-5395-BF82-3E72-009BDBC446DF}"/>
                  </a:ext>
                </a:extLst>
              </p:cNvPr>
              <p:cNvSpPr txBox="1"/>
              <p:nvPr/>
            </p:nvSpPr>
            <p:spPr>
              <a:xfrm>
                <a:off x="10312172" y="3412154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AC985A-5395-BF82-3E72-009BDBC44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172" y="3412154"/>
                <a:ext cx="527965" cy="276999"/>
              </a:xfrm>
              <a:prstGeom prst="rect">
                <a:avLst/>
              </a:prstGeom>
              <a:blipFill>
                <a:blip r:embed="rId14"/>
                <a:stretch>
                  <a:fillRect l="-10465" r="-58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20FC6B-971F-533A-8BA7-51DDF9D6D233}"/>
                  </a:ext>
                </a:extLst>
              </p:cNvPr>
              <p:cNvSpPr txBox="1"/>
              <p:nvPr/>
            </p:nvSpPr>
            <p:spPr>
              <a:xfrm>
                <a:off x="9780606" y="3412154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20FC6B-971F-533A-8BA7-51DDF9D6D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606" y="3412154"/>
                <a:ext cx="529569" cy="276999"/>
              </a:xfrm>
              <a:prstGeom prst="rect">
                <a:avLst/>
              </a:prstGeom>
              <a:blipFill>
                <a:blip r:embed="rId15"/>
                <a:stretch>
                  <a:fillRect l="-9195" t="-4444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166E6F-D51D-E4AA-4A8F-AC4811107B8A}"/>
                  </a:ext>
                </a:extLst>
              </p:cNvPr>
              <p:cNvSpPr txBox="1"/>
              <p:nvPr/>
            </p:nvSpPr>
            <p:spPr>
              <a:xfrm>
                <a:off x="8221687" y="291462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166E6F-D51D-E4AA-4A8F-AC48111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87" y="2914623"/>
                <a:ext cx="226023" cy="276999"/>
              </a:xfrm>
              <a:prstGeom prst="rect">
                <a:avLst/>
              </a:prstGeom>
              <a:blipFill>
                <a:blip r:embed="rId1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0BE21-77C1-45AE-C971-8F02788AFC48}"/>
                  </a:ext>
                </a:extLst>
              </p:cNvPr>
              <p:cNvSpPr txBox="1"/>
              <p:nvPr/>
            </p:nvSpPr>
            <p:spPr>
              <a:xfrm>
                <a:off x="8218097" y="341758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0BE21-77C1-45AE-C971-8F02788AF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97" y="3417584"/>
                <a:ext cx="226023" cy="276999"/>
              </a:xfrm>
              <a:prstGeom prst="rect">
                <a:avLst/>
              </a:prstGeom>
              <a:blipFill>
                <a:blip r:embed="rId17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578EC4-1265-FAE7-FD5A-CA75E092C895}"/>
                  </a:ext>
                </a:extLst>
              </p:cNvPr>
              <p:cNvSpPr txBox="1"/>
              <p:nvPr/>
            </p:nvSpPr>
            <p:spPr>
              <a:xfrm>
                <a:off x="9552586" y="341252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578EC4-1265-FAE7-FD5A-CA75E092C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86" y="3412528"/>
                <a:ext cx="226023" cy="276999"/>
              </a:xfrm>
              <a:prstGeom prst="rect">
                <a:avLst/>
              </a:prstGeom>
              <a:blipFill>
                <a:blip r:embed="rId18"/>
                <a:stretch>
                  <a:fillRect l="-5405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CC36D0E-152C-B50D-4C1B-54B2707D5000}"/>
                  </a:ext>
                </a:extLst>
              </p:cNvPr>
              <p:cNvSpPr txBox="1"/>
              <p:nvPr/>
            </p:nvSpPr>
            <p:spPr>
              <a:xfrm>
                <a:off x="9563425" y="291462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CC36D0E-152C-B50D-4C1B-54B2707D5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425" y="2914623"/>
                <a:ext cx="226023" cy="276999"/>
              </a:xfrm>
              <a:prstGeom prst="rect">
                <a:avLst/>
              </a:prstGeom>
              <a:blipFill>
                <a:blip r:embed="rId19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8DF60F5-0B52-3DF9-8360-3F65EB8217DA}"/>
              </a:ext>
            </a:extLst>
          </p:cNvPr>
          <p:cNvSpPr/>
          <p:nvPr/>
        </p:nvSpPr>
        <p:spPr>
          <a:xfrm>
            <a:off x="6904456" y="2775261"/>
            <a:ext cx="4145280" cy="10573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AA3B7-A1A2-6265-250B-8E69B673D879}"/>
              </a:ext>
            </a:extLst>
          </p:cNvPr>
          <p:cNvSpPr txBox="1"/>
          <p:nvPr/>
        </p:nvSpPr>
        <p:spPr>
          <a:xfrm>
            <a:off x="8330124" y="234623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43B49-9F60-BCC1-CF5C-C2BE3DB47EE0}"/>
                  </a:ext>
                </a:extLst>
              </p:cNvPr>
              <p:cNvSpPr txBox="1"/>
              <p:nvPr/>
            </p:nvSpPr>
            <p:spPr>
              <a:xfrm>
                <a:off x="2744022" y="266116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43B49-9F60-BCC1-CF5C-C2BE3DB47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022" y="2661160"/>
                <a:ext cx="181139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1C117D-B23E-2B80-4E87-6E507DE95008}"/>
                  </a:ext>
                </a:extLst>
              </p:cNvPr>
              <p:cNvSpPr txBox="1"/>
              <p:nvPr/>
            </p:nvSpPr>
            <p:spPr>
              <a:xfrm rot="20362746">
                <a:off x="3247965" y="4143923"/>
                <a:ext cx="695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1C117D-B23E-2B80-4E87-6E507DE9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3247965" y="4143923"/>
                <a:ext cx="695511" cy="276999"/>
              </a:xfrm>
              <a:prstGeom prst="rect">
                <a:avLst/>
              </a:prstGeom>
              <a:blipFill>
                <a:blip r:embed="rId21"/>
                <a:stretch>
                  <a:fillRect l="-4032" t="-6024" r="-1290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4FDA8D-A777-1809-9CA8-37AFE4950259}"/>
                  </a:ext>
                </a:extLst>
              </p:cNvPr>
              <p:cNvSpPr txBox="1"/>
              <p:nvPr/>
            </p:nvSpPr>
            <p:spPr>
              <a:xfrm rot="20362746">
                <a:off x="4491919" y="2315123"/>
                <a:ext cx="665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4FDA8D-A777-1809-9CA8-37AFE4950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2746">
                <a:off x="4491919" y="2315123"/>
                <a:ext cx="665054" cy="276999"/>
              </a:xfrm>
              <a:prstGeom prst="rect">
                <a:avLst/>
              </a:prstGeom>
              <a:blipFill>
                <a:blip r:embed="rId22"/>
                <a:stretch>
                  <a:fillRect l="-4202" t="-6173" r="-13445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70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42" grpId="0"/>
      <p:bldP spid="43" grpId="0" animBg="1"/>
      <p:bldP spid="44" grpId="0" animBg="1"/>
      <p:bldP spid="45" grpId="0"/>
      <p:bldP spid="9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1CD41-E494-8E4F-320B-B8FA31F53A5D}"/>
                  </a:ext>
                </a:extLst>
              </p:cNvPr>
              <p:cNvSpPr txBox="1"/>
              <p:nvPr/>
            </p:nvSpPr>
            <p:spPr>
              <a:xfrm>
                <a:off x="3764679" y="3429000"/>
                <a:ext cx="169149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1CD41-E494-8E4F-320B-B8FA31F53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679" y="3429000"/>
                <a:ext cx="1691496" cy="312650"/>
              </a:xfrm>
              <a:prstGeom prst="rect">
                <a:avLst/>
              </a:prstGeom>
              <a:blipFill>
                <a:blip r:embed="rId2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ADAE2-5FF1-E9B6-21B0-8F4C2B50BF78}"/>
                  </a:ext>
                </a:extLst>
              </p:cNvPr>
              <p:cNvSpPr txBox="1"/>
              <p:nvPr/>
            </p:nvSpPr>
            <p:spPr>
              <a:xfrm>
                <a:off x="5366469" y="346465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ADAE2-5FF1-E9B6-21B0-8F4C2B50B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69" y="3464651"/>
                <a:ext cx="226023" cy="276999"/>
              </a:xfrm>
              <a:prstGeom prst="rect">
                <a:avLst/>
              </a:prstGeom>
              <a:blipFill>
                <a:blip r:embed="rId3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/>
              <p:nvPr/>
            </p:nvSpPr>
            <p:spPr>
              <a:xfrm>
                <a:off x="5625485" y="3464651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85" y="3464651"/>
                <a:ext cx="558423" cy="276999"/>
              </a:xfrm>
              <a:prstGeom prst="rect">
                <a:avLst/>
              </a:prstGeom>
              <a:blipFill>
                <a:blip r:embed="rId4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BACBE-D00F-3431-4A3A-D701E2C870B5}"/>
                  </a:ext>
                </a:extLst>
              </p:cNvPr>
              <p:cNvSpPr txBox="1"/>
              <p:nvPr/>
            </p:nvSpPr>
            <p:spPr>
              <a:xfrm>
                <a:off x="6191379" y="3464651"/>
                <a:ext cx="856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BACBE-D00F-3431-4A3A-D701E2C87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79" y="3464651"/>
                <a:ext cx="856581" cy="276999"/>
              </a:xfrm>
              <a:prstGeom prst="rect">
                <a:avLst/>
              </a:prstGeom>
              <a:blipFill>
                <a:blip r:embed="rId5"/>
                <a:stretch>
                  <a:fillRect l="-6429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F90635-D184-E0C8-E202-E222B1C3EF79}"/>
                  </a:ext>
                </a:extLst>
              </p:cNvPr>
              <p:cNvSpPr txBox="1"/>
              <p:nvPr/>
            </p:nvSpPr>
            <p:spPr>
              <a:xfrm>
                <a:off x="7047960" y="344682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F90635-D184-E0C8-E202-E222B1C3E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960" y="3446824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/>
              <p:nvPr/>
            </p:nvSpPr>
            <p:spPr>
              <a:xfrm>
                <a:off x="7303462" y="3464651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62" y="3464651"/>
                <a:ext cx="527965" cy="276999"/>
              </a:xfrm>
              <a:prstGeom prst="rect">
                <a:avLst/>
              </a:prstGeom>
              <a:blipFill>
                <a:blip r:embed="rId7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854081-3D49-220C-7979-3440E897C448}"/>
                  </a:ext>
                </a:extLst>
              </p:cNvPr>
              <p:cNvSpPr txBox="1"/>
              <p:nvPr/>
            </p:nvSpPr>
            <p:spPr>
              <a:xfrm>
                <a:off x="7831427" y="3464651"/>
                <a:ext cx="8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854081-3D49-220C-7979-3440E897C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27" y="3464651"/>
                <a:ext cx="886268" cy="276999"/>
              </a:xfrm>
              <a:prstGeom prst="rect">
                <a:avLst/>
              </a:prstGeom>
              <a:blipFill>
                <a:blip r:embed="rId8"/>
                <a:stretch>
                  <a:fillRect l="-3448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53583059-0BF5-0278-7649-A43855A1AC0F}"/>
              </a:ext>
            </a:extLst>
          </p:cNvPr>
          <p:cNvSpPr/>
          <p:nvPr/>
        </p:nvSpPr>
        <p:spPr>
          <a:xfrm rot="5400000">
            <a:off x="6516210" y="3472286"/>
            <a:ext cx="206916" cy="78129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685FB53-ACC6-22E5-08FE-BDD5C5A09C10}"/>
              </a:ext>
            </a:extLst>
          </p:cNvPr>
          <p:cNvSpPr/>
          <p:nvPr/>
        </p:nvSpPr>
        <p:spPr>
          <a:xfrm rot="5400000">
            <a:off x="8168713" y="3478999"/>
            <a:ext cx="206916" cy="78129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/>
              <p:nvPr/>
            </p:nvSpPr>
            <p:spPr>
              <a:xfrm>
                <a:off x="7992158" y="3953989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58" y="3953989"/>
                <a:ext cx="560025" cy="276999"/>
              </a:xfrm>
              <a:prstGeom prst="rect">
                <a:avLst/>
              </a:prstGeom>
              <a:blipFill>
                <a:blip r:embed="rId9"/>
                <a:stretch>
                  <a:fillRect l="-5435" t="-4444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/>
              <p:nvPr/>
            </p:nvSpPr>
            <p:spPr>
              <a:xfrm>
                <a:off x="6467805" y="3949348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805" y="3949348"/>
                <a:ext cx="529569" cy="276999"/>
              </a:xfrm>
              <a:prstGeom prst="rect">
                <a:avLst/>
              </a:prstGeom>
              <a:blipFill>
                <a:blip r:embed="rId10"/>
                <a:stretch>
                  <a:fillRect l="-1034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/>
              <p:nvPr/>
            </p:nvSpPr>
            <p:spPr>
              <a:xfrm>
                <a:off x="6265118" y="395862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18" y="3958620"/>
                <a:ext cx="226024" cy="276999"/>
              </a:xfrm>
              <a:prstGeom prst="rect">
                <a:avLst/>
              </a:prstGeom>
              <a:blipFill>
                <a:blip r:embed="rId11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092CE74-4FA6-31CD-0341-17669DB7AD90}"/>
                  </a:ext>
                </a:extLst>
              </p:cNvPr>
              <p:cNvSpPr txBox="1"/>
              <p:nvPr/>
            </p:nvSpPr>
            <p:spPr>
              <a:xfrm>
                <a:off x="4361405" y="2034971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092CE74-4FA6-31CD-0341-17669DB7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05" y="2034971"/>
                <a:ext cx="1103251" cy="276999"/>
              </a:xfrm>
              <a:prstGeom prst="rect">
                <a:avLst/>
              </a:prstGeom>
              <a:blipFill>
                <a:blip r:embed="rId12"/>
                <a:stretch>
                  <a:fillRect l="-4420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5BC97D-4BC7-A9D8-58CC-BBE065D35640}"/>
                  </a:ext>
                </a:extLst>
              </p:cNvPr>
              <p:cNvSpPr txBox="1"/>
              <p:nvPr/>
            </p:nvSpPr>
            <p:spPr>
              <a:xfrm>
                <a:off x="5705504" y="2036211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5BC97D-4BC7-A9D8-58CC-BBE065D35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04" y="2036211"/>
                <a:ext cx="558423" cy="276999"/>
              </a:xfrm>
              <a:prstGeom prst="rect">
                <a:avLst/>
              </a:prstGeom>
              <a:blipFill>
                <a:blip r:embed="rId13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B77533F-CE75-D344-E341-58240099A1F3}"/>
                  </a:ext>
                </a:extLst>
              </p:cNvPr>
              <p:cNvSpPr txBox="1"/>
              <p:nvPr/>
            </p:nvSpPr>
            <p:spPr>
              <a:xfrm>
                <a:off x="6271460" y="2036212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B77533F-CE75-D344-E341-58240099A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2036212"/>
                <a:ext cx="529569" cy="276999"/>
              </a:xfrm>
              <a:prstGeom prst="rect">
                <a:avLst/>
              </a:prstGeom>
              <a:blipFill>
                <a:blip r:embed="rId14"/>
                <a:stretch>
                  <a:fillRect l="-1034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8000C5C-52B0-9C60-E4D3-562A4D8B4661}"/>
                  </a:ext>
                </a:extLst>
              </p:cNvPr>
              <p:cNvSpPr txBox="1"/>
              <p:nvPr/>
            </p:nvSpPr>
            <p:spPr>
              <a:xfrm>
                <a:off x="7047960" y="2036211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8000C5C-52B0-9C60-E4D3-562A4D8B4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960" y="2036211"/>
                <a:ext cx="527965" cy="276999"/>
              </a:xfrm>
              <a:prstGeom prst="rect">
                <a:avLst/>
              </a:prstGeom>
              <a:blipFill>
                <a:blip r:embed="rId15"/>
                <a:stretch>
                  <a:fillRect l="-9195" r="-459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FAF5D7-2DBB-76C1-F0DA-ED7CC81431CD}"/>
                  </a:ext>
                </a:extLst>
              </p:cNvPr>
              <p:cNvSpPr txBox="1"/>
              <p:nvPr/>
            </p:nvSpPr>
            <p:spPr>
              <a:xfrm>
                <a:off x="7567445" y="2036302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FAF5D7-2DBB-76C1-F0DA-ED7CC8143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45" y="2036302"/>
                <a:ext cx="560025" cy="276999"/>
              </a:xfrm>
              <a:prstGeom prst="rect">
                <a:avLst/>
              </a:prstGeom>
              <a:blipFill>
                <a:blip r:embed="rId16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64EB5B4-5C9E-7C71-8A62-AFCEF8707BAA}"/>
                  </a:ext>
                </a:extLst>
              </p:cNvPr>
              <p:cNvSpPr txBox="1"/>
              <p:nvPr/>
            </p:nvSpPr>
            <p:spPr>
              <a:xfrm>
                <a:off x="4352924" y="2512511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64EB5B4-5C9E-7C71-8A62-AFCEF870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4" y="2512511"/>
                <a:ext cx="1103251" cy="276999"/>
              </a:xfrm>
              <a:prstGeom prst="rect">
                <a:avLst/>
              </a:prstGeom>
              <a:blipFill>
                <a:blip r:embed="rId17"/>
                <a:stretch>
                  <a:fillRect l="-3867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11DE595-8444-3162-286F-AAE7A880116D}"/>
                  </a:ext>
                </a:extLst>
              </p:cNvPr>
              <p:cNvSpPr txBox="1"/>
              <p:nvPr/>
            </p:nvSpPr>
            <p:spPr>
              <a:xfrm>
                <a:off x="5705504" y="2526594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11DE595-8444-3162-286F-AAE7A880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04" y="2526594"/>
                <a:ext cx="558423" cy="276999"/>
              </a:xfrm>
              <a:prstGeom prst="rect">
                <a:avLst/>
              </a:prstGeom>
              <a:blipFill>
                <a:blip r:embed="rId18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8D162F-5DB7-B1FC-9103-40C1F7A3543B}"/>
                  </a:ext>
                </a:extLst>
              </p:cNvPr>
              <p:cNvSpPr txBox="1"/>
              <p:nvPr/>
            </p:nvSpPr>
            <p:spPr>
              <a:xfrm>
                <a:off x="6271460" y="2523594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8D162F-5DB7-B1FC-9103-40C1F7A35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2523594"/>
                <a:ext cx="560025" cy="276999"/>
              </a:xfrm>
              <a:prstGeom prst="rect">
                <a:avLst/>
              </a:prstGeom>
              <a:blipFill>
                <a:blip r:embed="rId19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D7EEEB7-E302-CA6A-314F-45D064967B82}"/>
                  </a:ext>
                </a:extLst>
              </p:cNvPr>
              <p:cNvSpPr txBox="1"/>
              <p:nvPr/>
            </p:nvSpPr>
            <p:spPr>
              <a:xfrm>
                <a:off x="7042791" y="2518146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D7EEEB7-E302-CA6A-314F-45D06496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91" y="2518146"/>
                <a:ext cx="527965" cy="276999"/>
              </a:xfrm>
              <a:prstGeom prst="rect">
                <a:avLst/>
              </a:prstGeom>
              <a:blipFill>
                <a:blip r:embed="rId20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F73AF6-6134-D3A3-EBB8-52B5969627D0}"/>
                  </a:ext>
                </a:extLst>
              </p:cNvPr>
              <p:cNvSpPr txBox="1"/>
              <p:nvPr/>
            </p:nvSpPr>
            <p:spPr>
              <a:xfrm>
                <a:off x="7575925" y="2512510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F73AF6-6134-D3A3-EBB8-52B596962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2512510"/>
                <a:ext cx="529569" cy="276999"/>
              </a:xfrm>
              <a:prstGeom prst="rect">
                <a:avLst/>
              </a:prstGeom>
              <a:blipFill>
                <a:blip r:embed="rId21"/>
                <a:stretch>
                  <a:fillRect l="-1034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1D69EFD-3718-035D-7252-8926036165E0}"/>
                  </a:ext>
                </a:extLst>
              </p:cNvPr>
              <p:cNvSpPr txBox="1"/>
              <p:nvPr/>
            </p:nvSpPr>
            <p:spPr>
              <a:xfrm>
                <a:off x="5483071" y="202869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1D69EFD-3718-035D-7252-892603616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071" y="2028690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762AD8A-3498-9238-F07E-2FC5BB4745CA}"/>
                  </a:ext>
                </a:extLst>
              </p:cNvPr>
              <p:cNvSpPr txBox="1"/>
              <p:nvPr/>
            </p:nvSpPr>
            <p:spPr>
              <a:xfrm>
                <a:off x="5479481" y="253165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762AD8A-3498-9238-F07E-2FC5BB474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81" y="2531651"/>
                <a:ext cx="226023" cy="276999"/>
              </a:xfrm>
              <a:prstGeom prst="rect">
                <a:avLst/>
              </a:prstGeom>
              <a:blipFill>
                <a:blip r:embed="rId23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C0FB62-DF04-C16F-CB90-BE5E33CDF12E}"/>
                  </a:ext>
                </a:extLst>
              </p:cNvPr>
              <p:cNvSpPr txBox="1"/>
              <p:nvPr/>
            </p:nvSpPr>
            <p:spPr>
              <a:xfrm>
                <a:off x="6813970" y="252659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C0FB62-DF04-C16F-CB90-BE5E33CDF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70" y="2526595"/>
                <a:ext cx="226023" cy="276999"/>
              </a:xfrm>
              <a:prstGeom prst="rect">
                <a:avLst/>
              </a:prstGeom>
              <a:blipFill>
                <a:blip r:embed="rId24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F1F3230-A9FA-2E59-9546-99EDCE49ED30}"/>
                  </a:ext>
                </a:extLst>
              </p:cNvPr>
              <p:cNvSpPr txBox="1"/>
              <p:nvPr/>
            </p:nvSpPr>
            <p:spPr>
              <a:xfrm>
                <a:off x="6824809" y="202869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F1F3230-A9FA-2E59-9546-99EDCE49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09" y="2028690"/>
                <a:ext cx="226023" cy="276999"/>
              </a:xfrm>
              <a:prstGeom prst="rect">
                <a:avLst/>
              </a:prstGeom>
              <a:blipFill>
                <a:blip r:embed="rId25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E900DB68-CBE8-82D1-0293-AD3D206F26CC}"/>
              </a:ext>
            </a:extLst>
          </p:cNvPr>
          <p:cNvSpPr/>
          <p:nvPr/>
        </p:nvSpPr>
        <p:spPr>
          <a:xfrm>
            <a:off x="4165840" y="1889328"/>
            <a:ext cx="4145280" cy="10573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1EB8F2-E15B-5656-C1DF-36C7DE4E7C6B}"/>
              </a:ext>
            </a:extLst>
          </p:cNvPr>
          <p:cNvSpPr txBox="1"/>
          <p:nvPr/>
        </p:nvSpPr>
        <p:spPr>
          <a:xfrm>
            <a:off x="5591508" y="146030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</p:spTree>
    <p:extLst>
      <p:ext uri="{BB962C8B-B14F-4D97-AF65-F5344CB8AC3E}">
        <p14:creationId xmlns:p14="http://schemas.microsoft.com/office/powerpoint/2010/main" val="262380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66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ADAE2-5FF1-E9B6-21B0-8F4C2B50BF78}"/>
                  </a:ext>
                </a:extLst>
              </p:cNvPr>
              <p:cNvSpPr txBox="1"/>
              <p:nvPr/>
            </p:nvSpPr>
            <p:spPr>
              <a:xfrm>
                <a:off x="5566496" y="345942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ADAE2-5FF1-E9B6-21B0-8F4C2B50B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96" y="3459426"/>
                <a:ext cx="226023" cy="276999"/>
              </a:xfrm>
              <a:prstGeom prst="rect">
                <a:avLst/>
              </a:prstGeom>
              <a:blipFill>
                <a:blip r:embed="rId2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/>
              <p:nvPr/>
            </p:nvSpPr>
            <p:spPr>
              <a:xfrm>
                <a:off x="6002849" y="3459426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49" y="3459426"/>
                <a:ext cx="558423" cy="276999"/>
              </a:xfrm>
              <a:prstGeom prst="rect">
                <a:avLst/>
              </a:prstGeom>
              <a:blipFill>
                <a:blip r:embed="rId3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F90635-D184-E0C8-E202-E222B1C3EF79}"/>
                  </a:ext>
                </a:extLst>
              </p:cNvPr>
              <p:cNvSpPr txBox="1"/>
              <p:nvPr/>
            </p:nvSpPr>
            <p:spPr>
              <a:xfrm>
                <a:off x="7076443" y="345942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F90635-D184-E0C8-E202-E222B1C3E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443" y="3459425"/>
                <a:ext cx="226023" cy="276999"/>
              </a:xfrm>
              <a:prstGeom prst="rect">
                <a:avLst/>
              </a:prstGeom>
              <a:blipFill>
                <a:blip r:embed="rId4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/>
              <p:nvPr/>
            </p:nvSpPr>
            <p:spPr>
              <a:xfrm>
                <a:off x="7318523" y="3459425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523" y="3459425"/>
                <a:ext cx="527965" cy="276999"/>
              </a:xfrm>
              <a:prstGeom prst="rect">
                <a:avLst/>
              </a:prstGeom>
              <a:blipFill>
                <a:blip r:embed="rId5"/>
                <a:stretch>
                  <a:fillRect l="-10465" r="-58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/>
              <p:nvPr/>
            </p:nvSpPr>
            <p:spPr>
              <a:xfrm>
                <a:off x="7847457" y="3459425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57" y="3459425"/>
                <a:ext cx="560025" cy="276999"/>
              </a:xfrm>
              <a:prstGeom prst="rect">
                <a:avLst/>
              </a:prstGeom>
              <a:blipFill>
                <a:blip r:embed="rId6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/>
              <p:nvPr/>
            </p:nvSpPr>
            <p:spPr>
              <a:xfrm>
                <a:off x="6549770" y="3459426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70" y="3459426"/>
                <a:ext cx="529569" cy="276999"/>
              </a:xfrm>
              <a:prstGeom prst="rect">
                <a:avLst/>
              </a:prstGeom>
              <a:blipFill>
                <a:blip r:embed="rId7"/>
                <a:stretch>
                  <a:fillRect l="-919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/>
              <p:nvPr/>
            </p:nvSpPr>
            <p:spPr>
              <a:xfrm>
                <a:off x="5808575" y="347882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75" y="3478823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9EEE12-E2EE-1733-06A0-E0205985837C}"/>
                  </a:ext>
                </a:extLst>
              </p:cNvPr>
              <p:cNvSpPr txBox="1"/>
              <p:nvPr/>
            </p:nvSpPr>
            <p:spPr>
              <a:xfrm>
                <a:off x="3964706" y="3423775"/>
                <a:ext cx="169149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9EEE12-E2EE-1733-06A0-E0205985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706" y="3423775"/>
                <a:ext cx="1691496" cy="312650"/>
              </a:xfrm>
              <a:prstGeom prst="rect">
                <a:avLst/>
              </a:prstGeom>
              <a:blipFill>
                <a:blip r:embed="rId9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4361405" y="2034971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05" y="2034971"/>
                <a:ext cx="1103251" cy="276999"/>
              </a:xfrm>
              <a:prstGeom prst="rect">
                <a:avLst/>
              </a:prstGeom>
              <a:blipFill>
                <a:blip r:embed="rId10"/>
                <a:stretch>
                  <a:fillRect l="-4420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A2938-77A1-3468-9548-AF1356E393A0}"/>
                  </a:ext>
                </a:extLst>
              </p:cNvPr>
              <p:cNvSpPr txBox="1"/>
              <p:nvPr/>
            </p:nvSpPr>
            <p:spPr>
              <a:xfrm>
                <a:off x="5705504" y="2036211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A2938-77A1-3468-9548-AF1356E39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04" y="2036211"/>
                <a:ext cx="558423" cy="276999"/>
              </a:xfrm>
              <a:prstGeom prst="rect">
                <a:avLst/>
              </a:prstGeom>
              <a:blipFill>
                <a:blip r:embed="rId11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A912-20B4-F043-3F85-1A4496E84014}"/>
                  </a:ext>
                </a:extLst>
              </p:cNvPr>
              <p:cNvSpPr txBox="1"/>
              <p:nvPr/>
            </p:nvSpPr>
            <p:spPr>
              <a:xfrm>
                <a:off x="6271460" y="2036212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A912-20B4-F043-3F85-1A4496E8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2036212"/>
                <a:ext cx="529569" cy="276999"/>
              </a:xfrm>
              <a:prstGeom prst="rect">
                <a:avLst/>
              </a:prstGeom>
              <a:blipFill>
                <a:blip r:embed="rId12"/>
                <a:stretch>
                  <a:fillRect l="-1034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B01F5C-0446-20B9-DBC4-381F0C2F722C}"/>
                  </a:ext>
                </a:extLst>
              </p:cNvPr>
              <p:cNvSpPr txBox="1"/>
              <p:nvPr/>
            </p:nvSpPr>
            <p:spPr>
              <a:xfrm>
                <a:off x="7047960" y="2036211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B01F5C-0446-20B9-DBC4-381F0C2F7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960" y="2036211"/>
                <a:ext cx="527965" cy="276999"/>
              </a:xfrm>
              <a:prstGeom prst="rect">
                <a:avLst/>
              </a:prstGeom>
              <a:blipFill>
                <a:blip r:embed="rId13"/>
                <a:stretch>
                  <a:fillRect l="-9195" r="-459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82F311-288A-039D-8049-600048F6B13C}"/>
                  </a:ext>
                </a:extLst>
              </p:cNvPr>
              <p:cNvSpPr txBox="1"/>
              <p:nvPr/>
            </p:nvSpPr>
            <p:spPr>
              <a:xfrm>
                <a:off x="7567445" y="2036302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82F311-288A-039D-8049-600048F6B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45" y="2036302"/>
                <a:ext cx="560025" cy="276999"/>
              </a:xfrm>
              <a:prstGeom prst="rect">
                <a:avLst/>
              </a:prstGeom>
              <a:blipFill>
                <a:blip r:embed="rId14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2D21B1-7E45-2E17-B9D6-899E5AD94C7F}"/>
                  </a:ext>
                </a:extLst>
              </p:cNvPr>
              <p:cNvSpPr txBox="1"/>
              <p:nvPr/>
            </p:nvSpPr>
            <p:spPr>
              <a:xfrm>
                <a:off x="4352924" y="2512511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2D21B1-7E45-2E17-B9D6-899E5AD94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4" y="2512511"/>
                <a:ext cx="1103251" cy="276999"/>
              </a:xfrm>
              <a:prstGeom prst="rect">
                <a:avLst/>
              </a:prstGeom>
              <a:blipFill>
                <a:blip r:embed="rId15"/>
                <a:stretch>
                  <a:fillRect l="-3867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22136D-7A45-5BF0-24C4-2862DCE5C493}"/>
                  </a:ext>
                </a:extLst>
              </p:cNvPr>
              <p:cNvSpPr txBox="1"/>
              <p:nvPr/>
            </p:nvSpPr>
            <p:spPr>
              <a:xfrm>
                <a:off x="5705504" y="2526594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22136D-7A45-5BF0-24C4-2862DCE5C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04" y="2526594"/>
                <a:ext cx="558423" cy="276999"/>
              </a:xfrm>
              <a:prstGeom prst="rect">
                <a:avLst/>
              </a:prstGeom>
              <a:blipFill>
                <a:blip r:embed="rId16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26FE5-148C-158A-586F-C1BEB14DE059}"/>
                  </a:ext>
                </a:extLst>
              </p:cNvPr>
              <p:cNvSpPr txBox="1"/>
              <p:nvPr/>
            </p:nvSpPr>
            <p:spPr>
              <a:xfrm>
                <a:off x="6271460" y="2523594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26FE5-148C-158A-586F-C1BEB14D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2523594"/>
                <a:ext cx="560025" cy="276999"/>
              </a:xfrm>
              <a:prstGeom prst="rect">
                <a:avLst/>
              </a:prstGeom>
              <a:blipFill>
                <a:blip r:embed="rId17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8E912F-4973-C930-AE5A-C084EF3AC9FC}"/>
                  </a:ext>
                </a:extLst>
              </p:cNvPr>
              <p:cNvSpPr txBox="1"/>
              <p:nvPr/>
            </p:nvSpPr>
            <p:spPr>
              <a:xfrm>
                <a:off x="7042791" y="2518146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8E912F-4973-C930-AE5A-C084EF3A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91" y="2518146"/>
                <a:ext cx="527965" cy="276999"/>
              </a:xfrm>
              <a:prstGeom prst="rect">
                <a:avLst/>
              </a:prstGeom>
              <a:blipFill>
                <a:blip r:embed="rId18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242F5-E89D-69DA-C4F0-87D034B68662}"/>
                  </a:ext>
                </a:extLst>
              </p:cNvPr>
              <p:cNvSpPr txBox="1"/>
              <p:nvPr/>
            </p:nvSpPr>
            <p:spPr>
              <a:xfrm>
                <a:off x="7575925" y="2512510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242F5-E89D-69DA-C4F0-87D034B6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2512510"/>
                <a:ext cx="529569" cy="276999"/>
              </a:xfrm>
              <a:prstGeom prst="rect">
                <a:avLst/>
              </a:prstGeom>
              <a:blipFill>
                <a:blip r:embed="rId19"/>
                <a:stretch>
                  <a:fillRect l="-1034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818946-29AD-4834-AB80-16601239111A}"/>
                  </a:ext>
                </a:extLst>
              </p:cNvPr>
              <p:cNvSpPr txBox="1"/>
              <p:nvPr/>
            </p:nvSpPr>
            <p:spPr>
              <a:xfrm>
                <a:off x="5483071" y="202869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818946-29AD-4834-AB80-16601239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071" y="2028690"/>
                <a:ext cx="226023" cy="276999"/>
              </a:xfrm>
              <a:prstGeom prst="rect">
                <a:avLst/>
              </a:prstGeom>
              <a:blipFill>
                <a:blip r:embed="rId2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87748D-3D64-5BDF-A8E0-1AD8A063CF51}"/>
                  </a:ext>
                </a:extLst>
              </p:cNvPr>
              <p:cNvSpPr txBox="1"/>
              <p:nvPr/>
            </p:nvSpPr>
            <p:spPr>
              <a:xfrm>
                <a:off x="5479481" y="253165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87748D-3D64-5BDF-A8E0-1AD8A063C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81" y="2531651"/>
                <a:ext cx="226023" cy="276999"/>
              </a:xfrm>
              <a:prstGeom prst="rect">
                <a:avLst/>
              </a:prstGeom>
              <a:blipFill>
                <a:blip r:embed="rId2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AA220B-1605-E339-0C44-98148B85BC13}"/>
                  </a:ext>
                </a:extLst>
              </p:cNvPr>
              <p:cNvSpPr txBox="1"/>
              <p:nvPr/>
            </p:nvSpPr>
            <p:spPr>
              <a:xfrm>
                <a:off x="6813970" y="252659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AA220B-1605-E339-0C44-98148B85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70" y="2526595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A7BE3-9805-CCAD-26FB-F11ABD559585}"/>
                  </a:ext>
                </a:extLst>
              </p:cNvPr>
              <p:cNvSpPr txBox="1"/>
              <p:nvPr/>
            </p:nvSpPr>
            <p:spPr>
              <a:xfrm>
                <a:off x="6824809" y="202869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A7BE3-9805-CCAD-26FB-F11ABD55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09" y="2028690"/>
                <a:ext cx="226023" cy="276999"/>
              </a:xfrm>
              <a:prstGeom prst="rect">
                <a:avLst/>
              </a:prstGeom>
              <a:blipFill>
                <a:blip r:embed="rId23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D5F62DC7-247F-A5AB-3F90-F19F52FAE220}"/>
              </a:ext>
            </a:extLst>
          </p:cNvPr>
          <p:cNvSpPr/>
          <p:nvPr/>
        </p:nvSpPr>
        <p:spPr>
          <a:xfrm>
            <a:off x="4165840" y="1889328"/>
            <a:ext cx="4145280" cy="10573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902FAE-5A59-FC73-5151-FB8C04049C00}"/>
              </a:ext>
            </a:extLst>
          </p:cNvPr>
          <p:cNvSpPr txBox="1"/>
          <p:nvPr/>
        </p:nvSpPr>
        <p:spPr>
          <a:xfrm>
            <a:off x="5591508" y="146030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C48FA3-6C3E-6B1A-76B4-E355BACB5FE1}"/>
              </a:ext>
            </a:extLst>
          </p:cNvPr>
          <p:cNvSpPr/>
          <p:nvPr/>
        </p:nvSpPr>
        <p:spPr>
          <a:xfrm>
            <a:off x="4487420" y="3443170"/>
            <a:ext cx="942759" cy="312651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3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ADAE2-5FF1-E9B6-21B0-8F4C2B50BF78}"/>
                  </a:ext>
                </a:extLst>
              </p:cNvPr>
              <p:cNvSpPr txBox="1"/>
              <p:nvPr/>
            </p:nvSpPr>
            <p:spPr>
              <a:xfrm>
                <a:off x="5393967" y="345510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ADAE2-5FF1-E9B6-21B0-8F4C2B50B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67" y="3455101"/>
                <a:ext cx="226023" cy="276999"/>
              </a:xfrm>
              <a:prstGeom prst="rect">
                <a:avLst/>
              </a:prstGeom>
              <a:blipFill>
                <a:blip r:embed="rId2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/>
              <p:nvPr/>
            </p:nvSpPr>
            <p:spPr>
              <a:xfrm>
                <a:off x="5830320" y="3455101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320" y="3455101"/>
                <a:ext cx="558423" cy="276999"/>
              </a:xfrm>
              <a:prstGeom prst="rect">
                <a:avLst/>
              </a:prstGeom>
              <a:blipFill>
                <a:blip r:embed="rId3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F90635-D184-E0C8-E202-E222B1C3EF79}"/>
                  </a:ext>
                </a:extLst>
              </p:cNvPr>
              <p:cNvSpPr txBox="1"/>
              <p:nvPr/>
            </p:nvSpPr>
            <p:spPr>
              <a:xfrm>
                <a:off x="6903914" y="345510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F90635-D184-E0C8-E202-E222B1C3E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914" y="3455100"/>
                <a:ext cx="226023" cy="276999"/>
              </a:xfrm>
              <a:prstGeom prst="rect">
                <a:avLst/>
              </a:prstGeom>
              <a:blipFill>
                <a:blip r:embed="rId4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/>
              <p:nvPr/>
            </p:nvSpPr>
            <p:spPr>
              <a:xfrm>
                <a:off x="7145994" y="3455100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994" y="3455100"/>
                <a:ext cx="527965" cy="276999"/>
              </a:xfrm>
              <a:prstGeom prst="rect">
                <a:avLst/>
              </a:prstGeom>
              <a:blipFill>
                <a:blip r:embed="rId5"/>
                <a:stretch>
                  <a:fillRect l="-9195" r="-45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/>
              <p:nvPr/>
            </p:nvSpPr>
            <p:spPr>
              <a:xfrm>
                <a:off x="7674928" y="3455100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28" y="3455100"/>
                <a:ext cx="560025" cy="276999"/>
              </a:xfrm>
              <a:prstGeom prst="rect">
                <a:avLst/>
              </a:prstGeom>
              <a:blipFill>
                <a:blip r:embed="rId6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/>
              <p:nvPr/>
            </p:nvSpPr>
            <p:spPr>
              <a:xfrm>
                <a:off x="6377241" y="3455101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41" y="3455101"/>
                <a:ext cx="529569" cy="276999"/>
              </a:xfrm>
              <a:prstGeom prst="rect">
                <a:avLst/>
              </a:prstGeom>
              <a:blipFill>
                <a:blip r:embed="rId7"/>
                <a:stretch>
                  <a:fillRect l="-919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/>
              <p:nvPr/>
            </p:nvSpPr>
            <p:spPr>
              <a:xfrm>
                <a:off x="5636046" y="347449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6" y="3474498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4361405" y="2034971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05" y="2034971"/>
                <a:ext cx="1103251" cy="276999"/>
              </a:xfrm>
              <a:prstGeom prst="rect">
                <a:avLst/>
              </a:prstGeom>
              <a:blipFill>
                <a:blip r:embed="rId9"/>
                <a:stretch>
                  <a:fillRect l="-4420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A2938-77A1-3468-9548-AF1356E393A0}"/>
                  </a:ext>
                </a:extLst>
              </p:cNvPr>
              <p:cNvSpPr txBox="1"/>
              <p:nvPr/>
            </p:nvSpPr>
            <p:spPr>
              <a:xfrm>
                <a:off x="5705504" y="2036211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A2938-77A1-3468-9548-AF1356E39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04" y="2036211"/>
                <a:ext cx="558423" cy="276999"/>
              </a:xfrm>
              <a:prstGeom prst="rect">
                <a:avLst/>
              </a:prstGeom>
              <a:blipFill>
                <a:blip r:embed="rId10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A912-20B4-F043-3F85-1A4496E84014}"/>
                  </a:ext>
                </a:extLst>
              </p:cNvPr>
              <p:cNvSpPr txBox="1"/>
              <p:nvPr/>
            </p:nvSpPr>
            <p:spPr>
              <a:xfrm>
                <a:off x="6271460" y="2036212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A912-20B4-F043-3F85-1A4496E8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2036212"/>
                <a:ext cx="529569" cy="276999"/>
              </a:xfrm>
              <a:prstGeom prst="rect">
                <a:avLst/>
              </a:prstGeom>
              <a:blipFill>
                <a:blip r:embed="rId11"/>
                <a:stretch>
                  <a:fillRect l="-1034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B01F5C-0446-20B9-DBC4-381F0C2F722C}"/>
                  </a:ext>
                </a:extLst>
              </p:cNvPr>
              <p:cNvSpPr txBox="1"/>
              <p:nvPr/>
            </p:nvSpPr>
            <p:spPr>
              <a:xfrm>
                <a:off x="7047960" y="2036211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B01F5C-0446-20B9-DBC4-381F0C2F7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960" y="2036211"/>
                <a:ext cx="527965" cy="276999"/>
              </a:xfrm>
              <a:prstGeom prst="rect">
                <a:avLst/>
              </a:prstGeom>
              <a:blipFill>
                <a:blip r:embed="rId12"/>
                <a:stretch>
                  <a:fillRect l="-9195" r="-459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82F311-288A-039D-8049-600048F6B13C}"/>
                  </a:ext>
                </a:extLst>
              </p:cNvPr>
              <p:cNvSpPr txBox="1"/>
              <p:nvPr/>
            </p:nvSpPr>
            <p:spPr>
              <a:xfrm>
                <a:off x="7567445" y="2036302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82F311-288A-039D-8049-600048F6B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45" y="2036302"/>
                <a:ext cx="560025" cy="276999"/>
              </a:xfrm>
              <a:prstGeom prst="rect">
                <a:avLst/>
              </a:prstGeom>
              <a:blipFill>
                <a:blip r:embed="rId13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2D21B1-7E45-2E17-B9D6-899E5AD94C7F}"/>
                  </a:ext>
                </a:extLst>
              </p:cNvPr>
              <p:cNvSpPr txBox="1"/>
              <p:nvPr/>
            </p:nvSpPr>
            <p:spPr>
              <a:xfrm>
                <a:off x="4352924" y="2512511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2D21B1-7E45-2E17-B9D6-899E5AD94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4" y="2512511"/>
                <a:ext cx="1103251" cy="276999"/>
              </a:xfrm>
              <a:prstGeom prst="rect">
                <a:avLst/>
              </a:prstGeom>
              <a:blipFill>
                <a:blip r:embed="rId14"/>
                <a:stretch>
                  <a:fillRect l="-3867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22136D-7A45-5BF0-24C4-2862DCE5C493}"/>
                  </a:ext>
                </a:extLst>
              </p:cNvPr>
              <p:cNvSpPr txBox="1"/>
              <p:nvPr/>
            </p:nvSpPr>
            <p:spPr>
              <a:xfrm>
                <a:off x="5705504" y="2526594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22136D-7A45-5BF0-24C4-2862DCE5C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04" y="2526594"/>
                <a:ext cx="558423" cy="276999"/>
              </a:xfrm>
              <a:prstGeom prst="rect">
                <a:avLst/>
              </a:prstGeom>
              <a:blipFill>
                <a:blip r:embed="rId15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26FE5-148C-158A-586F-C1BEB14DE059}"/>
                  </a:ext>
                </a:extLst>
              </p:cNvPr>
              <p:cNvSpPr txBox="1"/>
              <p:nvPr/>
            </p:nvSpPr>
            <p:spPr>
              <a:xfrm>
                <a:off x="6271460" y="2523594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26FE5-148C-158A-586F-C1BEB14D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2523594"/>
                <a:ext cx="560025" cy="276999"/>
              </a:xfrm>
              <a:prstGeom prst="rect">
                <a:avLst/>
              </a:prstGeom>
              <a:blipFill>
                <a:blip r:embed="rId16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8E912F-4973-C930-AE5A-C084EF3AC9FC}"/>
                  </a:ext>
                </a:extLst>
              </p:cNvPr>
              <p:cNvSpPr txBox="1"/>
              <p:nvPr/>
            </p:nvSpPr>
            <p:spPr>
              <a:xfrm>
                <a:off x="7042791" y="2518146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8E912F-4973-C930-AE5A-C084EF3A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91" y="2518146"/>
                <a:ext cx="527965" cy="276999"/>
              </a:xfrm>
              <a:prstGeom prst="rect">
                <a:avLst/>
              </a:prstGeom>
              <a:blipFill>
                <a:blip r:embed="rId17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242F5-E89D-69DA-C4F0-87D034B68662}"/>
                  </a:ext>
                </a:extLst>
              </p:cNvPr>
              <p:cNvSpPr txBox="1"/>
              <p:nvPr/>
            </p:nvSpPr>
            <p:spPr>
              <a:xfrm>
                <a:off x="7575925" y="2512510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242F5-E89D-69DA-C4F0-87D034B6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2512510"/>
                <a:ext cx="529569" cy="276999"/>
              </a:xfrm>
              <a:prstGeom prst="rect">
                <a:avLst/>
              </a:prstGeom>
              <a:blipFill>
                <a:blip r:embed="rId18"/>
                <a:stretch>
                  <a:fillRect l="-1034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818946-29AD-4834-AB80-16601239111A}"/>
                  </a:ext>
                </a:extLst>
              </p:cNvPr>
              <p:cNvSpPr txBox="1"/>
              <p:nvPr/>
            </p:nvSpPr>
            <p:spPr>
              <a:xfrm>
                <a:off x="5483071" y="202869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818946-29AD-4834-AB80-16601239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071" y="2028690"/>
                <a:ext cx="226023" cy="276999"/>
              </a:xfrm>
              <a:prstGeom prst="rect">
                <a:avLst/>
              </a:prstGeom>
              <a:blipFill>
                <a:blip r:embed="rId19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87748D-3D64-5BDF-A8E0-1AD8A063CF51}"/>
                  </a:ext>
                </a:extLst>
              </p:cNvPr>
              <p:cNvSpPr txBox="1"/>
              <p:nvPr/>
            </p:nvSpPr>
            <p:spPr>
              <a:xfrm>
                <a:off x="5479481" y="253165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87748D-3D64-5BDF-A8E0-1AD8A063C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81" y="2531651"/>
                <a:ext cx="226023" cy="276999"/>
              </a:xfrm>
              <a:prstGeom prst="rect">
                <a:avLst/>
              </a:prstGeom>
              <a:blipFill>
                <a:blip r:embed="rId2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AA220B-1605-E339-0C44-98148B85BC13}"/>
                  </a:ext>
                </a:extLst>
              </p:cNvPr>
              <p:cNvSpPr txBox="1"/>
              <p:nvPr/>
            </p:nvSpPr>
            <p:spPr>
              <a:xfrm>
                <a:off x="6813970" y="252659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AA220B-1605-E339-0C44-98148B85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70" y="2526595"/>
                <a:ext cx="226023" cy="276999"/>
              </a:xfrm>
              <a:prstGeom prst="rect">
                <a:avLst/>
              </a:prstGeom>
              <a:blipFill>
                <a:blip r:embed="rId21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A7BE3-9805-CCAD-26FB-F11ABD559585}"/>
                  </a:ext>
                </a:extLst>
              </p:cNvPr>
              <p:cNvSpPr txBox="1"/>
              <p:nvPr/>
            </p:nvSpPr>
            <p:spPr>
              <a:xfrm>
                <a:off x="6824809" y="202869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A7BE3-9805-CCAD-26FB-F11ABD55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09" y="2028690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D5F62DC7-247F-A5AB-3F90-F19F52FAE220}"/>
              </a:ext>
            </a:extLst>
          </p:cNvPr>
          <p:cNvSpPr/>
          <p:nvPr/>
        </p:nvSpPr>
        <p:spPr>
          <a:xfrm>
            <a:off x="4165840" y="1889328"/>
            <a:ext cx="4145280" cy="10573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902FAE-5A59-FC73-5151-FB8C04049C00}"/>
              </a:ext>
            </a:extLst>
          </p:cNvPr>
          <p:cNvSpPr txBox="1"/>
          <p:nvPr/>
        </p:nvSpPr>
        <p:spPr>
          <a:xfrm>
            <a:off x="5591508" y="146030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2C9445-3F7C-E923-015A-40028035EA6C}"/>
                  </a:ext>
                </a:extLst>
              </p:cNvPr>
              <p:cNvSpPr txBox="1"/>
              <p:nvPr/>
            </p:nvSpPr>
            <p:spPr>
              <a:xfrm>
                <a:off x="4269458" y="3450973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2C9445-3F7C-E923-015A-40028035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458" y="3450973"/>
                <a:ext cx="1103251" cy="276999"/>
              </a:xfrm>
              <a:prstGeom prst="rect">
                <a:avLst/>
              </a:prstGeom>
              <a:blipFill>
                <a:blip r:embed="rId23"/>
                <a:stretch>
                  <a:fillRect l="-4420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52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5C3F2D-B94F-5793-EF0E-E4DE8D398FB2}"/>
                  </a:ext>
                </a:extLst>
              </p:cNvPr>
              <p:cNvSpPr txBox="1"/>
              <p:nvPr/>
            </p:nvSpPr>
            <p:spPr>
              <a:xfrm>
                <a:off x="3348851" y="1690531"/>
                <a:ext cx="13494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5C3F2D-B94F-5793-EF0E-E4DE8D39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51" y="1690531"/>
                <a:ext cx="134947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1EF39B-913D-6EC7-CE49-C0F5CA9BE115}"/>
              </a:ext>
            </a:extLst>
          </p:cNvPr>
          <p:cNvCxnSpPr>
            <a:cxnSpLocks/>
          </p:cNvCxnSpPr>
          <p:nvPr/>
        </p:nvCxnSpPr>
        <p:spPr>
          <a:xfrm flipV="1">
            <a:off x="4455805" y="2078591"/>
            <a:ext cx="197922" cy="162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343D96-EDB7-56CE-A348-E4459B3BDEAF}"/>
              </a:ext>
            </a:extLst>
          </p:cNvPr>
          <p:cNvCxnSpPr>
            <a:cxnSpLocks/>
          </p:cNvCxnSpPr>
          <p:nvPr/>
        </p:nvCxnSpPr>
        <p:spPr>
          <a:xfrm flipV="1">
            <a:off x="4449868" y="1744103"/>
            <a:ext cx="197922" cy="162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87D3AF-6E09-DBB2-A6F2-B6BDE93A0FC1}"/>
                  </a:ext>
                </a:extLst>
              </p:cNvPr>
              <p:cNvSpPr txBox="1"/>
              <p:nvPr/>
            </p:nvSpPr>
            <p:spPr>
              <a:xfrm>
                <a:off x="3037642" y="2466601"/>
                <a:ext cx="1995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87D3AF-6E09-DBB2-A6F2-B6BDE93A0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2" y="2466601"/>
                <a:ext cx="1995546" cy="276999"/>
              </a:xfrm>
              <a:prstGeom prst="rect">
                <a:avLst/>
              </a:prstGeom>
              <a:blipFill>
                <a:blip r:embed="rId3"/>
                <a:stretch>
                  <a:fillRect l="-915" t="-4444" r="-91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F07281-7CA9-646F-86AB-C3540F0FB539}"/>
                  </a:ext>
                </a:extLst>
              </p:cNvPr>
              <p:cNvSpPr txBox="1"/>
              <p:nvPr/>
            </p:nvSpPr>
            <p:spPr>
              <a:xfrm>
                <a:off x="3348851" y="3219386"/>
                <a:ext cx="1365246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F07281-7CA9-646F-86AB-C3540F0FB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51" y="3219386"/>
                <a:ext cx="1365246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A5EEA1-A173-D98B-C1C9-3AE7BEDC75C7}"/>
              </a:ext>
            </a:extLst>
          </p:cNvPr>
          <p:cNvCxnSpPr>
            <a:cxnSpLocks/>
          </p:cNvCxnSpPr>
          <p:nvPr/>
        </p:nvCxnSpPr>
        <p:spPr>
          <a:xfrm flipV="1">
            <a:off x="3392963" y="3620404"/>
            <a:ext cx="197922" cy="162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8804C-C0A2-58BC-619B-26FEC07CE8E8}"/>
              </a:ext>
            </a:extLst>
          </p:cNvPr>
          <p:cNvCxnSpPr>
            <a:cxnSpLocks/>
          </p:cNvCxnSpPr>
          <p:nvPr/>
        </p:nvCxnSpPr>
        <p:spPr>
          <a:xfrm flipV="1">
            <a:off x="3387026" y="3285916"/>
            <a:ext cx="197922" cy="162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114C1B-55D0-D265-D3BB-176BD5F116E3}"/>
                  </a:ext>
                </a:extLst>
              </p:cNvPr>
              <p:cNvSpPr txBox="1"/>
              <p:nvPr/>
            </p:nvSpPr>
            <p:spPr>
              <a:xfrm>
                <a:off x="3069574" y="3954559"/>
                <a:ext cx="1963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114C1B-55D0-D265-D3BB-176BD5F1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74" y="3954559"/>
                <a:ext cx="1963614" cy="276999"/>
              </a:xfrm>
              <a:prstGeom prst="rect">
                <a:avLst/>
              </a:prstGeom>
              <a:blipFill>
                <a:blip r:embed="rId5"/>
                <a:stretch>
                  <a:fillRect l="-2484" t="-4444" r="-18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4EF39C-4402-AE31-95C6-F2C27AFC9135}"/>
                  </a:ext>
                </a:extLst>
              </p:cNvPr>
              <p:cNvSpPr txBox="1"/>
              <p:nvPr/>
            </p:nvSpPr>
            <p:spPr>
              <a:xfrm>
                <a:off x="3344625" y="4640544"/>
                <a:ext cx="1375377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4EF39C-4402-AE31-95C6-F2C27AFC9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25" y="4640544"/>
                <a:ext cx="1375377" cy="603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15202A-BBB3-2A7D-E21B-104ABE723FC0}"/>
              </a:ext>
            </a:extLst>
          </p:cNvPr>
          <p:cNvCxnSpPr>
            <a:cxnSpLocks/>
          </p:cNvCxnSpPr>
          <p:nvPr/>
        </p:nvCxnSpPr>
        <p:spPr>
          <a:xfrm flipV="1">
            <a:off x="3927355" y="5033861"/>
            <a:ext cx="197922" cy="162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8E2D52-3543-D0FB-13A1-3D0F2B9F9B64}"/>
              </a:ext>
            </a:extLst>
          </p:cNvPr>
          <p:cNvCxnSpPr>
            <a:cxnSpLocks/>
          </p:cNvCxnSpPr>
          <p:nvPr/>
        </p:nvCxnSpPr>
        <p:spPr>
          <a:xfrm flipV="1">
            <a:off x="3921418" y="4699373"/>
            <a:ext cx="197922" cy="162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BEB6C7-C30A-1B38-5693-6D0A97869220}"/>
                  </a:ext>
                </a:extLst>
              </p:cNvPr>
              <p:cNvSpPr txBox="1"/>
              <p:nvPr/>
            </p:nvSpPr>
            <p:spPr>
              <a:xfrm>
                <a:off x="3065348" y="5375717"/>
                <a:ext cx="1943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BEB6C7-C30A-1B38-5693-6D0A97869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348" y="5375717"/>
                <a:ext cx="1943802" cy="276999"/>
              </a:xfrm>
              <a:prstGeom prst="rect">
                <a:avLst/>
              </a:prstGeom>
              <a:blipFill>
                <a:blip r:embed="rId7"/>
                <a:stretch>
                  <a:fillRect l="-2194" t="-4444" r="-18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1C449E-3A50-50E9-4E61-10C8E8C1C29D}"/>
                  </a:ext>
                </a:extLst>
              </p:cNvPr>
              <p:cNvSpPr txBox="1"/>
              <p:nvPr/>
            </p:nvSpPr>
            <p:spPr>
              <a:xfrm>
                <a:off x="3329743" y="1113380"/>
                <a:ext cx="1349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1C449E-3A50-50E9-4E61-10C8E8C1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43" y="1113380"/>
                <a:ext cx="1349472" cy="276999"/>
              </a:xfrm>
              <a:prstGeom prst="rect">
                <a:avLst/>
              </a:prstGeom>
              <a:blipFill>
                <a:blip r:embed="rId8"/>
                <a:stretch>
                  <a:fillRect l="-2252" t="-4444" r="-13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3C6E6E99-6511-5815-E970-858050F664DD}"/>
              </a:ext>
            </a:extLst>
          </p:cNvPr>
          <p:cNvSpPr/>
          <p:nvPr/>
        </p:nvSpPr>
        <p:spPr>
          <a:xfrm>
            <a:off x="5854052" y="1373084"/>
            <a:ext cx="4096985" cy="4111832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B279D4-4C29-3A56-2E08-7D8A062A0572}"/>
              </a:ext>
            </a:extLst>
          </p:cNvPr>
          <p:cNvCxnSpPr>
            <a:stCxn id="34" idx="2"/>
            <a:endCxn id="34" idx="6"/>
          </p:cNvCxnSpPr>
          <p:nvPr/>
        </p:nvCxnSpPr>
        <p:spPr>
          <a:xfrm>
            <a:off x="5854052" y="3429000"/>
            <a:ext cx="4096985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95651F-A303-356B-C1DD-17D3059462E7}"/>
              </a:ext>
            </a:extLst>
          </p:cNvPr>
          <p:cNvCxnSpPr>
            <a:cxnSpLocks/>
            <a:stCxn id="34" idx="0"/>
            <a:endCxn id="34" idx="4"/>
          </p:cNvCxnSpPr>
          <p:nvPr/>
        </p:nvCxnSpPr>
        <p:spPr>
          <a:xfrm>
            <a:off x="7902545" y="1373084"/>
            <a:ext cx="0" cy="4111832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D6A9DA18-87B4-8A58-130F-6EAC5A08AF06}"/>
              </a:ext>
            </a:extLst>
          </p:cNvPr>
          <p:cNvSpPr/>
          <p:nvPr/>
        </p:nvSpPr>
        <p:spPr>
          <a:xfrm flipH="1">
            <a:off x="7902542" y="2125187"/>
            <a:ext cx="1589314" cy="130381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49FE8C-538A-B8B4-0BF2-73975531E4D4}"/>
                  </a:ext>
                </a:extLst>
              </p:cNvPr>
              <p:cNvSpPr txBox="1"/>
              <p:nvPr/>
            </p:nvSpPr>
            <p:spPr>
              <a:xfrm>
                <a:off x="8290475" y="310094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49FE8C-538A-B8B4-0BF2-73975531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75" y="3100942"/>
                <a:ext cx="189475" cy="276999"/>
              </a:xfrm>
              <a:prstGeom prst="rect">
                <a:avLst/>
              </a:prstGeom>
              <a:blipFill>
                <a:blip r:embed="rId9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87A90A-D79D-8AB0-2C6B-543961F4733C}"/>
                  </a:ext>
                </a:extLst>
              </p:cNvPr>
              <p:cNvSpPr txBox="1"/>
              <p:nvPr/>
            </p:nvSpPr>
            <p:spPr>
              <a:xfrm>
                <a:off x="8530230" y="2398318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87A90A-D79D-8AB0-2C6B-543961F47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230" y="2398318"/>
                <a:ext cx="166969" cy="276999"/>
              </a:xfrm>
              <a:prstGeom prst="rect">
                <a:avLst/>
              </a:prstGeom>
              <a:blipFill>
                <a:blip r:embed="rId1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CB1F5C-2740-0867-6BB7-3BF819DE2D7B}"/>
                  </a:ext>
                </a:extLst>
              </p:cNvPr>
              <p:cNvSpPr txBox="1"/>
              <p:nvPr/>
            </p:nvSpPr>
            <p:spPr>
              <a:xfrm>
                <a:off x="8676338" y="3429000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CB1F5C-2740-0867-6BB7-3BF819DE2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38" y="3429000"/>
                <a:ext cx="166969" cy="276999"/>
              </a:xfrm>
              <a:prstGeom prst="rect">
                <a:avLst/>
              </a:prstGeom>
              <a:blipFill>
                <a:blip r:embed="rId11"/>
                <a:stretch>
                  <a:fillRect l="-25000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87F9EF-A601-C571-96BF-CA0CFB72279E}"/>
                  </a:ext>
                </a:extLst>
              </p:cNvPr>
              <p:cNvSpPr txBox="1"/>
              <p:nvPr/>
            </p:nvSpPr>
            <p:spPr>
              <a:xfrm>
                <a:off x="9567885" y="2675317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87F9EF-A601-C571-96BF-CA0CFB722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85" y="2675317"/>
                <a:ext cx="166969" cy="276999"/>
              </a:xfrm>
              <a:prstGeom prst="rect">
                <a:avLst/>
              </a:prstGeom>
              <a:blipFill>
                <a:blip r:embed="rId12"/>
                <a:stretch>
                  <a:fillRect l="-40741" r="-407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F4FA2BF-80E9-C125-87B0-4234736E8B87}"/>
              </a:ext>
            </a:extLst>
          </p:cNvPr>
          <p:cNvSpPr/>
          <p:nvPr/>
        </p:nvSpPr>
        <p:spPr>
          <a:xfrm>
            <a:off x="9401360" y="2036122"/>
            <a:ext cx="178130" cy="17813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6FA72A-CFF1-2B1F-5966-D15D7B2C8A17}"/>
              </a:ext>
            </a:extLst>
          </p:cNvPr>
          <p:cNvSpPr/>
          <p:nvPr/>
        </p:nvSpPr>
        <p:spPr>
          <a:xfrm>
            <a:off x="7813477" y="3339936"/>
            <a:ext cx="178130" cy="17813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C5BB77-401D-0E5A-2215-147C8B9D2327}"/>
              </a:ext>
            </a:extLst>
          </p:cNvPr>
          <p:cNvSpPr/>
          <p:nvPr/>
        </p:nvSpPr>
        <p:spPr>
          <a:xfrm>
            <a:off x="3344625" y="1744103"/>
            <a:ext cx="168819" cy="526211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6B022-9B56-9714-A146-A3D361490C6F}"/>
              </a:ext>
            </a:extLst>
          </p:cNvPr>
          <p:cNvSpPr/>
          <p:nvPr/>
        </p:nvSpPr>
        <p:spPr>
          <a:xfrm>
            <a:off x="3894279" y="1742068"/>
            <a:ext cx="141136" cy="526211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8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24" grpId="0"/>
      <p:bldP spid="26" grpId="0"/>
      <p:bldP spid="31" grpId="0"/>
      <p:bldP spid="2" grpId="0" animBg="1"/>
      <p:bldP spid="2" grpId="1" animBg="1"/>
      <p:bldP spid="4" grpId="0" animBg="1"/>
      <p:bldP spid="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ADAE2-5FF1-E9B6-21B0-8F4C2B50BF78}"/>
                  </a:ext>
                </a:extLst>
              </p:cNvPr>
              <p:cNvSpPr txBox="1"/>
              <p:nvPr/>
            </p:nvSpPr>
            <p:spPr>
              <a:xfrm>
                <a:off x="5490687" y="377798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ADAE2-5FF1-E9B6-21B0-8F4C2B50B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87" y="3777989"/>
                <a:ext cx="226023" cy="276999"/>
              </a:xfrm>
              <a:prstGeom prst="rect">
                <a:avLst/>
              </a:prstGeom>
              <a:blipFill>
                <a:blip r:embed="rId2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/>
              <p:nvPr/>
            </p:nvSpPr>
            <p:spPr>
              <a:xfrm>
                <a:off x="7029004" y="3766190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04" y="3766190"/>
                <a:ext cx="558423" cy="276999"/>
              </a:xfrm>
              <a:prstGeom prst="rect">
                <a:avLst/>
              </a:prstGeom>
              <a:blipFill>
                <a:blip r:embed="rId3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/>
              <p:nvPr/>
            </p:nvSpPr>
            <p:spPr>
              <a:xfrm>
                <a:off x="5737968" y="3773861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8" y="3773861"/>
                <a:ext cx="527965" cy="276999"/>
              </a:xfrm>
              <a:prstGeom prst="rect">
                <a:avLst/>
              </a:prstGeom>
              <a:blipFill>
                <a:blip r:embed="rId4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/>
              <p:nvPr/>
            </p:nvSpPr>
            <p:spPr>
              <a:xfrm>
                <a:off x="6266902" y="3773861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02" y="3773861"/>
                <a:ext cx="560025" cy="276999"/>
              </a:xfrm>
              <a:prstGeom prst="rect">
                <a:avLst/>
              </a:prstGeom>
              <a:blipFill>
                <a:blip r:embed="rId5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/>
              <p:nvPr/>
            </p:nvSpPr>
            <p:spPr>
              <a:xfrm>
                <a:off x="7575925" y="3766190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3766190"/>
                <a:ext cx="529569" cy="276999"/>
              </a:xfrm>
              <a:prstGeom prst="rect">
                <a:avLst/>
              </a:prstGeom>
              <a:blipFill>
                <a:blip r:embed="rId6"/>
                <a:stretch>
                  <a:fillRect l="-1034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/>
              <p:nvPr/>
            </p:nvSpPr>
            <p:spPr>
              <a:xfrm>
                <a:off x="6802980" y="377714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80" y="3777145"/>
                <a:ext cx="226024" cy="276999"/>
              </a:xfrm>
              <a:prstGeom prst="rect">
                <a:avLst/>
              </a:prstGeom>
              <a:blipFill>
                <a:blip r:embed="rId7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4361405" y="2034971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05" y="2034971"/>
                <a:ext cx="1103251" cy="276999"/>
              </a:xfrm>
              <a:prstGeom prst="rect">
                <a:avLst/>
              </a:prstGeom>
              <a:blipFill>
                <a:blip r:embed="rId8"/>
                <a:stretch>
                  <a:fillRect l="-4420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A2938-77A1-3468-9548-AF1356E393A0}"/>
                  </a:ext>
                </a:extLst>
              </p:cNvPr>
              <p:cNvSpPr txBox="1"/>
              <p:nvPr/>
            </p:nvSpPr>
            <p:spPr>
              <a:xfrm>
                <a:off x="5705504" y="2036211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A2938-77A1-3468-9548-AF1356E39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04" y="2036211"/>
                <a:ext cx="558423" cy="276999"/>
              </a:xfrm>
              <a:prstGeom prst="rect">
                <a:avLst/>
              </a:prstGeom>
              <a:blipFill>
                <a:blip r:embed="rId9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A912-20B4-F043-3F85-1A4496E84014}"/>
                  </a:ext>
                </a:extLst>
              </p:cNvPr>
              <p:cNvSpPr txBox="1"/>
              <p:nvPr/>
            </p:nvSpPr>
            <p:spPr>
              <a:xfrm>
                <a:off x="6271460" y="2036212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A912-20B4-F043-3F85-1A4496E8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2036212"/>
                <a:ext cx="529569" cy="276999"/>
              </a:xfrm>
              <a:prstGeom prst="rect">
                <a:avLst/>
              </a:prstGeom>
              <a:blipFill>
                <a:blip r:embed="rId10"/>
                <a:stretch>
                  <a:fillRect l="-1034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B01F5C-0446-20B9-DBC4-381F0C2F722C}"/>
                  </a:ext>
                </a:extLst>
              </p:cNvPr>
              <p:cNvSpPr txBox="1"/>
              <p:nvPr/>
            </p:nvSpPr>
            <p:spPr>
              <a:xfrm>
                <a:off x="7047960" y="2036211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B01F5C-0446-20B9-DBC4-381F0C2F7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960" y="2036211"/>
                <a:ext cx="527965" cy="276999"/>
              </a:xfrm>
              <a:prstGeom prst="rect">
                <a:avLst/>
              </a:prstGeom>
              <a:blipFill>
                <a:blip r:embed="rId11"/>
                <a:stretch>
                  <a:fillRect l="-9195" r="-459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82F311-288A-039D-8049-600048F6B13C}"/>
                  </a:ext>
                </a:extLst>
              </p:cNvPr>
              <p:cNvSpPr txBox="1"/>
              <p:nvPr/>
            </p:nvSpPr>
            <p:spPr>
              <a:xfrm>
                <a:off x="7567445" y="2036302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82F311-288A-039D-8049-600048F6B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45" y="2036302"/>
                <a:ext cx="560025" cy="276999"/>
              </a:xfrm>
              <a:prstGeom prst="rect">
                <a:avLst/>
              </a:prstGeom>
              <a:blipFill>
                <a:blip r:embed="rId12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2D21B1-7E45-2E17-B9D6-899E5AD94C7F}"/>
                  </a:ext>
                </a:extLst>
              </p:cNvPr>
              <p:cNvSpPr txBox="1"/>
              <p:nvPr/>
            </p:nvSpPr>
            <p:spPr>
              <a:xfrm>
                <a:off x="4352924" y="2512511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2D21B1-7E45-2E17-B9D6-899E5AD94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4" y="2512511"/>
                <a:ext cx="1103251" cy="276999"/>
              </a:xfrm>
              <a:prstGeom prst="rect">
                <a:avLst/>
              </a:prstGeom>
              <a:blipFill>
                <a:blip r:embed="rId13"/>
                <a:stretch>
                  <a:fillRect l="-3867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22136D-7A45-5BF0-24C4-2862DCE5C493}"/>
                  </a:ext>
                </a:extLst>
              </p:cNvPr>
              <p:cNvSpPr txBox="1"/>
              <p:nvPr/>
            </p:nvSpPr>
            <p:spPr>
              <a:xfrm>
                <a:off x="5705504" y="2526594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22136D-7A45-5BF0-24C4-2862DCE5C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04" y="2526594"/>
                <a:ext cx="558423" cy="276999"/>
              </a:xfrm>
              <a:prstGeom prst="rect">
                <a:avLst/>
              </a:prstGeom>
              <a:blipFill>
                <a:blip r:embed="rId14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26FE5-148C-158A-586F-C1BEB14DE059}"/>
                  </a:ext>
                </a:extLst>
              </p:cNvPr>
              <p:cNvSpPr txBox="1"/>
              <p:nvPr/>
            </p:nvSpPr>
            <p:spPr>
              <a:xfrm>
                <a:off x="6271460" y="2523594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26FE5-148C-158A-586F-C1BEB14D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2523594"/>
                <a:ext cx="560025" cy="276999"/>
              </a:xfrm>
              <a:prstGeom prst="rect">
                <a:avLst/>
              </a:prstGeom>
              <a:blipFill>
                <a:blip r:embed="rId15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8E912F-4973-C930-AE5A-C084EF3AC9FC}"/>
                  </a:ext>
                </a:extLst>
              </p:cNvPr>
              <p:cNvSpPr txBox="1"/>
              <p:nvPr/>
            </p:nvSpPr>
            <p:spPr>
              <a:xfrm>
                <a:off x="7042791" y="2518146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8E912F-4973-C930-AE5A-C084EF3A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91" y="2518146"/>
                <a:ext cx="527965" cy="276999"/>
              </a:xfrm>
              <a:prstGeom prst="rect">
                <a:avLst/>
              </a:prstGeom>
              <a:blipFill>
                <a:blip r:embed="rId16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242F5-E89D-69DA-C4F0-87D034B68662}"/>
                  </a:ext>
                </a:extLst>
              </p:cNvPr>
              <p:cNvSpPr txBox="1"/>
              <p:nvPr/>
            </p:nvSpPr>
            <p:spPr>
              <a:xfrm>
                <a:off x="7575925" y="2512510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242F5-E89D-69DA-C4F0-87D034B6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2512510"/>
                <a:ext cx="529569" cy="276999"/>
              </a:xfrm>
              <a:prstGeom prst="rect">
                <a:avLst/>
              </a:prstGeom>
              <a:blipFill>
                <a:blip r:embed="rId17"/>
                <a:stretch>
                  <a:fillRect l="-1034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818946-29AD-4834-AB80-16601239111A}"/>
                  </a:ext>
                </a:extLst>
              </p:cNvPr>
              <p:cNvSpPr txBox="1"/>
              <p:nvPr/>
            </p:nvSpPr>
            <p:spPr>
              <a:xfrm>
                <a:off x="5483071" y="202869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818946-29AD-4834-AB80-16601239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071" y="2028690"/>
                <a:ext cx="226023" cy="276999"/>
              </a:xfrm>
              <a:prstGeom prst="rect">
                <a:avLst/>
              </a:prstGeom>
              <a:blipFill>
                <a:blip r:embed="rId1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87748D-3D64-5BDF-A8E0-1AD8A063CF51}"/>
                  </a:ext>
                </a:extLst>
              </p:cNvPr>
              <p:cNvSpPr txBox="1"/>
              <p:nvPr/>
            </p:nvSpPr>
            <p:spPr>
              <a:xfrm>
                <a:off x="5479481" y="253165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87748D-3D64-5BDF-A8E0-1AD8A063C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81" y="2531651"/>
                <a:ext cx="226023" cy="276999"/>
              </a:xfrm>
              <a:prstGeom prst="rect">
                <a:avLst/>
              </a:prstGeom>
              <a:blipFill>
                <a:blip r:embed="rId1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AA220B-1605-E339-0C44-98148B85BC13}"/>
                  </a:ext>
                </a:extLst>
              </p:cNvPr>
              <p:cNvSpPr txBox="1"/>
              <p:nvPr/>
            </p:nvSpPr>
            <p:spPr>
              <a:xfrm>
                <a:off x="6813970" y="252659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AA220B-1605-E339-0C44-98148B85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70" y="2526595"/>
                <a:ext cx="226023" cy="276999"/>
              </a:xfrm>
              <a:prstGeom prst="rect">
                <a:avLst/>
              </a:prstGeom>
              <a:blipFill>
                <a:blip r:embed="rId20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A7BE3-9805-CCAD-26FB-F11ABD559585}"/>
                  </a:ext>
                </a:extLst>
              </p:cNvPr>
              <p:cNvSpPr txBox="1"/>
              <p:nvPr/>
            </p:nvSpPr>
            <p:spPr>
              <a:xfrm>
                <a:off x="6824809" y="202869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A7BE3-9805-CCAD-26FB-F11ABD55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09" y="2028690"/>
                <a:ext cx="226023" cy="276999"/>
              </a:xfrm>
              <a:prstGeom prst="rect">
                <a:avLst/>
              </a:prstGeom>
              <a:blipFill>
                <a:blip r:embed="rId21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D5F62DC7-247F-A5AB-3F90-F19F52FAE220}"/>
              </a:ext>
            </a:extLst>
          </p:cNvPr>
          <p:cNvSpPr/>
          <p:nvPr/>
        </p:nvSpPr>
        <p:spPr>
          <a:xfrm>
            <a:off x="4165840" y="1889328"/>
            <a:ext cx="4145280" cy="10573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902FAE-5A59-FC73-5151-FB8C04049C00}"/>
              </a:ext>
            </a:extLst>
          </p:cNvPr>
          <p:cNvSpPr txBox="1"/>
          <p:nvPr/>
        </p:nvSpPr>
        <p:spPr>
          <a:xfrm>
            <a:off x="5591508" y="146030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2C9445-3F7C-E923-015A-40028035EA6C}"/>
                  </a:ext>
                </a:extLst>
              </p:cNvPr>
              <p:cNvSpPr txBox="1"/>
              <p:nvPr/>
            </p:nvSpPr>
            <p:spPr>
              <a:xfrm>
                <a:off x="4366178" y="3773861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2C9445-3F7C-E923-015A-40028035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78" y="3773861"/>
                <a:ext cx="1103251" cy="276999"/>
              </a:xfrm>
              <a:prstGeom prst="rect">
                <a:avLst/>
              </a:prstGeom>
              <a:blipFill>
                <a:blip r:embed="rId22"/>
                <a:stretch>
                  <a:fillRect l="-4420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0A6FE8-7597-45C7-0789-0DA2C7571C13}"/>
                  </a:ext>
                </a:extLst>
              </p:cNvPr>
              <p:cNvSpPr txBox="1"/>
              <p:nvPr/>
            </p:nvSpPr>
            <p:spPr>
              <a:xfrm>
                <a:off x="5490687" y="426670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0A6FE8-7597-45C7-0789-0DA2C7571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87" y="4266701"/>
                <a:ext cx="226023" cy="276999"/>
              </a:xfrm>
              <a:prstGeom prst="rect">
                <a:avLst/>
              </a:prstGeom>
              <a:blipFill>
                <a:blip r:embed="rId23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6B629-A14D-4B6B-AFB0-3E02131BD6AB}"/>
                  </a:ext>
                </a:extLst>
              </p:cNvPr>
              <p:cNvSpPr txBox="1"/>
              <p:nvPr/>
            </p:nvSpPr>
            <p:spPr>
              <a:xfrm>
                <a:off x="7029004" y="4254902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6B629-A14D-4B6B-AFB0-3E02131B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04" y="4254902"/>
                <a:ext cx="527965" cy="276999"/>
              </a:xfrm>
              <a:prstGeom prst="rect">
                <a:avLst/>
              </a:prstGeom>
              <a:blipFill>
                <a:blip r:embed="rId24"/>
                <a:stretch>
                  <a:fillRect l="-9195" r="-45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589E88-D7C3-156B-1E2A-D386C3EE22DD}"/>
                  </a:ext>
                </a:extLst>
              </p:cNvPr>
              <p:cNvSpPr txBox="1"/>
              <p:nvPr/>
            </p:nvSpPr>
            <p:spPr>
              <a:xfrm>
                <a:off x="5737968" y="4262573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589E88-D7C3-156B-1E2A-D386C3EE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8" y="4262573"/>
                <a:ext cx="558423" cy="276999"/>
              </a:xfrm>
              <a:prstGeom prst="rect">
                <a:avLst/>
              </a:prstGeom>
              <a:blipFill>
                <a:blip r:embed="rId25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2F66C-F413-8750-6D74-797CCCF27F7E}"/>
                  </a:ext>
                </a:extLst>
              </p:cNvPr>
              <p:cNvSpPr txBox="1"/>
              <p:nvPr/>
            </p:nvSpPr>
            <p:spPr>
              <a:xfrm>
                <a:off x="6266902" y="4262573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2F66C-F413-8750-6D74-797CCCF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02" y="4262573"/>
                <a:ext cx="560025" cy="276999"/>
              </a:xfrm>
              <a:prstGeom prst="rect">
                <a:avLst/>
              </a:prstGeom>
              <a:blipFill>
                <a:blip r:embed="rId26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57897-3665-031B-EEB2-EA7069AC656F}"/>
                  </a:ext>
                </a:extLst>
              </p:cNvPr>
              <p:cNvSpPr txBox="1"/>
              <p:nvPr/>
            </p:nvSpPr>
            <p:spPr>
              <a:xfrm>
                <a:off x="7575925" y="4254902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57897-3665-031B-EEB2-EA7069AC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4254902"/>
                <a:ext cx="529569" cy="276999"/>
              </a:xfrm>
              <a:prstGeom prst="rect">
                <a:avLst/>
              </a:prstGeom>
              <a:blipFill>
                <a:blip r:embed="rId27"/>
                <a:stretch>
                  <a:fillRect l="-1034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92187-0B60-21A2-ED04-6FCC3CBA7F0C}"/>
                  </a:ext>
                </a:extLst>
              </p:cNvPr>
              <p:cNvSpPr txBox="1"/>
              <p:nvPr/>
            </p:nvSpPr>
            <p:spPr>
              <a:xfrm>
                <a:off x="6802980" y="426585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92187-0B60-21A2-ED04-6FCC3CBA7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80" y="4265857"/>
                <a:ext cx="226024" cy="276999"/>
              </a:xfrm>
              <a:prstGeom prst="rect">
                <a:avLst/>
              </a:prstGeom>
              <a:blipFill>
                <a:blip r:embed="rId28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D0BE39-5843-E3E3-ED8D-900F45EEF2FA}"/>
                  </a:ext>
                </a:extLst>
              </p:cNvPr>
              <p:cNvSpPr txBox="1"/>
              <p:nvPr/>
            </p:nvSpPr>
            <p:spPr>
              <a:xfrm>
                <a:off x="4366178" y="4262573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D0BE39-5843-E3E3-ED8D-900F45EE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78" y="4262573"/>
                <a:ext cx="1103251" cy="276999"/>
              </a:xfrm>
              <a:prstGeom prst="rect">
                <a:avLst/>
              </a:prstGeom>
              <a:blipFill>
                <a:blip r:embed="rId29"/>
                <a:stretch>
                  <a:fillRect l="-3867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FFC2676-6247-D3D6-7598-E6ED12385D94}"/>
              </a:ext>
            </a:extLst>
          </p:cNvPr>
          <p:cNvSpPr/>
          <p:nvPr/>
        </p:nvSpPr>
        <p:spPr>
          <a:xfrm>
            <a:off x="4165840" y="3670501"/>
            <a:ext cx="4145280" cy="10573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EDECC-D00B-F018-A67F-B85F9E1684D7}"/>
              </a:ext>
            </a:extLst>
          </p:cNvPr>
          <p:cNvSpPr txBox="1"/>
          <p:nvPr/>
        </p:nvSpPr>
        <p:spPr>
          <a:xfrm>
            <a:off x="5368893" y="3275559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Difference Angle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548F5C-588F-761F-A409-3984E5F50FB9}"/>
              </a:ext>
            </a:extLst>
          </p:cNvPr>
          <p:cNvCxnSpPr/>
          <p:nvPr/>
        </p:nvCxnSpPr>
        <p:spPr>
          <a:xfrm>
            <a:off x="4352924" y="2424023"/>
            <a:ext cx="37525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AC8B7-CB1F-F9C4-41D7-165E90CDF9FB}"/>
              </a:ext>
            </a:extLst>
          </p:cNvPr>
          <p:cNvCxnSpPr/>
          <p:nvPr/>
        </p:nvCxnSpPr>
        <p:spPr>
          <a:xfrm>
            <a:off x="4352924" y="4166558"/>
            <a:ext cx="37525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2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 animBg="1"/>
      <p:bldP spid="11" grpId="1" animBg="1"/>
      <p:bldP spid="12" grpId="0"/>
      <p:bldP spid="1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/>
              <p:nvPr/>
            </p:nvSpPr>
            <p:spPr>
              <a:xfrm>
                <a:off x="7029004" y="3828186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04" y="3828186"/>
                <a:ext cx="558423" cy="276999"/>
              </a:xfrm>
              <a:prstGeom prst="rect">
                <a:avLst/>
              </a:prstGeom>
              <a:blipFill>
                <a:blip r:embed="rId2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/>
              <p:nvPr/>
            </p:nvSpPr>
            <p:spPr>
              <a:xfrm>
                <a:off x="5737968" y="3835857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8" y="3835857"/>
                <a:ext cx="527965" cy="276999"/>
              </a:xfrm>
              <a:prstGeom prst="rect">
                <a:avLst/>
              </a:prstGeom>
              <a:blipFill>
                <a:blip r:embed="rId3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/>
              <p:nvPr/>
            </p:nvSpPr>
            <p:spPr>
              <a:xfrm>
                <a:off x="6266902" y="3835857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02" y="3835857"/>
                <a:ext cx="560025" cy="276999"/>
              </a:xfrm>
              <a:prstGeom prst="rect">
                <a:avLst/>
              </a:prstGeom>
              <a:blipFill>
                <a:blip r:embed="rId4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/>
              <p:nvPr/>
            </p:nvSpPr>
            <p:spPr>
              <a:xfrm>
                <a:off x="7575925" y="3828186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3828186"/>
                <a:ext cx="529569" cy="276999"/>
              </a:xfrm>
              <a:prstGeom prst="rect">
                <a:avLst/>
              </a:prstGeom>
              <a:blipFill>
                <a:blip r:embed="rId5"/>
                <a:stretch>
                  <a:fillRect l="-1034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/>
              <p:nvPr/>
            </p:nvSpPr>
            <p:spPr>
              <a:xfrm>
                <a:off x="6802980" y="383914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80" y="3839141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4295485" y="2288662"/>
                <a:ext cx="13979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485" y="2288662"/>
                <a:ext cx="1397911" cy="276999"/>
              </a:xfrm>
              <a:prstGeom prst="rect">
                <a:avLst/>
              </a:prstGeom>
              <a:blipFill>
                <a:blip r:embed="rId7"/>
                <a:stretch>
                  <a:fillRect l="-218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A2938-77A1-3468-9548-AF1356E393A0}"/>
                  </a:ext>
                </a:extLst>
              </p:cNvPr>
              <p:cNvSpPr txBox="1"/>
              <p:nvPr/>
            </p:nvSpPr>
            <p:spPr>
              <a:xfrm>
                <a:off x="5678985" y="2112142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A2938-77A1-3468-9548-AF1356E39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85" y="2112142"/>
                <a:ext cx="558423" cy="276999"/>
              </a:xfrm>
              <a:prstGeom prst="rect">
                <a:avLst/>
              </a:prstGeom>
              <a:blipFill>
                <a:blip r:embed="rId8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A912-20B4-F043-3F85-1A4496E84014}"/>
                  </a:ext>
                </a:extLst>
              </p:cNvPr>
              <p:cNvSpPr txBox="1"/>
              <p:nvPr/>
            </p:nvSpPr>
            <p:spPr>
              <a:xfrm>
                <a:off x="6244941" y="2112143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A912-20B4-F043-3F85-1A4496E8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941" y="2112143"/>
                <a:ext cx="529569" cy="276999"/>
              </a:xfrm>
              <a:prstGeom prst="rect">
                <a:avLst/>
              </a:prstGeom>
              <a:blipFill>
                <a:blip r:embed="rId9"/>
                <a:stretch>
                  <a:fillRect l="-919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B01F5C-0446-20B9-DBC4-381F0C2F722C}"/>
                  </a:ext>
                </a:extLst>
              </p:cNvPr>
              <p:cNvSpPr txBox="1"/>
              <p:nvPr/>
            </p:nvSpPr>
            <p:spPr>
              <a:xfrm>
                <a:off x="7021441" y="2112142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B01F5C-0446-20B9-DBC4-381F0C2F7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441" y="2112142"/>
                <a:ext cx="527965" cy="276999"/>
              </a:xfrm>
              <a:prstGeom prst="rect">
                <a:avLst/>
              </a:prstGeom>
              <a:blipFill>
                <a:blip r:embed="rId10"/>
                <a:stretch>
                  <a:fillRect l="-10465" r="-58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82F311-288A-039D-8049-600048F6B13C}"/>
                  </a:ext>
                </a:extLst>
              </p:cNvPr>
              <p:cNvSpPr txBox="1"/>
              <p:nvPr/>
            </p:nvSpPr>
            <p:spPr>
              <a:xfrm>
                <a:off x="7540926" y="2112233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82F311-288A-039D-8049-600048F6B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926" y="2112233"/>
                <a:ext cx="560025" cy="276999"/>
              </a:xfrm>
              <a:prstGeom prst="rect">
                <a:avLst/>
              </a:prstGeom>
              <a:blipFill>
                <a:blip r:embed="rId11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22136D-7A45-5BF0-24C4-2862DCE5C493}"/>
                  </a:ext>
                </a:extLst>
              </p:cNvPr>
              <p:cNvSpPr txBox="1"/>
              <p:nvPr/>
            </p:nvSpPr>
            <p:spPr>
              <a:xfrm>
                <a:off x="5678985" y="2456927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22136D-7A45-5BF0-24C4-2862DCE5C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85" y="2456927"/>
                <a:ext cx="558423" cy="276999"/>
              </a:xfrm>
              <a:prstGeom prst="rect">
                <a:avLst/>
              </a:prstGeom>
              <a:blipFill>
                <a:blip r:embed="rId12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26FE5-148C-158A-586F-C1BEB14DE059}"/>
                  </a:ext>
                </a:extLst>
              </p:cNvPr>
              <p:cNvSpPr txBox="1"/>
              <p:nvPr/>
            </p:nvSpPr>
            <p:spPr>
              <a:xfrm>
                <a:off x="6244941" y="2453927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26FE5-148C-158A-586F-C1BEB14D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941" y="2453927"/>
                <a:ext cx="560025" cy="276999"/>
              </a:xfrm>
              <a:prstGeom prst="rect">
                <a:avLst/>
              </a:prstGeom>
              <a:blipFill>
                <a:blip r:embed="rId13"/>
                <a:stretch>
                  <a:fillRect l="-5435" t="-4444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8E912F-4973-C930-AE5A-C084EF3AC9FC}"/>
                  </a:ext>
                </a:extLst>
              </p:cNvPr>
              <p:cNvSpPr txBox="1"/>
              <p:nvPr/>
            </p:nvSpPr>
            <p:spPr>
              <a:xfrm>
                <a:off x="7016272" y="2448479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8E912F-4973-C930-AE5A-C084EF3A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272" y="2448479"/>
                <a:ext cx="527965" cy="276999"/>
              </a:xfrm>
              <a:prstGeom prst="rect">
                <a:avLst/>
              </a:prstGeom>
              <a:blipFill>
                <a:blip r:embed="rId14"/>
                <a:stretch>
                  <a:fillRect l="-10345" r="-45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242F5-E89D-69DA-C4F0-87D034B68662}"/>
                  </a:ext>
                </a:extLst>
              </p:cNvPr>
              <p:cNvSpPr txBox="1"/>
              <p:nvPr/>
            </p:nvSpPr>
            <p:spPr>
              <a:xfrm>
                <a:off x="7549406" y="2442843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242F5-E89D-69DA-C4F0-87D034B6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406" y="2442843"/>
                <a:ext cx="529569" cy="276999"/>
              </a:xfrm>
              <a:prstGeom prst="rect">
                <a:avLst/>
              </a:prstGeom>
              <a:blipFill>
                <a:blip r:embed="rId15"/>
                <a:stretch>
                  <a:fillRect l="-9195" t="-4444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AA220B-1605-E339-0C44-98148B85BC13}"/>
                  </a:ext>
                </a:extLst>
              </p:cNvPr>
              <p:cNvSpPr txBox="1"/>
              <p:nvPr/>
            </p:nvSpPr>
            <p:spPr>
              <a:xfrm>
                <a:off x="6787451" y="245692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AA220B-1605-E339-0C44-98148B85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51" y="2456928"/>
                <a:ext cx="226023" cy="276999"/>
              </a:xfrm>
              <a:prstGeom prst="rect">
                <a:avLst/>
              </a:prstGeom>
              <a:blipFill>
                <a:blip r:embed="rId17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A7BE3-9805-CCAD-26FB-F11ABD559585}"/>
                  </a:ext>
                </a:extLst>
              </p:cNvPr>
              <p:cNvSpPr txBox="1"/>
              <p:nvPr/>
            </p:nvSpPr>
            <p:spPr>
              <a:xfrm>
                <a:off x="6798290" y="210462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A7BE3-9805-CCAD-26FB-F11ABD55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290" y="2104621"/>
                <a:ext cx="226023" cy="276999"/>
              </a:xfrm>
              <a:prstGeom prst="rect">
                <a:avLst/>
              </a:prstGeom>
              <a:blipFill>
                <a:blip r:embed="rId18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2C9445-3F7C-E923-015A-40028035EA6C}"/>
                  </a:ext>
                </a:extLst>
              </p:cNvPr>
              <p:cNvSpPr txBox="1"/>
              <p:nvPr/>
            </p:nvSpPr>
            <p:spPr>
              <a:xfrm>
                <a:off x="4286397" y="4028058"/>
                <a:ext cx="13925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2C9445-3F7C-E923-015A-40028035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397" y="4028058"/>
                <a:ext cx="1392588" cy="276999"/>
              </a:xfrm>
              <a:prstGeom prst="rect">
                <a:avLst/>
              </a:prstGeom>
              <a:blipFill>
                <a:blip r:embed="rId19"/>
                <a:stretch>
                  <a:fillRect l="-2183" t="-2222" r="-4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6B629-A14D-4B6B-AFB0-3E02131BD6AB}"/>
                  </a:ext>
                </a:extLst>
              </p:cNvPr>
              <p:cNvSpPr txBox="1"/>
              <p:nvPr/>
            </p:nvSpPr>
            <p:spPr>
              <a:xfrm>
                <a:off x="7029004" y="4177513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6B629-A14D-4B6B-AFB0-3E02131B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04" y="4177513"/>
                <a:ext cx="527965" cy="276999"/>
              </a:xfrm>
              <a:prstGeom prst="rect">
                <a:avLst/>
              </a:prstGeom>
              <a:blipFill>
                <a:blip r:embed="rId21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589E88-D7C3-156B-1E2A-D386C3EE22DD}"/>
                  </a:ext>
                </a:extLst>
              </p:cNvPr>
              <p:cNvSpPr txBox="1"/>
              <p:nvPr/>
            </p:nvSpPr>
            <p:spPr>
              <a:xfrm>
                <a:off x="5737968" y="4185184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589E88-D7C3-156B-1E2A-D386C3EE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8" y="4185184"/>
                <a:ext cx="558423" cy="276999"/>
              </a:xfrm>
              <a:prstGeom prst="rect">
                <a:avLst/>
              </a:prstGeom>
              <a:blipFill>
                <a:blip r:embed="rId22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2F66C-F413-8750-6D74-797CCCF27F7E}"/>
                  </a:ext>
                </a:extLst>
              </p:cNvPr>
              <p:cNvSpPr txBox="1"/>
              <p:nvPr/>
            </p:nvSpPr>
            <p:spPr>
              <a:xfrm>
                <a:off x="6266902" y="4185184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2F66C-F413-8750-6D74-797CCCF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02" y="4185184"/>
                <a:ext cx="560025" cy="276999"/>
              </a:xfrm>
              <a:prstGeom prst="rect">
                <a:avLst/>
              </a:prstGeom>
              <a:blipFill>
                <a:blip r:embed="rId23"/>
                <a:stretch>
                  <a:fillRect l="-5435" t="-4444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57897-3665-031B-EEB2-EA7069AC656F}"/>
                  </a:ext>
                </a:extLst>
              </p:cNvPr>
              <p:cNvSpPr txBox="1"/>
              <p:nvPr/>
            </p:nvSpPr>
            <p:spPr>
              <a:xfrm>
                <a:off x="7575925" y="4177513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57897-3665-031B-EEB2-EA7069AC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4177513"/>
                <a:ext cx="529569" cy="276999"/>
              </a:xfrm>
              <a:prstGeom prst="rect">
                <a:avLst/>
              </a:prstGeom>
              <a:blipFill>
                <a:blip r:embed="rId24"/>
                <a:stretch>
                  <a:fillRect l="-1034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92187-0B60-21A2-ED04-6FCC3CBA7F0C}"/>
                  </a:ext>
                </a:extLst>
              </p:cNvPr>
              <p:cNvSpPr txBox="1"/>
              <p:nvPr/>
            </p:nvSpPr>
            <p:spPr>
              <a:xfrm>
                <a:off x="6802980" y="418846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92187-0B60-21A2-ED04-6FCC3CBA7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80" y="4188468"/>
                <a:ext cx="226024" cy="276999"/>
              </a:xfrm>
              <a:prstGeom prst="rect">
                <a:avLst/>
              </a:prstGeom>
              <a:blipFill>
                <a:blip r:embed="rId25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548F5C-588F-761F-A409-3984E5F50FB9}"/>
              </a:ext>
            </a:extLst>
          </p:cNvPr>
          <p:cNvCxnSpPr>
            <a:cxnSpLocks/>
          </p:cNvCxnSpPr>
          <p:nvPr/>
        </p:nvCxnSpPr>
        <p:spPr>
          <a:xfrm>
            <a:off x="5705504" y="2424023"/>
            <a:ext cx="2399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AC8B7-CB1F-F9C4-41D7-165E90CDF9FB}"/>
              </a:ext>
            </a:extLst>
          </p:cNvPr>
          <p:cNvCxnSpPr>
            <a:cxnSpLocks/>
          </p:cNvCxnSpPr>
          <p:nvPr/>
        </p:nvCxnSpPr>
        <p:spPr>
          <a:xfrm>
            <a:off x="5737968" y="4166558"/>
            <a:ext cx="23675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334791" y="222513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29D23-E540-7A9F-62F1-D632D9E12A77}"/>
              </a:ext>
            </a:extLst>
          </p:cNvPr>
          <p:cNvSpPr txBox="1"/>
          <p:nvPr/>
        </p:nvSpPr>
        <p:spPr>
          <a:xfrm>
            <a:off x="2049866" y="4010715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Difference Angle</a:t>
            </a:r>
          </a:p>
        </p:txBody>
      </p:sp>
    </p:spTree>
    <p:extLst>
      <p:ext uri="{BB962C8B-B14F-4D97-AF65-F5344CB8AC3E}">
        <p14:creationId xmlns:p14="http://schemas.microsoft.com/office/powerpoint/2010/main" val="1964731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/>
              <p:nvPr/>
            </p:nvSpPr>
            <p:spPr>
              <a:xfrm>
                <a:off x="7029004" y="3828186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04" y="3828186"/>
                <a:ext cx="558423" cy="276999"/>
              </a:xfrm>
              <a:prstGeom prst="rect">
                <a:avLst/>
              </a:prstGeom>
              <a:blipFill>
                <a:blip r:embed="rId2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/>
              <p:nvPr/>
            </p:nvSpPr>
            <p:spPr>
              <a:xfrm>
                <a:off x="5737968" y="3835857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8" y="3835857"/>
                <a:ext cx="527965" cy="276999"/>
              </a:xfrm>
              <a:prstGeom prst="rect">
                <a:avLst/>
              </a:prstGeom>
              <a:blipFill>
                <a:blip r:embed="rId3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/>
              <p:nvPr/>
            </p:nvSpPr>
            <p:spPr>
              <a:xfrm>
                <a:off x="6266902" y="3835857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02" y="3835857"/>
                <a:ext cx="560025" cy="276999"/>
              </a:xfrm>
              <a:prstGeom prst="rect">
                <a:avLst/>
              </a:prstGeom>
              <a:blipFill>
                <a:blip r:embed="rId4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/>
              <p:nvPr/>
            </p:nvSpPr>
            <p:spPr>
              <a:xfrm>
                <a:off x="7575925" y="3828186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3828186"/>
                <a:ext cx="529569" cy="276999"/>
              </a:xfrm>
              <a:prstGeom prst="rect">
                <a:avLst/>
              </a:prstGeom>
              <a:blipFill>
                <a:blip r:embed="rId5"/>
                <a:stretch>
                  <a:fillRect l="-1034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/>
              <p:nvPr/>
            </p:nvSpPr>
            <p:spPr>
              <a:xfrm>
                <a:off x="6802980" y="383914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80" y="3839141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A2938-77A1-3468-9548-AF1356E393A0}"/>
                  </a:ext>
                </a:extLst>
              </p:cNvPr>
              <p:cNvSpPr txBox="1"/>
              <p:nvPr/>
            </p:nvSpPr>
            <p:spPr>
              <a:xfrm>
                <a:off x="5678985" y="1863636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A2938-77A1-3468-9548-AF1356E39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85" y="1863636"/>
                <a:ext cx="558423" cy="276999"/>
              </a:xfrm>
              <a:prstGeom prst="rect">
                <a:avLst/>
              </a:prstGeom>
              <a:blipFill>
                <a:blip r:embed="rId8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A912-20B4-F043-3F85-1A4496E84014}"/>
                  </a:ext>
                </a:extLst>
              </p:cNvPr>
              <p:cNvSpPr txBox="1"/>
              <p:nvPr/>
            </p:nvSpPr>
            <p:spPr>
              <a:xfrm>
                <a:off x="6244941" y="1863637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A912-20B4-F043-3F85-1A4496E8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941" y="1863637"/>
                <a:ext cx="529569" cy="276999"/>
              </a:xfrm>
              <a:prstGeom prst="rect">
                <a:avLst/>
              </a:prstGeom>
              <a:blipFill>
                <a:blip r:embed="rId9"/>
                <a:stretch>
                  <a:fillRect l="-9195" t="-4444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B01F5C-0446-20B9-DBC4-381F0C2F722C}"/>
                  </a:ext>
                </a:extLst>
              </p:cNvPr>
              <p:cNvSpPr txBox="1"/>
              <p:nvPr/>
            </p:nvSpPr>
            <p:spPr>
              <a:xfrm>
                <a:off x="7021441" y="1863636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B01F5C-0446-20B9-DBC4-381F0C2F7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441" y="1863636"/>
                <a:ext cx="527965" cy="276999"/>
              </a:xfrm>
              <a:prstGeom prst="rect">
                <a:avLst/>
              </a:prstGeom>
              <a:blipFill>
                <a:blip r:embed="rId10"/>
                <a:stretch>
                  <a:fillRect l="-10465" r="-58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82F311-288A-039D-8049-600048F6B13C}"/>
                  </a:ext>
                </a:extLst>
              </p:cNvPr>
              <p:cNvSpPr txBox="1"/>
              <p:nvPr/>
            </p:nvSpPr>
            <p:spPr>
              <a:xfrm>
                <a:off x="7540926" y="1863727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82F311-288A-039D-8049-600048F6B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926" y="1863727"/>
                <a:ext cx="560025" cy="276999"/>
              </a:xfrm>
              <a:prstGeom prst="rect">
                <a:avLst/>
              </a:prstGeom>
              <a:blipFill>
                <a:blip r:embed="rId11"/>
                <a:stretch>
                  <a:fillRect l="-5435" t="-4444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22136D-7A45-5BF0-24C4-2862DCE5C493}"/>
                  </a:ext>
                </a:extLst>
              </p:cNvPr>
              <p:cNvSpPr txBox="1"/>
              <p:nvPr/>
            </p:nvSpPr>
            <p:spPr>
              <a:xfrm>
                <a:off x="5678985" y="2456927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22136D-7A45-5BF0-24C4-2862DCE5C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85" y="2456927"/>
                <a:ext cx="558423" cy="276999"/>
              </a:xfrm>
              <a:prstGeom prst="rect">
                <a:avLst/>
              </a:prstGeom>
              <a:blipFill>
                <a:blip r:embed="rId12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26FE5-148C-158A-586F-C1BEB14DE059}"/>
                  </a:ext>
                </a:extLst>
              </p:cNvPr>
              <p:cNvSpPr txBox="1"/>
              <p:nvPr/>
            </p:nvSpPr>
            <p:spPr>
              <a:xfrm>
                <a:off x="6244941" y="2453927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26FE5-148C-158A-586F-C1BEB14D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941" y="2453927"/>
                <a:ext cx="560025" cy="276999"/>
              </a:xfrm>
              <a:prstGeom prst="rect">
                <a:avLst/>
              </a:prstGeom>
              <a:blipFill>
                <a:blip r:embed="rId13"/>
                <a:stretch>
                  <a:fillRect l="-5435" t="-4444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8E912F-4973-C930-AE5A-C084EF3AC9FC}"/>
                  </a:ext>
                </a:extLst>
              </p:cNvPr>
              <p:cNvSpPr txBox="1"/>
              <p:nvPr/>
            </p:nvSpPr>
            <p:spPr>
              <a:xfrm>
                <a:off x="7016272" y="2448479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8E912F-4973-C930-AE5A-C084EF3A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272" y="2448479"/>
                <a:ext cx="527965" cy="276999"/>
              </a:xfrm>
              <a:prstGeom prst="rect">
                <a:avLst/>
              </a:prstGeom>
              <a:blipFill>
                <a:blip r:embed="rId14"/>
                <a:stretch>
                  <a:fillRect l="-10345" r="-45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242F5-E89D-69DA-C4F0-87D034B68662}"/>
                  </a:ext>
                </a:extLst>
              </p:cNvPr>
              <p:cNvSpPr txBox="1"/>
              <p:nvPr/>
            </p:nvSpPr>
            <p:spPr>
              <a:xfrm>
                <a:off x="7549406" y="2442843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242F5-E89D-69DA-C4F0-87D034B6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406" y="2442843"/>
                <a:ext cx="529569" cy="276999"/>
              </a:xfrm>
              <a:prstGeom prst="rect">
                <a:avLst/>
              </a:prstGeom>
              <a:blipFill>
                <a:blip r:embed="rId15"/>
                <a:stretch>
                  <a:fillRect l="-9195" t="-4444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AA220B-1605-E339-0C44-98148B85BC13}"/>
                  </a:ext>
                </a:extLst>
              </p:cNvPr>
              <p:cNvSpPr txBox="1"/>
              <p:nvPr/>
            </p:nvSpPr>
            <p:spPr>
              <a:xfrm>
                <a:off x="6787451" y="245692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AA220B-1605-E339-0C44-98148B85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51" y="2456928"/>
                <a:ext cx="226023" cy="276999"/>
              </a:xfrm>
              <a:prstGeom prst="rect">
                <a:avLst/>
              </a:prstGeom>
              <a:blipFill>
                <a:blip r:embed="rId17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A7BE3-9805-CCAD-26FB-F11ABD559585}"/>
                  </a:ext>
                </a:extLst>
              </p:cNvPr>
              <p:cNvSpPr txBox="1"/>
              <p:nvPr/>
            </p:nvSpPr>
            <p:spPr>
              <a:xfrm>
                <a:off x="6798290" y="185611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A7BE3-9805-CCAD-26FB-F11ABD55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290" y="1856115"/>
                <a:ext cx="226023" cy="276999"/>
              </a:xfrm>
              <a:prstGeom prst="rect">
                <a:avLst/>
              </a:prstGeom>
              <a:blipFill>
                <a:blip r:embed="rId18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6B629-A14D-4B6B-AFB0-3E02131BD6AB}"/>
                  </a:ext>
                </a:extLst>
              </p:cNvPr>
              <p:cNvSpPr txBox="1"/>
              <p:nvPr/>
            </p:nvSpPr>
            <p:spPr>
              <a:xfrm>
                <a:off x="7029004" y="4177513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6B629-A14D-4B6B-AFB0-3E02131B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04" y="4177513"/>
                <a:ext cx="527965" cy="276999"/>
              </a:xfrm>
              <a:prstGeom prst="rect">
                <a:avLst/>
              </a:prstGeom>
              <a:blipFill>
                <a:blip r:embed="rId21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589E88-D7C3-156B-1E2A-D386C3EE22DD}"/>
                  </a:ext>
                </a:extLst>
              </p:cNvPr>
              <p:cNvSpPr txBox="1"/>
              <p:nvPr/>
            </p:nvSpPr>
            <p:spPr>
              <a:xfrm>
                <a:off x="5737968" y="4185184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589E88-D7C3-156B-1E2A-D386C3EE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8" y="4185184"/>
                <a:ext cx="558423" cy="276999"/>
              </a:xfrm>
              <a:prstGeom prst="rect">
                <a:avLst/>
              </a:prstGeom>
              <a:blipFill>
                <a:blip r:embed="rId22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2F66C-F413-8750-6D74-797CCCF27F7E}"/>
                  </a:ext>
                </a:extLst>
              </p:cNvPr>
              <p:cNvSpPr txBox="1"/>
              <p:nvPr/>
            </p:nvSpPr>
            <p:spPr>
              <a:xfrm>
                <a:off x="6266902" y="4185184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2F66C-F413-8750-6D74-797CCCF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02" y="4185184"/>
                <a:ext cx="560025" cy="276999"/>
              </a:xfrm>
              <a:prstGeom prst="rect">
                <a:avLst/>
              </a:prstGeom>
              <a:blipFill>
                <a:blip r:embed="rId23"/>
                <a:stretch>
                  <a:fillRect l="-5435" t="-4444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57897-3665-031B-EEB2-EA7069AC656F}"/>
                  </a:ext>
                </a:extLst>
              </p:cNvPr>
              <p:cNvSpPr txBox="1"/>
              <p:nvPr/>
            </p:nvSpPr>
            <p:spPr>
              <a:xfrm>
                <a:off x="7575925" y="4177513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57897-3665-031B-EEB2-EA7069AC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4177513"/>
                <a:ext cx="529569" cy="276999"/>
              </a:xfrm>
              <a:prstGeom prst="rect">
                <a:avLst/>
              </a:prstGeom>
              <a:blipFill>
                <a:blip r:embed="rId24"/>
                <a:stretch>
                  <a:fillRect l="-1034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92187-0B60-21A2-ED04-6FCC3CBA7F0C}"/>
                  </a:ext>
                </a:extLst>
              </p:cNvPr>
              <p:cNvSpPr txBox="1"/>
              <p:nvPr/>
            </p:nvSpPr>
            <p:spPr>
              <a:xfrm>
                <a:off x="6802980" y="418846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92187-0B60-21A2-ED04-6FCC3CBA7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80" y="4188468"/>
                <a:ext cx="226024" cy="276999"/>
              </a:xfrm>
              <a:prstGeom prst="rect">
                <a:avLst/>
              </a:prstGeom>
              <a:blipFill>
                <a:blip r:embed="rId25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548F5C-588F-761F-A409-3984E5F50FB9}"/>
              </a:ext>
            </a:extLst>
          </p:cNvPr>
          <p:cNvCxnSpPr>
            <a:cxnSpLocks/>
          </p:cNvCxnSpPr>
          <p:nvPr/>
        </p:nvCxnSpPr>
        <p:spPr>
          <a:xfrm>
            <a:off x="5705504" y="2424023"/>
            <a:ext cx="2399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AC8B7-CB1F-F9C4-41D7-165E90CDF9FB}"/>
              </a:ext>
            </a:extLst>
          </p:cNvPr>
          <p:cNvCxnSpPr>
            <a:cxnSpLocks/>
          </p:cNvCxnSpPr>
          <p:nvPr/>
        </p:nvCxnSpPr>
        <p:spPr>
          <a:xfrm>
            <a:off x="5737968" y="4166558"/>
            <a:ext cx="23675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334791" y="222513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29D23-E540-7A9F-62F1-D632D9E12A77}"/>
              </a:ext>
            </a:extLst>
          </p:cNvPr>
          <p:cNvSpPr txBox="1"/>
          <p:nvPr/>
        </p:nvSpPr>
        <p:spPr>
          <a:xfrm>
            <a:off x="2049866" y="4010715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Difference Angle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3ED1AC-274D-B695-9037-E848AB2B8055}"/>
              </a:ext>
            </a:extLst>
          </p:cNvPr>
          <p:cNvCxnSpPr>
            <a:cxnSpLocks/>
          </p:cNvCxnSpPr>
          <p:nvPr/>
        </p:nvCxnSpPr>
        <p:spPr>
          <a:xfrm>
            <a:off x="5705504" y="2140635"/>
            <a:ext cx="106900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B445AC-0181-4249-4394-679688C6A614}"/>
                  </a:ext>
                </a:extLst>
              </p:cNvPr>
              <p:cNvSpPr txBox="1"/>
              <p:nvPr/>
            </p:nvSpPr>
            <p:spPr>
              <a:xfrm>
                <a:off x="5671452" y="2132402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B445AC-0181-4249-4394-679688C6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2" y="2132402"/>
                <a:ext cx="558423" cy="276999"/>
              </a:xfrm>
              <a:prstGeom prst="rect">
                <a:avLst/>
              </a:prstGeom>
              <a:blipFill>
                <a:blip r:embed="rId26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36706-A284-52A9-81C8-73024F56F7BD}"/>
                  </a:ext>
                </a:extLst>
              </p:cNvPr>
              <p:cNvSpPr txBox="1"/>
              <p:nvPr/>
            </p:nvSpPr>
            <p:spPr>
              <a:xfrm>
                <a:off x="6237408" y="2129402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36706-A284-52A9-81C8-73024F56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408" y="2129402"/>
                <a:ext cx="560025" cy="276999"/>
              </a:xfrm>
              <a:prstGeom prst="rect">
                <a:avLst/>
              </a:prstGeom>
              <a:blipFill>
                <a:blip r:embed="rId27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CBF9BF-CDC4-4F54-2E8D-55095916A6F1}"/>
              </a:ext>
            </a:extLst>
          </p:cNvPr>
          <p:cNvCxnSpPr>
            <a:cxnSpLocks/>
          </p:cNvCxnSpPr>
          <p:nvPr/>
        </p:nvCxnSpPr>
        <p:spPr>
          <a:xfrm>
            <a:off x="7014903" y="2142907"/>
            <a:ext cx="106900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FC41E6-3DA5-E846-0B7D-47068FD5582D}"/>
                  </a:ext>
                </a:extLst>
              </p:cNvPr>
              <p:cNvSpPr txBox="1"/>
              <p:nvPr/>
            </p:nvSpPr>
            <p:spPr>
              <a:xfrm>
                <a:off x="6991013" y="2131205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FC41E6-3DA5-E846-0B7D-47068FD55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013" y="2131205"/>
                <a:ext cx="558423" cy="276999"/>
              </a:xfrm>
              <a:prstGeom prst="rect">
                <a:avLst/>
              </a:prstGeom>
              <a:blipFill>
                <a:blip r:embed="rId28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9AE872-FA04-761E-28B2-9DCB0324C0D2}"/>
                  </a:ext>
                </a:extLst>
              </p:cNvPr>
              <p:cNvSpPr txBox="1"/>
              <p:nvPr/>
            </p:nvSpPr>
            <p:spPr>
              <a:xfrm>
                <a:off x="7556969" y="2128205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9AE872-FA04-761E-28B2-9DCB0324C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69" y="2128205"/>
                <a:ext cx="560025" cy="276999"/>
              </a:xfrm>
              <a:prstGeom prst="rect">
                <a:avLst/>
              </a:prstGeom>
              <a:blipFill>
                <a:blip r:embed="rId29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5365FA-F269-EC43-F01C-C56550194823}"/>
              </a:ext>
            </a:extLst>
          </p:cNvPr>
          <p:cNvCxnSpPr>
            <a:cxnSpLocks/>
          </p:cNvCxnSpPr>
          <p:nvPr/>
        </p:nvCxnSpPr>
        <p:spPr>
          <a:xfrm>
            <a:off x="5705504" y="2736711"/>
            <a:ext cx="106900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D7A209E-44F3-4304-2991-D99ECEFE109A}"/>
                  </a:ext>
                </a:extLst>
              </p:cNvPr>
              <p:cNvSpPr txBox="1"/>
              <p:nvPr/>
            </p:nvSpPr>
            <p:spPr>
              <a:xfrm>
                <a:off x="5671452" y="2728478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D7A209E-44F3-4304-2991-D99ECEFE1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2" y="2728478"/>
                <a:ext cx="558423" cy="276999"/>
              </a:xfrm>
              <a:prstGeom prst="rect">
                <a:avLst/>
              </a:prstGeom>
              <a:blipFill>
                <a:blip r:embed="rId30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F21990-EFFF-B572-EE3E-1DE2637453B4}"/>
                  </a:ext>
                </a:extLst>
              </p:cNvPr>
              <p:cNvSpPr txBox="1"/>
              <p:nvPr/>
            </p:nvSpPr>
            <p:spPr>
              <a:xfrm>
                <a:off x="6237408" y="2725478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F21990-EFFF-B572-EE3E-1DE26374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408" y="2725478"/>
                <a:ext cx="560025" cy="276999"/>
              </a:xfrm>
              <a:prstGeom prst="rect">
                <a:avLst/>
              </a:prstGeom>
              <a:blipFill>
                <a:blip r:embed="rId31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B89E22-3225-E4C9-47A6-F7291AF4DD5D}"/>
              </a:ext>
            </a:extLst>
          </p:cNvPr>
          <p:cNvCxnSpPr>
            <a:cxnSpLocks/>
          </p:cNvCxnSpPr>
          <p:nvPr/>
        </p:nvCxnSpPr>
        <p:spPr>
          <a:xfrm>
            <a:off x="7014903" y="2738983"/>
            <a:ext cx="106900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9CC6A6-C3BF-588E-EB07-EA2C2D846362}"/>
                  </a:ext>
                </a:extLst>
              </p:cNvPr>
              <p:cNvSpPr txBox="1"/>
              <p:nvPr/>
            </p:nvSpPr>
            <p:spPr>
              <a:xfrm>
                <a:off x="6991013" y="2727281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9CC6A6-C3BF-588E-EB07-EA2C2D846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013" y="2727281"/>
                <a:ext cx="558423" cy="276999"/>
              </a:xfrm>
              <a:prstGeom prst="rect">
                <a:avLst/>
              </a:prstGeom>
              <a:blipFill>
                <a:blip r:embed="rId32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1AD34F-6B39-E7EC-536C-266FF79D3564}"/>
                  </a:ext>
                </a:extLst>
              </p:cNvPr>
              <p:cNvSpPr txBox="1"/>
              <p:nvPr/>
            </p:nvSpPr>
            <p:spPr>
              <a:xfrm>
                <a:off x="7556969" y="2724281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1AD34F-6B39-E7EC-536C-266FF79D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69" y="2724281"/>
                <a:ext cx="560025" cy="276999"/>
              </a:xfrm>
              <a:prstGeom prst="rect">
                <a:avLst/>
              </a:prstGeom>
              <a:blipFill>
                <a:blip r:embed="rId33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0FF1A8-912C-AD0B-8694-59189D2C3276}"/>
              </a:ext>
            </a:extLst>
          </p:cNvPr>
          <p:cNvCxnSpPr>
            <a:cxnSpLocks/>
          </p:cNvCxnSpPr>
          <p:nvPr/>
        </p:nvCxnSpPr>
        <p:spPr>
          <a:xfrm>
            <a:off x="5666044" y="2624137"/>
            <a:ext cx="11084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C904E9-4B00-BBEC-97DF-BC4ADA905B3B}"/>
              </a:ext>
            </a:extLst>
          </p:cNvPr>
          <p:cNvCxnSpPr>
            <a:cxnSpLocks/>
          </p:cNvCxnSpPr>
          <p:nvPr/>
        </p:nvCxnSpPr>
        <p:spPr>
          <a:xfrm>
            <a:off x="5666044" y="2890837"/>
            <a:ext cx="11084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5BD204-E4EA-3B91-8C17-B7D5E2F8495E}"/>
              </a:ext>
            </a:extLst>
          </p:cNvPr>
          <p:cNvCxnSpPr>
            <a:cxnSpLocks/>
          </p:cNvCxnSpPr>
          <p:nvPr/>
        </p:nvCxnSpPr>
        <p:spPr>
          <a:xfrm>
            <a:off x="5664803" y="2023279"/>
            <a:ext cx="5554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7A7688-CF96-925B-E9EA-6A64879BE257}"/>
              </a:ext>
            </a:extLst>
          </p:cNvPr>
          <p:cNvCxnSpPr>
            <a:cxnSpLocks/>
          </p:cNvCxnSpPr>
          <p:nvPr/>
        </p:nvCxnSpPr>
        <p:spPr>
          <a:xfrm>
            <a:off x="5664803" y="2292641"/>
            <a:ext cx="5554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A7F94F3-2F53-CDB5-1D6F-854EF9E2860D}"/>
              </a:ext>
            </a:extLst>
          </p:cNvPr>
          <p:cNvCxnSpPr>
            <a:cxnSpLocks/>
          </p:cNvCxnSpPr>
          <p:nvPr/>
        </p:nvCxnSpPr>
        <p:spPr>
          <a:xfrm>
            <a:off x="7549406" y="2024093"/>
            <a:ext cx="5554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000B4A-EF27-0613-2C88-2D6C5FFDBC2A}"/>
              </a:ext>
            </a:extLst>
          </p:cNvPr>
          <p:cNvCxnSpPr>
            <a:cxnSpLocks/>
          </p:cNvCxnSpPr>
          <p:nvPr/>
        </p:nvCxnSpPr>
        <p:spPr>
          <a:xfrm>
            <a:off x="7549406" y="2293455"/>
            <a:ext cx="5554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A6E47A7-A17F-47AA-DD52-999F7DD5F4DE}"/>
              </a:ext>
            </a:extLst>
          </p:cNvPr>
          <p:cNvSpPr/>
          <p:nvPr/>
        </p:nvSpPr>
        <p:spPr>
          <a:xfrm>
            <a:off x="6235188" y="1909197"/>
            <a:ext cx="554907" cy="482600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F7C94F-B11D-FC23-1F97-449053B8C688}"/>
              </a:ext>
            </a:extLst>
          </p:cNvPr>
          <p:cNvSpPr/>
          <p:nvPr/>
        </p:nvSpPr>
        <p:spPr>
          <a:xfrm>
            <a:off x="7549689" y="2492930"/>
            <a:ext cx="554907" cy="482600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2597D3-928E-0CD8-4CF3-0E7B89219B93}"/>
                  </a:ext>
                </a:extLst>
              </p:cNvPr>
              <p:cNvSpPr txBox="1"/>
              <p:nvPr/>
            </p:nvSpPr>
            <p:spPr>
              <a:xfrm>
                <a:off x="6243946" y="1616085"/>
                <a:ext cx="556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2597D3-928E-0CD8-4CF3-0E7B89219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6" y="1616085"/>
                <a:ext cx="556819" cy="276999"/>
              </a:xfrm>
              <a:prstGeom prst="rect">
                <a:avLst/>
              </a:prstGeom>
              <a:blipFill>
                <a:blip r:embed="rId34"/>
                <a:stretch>
                  <a:fillRect l="-7609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614F11-12FD-B1BB-EFEF-62C7B4C95943}"/>
                  </a:ext>
                </a:extLst>
              </p:cNvPr>
              <p:cNvSpPr txBox="1"/>
              <p:nvPr/>
            </p:nvSpPr>
            <p:spPr>
              <a:xfrm>
                <a:off x="7556716" y="2980861"/>
                <a:ext cx="556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614F11-12FD-B1BB-EFEF-62C7B4C9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716" y="2980861"/>
                <a:ext cx="556819" cy="276999"/>
              </a:xfrm>
              <a:prstGeom prst="rect">
                <a:avLst/>
              </a:prstGeom>
              <a:blipFill>
                <a:blip r:embed="rId35"/>
                <a:stretch>
                  <a:fillRect l="-8791" t="-2222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C44EBF17-7A35-927C-F711-55816E6A4B73}"/>
              </a:ext>
            </a:extLst>
          </p:cNvPr>
          <p:cNvSpPr/>
          <p:nvPr/>
        </p:nvSpPr>
        <p:spPr>
          <a:xfrm>
            <a:off x="6989366" y="1915829"/>
            <a:ext cx="554907" cy="482600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7DFAEE-F89C-9AF5-13FE-6F16F8E4EF03}"/>
              </a:ext>
            </a:extLst>
          </p:cNvPr>
          <p:cNvSpPr/>
          <p:nvPr/>
        </p:nvSpPr>
        <p:spPr>
          <a:xfrm>
            <a:off x="6973812" y="2492930"/>
            <a:ext cx="554907" cy="482600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0E975EA-1D69-FD71-3AF6-BD21C1D3E409}"/>
                  </a:ext>
                </a:extLst>
              </p:cNvPr>
              <p:cNvSpPr txBox="1"/>
              <p:nvPr/>
            </p:nvSpPr>
            <p:spPr>
              <a:xfrm>
                <a:off x="7009251" y="1614855"/>
                <a:ext cx="555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0E975EA-1D69-FD71-3AF6-BD21C1D3E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251" y="1614855"/>
                <a:ext cx="555217" cy="276999"/>
              </a:xfrm>
              <a:prstGeom prst="rect">
                <a:avLst/>
              </a:prstGeom>
              <a:blipFill>
                <a:blip r:embed="rId36"/>
                <a:stretch>
                  <a:fillRect l="-8791" r="-5495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0EF9E1-8749-7045-F7CD-6A6622C4DC24}"/>
                  </a:ext>
                </a:extLst>
              </p:cNvPr>
              <p:cNvSpPr txBox="1"/>
              <p:nvPr/>
            </p:nvSpPr>
            <p:spPr>
              <a:xfrm>
                <a:off x="6987554" y="2975088"/>
                <a:ext cx="555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0EF9E1-8749-7045-F7CD-6A6622C4D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554" y="2975088"/>
                <a:ext cx="555217" cy="276999"/>
              </a:xfrm>
              <a:prstGeom prst="rect">
                <a:avLst/>
              </a:prstGeom>
              <a:blipFill>
                <a:blip r:embed="rId37"/>
                <a:stretch>
                  <a:fillRect l="-7692" r="-54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/>
              <p:nvPr/>
            </p:nvSpPr>
            <p:spPr>
              <a:xfrm>
                <a:off x="8262994" y="2118875"/>
                <a:ext cx="1501565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94" y="2118875"/>
                <a:ext cx="1501565" cy="57265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FAC5B2-A8EB-6FFA-38A2-45A865D56ADA}"/>
                  </a:ext>
                </a:extLst>
              </p:cNvPr>
              <p:cNvSpPr txBox="1"/>
              <p:nvPr/>
            </p:nvSpPr>
            <p:spPr>
              <a:xfrm>
                <a:off x="4295485" y="2288662"/>
                <a:ext cx="13979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FAC5B2-A8EB-6FFA-38A2-45A865D56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485" y="2288662"/>
                <a:ext cx="1397911" cy="276999"/>
              </a:xfrm>
              <a:prstGeom prst="rect">
                <a:avLst/>
              </a:prstGeom>
              <a:blipFill>
                <a:blip r:embed="rId39"/>
                <a:stretch>
                  <a:fillRect l="-218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0C3926-7063-EF46-1366-3697E59B7B11}"/>
                  </a:ext>
                </a:extLst>
              </p:cNvPr>
              <p:cNvSpPr txBox="1"/>
              <p:nvPr/>
            </p:nvSpPr>
            <p:spPr>
              <a:xfrm>
                <a:off x="4286397" y="4028058"/>
                <a:ext cx="13925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0C3926-7063-EF46-1366-3697E59B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397" y="4028058"/>
                <a:ext cx="1392588" cy="276999"/>
              </a:xfrm>
              <a:prstGeom prst="rect">
                <a:avLst/>
              </a:prstGeom>
              <a:blipFill>
                <a:blip r:embed="rId40"/>
                <a:stretch>
                  <a:fillRect l="-2183" t="-2222" r="-4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9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/>
      <p:bldP spid="77" grpId="0"/>
      <p:bldP spid="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/>
              <p:nvPr/>
            </p:nvSpPr>
            <p:spPr>
              <a:xfrm>
                <a:off x="7029004" y="3828186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67BA7-4191-98D8-5DD6-B731CCDC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04" y="3828186"/>
                <a:ext cx="558423" cy="276999"/>
              </a:xfrm>
              <a:prstGeom prst="rect">
                <a:avLst/>
              </a:prstGeom>
              <a:blipFill>
                <a:blip r:embed="rId2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/>
              <p:nvPr/>
            </p:nvSpPr>
            <p:spPr>
              <a:xfrm>
                <a:off x="5737968" y="3835857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3543F-86BE-3FE6-A999-9F3C60CC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8" y="3835857"/>
                <a:ext cx="527965" cy="276999"/>
              </a:xfrm>
              <a:prstGeom prst="rect">
                <a:avLst/>
              </a:prstGeom>
              <a:blipFill>
                <a:blip r:embed="rId3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/>
              <p:nvPr/>
            </p:nvSpPr>
            <p:spPr>
              <a:xfrm>
                <a:off x="6266902" y="3835857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DC2332-B0DF-5BFF-5898-67A569740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02" y="3835857"/>
                <a:ext cx="560025" cy="276999"/>
              </a:xfrm>
              <a:prstGeom prst="rect">
                <a:avLst/>
              </a:prstGeom>
              <a:blipFill>
                <a:blip r:embed="rId4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/>
              <p:nvPr/>
            </p:nvSpPr>
            <p:spPr>
              <a:xfrm>
                <a:off x="7575925" y="3828186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397C32-FBDA-9C65-239A-2C780282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3828186"/>
                <a:ext cx="529569" cy="276999"/>
              </a:xfrm>
              <a:prstGeom prst="rect">
                <a:avLst/>
              </a:prstGeom>
              <a:blipFill>
                <a:blip r:embed="rId5"/>
                <a:stretch>
                  <a:fillRect l="-1034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/>
              <p:nvPr/>
            </p:nvSpPr>
            <p:spPr>
              <a:xfrm>
                <a:off x="6802980" y="383914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FE32AE-D761-47AB-285B-B74D34F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80" y="3839141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6B629-A14D-4B6B-AFB0-3E02131BD6AB}"/>
                  </a:ext>
                </a:extLst>
              </p:cNvPr>
              <p:cNvSpPr txBox="1"/>
              <p:nvPr/>
            </p:nvSpPr>
            <p:spPr>
              <a:xfrm>
                <a:off x="7029004" y="4177513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6B629-A14D-4B6B-AFB0-3E02131B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04" y="4177513"/>
                <a:ext cx="527965" cy="276999"/>
              </a:xfrm>
              <a:prstGeom prst="rect">
                <a:avLst/>
              </a:prstGeom>
              <a:blipFill>
                <a:blip r:embed="rId11"/>
                <a:stretch>
                  <a:fillRect l="-9195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589E88-D7C3-156B-1E2A-D386C3EE22DD}"/>
                  </a:ext>
                </a:extLst>
              </p:cNvPr>
              <p:cNvSpPr txBox="1"/>
              <p:nvPr/>
            </p:nvSpPr>
            <p:spPr>
              <a:xfrm>
                <a:off x="5737968" y="4185184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589E88-D7C3-156B-1E2A-D386C3EE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8" y="4185184"/>
                <a:ext cx="558423" cy="276999"/>
              </a:xfrm>
              <a:prstGeom prst="rect">
                <a:avLst/>
              </a:prstGeom>
              <a:blipFill>
                <a:blip r:embed="rId12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2F66C-F413-8750-6D74-797CCCF27F7E}"/>
                  </a:ext>
                </a:extLst>
              </p:cNvPr>
              <p:cNvSpPr txBox="1"/>
              <p:nvPr/>
            </p:nvSpPr>
            <p:spPr>
              <a:xfrm>
                <a:off x="6266902" y="4185184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2F66C-F413-8750-6D74-797CCCF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02" y="4185184"/>
                <a:ext cx="560025" cy="276999"/>
              </a:xfrm>
              <a:prstGeom prst="rect">
                <a:avLst/>
              </a:prstGeom>
              <a:blipFill>
                <a:blip r:embed="rId13"/>
                <a:stretch>
                  <a:fillRect l="-5435" t="-4444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57897-3665-031B-EEB2-EA7069AC656F}"/>
                  </a:ext>
                </a:extLst>
              </p:cNvPr>
              <p:cNvSpPr txBox="1"/>
              <p:nvPr/>
            </p:nvSpPr>
            <p:spPr>
              <a:xfrm>
                <a:off x="7575925" y="4177513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57897-3665-031B-EEB2-EA7069AC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25" y="4177513"/>
                <a:ext cx="529569" cy="276999"/>
              </a:xfrm>
              <a:prstGeom prst="rect">
                <a:avLst/>
              </a:prstGeom>
              <a:blipFill>
                <a:blip r:embed="rId14"/>
                <a:stretch>
                  <a:fillRect l="-10345" t="-2174" r="-137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92187-0B60-21A2-ED04-6FCC3CBA7F0C}"/>
                  </a:ext>
                </a:extLst>
              </p:cNvPr>
              <p:cNvSpPr txBox="1"/>
              <p:nvPr/>
            </p:nvSpPr>
            <p:spPr>
              <a:xfrm>
                <a:off x="6802980" y="418846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92187-0B60-21A2-ED04-6FCC3CBA7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80" y="4188468"/>
                <a:ext cx="226024" cy="276999"/>
              </a:xfrm>
              <a:prstGeom prst="rect">
                <a:avLst/>
              </a:prstGeom>
              <a:blipFill>
                <a:blip r:embed="rId15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AC8B7-CB1F-F9C4-41D7-165E90CDF9FB}"/>
              </a:ext>
            </a:extLst>
          </p:cNvPr>
          <p:cNvCxnSpPr>
            <a:cxnSpLocks/>
          </p:cNvCxnSpPr>
          <p:nvPr/>
        </p:nvCxnSpPr>
        <p:spPr>
          <a:xfrm>
            <a:off x="5737968" y="4166558"/>
            <a:ext cx="23675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334791" y="222513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29D23-E540-7A9F-62F1-D632D9E12A77}"/>
              </a:ext>
            </a:extLst>
          </p:cNvPr>
          <p:cNvSpPr txBox="1"/>
          <p:nvPr/>
        </p:nvSpPr>
        <p:spPr>
          <a:xfrm>
            <a:off x="2049866" y="4010715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Difference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/>
              <p:nvPr/>
            </p:nvSpPr>
            <p:spPr>
              <a:xfrm>
                <a:off x="5737968" y="2140832"/>
                <a:ext cx="1501565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8" y="2140832"/>
                <a:ext cx="1501565" cy="5726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CE8D9B-23E9-C128-35D2-D8C59D04AB49}"/>
                  </a:ext>
                </a:extLst>
              </p:cNvPr>
              <p:cNvSpPr txBox="1"/>
              <p:nvPr/>
            </p:nvSpPr>
            <p:spPr>
              <a:xfrm>
                <a:off x="4295485" y="2288662"/>
                <a:ext cx="13979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CE8D9B-23E9-C128-35D2-D8C59D04A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485" y="2288662"/>
                <a:ext cx="1397911" cy="276999"/>
              </a:xfrm>
              <a:prstGeom prst="rect">
                <a:avLst/>
              </a:prstGeom>
              <a:blipFill>
                <a:blip r:embed="rId17"/>
                <a:stretch>
                  <a:fillRect l="-218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B05D7C-20DB-F8A5-472F-66288E97F863}"/>
                  </a:ext>
                </a:extLst>
              </p:cNvPr>
              <p:cNvSpPr txBox="1"/>
              <p:nvPr/>
            </p:nvSpPr>
            <p:spPr>
              <a:xfrm>
                <a:off x="4286397" y="4028058"/>
                <a:ext cx="13925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B05D7C-20DB-F8A5-472F-66288E97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397" y="4028058"/>
                <a:ext cx="1392588" cy="276999"/>
              </a:xfrm>
              <a:prstGeom prst="rect">
                <a:avLst/>
              </a:prstGeom>
              <a:blipFill>
                <a:blip r:embed="rId18"/>
                <a:stretch>
                  <a:fillRect l="-2183" t="-2222" r="-4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501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334791" y="222513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29D23-E540-7A9F-62F1-D632D9E12A77}"/>
              </a:ext>
            </a:extLst>
          </p:cNvPr>
          <p:cNvSpPr txBox="1"/>
          <p:nvPr/>
        </p:nvSpPr>
        <p:spPr>
          <a:xfrm>
            <a:off x="2049866" y="4010715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Difference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/>
              <p:nvPr/>
            </p:nvSpPr>
            <p:spPr>
              <a:xfrm>
                <a:off x="5737968" y="2140832"/>
                <a:ext cx="1501565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8" y="2140832"/>
                <a:ext cx="1501565" cy="57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892E8-4701-D694-AE40-BA972C35B137}"/>
                  </a:ext>
                </a:extLst>
              </p:cNvPr>
              <p:cNvSpPr txBox="1"/>
              <p:nvPr/>
            </p:nvSpPr>
            <p:spPr>
              <a:xfrm>
                <a:off x="5737967" y="3858183"/>
                <a:ext cx="1501565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892E8-4701-D694-AE40-BA972C35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7" y="3858183"/>
                <a:ext cx="1501565" cy="572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E08E9F-2BD1-4719-9FB0-BFEE708523B8}"/>
                  </a:ext>
                </a:extLst>
              </p:cNvPr>
              <p:cNvSpPr txBox="1"/>
              <p:nvPr/>
            </p:nvSpPr>
            <p:spPr>
              <a:xfrm>
                <a:off x="4295485" y="2288662"/>
                <a:ext cx="13979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E08E9F-2BD1-4719-9FB0-BFEE7085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485" y="2288662"/>
                <a:ext cx="1397911" cy="276999"/>
              </a:xfrm>
              <a:prstGeom prst="rect">
                <a:avLst/>
              </a:prstGeom>
              <a:blipFill>
                <a:blip r:embed="rId8"/>
                <a:stretch>
                  <a:fillRect l="-218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2A8D68-D37E-C835-0491-2D0C21BA9551}"/>
                  </a:ext>
                </a:extLst>
              </p:cNvPr>
              <p:cNvSpPr txBox="1"/>
              <p:nvPr/>
            </p:nvSpPr>
            <p:spPr>
              <a:xfrm>
                <a:off x="4286397" y="4028058"/>
                <a:ext cx="13925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2A8D68-D37E-C835-0491-2D0C21BA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397" y="4028058"/>
                <a:ext cx="1392588" cy="276999"/>
              </a:xfrm>
              <a:prstGeom prst="rect">
                <a:avLst/>
              </a:prstGeom>
              <a:blipFill>
                <a:blip r:embed="rId9"/>
                <a:stretch>
                  <a:fillRect l="-2183" t="-2222" r="-4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72911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542522" y="116891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29D23-E540-7A9F-62F1-D632D9E12A77}"/>
              </a:ext>
            </a:extLst>
          </p:cNvPr>
          <p:cNvSpPr txBox="1"/>
          <p:nvPr/>
        </p:nvSpPr>
        <p:spPr>
          <a:xfrm>
            <a:off x="7993633" y="1181889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Difference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/>
              <p:nvPr/>
            </p:nvSpPr>
            <p:spPr>
              <a:xfrm>
                <a:off x="3085683" y="4413713"/>
                <a:ext cx="1501565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683" y="4413713"/>
                <a:ext cx="1501565" cy="572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/>
              <p:nvPr/>
            </p:nvSpPr>
            <p:spPr>
              <a:xfrm>
                <a:off x="1387494" y="2324162"/>
                <a:ext cx="372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94" y="2324162"/>
                <a:ext cx="3721660" cy="276999"/>
              </a:xfrm>
              <a:prstGeom prst="rect">
                <a:avLst/>
              </a:prstGeom>
              <a:blipFill>
                <a:blip r:embed="rId5"/>
                <a:stretch>
                  <a:fillRect l="-1148" t="-2174" r="-16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66E784-7FAF-494D-6DFB-05569F839829}"/>
                  </a:ext>
                </a:extLst>
              </p:cNvPr>
              <p:cNvSpPr txBox="1"/>
              <p:nvPr/>
            </p:nvSpPr>
            <p:spPr>
              <a:xfrm>
                <a:off x="7060301" y="2322463"/>
                <a:ext cx="372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66E784-7FAF-494D-6DFB-05569F839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301" y="2322463"/>
                <a:ext cx="3721660" cy="276999"/>
              </a:xfrm>
              <a:prstGeom prst="rect">
                <a:avLst/>
              </a:prstGeom>
              <a:blipFill>
                <a:blip r:embed="rId6"/>
                <a:stretch>
                  <a:fillRect l="-982" t="-2222" r="-14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/>
              <p:nvPr/>
            </p:nvSpPr>
            <p:spPr>
              <a:xfrm>
                <a:off x="1357037" y="3425691"/>
                <a:ext cx="3752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37" y="3425691"/>
                <a:ext cx="3752117" cy="276999"/>
              </a:xfrm>
              <a:prstGeom prst="rect">
                <a:avLst/>
              </a:prstGeom>
              <a:blipFill>
                <a:blip r:embed="rId7"/>
                <a:stretch>
                  <a:fillRect l="-488" t="-2222" r="-162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5B72C-2D82-1E64-5402-BFEB4C930470}"/>
                  </a:ext>
                </a:extLst>
              </p:cNvPr>
              <p:cNvSpPr txBox="1"/>
              <p:nvPr/>
            </p:nvSpPr>
            <p:spPr>
              <a:xfrm>
                <a:off x="7060301" y="3425691"/>
                <a:ext cx="3752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5B72C-2D82-1E64-5402-BFEB4C930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301" y="3425691"/>
                <a:ext cx="3752117" cy="276999"/>
              </a:xfrm>
              <a:prstGeom prst="rect">
                <a:avLst/>
              </a:prstGeom>
              <a:blipFill>
                <a:blip r:embed="rId8"/>
                <a:stretch>
                  <a:fillRect l="-487" t="-2222" r="-14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C52740-AC48-04F0-D1DB-B3357F7978B4}"/>
                  </a:ext>
                </a:extLst>
              </p:cNvPr>
              <p:cNvSpPr txBox="1"/>
              <p:nvPr/>
            </p:nvSpPr>
            <p:spPr>
              <a:xfrm>
                <a:off x="8936360" y="4413713"/>
                <a:ext cx="1501565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C52740-AC48-04F0-D1DB-B3357F79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360" y="4413713"/>
                <a:ext cx="1501565" cy="5726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DDCC21F-5367-4DCD-5A59-46C7219B475E}"/>
              </a:ext>
            </a:extLst>
          </p:cNvPr>
          <p:cNvSpPr/>
          <p:nvPr/>
        </p:nvSpPr>
        <p:spPr>
          <a:xfrm>
            <a:off x="750498" y="1613139"/>
            <a:ext cx="4865299" cy="39336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CD061-80EB-2F47-88BB-92712DE405B2}"/>
              </a:ext>
            </a:extLst>
          </p:cNvPr>
          <p:cNvSpPr/>
          <p:nvPr/>
        </p:nvSpPr>
        <p:spPr>
          <a:xfrm>
            <a:off x="6508499" y="1613139"/>
            <a:ext cx="4865299" cy="39336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263861-28B0-447F-35CE-27F7AC629B7B}"/>
                  </a:ext>
                </a:extLst>
              </p:cNvPr>
              <p:cNvSpPr txBox="1"/>
              <p:nvPr/>
            </p:nvSpPr>
            <p:spPr>
              <a:xfrm>
                <a:off x="1687772" y="4561541"/>
                <a:ext cx="13979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263861-28B0-447F-35CE-27F7AC62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772" y="4561541"/>
                <a:ext cx="1397911" cy="276999"/>
              </a:xfrm>
              <a:prstGeom prst="rect">
                <a:avLst/>
              </a:prstGeom>
              <a:blipFill>
                <a:blip r:embed="rId12"/>
                <a:stretch>
                  <a:fillRect l="-218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190249-7A7E-999B-43AD-7C642E611EFB}"/>
                  </a:ext>
                </a:extLst>
              </p:cNvPr>
              <p:cNvSpPr txBox="1"/>
              <p:nvPr/>
            </p:nvSpPr>
            <p:spPr>
              <a:xfrm>
                <a:off x="7543771" y="4561541"/>
                <a:ext cx="13925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190249-7A7E-999B-43AD-7C642E611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71" y="4561541"/>
                <a:ext cx="1392588" cy="276999"/>
              </a:xfrm>
              <a:prstGeom prst="rect">
                <a:avLst/>
              </a:prstGeom>
              <a:blipFill>
                <a:blip r:embed="rId13"/>
                <a:stretch>
                  <a:fillRect l="-2183" t="-2174" r="-4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416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568402" y="68583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29D23-E540-7A9F-62F1-D632D9E12A77}"/>
              </a:ext>
            </a:extLst>
          </p:cNvPr>
          <p:cNvSpPr txBox="1"/>
          <p:nvPr/>
        </p:nvSpPr>
        <p:spPr>
          <a:xfrm>
            <a:off x="8019513" y="698809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Difference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/>
              <p:nvPr/>
            </p:nvSpPr>
            <p:spPr>
              <a:xfrm>
                <a:off x="3186214" y="2891981"/>
                <a:ext cx="1501565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214" y="2891981"/>
                <a:ext cx="1501565" cy="572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/>
              <p:nvPr/>
            </p:nvSpPr>
            <p:spPr>
              <a:xfrm>
                <a:off x="1485149" y="1758022"/>
                <a:ext cx="372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49" y="1758022"/>
                <a:ext cx="3721660" cy="276999"/>
              </a:xfrm>
              <a:prstGeom prst="rect">
                <a:avLst/>
              </a:prstGeom>
              <a:blipFill>
                <a:blip r:embed="rId5"/>
                <a:stretch>
                  <a:fillRect l="-1148" t="-2174" r="-16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66E784-7FAF-494D-6DFB-05569F839829}"/>
                  </a:ext>
                </a:extLst>
              </p:cNvPr>
              <p:cNvSpPr txBox="1"/>
              <p:nvPr/>
            </p:nvSpPr>
            <p:spPr>
              <a:xfrm>
                <a:off x="7157956" y="1756323"/>
                <a:ext cx="372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66E784-7FAF-494D-6DFB-05569F839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56" y="1756323"/>
                <a:ext cx="3721660" cy="276999"/>
              </a:xfrm>
              <a:prstGeom prst="rect">
                <a:avLst/>
              </a:prstGeom>
              <a:blipFill>
                <a:blip r:embed="rId6"/>
                <a:stretch>
                  <a:fillRect l="-982" t="-2174" r="-147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/>
              <p:nvPr/>
            </p:nvSpPr>
            <p:spPr>
              <a:xfrm>
                <a:off x="1485149" y="2367241"/>
                <a:ext cx="3752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49" y="2367241"/>
                <a:ext cx="3752117" cy="276999"/>
              </a:xfrm>
              <a:prstGeom prst="rect">
                <a:avLst/>
              </a:prstGeom>
              <a:blipFill>
                <a:blip r:embed="rId7"/>
                <a:stretch>
                  <a:fillRect l="-488" t="-2174" r="-16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5B72C-2D82-1E64-5402-BFEB4C930470}"/>
                  </a:ext>
                </a:extLst>
              </p:cNvPr>
              <p:cNvSpPr txBox="1"/>
              <p:nvPr/>
            </p:nvSpPr>
            <p:spPr>
              <a:xfrm>
                <a:off x="7157956" y="2364885"/>
                <a:ext cx="3752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5B72C-2D82-1E64-5402-BFEB4C930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56" y="2364885"/>
                <a:ext cx="3752117" cy="276999"/>
              </a:xfrm>
              <a:prstGeom prst="rect">
                <a:avLst/>
              </a:prstGeom>
              <a:blipFill>
                <a:blip r:embed="rId8"/>
                <a:stretch>
                  <a:fillRect l="-487" t="-2222" r="-14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C52740-AC48-04F0-D1DB-B3357F7978B4}"/>
                  </a:ext>
                </a:extLst>
              </p:cNvPr>
              <p:cNvSpPr txBox="1"/>
              <p:nvPr/>
            </p:nvSpPr>
            <p:spPr>
              <a:xfrm>
                <a:off x="8982257" y="2891460"/>
                <a:ext cx="1501565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C52740-AC48-04F0-D1DB-B3357F79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257" y="2891460"/>
                <a:ext cx="1501565" cy="5726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DDCC21F-5367-4DCD-5A59-46C7219B475E}"/>
              </a:ext>
            </a:extLst>
          </p:cNvPr>
          <p:cNvSpPr/>
          <p:nvPr/>
        </p:nvSpPr>
        <p:spPr>
          <a:xfrm>
            <a:off x="776378" y="1130059"/>
            <a:ext cx="4865299" cy="50291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CD061-80EB-2F47-88BB-92712DE405B2}"/>
              </a:ext>
            </a:extLst>
          </p:cNvPr>
          <p:cNvSpPr/>
          <p:nvPr/>
        </p:nvSpPr>
        <p:spPr>
          <a:xfrm>
            <a:off x="6534379" y="1130059"/>
            <a:ext cx="4865299" cy="50291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C2329B-6B1A-7F0C-1924-E6AC3A386898}"/>
                  </a:ext>
                </a:extLst>
              </p:cNvPr>
              <p:cNvSpPr txBox="1"/>
              <p:nvPr/>
            </p:nvSpPr>
            <p:spPr>
              <a:xfrm>
                <a:off x="1415163" y="3649354"/>
                <a:ext cx="373127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C2329B-6B1A-7F0C-1924-E6AC3A38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63" y="3649354"/>
                <a:ext cx="3731278" cy="5726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4A0E1D-2284-8DD7-4436-4695E99B7726}"/>
                  </a:ext>
                </a:extLst>
              </p:cNvPr>
              <p:cNvSpPr txBox="1"/>
              <p:nvPr/>
            </p:nvSpPr>
            <p:spPr>
              <a:xfrm>
                <a:off x="7178795" y="3649354"/>
                <a:ext cx="373127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4A0E1D-2284-8DD7-4436-4695E99B7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795" y="3649354"/>
                <a:ext cx="3731278" cy="5726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5C6088-3DAA-8992-E089-43CE01B83C5F}"/>
                  </a:ext>
                </a:extLst>
              </p:cNvPr>
              <p:cNvSpPr txBox="1"/>
              <p:nvPr/>
            </p:nvSpPr>
            <p:spPr>
              <a:xfrm>
                <a:off x="1403942" y="4402319"/>
                <a:ext cx="3742499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5C6088-3DAA-8992-E089-43CE01B8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942" y="4402319"/>
                <a:ext cx="3742499" cy="5726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38834F-B91A-B911-8C0D-AB3486D6BA58}"/>
                  </a:ext>
                </a:extLst>
              </p:cNvPr>
              <p:cNvSpPr txBox="1"/>
              <p:nvPr/>
            </p:nvSpPr>
            <p:spPr>
              <a:xfrm>
                <a:off x="7162764" y="4402319"/>
                <a:ext cx="3742499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38834F-B91A-B911-8C0D-AB3486D6B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64" y="4402319"/>
                <a:ext cx="3742499" cy="5726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1BF9EC-9AB8-EDB3-5111-54AAAB34EDAC}"/>
                  </a:ext>
                </a:extLst>
              </p:cNvPr>
              <p:cNvSpPr txBox="1"/>
              <p:nvPr/>
            </p:nvSpPr>
            <p:spPr>
              <a:xfrm>
                <a:off x="1860146" y="5155284"/>
                <a:ext cx="2827633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1BF9EC-9AB8-EDB3-5111-54AAAB34E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146" y="5155284"/>
                <a:ext cx="2827633" cy="5726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9E34BD-226B-7452-C9BB-CE171E9C43DE}"/>
                  </a:ext>
                </a:extLst>
              </p:cNvPr>
              <p:cNvSpPr txBox="1"/>
              <p:nvPr/>
            </p:nvSpPr>
            <p:spPr>
              <a:xfrm>
                <a:off x="7568440" y="5155284"/>
                <a:ext cx="2827634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9E34BD-226B-7452-C9BB-CE171E9C4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40" y="5155284"/>
                <a:ext cx="2827634" cy="57265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87BA06-FEC1-1B63-7A5C-5D47BF7A8859}"/>
                  </a:ext>
                </a:extLst>
              </p:cNvPr>
              <p:cNvSpPr txBox="1"/>
              <p:nvPr/>
            </p:nvSpPr>
            <p:spPr>
              <a:xfrm>
                <a:off x="1788303" y="3034046"/>
                <a:ext cx="13979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87BA06-FEC1-1B63-7A5C-5D47BF7A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03" y="3034046"/>
                <a:ext cx="1397911" cy="276999"/>
              </a:xfrm>
              <a:prstGeom prst="rect">
                <a:avLst/>
              </a:prstGeom>
              <a:blipFill>
                <a:blip r:embed="rId18"/>
                <a:stretch>
                  <a:fillRect l="-1739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880417-CA25-0A32-378E-3ED408DD71EA}"/>
                  </a:ext>
                </a:extLst>
              </p:cNvPr>
              <p:cNvSpPr txBox="1"/>
              <p:nvPr/>
            </p:nvSpPr>
            <p:spPr>
              <a:xfrm>
                <a:off x="7589669" y="3044700"/>
                <a:ext cx="13925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880417-CA25-0A32-378E-3ED408DD7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669" y="3044700"/>
                <a:ext cx="1392588" cy="276999"/>
              </a:xfrm>
              <a:prstGeom prst="rect">
                <a:avLst/>
              </a:prstGeom>
              <a:blipFill>
                <a:blip r:embed="rId19"/>
                <a:stretch>
                  <a:fillRect l="-2193" t="-2174" r="-8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1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78" grpId="0"/>
      <p:bldP spid="5" grpId="0"/>
      <p:bldP spid="6" grpId="0"/>
      <p:bldP spid="7" grpId="0"/>
      <p:bldP spid="26" grpId="0"/>
      <p:bldP spid="2" grpId="0" animBg="1"/>
      <p:bldP spid="8" grpId="0" animBg="1"/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B0D14D-889E-4B18-5247-2C5DE13F7A43}"/>
                  </a:ext>
                </a:extLst>
              </p:cNvPr>
              <p:cNvSpPr txBox="1"/>
              <p:nvPr/>
            </p:nvSpPr>
            <p:spPr>
              <a:xfrm>
                <a:off x="1828799" y="2220686"/>
                <a:ext cx="1050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B0D14D-889E-4B18-5247-2C5DE13F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2220686"/>
                <a:ext cx="1050929" cy="276999"/>
              </a:xfrm>
              <a:prstGeom prst="rect">
                <a:avLst/>
              </a:prstGeom>
              <a:blipFill>
                <a:blip r:embed="rId2"/>
                <a:stretch>
                  <a:fillRect l="-7558" t="-2174" r="-407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9639DE-B749-7CF6-7028-566D10869238}"/>
                  </a:ext>
                </a:extLst>
              </p:cNvPr>
              <p:cNvSpPr txBox="1"/>
              <p:nvPr/>
            </p:nvSpPr>
            <p:spPr>
              <a:xfrm>
                <a:off x="1327867" y="2683350"/>
                <a:ext cx="171438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9639DE-B749-7CF6-7028-566D1086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867" y="2683350"/>
                <a:ext cx="1714380" cy="312650"/>
              </a:xfrm>
              <a:prstGeom prst="rect">
                <a:avLst/>
              </a:prstGeom>
              <a:blipFill>
                <a:blip r:embed="rId3"/>
                <a:stretch>
                  <a:fillRect l="-2847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E22F23-E5D3-FFC6-D873-9AEEA41CAF9B}"/>
                  </a:ext>
                </a:extLst>
              </p:cNvPr>
              <p:cNvSpPr txBox="1"/>
              <p:nvPr/>
            </p:nvSpPr>
            <p:spPr>
              <a:xfrm>
                <a:off x="2998394" y="2655009"/>
                <a:ext cx="370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E22F23-E5D3-FFC6-D873-9AEEA41CA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94" y="2655009"/>
                <a:ext cx="370755" cy="369332"/>
              </a:xfrm>
              <a:prstGeom prst="rect">
                <a:avLst/>
              </a:prstGeom>
              <a:blipFill>
                <a:blip r:embed="rId4"/>
                <a:stretch>
                  <a:fillRect r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89D574-A6A9-36FF-CAEE-2619F1B23906}"/>
                  </a:ext>
                </a:extLst>
              </p:cNvPr>
              <p:cNvSpPr txBox="1"/>
              <p:nvPr/>
            </p:nvSpPr>
            <p:spPr>
              <a:xfrm>
                <a:off x="3297172" y="2655009"/>
                <a:ext cx="698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89D574-A6A9-36FF-CAEE-2619F1B23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72" y="2655009"/>
                <a:ext cx="6983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351064-4EF5-8083-0DE2-FF0148936A74}"/>
                  </a:ext>
                </a:extLst>
              </p:cNvPr>
              <p:cNvSpPr txBox="1"/>
              <p:nvPr/>
            </p:nvSpPr>
            <p:spPr>
              <a:xfrm>
                <a:off x="3751337" y="2655009"/>
                <a:ext cx="14178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351064-4EF5-8083-0DE2-FF0148936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337" y="2655009"/>
                <a:ext cx="141782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03BAA8-B8CB-275B-8956-400F48599680}"/>
                  </a:ext>
                </a:extLst>
              </p:cNvPr>
              <p:cNvSpPr txBox="1"/>
              <p:nvPr/>
            </p:nvSpPr>
            <p:spPr>
              <a:xfrm>
                <a:off x="4983787" y="2655009"/>
                <a:ext cx="370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03BAA8-B8CB-275B-8956-400F48599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87" y="2655009"/>
                <a:ext cx="370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CCF142-7373-6ED3-72F9-424185634090}"/>
                  </a:ext>
                </a:extLst>
              </p:cNvPr>
              <p:cNvSpPr txBox="1"/>
              <p:nvPr/>
            </p:nvSpPr>
            <p:spPr>
              <a:xfrm>
                <a:off x="5229979" y="2655009"/>
                <a:ext cx="698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CCF142-7373-6ED3-72F9-42418563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79" y="2655009"/>
                <a:ext cx="6983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DE297F-F2AD-2720-F3C5-231D449E6135}"/>
                  </a:ext>
                </a:extLst>
              </p:cNvPr>
              <p:cNvSpPr txBox="1"/>
              <p:nvPr/>
            </p:nvSpPr>
            <p:spPr>
              <a:xfrm>
                <a:off x="5687033" y="2655009"/>
                <a:ext cx="14178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DE297F-F2AD-2720-F3C5-231D449E6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33" y="2655009"/>
                <a:ext cx="141782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CADF36-B32A-8662-6AFD-544E70BCE1FD}"/>
                  </a:ext>
                </a:extLst>
              </p:cNvPr>
              <p:cNvSpPr txBox="1"/>
              <p:nvPr/>
            </p:nvSpPr>
            <p:spPr>
              <a:xfrm>
                <a:off x="1485149" y="1758022"/>
                <a:ext cx="372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CADF36-B32A-8662-6AFD-544E70BCE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49" y="1758022"/>
                <a:ext cx="3721660" cy="276999"/>
              </a:xfrm>
              <a:prstGeom prst="rect">
                <a:avLst/>
              </a:prstGeom>
              <a:blipFill>
                <a:blip r:embed="rId10"/>
                <a:stretch>
                  <a:fillRect l="-1148" t="-2174" r="-16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F64942B0-539C-F721-8F8C-D51A669B276D}"/>
              </a:ext>
            </a:extLst>
          </p:cNvPr>
          <p:cNvSpPr/>
          <p:nvPr/>
        </p:nvSpPr>
        <p:spPr>
          <a:xfrm rot="16200000">
            <a:off x="4365305" y="2607316"/>
            <a:ext cx="214730" cy="102223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2914E-BB16-9AB8-BA96-10B47808729D}"/>
                  </a:ext>
                </a:extLst>
              </p:cNvPr>
              <p:cNvSpPr txBox="1"/>
              <p:nvPr/>
            </p:nvSpPr>
            <p:spPr>
              <a:xfrm>
                <a:off x="3042247" y="3225799"/>
                <a:ext cx="25528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2914E-BB16-9AB8-BA96-10B478087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47" y="3225799"/>
                <a:ext cx="2552891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6C7174BB-1F7C-8728-A8CA-009A61276441}"/>
              </a:ext>
            </a:extLst>
          </p:cNvPr>
          <p:cNvSpPr/>
          <p:nvPr/>
        </p:nvSpPr>
        <p:spPr>
          <a:xfrm rot="16200000">
            <a:off x="6288582" y="2640886"/>
            <a:ext cx="214730" cy="95509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30E97F-BC63-B460-3671-AE8499C1491C}"/>
                  </a:ext>
                </a:extLst>
              </p:cNvPr>
              <p:cNvSpPr txBox="1"/>
              <p:nvPr/>
            </p:nvSpPr>
            <p:spPr>
              <a:xfrm>
                <a:off x="5229979" y="3225799"/>
                <a:ext cx="25301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30E97F-BC63-B460-3671-AE8499C1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79" y="3225799"/>
                <a:ext cx="2530132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5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9" grpId="0"/>
      <p:bldP spid="31" grpId="0"/>
      <p:bldP spid="33" grpId="0"/>
      <p:bldP spid="34" grpId="0"/>
      <p:bldP spid="35" grpId="0"/>
      <p:bldP spid="3" grpId="0" animBg="1"/>
      <p:bldP spid="6" grpId="0"/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F0960-348E-6550-8027-97A1FEA53484}"/>
                  </a:ext>
                </a:extLst>
              </p:cNvPr>
              <p:cNvSpPr txBox="1"/>
              <p:nvPr/>
            </p:nvSpPr>
            <p:spPr>
              <a:xfrm>
                <a:off x="7099943" y="2655009"/>
                <a:ext cx="27362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F0960-348E-6550-8027-97A1FEA53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943" y="2655009"/>
                <a:ext cx="273620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B0D14D-889E-4B18-5247-2C5DE13F7A43}"/>
                  </a:ext>
                </a:extLst>
              </p:cNvPr>
              <p:cNvSpPr txBox="1"/>
              <p:nvPr/>
            </p:nvSpPr>
            <p:spPr>
              <a:xfrm>
                <a:off x="1828799" y="2220686"/>
                <a:ext cx="1050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B0D14D-889E-4B18-5247-2C5DE13F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2220686"/>
                <a:ext cx="1050929" cy="276999"/>
              </a:xfrm>
              <a:prstGeom prst="rect">
                <a:avLst/>
              </a:prstGeom>
              <a:blipFill>
                <a:blip r:embed="rId3"/>
                <a:stretch>
                  <a:fillRect l="-7558" t="-2174" r="-407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9639DE-B749-7CF6-7028-566D10869238}"/>
                  </a:ext>
                </a:extLst>
              </p:cNvPr>
              <p:cNvSpPr txBox="1"/>
              <p:nvPr/>
            </p:nvSpPr>
            <p:spPr>
              <a:xfrm>
                <a:off x="1327867" y="2683350"/>
                <a:ext cx="171438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9639DE-B749-7CF6-7028-566D1086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867" y="2683350"/>
                <a:ext cx="1714380" cy="312650"/>
              </a:xfrm>
              <a:prstGeom prst="rect">
                <a:avLst/>
              </a:prstGeom>
              <a:blipFill>
                <a:blip r:embed="rId4"/>
                <a:stretch>
                  <a:fillRect l="-2847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89D574-A6A9-36FF-CAEE-2619F1B23906}"/>
                  </a:ext>
                </a:extLst>
              </p:cNvPr>
              <p:cNvSpPr txBox="1"/>
              <p:nvPr/>
            </p:nvSpPr>
            <p:spPr>
              <a:xfrm>
                <a:off x="3297172" y="2655009"/>
                <a:ext cx="698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89D574-A6A9-36FF-CAEE-2619F1B23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72" y="2655009"/>
                <a:ext cx="6983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03BAA8-B8CB-275B-8956-400F48599680}"/>
                  </a:ext>
                </a:extLst>
              </p:cNvPr>
              <p:cNvSpPr txBox="1"/>
              <p:nvPr/>
            </p:nvSpPr>
            <p:spPr>
              <a:xfrm>
                <a:off x="6347493" y="2655009"/>
                <a:ext cx="370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03BAA8-B8CB-275B-8956-400F48599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493" y="2655009"/>
                <a:ext cx="370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CCF142-7373-6ED3-72F9-424185634090}"/>
                  </a:ext>
                </a:extLst>
              </p:cNvPr>
              <p:cNvSpPr txBox="1"/>
              <p:nvPr/>
            </p:nvSpPr>
            <p:spPr>
              <a:xfrm>
                <a:off x="6619573" y="2655009"/>
                <a:ext cx="698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CCF142-7373-6ED3-72F9-42418563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73" y="2655009"/>
                <a:ext cx="6983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CADF36-B32A-8662-6AFD-544E70BCE1FD}"/>
                  </a:ext>
                </a:extLst>
              </p:cNvPr>
              <p:cNvSpPr txBox="1"/>
              <p:nvPr/>
            </p:nvSpPr>
            <p:spPr>
              <a:xfrm>
                <a:off x="1485149" y="1758022"/>
                <a:ext cx="372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CADF36-B32A-8662-6AFD-544E70BCE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49" y="1758022"/>
                <a:ext cx="3721660" cy="276999"/>
              </a:xfrm>
              <a:prstGeom prst="rect">
                <a:avLst/>
              </a:prstGeom>
              <a:blipFill>
                <a:blip r:embed="rId9"/>
                <a:stretch>
                  <a:fillRect l="-1148" t="-2174" r="-16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30E97F-BC63-B460-3671-AE8499C1491C}"/>
                  </a:ext>
                </a:extLst>
              </p:cNvPr>
              <p:cNvSpPr txBox="1"/>
              <p:nvPr/>
            </p:nvSpPr>
            <p:spPr>
              <a:xfrm>
                <a:off x="7202981" y="2655009"/>
                <a:ext cx="2530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30E97F-BC63-B460-3671-AE8499C1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81" y="2655009"/>
                <a:ext cx="253013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E519A2-1962-FF1F-8947-CAE72A408E8A}"/>
                  </a:ext>
                </a:extLst>
              </p:cNvPr>
              <p:cNvSpPr txBox="1"/>
              <p:nvPr/>
            </p:nvSpPr>
            <p:spPr>
              <a:xfrm>
                <a:off x="3795437" y="2655009"/>
                <a:ext cx="2675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E519A2-1962-FF1F-8947-CAE72A40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437" y="2655009"/>
                <a:ext cx="2675214" cy="369332"/>
              </a:xfrm>
              <a:prstGeom prst="rect">
                <a:avLst/>
              </a:prstGeom>
              <a:blipFill>
                <a:blip r:embed="rId11"/>
                <a:stretch>
                  <a:fillRect r="-22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2914E-BB16-9AB8-BA96-10B47808729D}"/>
                  </a:ext>
                </a:extLst>
              </p:cNvPr>
              <p:cNvSpPr txBox="1"/>
              <p:nvPr/>
            </p:nvSpPr>
            <p:spPr>
              <a:xfrm>
                <a:off x="3856598" y="2655009"/>
                <a:ext cx="25528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2914E-BB16-9AB8-BA96-10B478087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598" y="2655009"/>
                <a:ext cx="2552891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56F969-3941-07D4-B9E2-41CF8DD12A32}"/>
                  </a:ext>
                </a:extLst>
              </p:cNvPr>
              <p:cNvSpPr txBox="1"/>
              <p:nvPr/>
            </p:nvSpPr>
            <p:spPr>
              <a:xfrm>
                <a:off x="247650" y="3181665"/>
                <a:ext cx="10744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56F969-3941-07D4-B9E2-41CF8DD1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3181665"/>
                <a:ext cx="10744200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A7DCDB-CB17-503B-D18A-C9F16204300F}"/>
              </a:ext>
            </a:extLst>
          </p:cNvPr>
          <p:cNvSpPr txBox="1"/>
          <p:nvPr/>
        </p:nvSpPr>
        <p:spPr>
          <a:xfrm>
            <a:off x="4636115" y="3736662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Triple Angle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833C46-CB81-2985-AE3C-0093F08EC3C9}"/>
              </a:ext>
            </a:extLst>
          </p:cNvPr>
          <p:cNvCxnSpPr>
            <a:cxnSpLocks/>
          </p:cNvCxnSpPr>
          <p:nvPr/>
        </p:nvCxnSpPr>
        <p:spPr>
          <a:xfrm>
            <a:off x="1134493" y="3644329"/>
            <a:ext cx="900010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6A6398C-F55C-FABF-7D98-64696D9E0B95}"/>
              </a:ext>
            </a:extLst>
          </p:cNvPr>
          <p:cNvSpPr/>
          <p:nvPr/>
        </p:nvSpPr>
        <p:spPr>
          <a:xfrm>
            <a:off x="3341025" y="2705261"/>
            <a:ext cx="551525" cy="312651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00F52-5E29-36F7-E55A-183FED434347}"/>
              </a:ext>
            </a:extLst>
          </p:cNvPr>
          <p:cNvSpPr/>
          <p:nvPr/>
        </p:nvSpPr>
        <p:spPr>
          <a:xfrm>
            <a:off x="6674338" y="2705260"/>
            <a:ext cx="528644" cy="312651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38E8B9-37FD-80EB-ACF5-09DF19A0D155}"/>
                  </a:ext>
                </a:extLst>
              </p:cNvPr>
              <p:cNvSpPr txBox="1"/>
              <p:nvPr/>
            </p:nvSpPr>
            <p:spPr>
              <a:xfrm>
                <a:off x="2998394" y="2655009"/>
                <a:ext cx="370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38E8B9-37FD-80EB-ACF5-09DF19A0D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94" y="2655009"/>
                <a:ext cx="370755" cy="369332"/>
              </a:xfrm>
              <a:prstGeom prst="rect">
                <a:avLst/>
              </a:prstGeom>
              <a:blipFill>
                <a:blip r:embed="rId14"/>
                <a:stretch>
                  <a:fillRect r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CAB6DA4-7927-EA43-033D-71AEF1854885}"/>
              </a:ext>
            </a:extLst>
          </p:cNvPr>
          <p:cNvSpPr/>
          <p:nvPr/>
        </p:nvSpPr>
        <p:spPr>
          <a:xfrm>
            <a:off x="1690504" y="3228597"/>
            <a:ext cx="957805" cy="312651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7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3" grpId="0" animBg="1"/>
      <p:bldP spid="3" grpId="1" animBg="1"/>
      <p:bldP spid="5" grpId="0" animBg="1"/>
      <p:bldP spid="5" grpId="1" animBg="1"/>
      <p:bldP spid="10" grpId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4795326" y="3000274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26" y="3000274"/>
                <a:ext cx="1103251" cy="276999"/>
              </a:xfrm>
              <a:prstGeom prst="rect">
                <a:avLst/>
              </a:prstGeom>
              <a:blipFill>
                <a:blip r:embed="rId2"/>
                <a:stretch>
                  <a:fillRect l="-5525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818946-29AD-4834-AB80-16601239111A}"/>
                  </a:ext>
                </a:extLst>
              </p:cNvPr>
              <p:cNvSpPr txBox="1"/>
              <p:nvPr/>
            </p:nvSpPr>
            <p:spPr>
              <a:xfrm>
                <a:off x="5913246" y="300271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818946-29AD-4834-AB80-16601239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246" y="3002710"/>
                <a:ext cx="226023" cy="276999"/>
              </a:xfrm>
              <a:prstGeom prst="rect">
                <a:avLst/>
              </a:prstGeom>
              <a:blipFill>
                <a:blip r:embed="rId3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5613649" y="5250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/>
              <p:nvPr/>
            </p:nvSpPr>
            <p:spPr>
              <a:xfrm>
                <a:off x="6237809" y="2852444"/>
                <a:ext cx="1501565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809" y="2852444"/>
                <a:ext cx="1501565" cy="572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/>
              <p:nvPr/>
            </p:nvSpPr>
            <p:spPr>
              <a:xfrm>
                <a:off x="4536744" y="1718485"/>
                <a:ext cx="372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44" y="1718485"/>
                <a:ext cx="3721660" cy="276999"/>
              </a:xfrm>
              <a:prstGeom prst="rect">
                <a:avLst/>
              </a:prstGeom>
              <a:blipFill>
                <a:blip r:embed="rId5"/>
                <a:stretch>
                  <a:fillRect l="-982" t="-2222" r="-14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/>
              <p:nvPr/>
            </p:nvSpPr>
            <p:spPr>
              <a:xfrm>
                <a:off x="4536744" y="2327704"/>
                <a:ext cx="3752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44" y="2327704"/>
                <a:ext cx="3752117" cy="276999"/>
              </a:xfrm>
              <a:prstGeom prst="rect">
                <a:avLst/>
              </a:prstGeom>
              <a:blipFill>
                <a:blip r:embed="rId6"/>
                <a:stretch>
                  <a:fillRect l="-487" t="-2222" r="-14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DDCC21F-5367-4DCD-5A59-46C7219B475E}"/>
              </a:ext>
            </a:extLst>
          </p:cNvPr>
          <p:cNvSpPr/>
          <p:nvPr/>
        </p:nvSpPr>
        <p:spPr>
          <a:xfrm>
            <a:off x="3827973" y="1090522"/>
            <a:ext cx="4865299" cy="30090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B2ADD0-F923-5B6D-04F2-847CEB461149}"/>
                  </a:ext>
                </a:extLst>
              </p:cNvPr>
              <p:cNvSpPr txBox="1"/>
              <p:nvPr/>
            </p:nvSpPr>
            <p:spPr>
              <a:xfrm>
                <a:off x="5915028" y="786528"/>
                <a:ext cx="645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B2ADD0-F923-5B6D-04F2-847CEB461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8" y="786528"/>
                <a:ext cx="645561" cy="276999"/>
              </a:xfrm>
              <a:prstGeom prst="rect">
                <a:avLst/>
              </a:prstGeom>
              <a:blipFill>
                <a:blip r:embed="rId7"/>
                <a:stretch>
                  <a:fillRect l="-12264" t="-2222" r="-37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30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037AD8-1BAB-ECDC-20F0-BC3F181FC405}"/>
                  </a:ext>
                </a:extLst>
              </p:cNvPr>
              <p:cNvSpPr txBox="1"/>
              <p:nvPr/>
            </p:nvSpPr>
            <p:spPr>
              <a:xfrm>
                <a:off x="5412237" y="4536682"/>
                <a:ext cx="1349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037AD8-1BAB-ECDC-20F0-BC3F181F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237" y="4536682"/>
                <a:ext cx="1349472" cy="276999"/>
              </a:xfrm>
              <a:prstGeom prst="rect">
                <a:avLst/>
              </a:prstGeom>
              <a:blipFill>
                <a:blip r:embed="rId2"/>
                <a:stretch>
                  <a:fillRect l="-2262" t="-4348" r="-13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97FEB5F-2125-C91F-00C1-238C6B488A09}"/>
              </a:ext>
            </a:extLst>
          </p:cNvPr>
          <p:cNvSpPr/>
          <p:nvPr/>
        </p:nvSpPr>
        <p:spPr>
          <a:xfrm>
            <a:off x="4843153" y="2434859"/>
            <a:ext cx="2505693" cy="18644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CD9E73-96AC-2FFF-E883-16D23632DAE7}"/>
                  </a:ext>
                </a:extLst>
              </p:cNvPr>
              <p:cNvSpPr txBox="1"/>
              <p:nvPr/>
            </p:nvSpPr>
            <p:spPr>
              <a:xfrm>
                <a:off x="5111578" y="2777680"/>
                <a:ext cx="1995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CD9E73-96AC-2FFF-E883-16D23632D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578" y="2777680"/>
                <a:ext cx="1995546" cy="276999"/>
              </a:xfrm>
              <a:prstGeom prst="rect">
                <a:avLst/>
              </a:prstGeom>
              <a:blipFill>
                <a:blip r:embed="rId3"/>
                <a:stretch>
                  <a:fillRect l="-1223" t="-4444" r="-9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9239564-1F4F-B4B3-F904-18B76FE8441B}"/>
                  </a:ext>
                </a:extLst>
              </p:cNvPr>
              <p:cNvSpPr txBox="1"/>
              <p:nvPr/>
            </p:nvSpPr>
            <p:spPr>
              <a:xfrm>
                <a:off x="5105166" y="3270493"/>
                <a:ext cx="1963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9239564-1F4F-B4B3-F904-18B76FE84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66" y="3270493"/>
                <a:ext cx="1963614" cy="276999"/>
              </a:xfrm>
              <a:prstGeom prst="rect">
                <a:avLst/>
              </a:prstGeom>
              <a:blipFill>
                <a:blip r:embed="rId4"/>
                <a:stretch>
                  <a:fillRect l="-2167" t="-4348" r="-18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0FD166A-68A6-68C4-BF70-2C72D4493DF8}"/>
                  </a:ext>
                </a:extLst>
              </p:cNvPr>
              <p:cNvSpPr txBox="1"/>
              <p:nvPr/>
            </p:nvSpPr>
            <p:spPr>
              <a:xfrm>
                <a:off x="5119359" y="3753420"/>
                <a:ext cx="1943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0FD166A-68A6-68C4-BF70-2C72D449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59" y="3753420"/>
                <a:ext cx="1943802" cy="276999"/>
              </a:xfrm>
              <a:prstGeom prst="rect">
                <a:avLst/>
              </a:prstGeom>
              <a:blipFill>
                <a:blip r:embed="rId5"/>
                <a:stretch>
                  <a:fillRect l="-2194" t="-4444" r="-18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CC82DBB-EF02-1497-DAE5-389D5486AF07}"/>
              </a:ext>
            </a:extLst>
          </p:cNvPr>
          <p:cNvSpPr txBox="1"/>
          <p:nvPr/>
        </p:nvSpPr>
        <p:spPr>
          <a:xfrm>
            <a:off x="4962306" y="2025887"/>
            <a:ext cx="22940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Pythagorean Identities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6A294-6690-C15F-A5EB-1217058676E1}"/>
              </a:ext>
            </a:extLst>
          </p:cNvPr>
          <p:cNvSpPr/>
          <p:nvPr/>
        </p:nvSpPr>
        <p:spPr>
          <a:xfrm>
            <a:off x="5327827" y="4505212"/>
            <a:ext cx="1530173" cy="3428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34A02-24C5-2206-766C-A21B0AD0AD1A}"/>
                  </a:ext>
                </a:extLst>
              </p:cNvPr>
              <p:cNvSpPr txBox="1"/>
              <p:nvPr/>
            </p:nvSpPr>
            <p:spPr>
              <a:xfrm>
                <a:off x="5081417" y="2732994"/>
                <a:ext cx="421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34A02-24C5-2206-766C-A21B0AD0A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17" y="2732994"/>
                <a:ext cx="421652" cy="369332"/>
              </a:xfrm>
              <a:prstGeom prst="rect">
                <a:avLst/>
              </a:prstGeom>
              <a:blipFill>
                <a:blip r:embed="rId6"/>
                <a:stretch>
                  <a:fillRect r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5CB09-678C-B1CD-5A88-8F128FD7CD27}"/>
                  </a:ext>
                </a:extLst>
              </p:cNvPr>
              <p:cNvSpPr txBox="1"/>
              <p:nvPr/>
            </p:nvSpPr>
            <p:spPr>
              <a:xfrm>
                <a:off x="5445749" y="3226151"/>
                <a:ext cx="421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5CB09-678C-B1CD-5A88-8F128FD7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49" y="3226151"/>
                <a:ext cx="421651" cy="369332"/>
              </a:xfrm>
              <a:prstGeom prst="rect">
                <a:avLst/>
              </a:prstGeom>
              <a:blipFill>
                <a:blip r:embed="rId7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70A17D-97FE-D3FB-4D0F-1D664EBF282D}"/>
                  </a:ext>
                </a:extLst>
              </p:cNvPr>
              <p:cNvSpPr txBox="1"/>
              <p:nvPr/>
            </p:nvSpPr>
            <p:spPr>
              <a:xfrm>
                <a:off x="5919927" y="2734780"/>
                <a:ext cx="4713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70A17D-97FE-D3FB-4D0F-1D664EBF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927" y="2734780"/>
                <a:ext cx="471349" cy="369332"/>
              </a:xfrm>
              <a:prstGeom prst="rect">
                <a:avLst/>
              </a:prstGeom>
              <a:blipFill>
                <a:blip r:embed="rId8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B44BA1-EA47-211D-DB29-A22590D0EEF9}"/>
                  </a:ext>
                </a:extLst>
              </p:cNvPr>
              <p:cNvSpPr txBox="1"/>
              <p:nvPr/>
            </p:nvSpPr>
            <p:spPr>
              <a:xfrm>
                <a:off x="6169649" y="322529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sec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B44BA1-EA47-211D-DB29-A22590D0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649" y="3225298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C34FB7-E0F6-0CA3-3897-C74F0B385CA3}"/>
                  </a:ext>
                </a:extLst>
              </p:cNvPr>
              <p:cNvSpPr txBox="1"/>
              <p:nvPr/>
            </p:nvSpPr>
            <p:spPr>
              <a:xfrm>
                <a:off x="6172030" y="370930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csc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C34FB7-E0F6-0CA3-3897-C74F0B385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30" y="3709307"/>
                <a:ext cx="8382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165973-DBE3-DC64-F998-067B0F7D0EF7}"/>
                  </a:ext>
                </a:extLst>
              </p:cNvPr>
              <p:cNvSpPr txBox="1"/>
              <p:nvPr/>
            </p:nvSpPr>
            <p:spPr>
              <a:xfrm>
                <a:off x="4883773" y="3712403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cot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165973-DBE3-DC64-F998-067B0F7D0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73" y="3712403"/>
                <a:ext cx="8382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F72B6-CB49-C229-649D-D5C27C1022FF}"/>
                  </a:ext>
                </a:extLst>
              </p:cNvPr>
              <p:cNvSpPr txBox="1"/>
              <p:nvPr/>
            </p:nvSpPr>
            <p:spPr>
              <a:xfrm>
                <a:off x="5441156" y="2732953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F72B6-CB49-C229-649D-D5C27C102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56" y="2732953"/>
                <a:ext cx="4643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685B75-D1BD-0210-26E0-F5A4A161E3D7}"/>
                  </a:ext>
                </a:extLst>
              </p:cNvPr>
              <p:cNvSpPr txBox="1"/>
              <p:nvPr/>
            </p:nvSpPr>
            <p:spPr>
              <a:xfrm>
                <a:off x="6320631" y="2736128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685B75-D1BD-0210-26E0-F5A4A161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631" y="2736128"/>
                <a:ext cx="4643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FA9E65-94CC-CA1D-4E2A-8E416938D81F}"/>
                  </a:ext>
                </a:extLst>
              </p:cNvPr>
              <p:cNvSpPr txBox="1"/>
              <p:nvPr/>
            </p:nvSpPr>
            <p:spPr>
              <a:xfrm>
                <a:off x="5834856" y="3225078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FA9E65-94CC-CA1D-4E2A-8E416938D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56" y="3225078"/>
                <a:ext cx="4643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CD4F4F-66BA-3F14-50FD-63212BF56470}"/>
                  </a:ext>
                </a:extLst>
              </p:cNvPr>
              <p:cNvSpPr txBox="1"/>
              <p:nvPr/>
            </p:nvSpPr>
            <p:spPr>
              <a:xfrm>
                <a:off x="6724650" y="3713234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CD4F4F-66BA-3F14-50FD-63212BF56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50" y="3713234"/>
                <a:ext cx="4643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5FBC67-7949-49A6-8BA3-4C5BEBCFB246}"/>
                  </a:ext>
                </a:extLst>
              </p:cNvPr>
              <p:cNvSpPr txBox="1"/>
              <p:nvPr/>
            </p:nvSpPr>
            <p:spPr>
              <a:xfrm>
                <a:off x="5441156" y="3709106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5FBC67-7949-49A6-8BA3-4C5BEBCF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56" y="3709106"/>
                <a:ext cx="4643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DAA81D-BC27-D621-69AD-BA754DA305DD}"/>
                  </a:ext>
                </a:extLst>
              </p:cNvPr>
              <p:cNvSpPr txBox="1"/>
              <p:nvPr/>
            </p:nvSpPr>
            <p:spPr>
              <a:xfrm>
                <a:off x="6736696" y="3224710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DAA81D-BC27-D621-69AD-BA754DA30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96" y="3224710"/>
                <a:ext cx="4643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29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animBg="1"/>
      <p:bldP spid="3" grpId="1" animBg="1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7" grpId="0"/>
      <p:bldP spid="19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4553720" y="1712954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20" y="1712954"/>
                <a:ext cx="1103251" cy="276999"/>
              </a:xfrm>
              <a:prstGeom prst="rect">
                <a:avLst/>
              </a:prstGeom>
              <a:blipFill>
                <a:blip r:embed="rId2"/>
                <a:stretch>
                  <a:fillRect l="-442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/>
              <p:nvPr/>
            </p:nvSpPr>
            <p:spPr>
              <a:xfrm>
                <a:off x="4562034" y="2327850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034" y="2327850"/>
                <a:ext cx="1103251" cy="276999"/>
              </a:xfrm>
              <a:prstGeom prst="rect">
                <a:avLst/>
              </a:prstGeom>
              <a:blipFill>
                <a:blip r:embed="rId3"/>
                <a:stretch>
                  <a:fillRect l="-38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/>
              <p:nvPr/>
            </p:nvSpPr>
            <p:spPr>
              <a:xfrm>
                <a:off x="4798398" y="299647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98" y="2996477"/>
                <a:ext cx="1103251" cy="276999"/>
              </a:xfrm>
              <a:prstGeom prst="rect">
                <a:avLst/>
              </a:prstGeom>
              <a:blipFill>
                <a:blip r:embed="rId4"/>
                <a:stretch>
                  <a:fillRect l="-497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5613649" y="5250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/>
              <p:nvPr/>
            </p:nvSpPr>
            <p:spPr>
              <a:xfrm>
                <a:off x="6240444" y="2875875"/>
                <a:ext cx="1499962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444" y="2875875"/>
                <a:ext cx="1499962" cy="5031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B2ADD0-F923-5B6D-04F2-847CEB461149}"/>
                  </a:ext>
                </a:extLst>
              </p:cNvPr>
              <p:cNvSpPr txBox="1"/>
              <p:nvPr/>
            </p:nvSpPr>
            <p:spPr>
              <a:xfrm>
                <a:off x="5915028" y="786528"/>
                <a:ext cx="645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B2ADD0-F923-5B6D-04F2-847CEB461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8" y="786528"/>
                <a:ext cx="645561" cy="276999"/>
              </a:xfrm>
              <a:prstGeom prst="rect">
                <a:avLst/>
              </a:prstGeom>
              <a:blipFill>
                <a:blip r:embed="rId6"/>
                <a:stretch>
                  <a:fillRect l="-12264" t="-2222" r="-37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E3C6EE-5107-D558-DB3E-36247FD3E2D3}"/>
                  </a:ext>
                </a:extLst>
              </p:cNvPr>
              <p:cNvSpPr txBox="1"/>
              <p:nvPr/>
            </p:nvSpPr>
            <p:spPr>
              <a:xfrm>
                <a:off x="5481025" y="1673885"/>
                <a:ext cx="29353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E3C6EE-5107-D558-DB3E-36247FD3E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25" y="1673885"/>
                <a:ext cx="2935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A26E14-B6AC-6CE3-8CB5-09AF4B11E8A7}"/>
                  </a:ext>
                </a:extLst>
              </p:cNvPr>
              <p:cNvSpPr txBox="1"/>
              <p:nvPr/>
            </p:nvSpPr>
            <p:spPr>
              <a:xfrm>
                <a:off x="5620720" y="2283572"/>
                <a:ext cx="2713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A26E14-B6AC-6CE3-8CB5-09AF4B11E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720" y="2283572"/>
                <a:ext cx="27131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/>
              <p:nvPr/>
            </p:nvSpPr>
            <p:spPr>
              <a:xfrm>
                <a:off x="5913246" y="300271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246" y="3002710"/>
                <a:ext cx="226023" cy="276999"/>
              </a:xfrm>
              <a:prstGeom prst="rect">
                <a:avLst/>
              </a:prstGeom>
              <a:blipFill>
                <a:blip r:embed="rId9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881B6C78-557C-AE2B-A145-BC473C3B211F}"/>
              </a:ext>
            </a:extLst>
          </p:cNvPr>
          <p:cNvSpPr/>
          <p:nvPr/>
        </p:nvSpPr>
        <p:spPr>
          <a:xfrm>
            <a:off x="3827973" y="1090522"/>
            <a:ext cx="4865299" cy="30090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4472298" y="1697383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298" y="1697383"/>
                <a:ext cx="1103251" cy="276999"/>
              </a:xfrm>
              <a:prstGeom prst="rect">
                <a:avLst/>
              </a:prstGeom>
              <a:blipFill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/>
              <p:nvPr/>
            </p:nvSpPr>
            <p:spPr>
              <a:xfrm>
                <a:off x="4472298" y="2312526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298" y="2312526"/>
                <a:ext cx="1103251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/>
              <p:nvPr/>
            </p:nvSpPr>
            <p:spPr>
              <a:xfrm>
                <a:off x="4684598" y="2979850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598" y="2979850"/>
                <a:ext cx="1103251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5476781" y="64061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Double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/>
              <p:nvPr/>
            </p:nvSpPr>
            <p:spPr>
              <a:xfrm>
                <a:off x="6003076" y="2853015"/>
                <a:ext cx="1499962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76" y="2853015"/>
                <a:ext cx="1499962" cy="5031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E3C6EE-5107-D558-DB3E-36247FD3E2D3}"/>
                  </a:ext>
                </a:extLst>
              </p:cNvPr>
              <p:cNvSpPr txBox="1"/>
              <p:nvPr/>
            </p:nvSpPr>
            <p:spPr>
              <a:xfrm>
                <a:off x="5243657" y="1651025"/>
                <a:ext cx="29353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E3C6EE-5107-D558-DB3E-36247FD3E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57" y="1651025"/>
                <a:ext cx="29353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A26E14-B6AC-6CE3-8CB5-09AF4B11E8A7}"/>
                  </a:ext>
                </a:extLst>
              </p:cNvPr>
              <p:cNvSpPr txBox="1"/>
              <p:nvPr/>
            </p:nvSpPr>
            <p:spPr>
              <a:xfrm>
                <a:off x="5383352" y="2260712"/>
                <a:ext cx="2713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A26E14-B6AC-6CE3-8CB5-09AF4B11E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52" y="2260712"/>
                <a:ext cx="27131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/>
              <p:nvPr/>
            </p:nvSpPr>
            <p:spPr>
              <a:xfrm>
                <a:off x="5675878" y="297985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8" y="2979850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/>
              <p:nvPr/>
            </p:nvSpPr>
            <p:spPr>
              <a:xfrm>
                <a:off x="6872622" y="1651890"/>
                <a:ext cx="1129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22" y="1651890"/>
                <a:ext cx="1129474" cy="369332"/>
              </a:xfrm>
              <a:prstGeom prst="rect">
                <a:avLst/>
              </a:prstGeom>
              <a:blipFill>
                <a:blip r:embed="rId9"/>
                <a:stretch>
                  <a:fillRect r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/>
              <p:nvPr/>
            </p:nvSpPr>
            <p:spPr>
              <a:xfrm>
                <a:off x="5355286" y="1651520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86" y="1651520"/>
                <a:ext cx="259080" cy="369332"/>
              </a:xfrm>
              <a:prstGeom prst="rect">
                <a:avLst/>
              </a:prstGeom>
              <a:blipFill>
                <a:blip r:embed="rId10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1B4D390-862E-6C98-96B5-F65324878CFC}"/>
              </a:ext>
            </a:extLst>
          </p:cNvPr>
          <p:cNvSpPr/>
          <p:nvPr/>
        </p:nvSpPr>
        <p:spPr>
          <a:xfrm>
            <a:off x="3827973" y="1090522"/>
            <a:ext cx="4865299" cy="30090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DC501E-893E-36FE-695B-25D75665525D}"/>
              </a:ext>
            </a:extLst>
          </p:cNvPr>
          <p:cNvSpPr/>
          <p:nvPr/>
        </p:nvSpPr>
        <p:spPr>
          <a:xfrm>
            <a:off x="5641886" y="1721754"/>
            <a:ext cx="1098028" cy="288549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293A2-2114-279B-61A0-3EA0DE66C5B8}"/>
              </a:ext>
            </a:extLst>
          </p:cNvPr>
          <p:cNvSpPr/>
          <p:nvPr/>
        </p:nvSpPr>
        <p:spPr>
          <a:xfrm>
            <a:off x="6921703" y="1729281"/>
            <a:ext cx="1098028" cy="288549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2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9" grpId="0"/>
      <p:bldP spid="2" grpId="0" animBg="1"/>
      <p:bldP spid="2" grpId="1" animBg="1"/>
      <p:bldP spid="3" grpId="0" animBg="1"/>
      <p:bldP spid="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9A0346-FBC1-DEAC-65AD-DB9F687F366F}"/>
                  </a:ext>
                </a:extLst>
              </p:cNvPr>
              <p:cNvSpPr txBox="1"/>
              <p:nvPr/>
            </p:nvSpPr>
            <p:spPr>
              <a:xfrm>
                <a:off x="5382751" y="2261944"/>
                <a:ext cx="2713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9A0346-FBC1-DEAC-65AD-DB9F687F3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51" y="2261944"/>
                <a:ext cx="27131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/>
              <p:nvPr/>
            </p:nvSpPr>
            <p:spPr>
              <a:xfrm>
                <a:off x="5385132" y="2260017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32" y="2260017"/>
                <a:ext cx="259080" cy="369332"/>
              </a:xfrm>
              <a:prstGeom prst="rect">
                <a:avLst/>
              </a:prstGeom>
              <a:blipFill>
                <a:blip r:embed="rId3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FB53B5-3CE5-D64F-DAC7-18237F368C00}"/>
                  </a:ext>
                </a:extLst>
              </p:cNvPr>
              <p:cNvSpPr txBox="1"/>
              <p:nvPr/>
            </p:nvSpPr>
            <p:spPr>
              <a:xfrm>
                <a:off x="5509884" y="2261138"/>
                <a:ext cx="1437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FB53B5-3CE5-D64F-DAC7-18237F368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84" y="2261138"/>
                <a:ext cx="1437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3F0013-4EBB-A098-8ED5-A686AF063EDF}"/>
                  </a:ext>
                </a:extLst>
              </p:cNvPr>
              <p:cNvSpPr txBox="1"/>
              <p:nvPr/>
            </p:nvSpPr>
            <p:spPr>
              <a:xfrm>
                <a:off x="6898026" y="2260817"/>
                <a:ext cx="12292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3F0013-4EBB-A098-8ED5-A686AF063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026" y="2260817"/>
                <a:ext cx="12292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/>
              <p:nvPr/>
            </p:nvSpPr>
            <p:spPr>
              <a:xfrm>
                <a:off x="6663840" y="2260964"/>
                <a:ext cx="446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840" y="2260964"/>
                <a:ext cx="4463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4929498" y="1691279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98" y="1691279"/>
                <a:ext cx="1103251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/>
              <p:nvPr/>
            </p:nvSpPr>
            <p:spPr>
              <a:xfrm>
                <a:off x="4472298" y="2312526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298" y="2312526"/>
                <a:ext cx="1103251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/>
              <p:nvPr/>
            </p:nvSpPr>
            <p:spPr>
              <a:xfrm>
                <a:off x="4684598" y="2979850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598" y="2979850"/>
                <a:ext cx="1103251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5476781" y="64061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Double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/>
              <p:nvPr/>
            </p:nvSpPr>
            <p:spPr>
              <a:xfrm>
                <a:off x="6003076" y="2853015"/>
                <a:ext cx="1499962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76" y="2853015"/>
                <a:ext cx="1499962" cy="5031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/>
              <p:nvPr/>
            </p:nvSpPr>
            <p:spPr>
              <a:xfrm>
                <a:off x="5675878" y="297985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8" y="2979850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/>
              <p:nvPr/>
            </p:nvSpPr>
            <p:spPr>
              <a:xfrm>
                <a:off x="6245049" y="1645416"/>
                <a:ext cx="1129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49" y="1645416"/>
                <a:ext cx="1129474" cy="369332"/>
              </a:xfrm>
              <a:prstGeom prst="rect">
                <a:avLst/>
              </a:prstGeom>
              <a:blipFill>
                <a:blip r:embed="rId12"/>
                <a:stretch>
                  <a:fillRect r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/>
              <p:nvPr/>
            </p:nvSpPr>
            <p:spPr>
              <a:xfrm>
                <a:off x="5812486" y="1645416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86" y="1645416"/>
                <a:ext cx="259080" cy="369332"/>
              </a:xfrm>
              <a:prstGeom prst="rect">
                <a:avLst/>
              </a:prstGeom>
              <a:blipFill>
                <a:blip r:embed="rId13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/>
              <p:nvPr/>
            </p:nvSpPr>
            <p:spPr>
              <a:xfrm>
                <a:off x="6069026" y="1645416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026" y="1645416"/>
                <a:ext cx="259080" cy="369332"/>
              </a:xfrm>
              <a:prstGeom prst="rect">
                <a:avLst/>
              </a:prstGeom>
              <a:blipFill>
                <a:blip r:embed="rId14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5CA6C02-9EBD-C256-2B8E-18F0AB4509FE}"/>
              </a:ext>
            </a:extLst>
          </p:cNvPr>
          <p:cNvSpPr/>
          <p:nvPr/>
        </p:nvSpPr>
        <p:spPr>
          <a:xfrm>
            <a:off x="5700140" y="2358603"/>
            <a:ext cx="1098028" cy="227872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/>
              <p:nvPr/>
            </p:nvSpPr>
            <p:spPr>
              <a:xfrm>
                <a:off x="5922108" y="2083251"/>
                <a:ext cx="673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08" y="2083251"/>
                <a:ext cx="673069" cy="276999"/>
              </a:xfrm>
              <a:prstGeom prst="rect">
                <a:avLst/>
              </a:prstGeom>
              <a:blipFill>
                <a:blip r:embed="rId15"/>
                <a:stretch>
                  <a:fillRect l="-4505" t="-4444" r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C2C3DBAC-DCD2-D524-C37A-60D17716F493}"/>
              </a:ext>
            </a:extLst>
          </p:cNvPr>
          <p:cNvSpPr/>
          <p:nvPr/>
        </p:nvSpPr>
        <p:spPr>
          <a:xfrm>
            <a:off x="6975876" y="2353533"/>
            <a:ext cx="1098028" cy="227872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/>
              <p:nvPr/>
            </p:nvSpPr>
            <p:spPr>
              <a:xfrm>
                <a:off x="7197844" y="2078181"/>
                <a:ext cx="6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44" y="2078181"/>
                <a:ext cx="635302" cy="276999"/>
              </a:xfrm>
              <a:prstGeom prst="rect">
                <a:avLst/>
              </a:prstGeom>
              <a:blipFill>
                <a:blip r:embed="rId16"/>
                <a:stretch>
                  <a:fillRect l="-8654" t="-4444" r="-48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0482DC4A-ED51-156F-B9BF-957813927090}"/>
              </a:ext>
            </a:extLst>
          </p:cNvPr>
          <p:cNvSpPr/>
          <p:nvPr/>
        </p:nvSpPr>
        <p:spPr>
          <a:xfrm>
            <a:off x="3827973" y="1090522"/>
            <a:ext cx="4865299" cy="30090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0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8" grpId="0"/>
      <p:bldP spid="11" grpId="0"/>
      <p:bldP spid="13" grpId="0"/>
      <p:bldP spid="15" grpId="0" animBg="1"/>
      <p:bldP spid="17" grpId="0"/>
      <p:bldP spid="23" grpId="0" animBg="1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/>
              <p:nvPr/>
            </p:nvSpPr>
            <p:spPr>
              <a:xfrm>
                <a:off x="5656595" y="2260124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95" y="2260124"/>
                <a:ext cx="259080" cy="369332"/>
              </a:xfrm>
              <a:prstGeom prst="rect">
                <a:avLst/>
              </a:prstGeom>
              <a:blipFill>
                <a:blip r:embed="rId2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/>
              <p:nvPr/>
            </p:nvSpPr>
            <p:spPr>
              <a:xfrm>
                <a:off x="6582329" y="2260124"/>
                <a:ext cx="446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29" y="2260124"/>
                <a:ext cx="446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4929498" y="1691279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98" y="1691279"/>
                <a:ext cx="1103251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/>
              <p:nvPr/>
            </p:nvSpPr>
            <p:spPr>
              <a:xfrm>
                <a:off x="4743761" y="2312633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761" y="2312633"/>
                <a:ext cx="1103251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/>
              <p:nvPr/>
            </p:nvSpPr>
            <p:spPr>
              <a:xfrm>
                <a:off x="4684598" y="2979850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598" y="2979850"/>
                <a:ext cx="1103251" cy="27699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5476781" y="64061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Double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/>
              <p:nvPr/>
            </p:nvSpPr>
            <p:spPr>
              <a:xfrm>
                <a:off x="6003076" y="2853015"/>
                <a:ext cx="1499962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5BE3E8-99EC-05DC-DDEB-0B02B65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76" y="2853015"/>
                <a:ext cx="1499962" cy="503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/>
              <p:nvPr/>
            </p:nvSpPr>
            <p:spPr>
              <a:xfrm>
                <a:off x="5675878" y="297985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8" y="2979850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/>
              <p:nvPr/>
            </p:nvSpPr>
            <p:spPr>
              <a:xfrm>
                <a:off x="6245049" y="1645416"/>
                <a:ext cx="1129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49" y="1645416"/>
                <a:ext cx="1129474" cy="369332"/>
              </a:xfrm>
              <a:prstGeom prst="rect">
                <a:avLst/>
              </a:prstGeom>
              <a:blipFill>
                <a:blip r:embed="rId9"/>
                <a:stretch>
                  <a:fillRect r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/>
              <p:nvPr/>
            </p:nvSpPr>
            <p:spPr>
              <a:xfrm>
                <a:off x="5812486" y="1645416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86" y="1645416"/>
                <a:ext cx="259080" cy="369332"/>
              </a:xfrm>
              <a:prstGeom prst="rect">
                <a:avLst/>
              </a:prstGeom>
              <a:blipFill>
                <a:blip r:embed="rId10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/>
              <p:nvPr/>
            </p:nvSpPr>
            <p:spPr>
              <a:xfrm>
                <a:off x="6069026" y="1645416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026" y="1645416"/>
                <a:ext cx="259080" cy="369332"/>
              </a:xfrm>
              <a:prstGeom prst="rect">
                <a:avLst/>
              </a:prstGeom>
              <a:blipFill>
                <a:blip r:embed="rId11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/>
              <p:nvPr/>
            </p:nvSpPr>
            <p:spPr>
              <a:xfrm>
                <a:off x="6001976" y="2312633"/>
                <a:ext cx="673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76" y="2312633"/>
                <a:ext cx="673069" cy="276999"/>
              </a:xfrm>
              <a:prstGeom prst="rect">
                <a:avLst/>
              </a:prstGeom>
              <a:blipFill>
                <a:blip r:embed="rId12"/>
                <a:stretch>
                  <a:fillRect l="-4545" t="-434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/>
              <p:nvPr/>
            </p:nvSpPr>
            <p:spPr>
              <a:xfrm>
                <a:off x="6937747" y="2306290"/>
                <a:ext cx="6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747" y="2306290"/>
                <a:ext cx="635302" cy="276999"/>
              </a:xfrm>
              <a:prstGeom prst="rect">
                <a:avLst/>
              </a:prstGeom>
              <a:blipFill>
                <a:blip r:embed="rId13"/>
                <a:stretch>
                  <a:fillRect l="-7692" t="-4348" r="-480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F8759C-FB9B-C73E-4CE4-8B938B771630}"/>
                  </a:ext>
                </a:extLst>
              </p:cNvPr>
              <p:cNvSpPr txBox="1"/>
              <p:nvPr/>
            </p:nvSpPr>
            <p:spPr>
              <a:xfrm>
                <a:off x="6746566" y="2763102"/>
                <a:ext cx="779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F8759C-FB9B-C73E-4CE4-8B938B771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566" y="2763102"/>
                <a:ext cx="77997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1E12A5-5738-46F8-138A-8DDF15C89BB7}"/>
                  </a:ext>
                </a:extLst>
              </p:cNvPr>
              <p:cNvSpPr txBox="1"/>
              <p:nvPr/>
            </p:nvSpPr>
            <p:spPr>
              <a:xfrm>
                <a:off x="6783551" y="3089293"/>
                <a:ext cx="779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1E12A5-5738-46F8-138A-8DDF15C8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551" y="3089293"/>
                <a:ext cx="7799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F4D197-E496-1182-E042-0E3AAA0BBCB3}"/>
                  </a:ext>
                </a:extLst>
              </p:cNvPr>
              <p:cNvSpPr txBox="1"/>
              <p:nvPr/>
            </p:nvSpPr>
            <p:spPr>
              <a:xfrm>
                <a:off x="5911825" y="3090693"/>
                <a:ext cx="5953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F4D197-E496-1182-E042-0E3AAA0BB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25" y="3090693"/>
                <a:ext cx="59531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3FB6DEE9-369E-1806-B7DB-F3E423566B36}"/>
              </a:ext>
            </a:extLst>
          </p:cNvPr>
          <p:cNvSpPr/>
          <p:nvPr/>
        </p:nvSpPr>
        <p:spPr>
          <a:xfrm>
            <a:off x="3827973" y="1090522"/>
            <a:ext cx="4865299" cy="30090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5625E-55D2-8A8E-B567-11495D3880D0}"/>
              </a:ext>
            </a:extLst>
          </p:cNvPr>
          <p:cNvSpPr/>
          <p:nvPr/>
        </p:nvSpPr>
        <p:spPr>
          <a:xfrm>
            <a:off x="6095460" y="2853015"/>
            <a:ext cx="565383" cy="207172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E862-BFB9-5A7F-5F7E-BB2FE08561EB}"/>
              </a:ext>
            </a:extLst>
          </p:cNvPr>
          <p:cNvSpPr/>
          <p:nvPr/>
        </p:nvSpPr>
        <p:spPr>
          <a:xfrm>
            <a:off x="6861090" y="2846672"/>
            <a:ext cx="553170" cy="215973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164DF-45CB-6334-2E85-3319E4B4B585}"/>
              </a:ext>
            </a:extLst>
          </p:cNvPr>
          <p:cNvSpPr/>
          <p:nvPr/>
        </p:nvSpPr>
        <p:spPr>
          <a:xfrm>
            <a:off x="6407241" y="3159973"/>
            <a:ext cx="534579" cy="223308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FF19D-D332-2925-7D8F-9248DB16FF4D}"/>
              </a:ext>
            </a:extLst>
          </p:cNvPr>
          <p:cNvSpPr/>
          <p:nvPr/>
        </p:nvSpPr>
        <p:spPr>
          <a:xfrm>
            <a:off x="6945515" y="3159173"/>
            <a:ext cx="557523" cy="223308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2FE3A9-B13C-837E-AB64-26F852896985}"/>
                  </a:ext>
                </a:extLst>
              </p:cNvPr>
              <p:cNvSpPr txBox="1"/>
              <p:nvPr/>
            </p:nvSpPr>
            <p:spPr>
              <a:xfrm>
                <a:off x="7175970" y="3089293"/>
                <a:ext cx="4417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2FE3A9-B13C-837E-AB64-26F85289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970" y="3089293"/>
                <a:ext cx="4417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8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/>
              <p:nvPr/>
            </p:nvSpPr>
            <p:spPr>
              <a:xfrm>
                <a:off x="5656595" y="2260124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95" y="2260124"/>
                <a:ext cx="259080" cy="369332"/>
              </a:xfrm>
              <a:prstGeom prst="rect">
                <a:avLst/>
              </a:prstGeom>
              <a:blipFill>
                <a:blip r:embed="rId2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/>
              <p:nvPr/>
            </p:nvSpPr>
            <p:spPr>
              <a:xfrm>
                <a:off x="6582329" y="2260124"/>
                <a:ext cx="446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29" y="2260124"/>
                <a:ext cx="446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4929498" y="1691279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98" y="1691279"/>
                <a:ext cx="1103251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/>
              <p:nvPr/>
            </p:nvSpPr>
            <p:spPr>
              <a:xfrm>
                <a:off x="4743761" y="2312633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761" y="2312633"/>
                <a:ext cx="1103251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/>
              <p:nvPr/>
            </p:nvSpPr>
            <p:spPr>
              <a:xfrm>
                <a:off x="4925155" y="2979392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55" y="2979392"/>
                <a:ext cx="1103251" cy="27699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5476781" y="64061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Double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/>
              <p:nvPr/>
            </p:nvSpPr>
            <p:spPr>
              <a:xfrm>
                <a:off x="5916435" y="297939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435" y="2979392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/>
              <p:nvPr/>
            </p:nvSpPr>
            <p:spPr>
              <a:xfrm>
                <a:off x="6245049" y="1645416"/>
                <a:ext cx="1129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49" y="1645416"/>
                <a:ext cx="1129474" cy="369332"/>
              </a:xfrm>
              <a:prstGeom prst="rect">
                <a:avLst/>
              </a:prstGeom>
              <a:blipFill>
                <a:blip r:embed="rId8"/>
                <a:stretch>
                  <a:fillRect r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/>
              <p:nvPr/>
            </p:nvSpPr>
            <p:spPr>
              <a:xfrm>
                <a:off x="5812486" y="1645416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86" y="1645416"/>
                <a:ext cx="259080" cy="369332"/>
              </a:xfrm>
              <a:prstGeom prst="rect">
                <a:avLst/>
              </a:prstGeom>
              <a:blipFill>
                <a:blip r:embed="rId9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/>
              <p:nvPr/>
            </p:nvSpPr>
            <p:spPr>
              <a:xfrm>
                <a:off x="6069026" y="1645416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026" y="1645416"/>
                <a:ext cx="259080" cy="369332"/>
              </a:xfrm>
              <a:prstGeom prst="rect">
                <a:avLst/>
              </a:prstGeom>
              <a:blipFill>
                <a:blip r:embed="rId1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/>
              <p:nvPr/>
            </p:nvSpPr>
            <p:spPr>
              <a:xfrm>
                <a:off x="6001976" y="2312633"/>
                <a:ext cx="673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76" y="2312633"/>
                <a:ext cx="673069" cy="276999"/>
              </a:xfrm>
              <a:prstGeom prst="rect">
                <a:avLst/>
              </a:prstGeom>
              <a:blipFill>
                <a:blip r:embed="rId11"/>
                <a:stretch>
                  <a:fillRect l="-4545" t="-434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/>
              <p:nvPr/>
            </p:nvSpPr>
            <p:spPr>
              <a:xfrm>
                <a:off x="6937747" y="2306290"/>
                <a:ext cx="6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747" y="2306290"/>
                <a:ext cx="635302" cy="276999"/>
              </a:xfrm>
              <a:prstGeom prst="rect">
                <a:avLst/>
              </a:prstGeom>
              <a:blipFill>
                <a:blip r:embed="rId12"/>
                <a:stretch>
                  <a:fillRect l="-7692" t="-4348" r="-480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BB1BB0-DCDD-4515-AFB0-F28A08922444}"/>
                  </a:ext>
                </a:extLst>
              </p:cNvPr>
              <p:cNvSpPr txBox="1"/>
              <p:nvPr/>
            </p:nvSpPr>
            <p:spPr>
              <a:xfrm>
                <a:off x="6220241" y="2832783"/>
                <a:ext cx="106651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BB1BB0-DCDD-4515-AFB0-F28A089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241" y="2832783"/>
                <a:ext cx="1066510" cy="5203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DAB933-9F5B-5EA7-7B9D-2351BD794867}"/>
                  </a:ext>
                </a:extLst>
              </p:cNvPr>
              <p:cNvSpPr txBox="1"/>
              <p:nvPr/>
            </p:nvSpPr>
            <p:spPr>
              <a:xfrm>
                <a:off x="6444658" y="2761346"/>
                <a:ext cx="779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DAB933-9F5B-5EA7-7B9D-2351BD79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658" y="2761346"/>
                <a:ext cx="77997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5BE7D1-8219-CDC1-351C-C4D58B747D27}"/>
                  </a:ext>
                </a:extLst>
              </p:cNvPr>
              <p:cNvSpPr txBox="1"/>
              <p:nvPr/>
            </p:nvSpPr>
            <p:spPr>
              <a:xfrm>
                <a:off x="6464463" y="3087633"/>
                <a:ext cx="779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5BE7D1-8219-CDC1-351C-C4D58B747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463" y="3087633"/>
                <a:ext cx="7799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A17583-0824-3C63-00E0-64CB85D42170}"/>
                  </a:ext>
                </a:extLst>
              </p:cNvPr>
              <p:cNvSpPr txBox="1"/>
              <p:nvPr/>
            </p:nvSpPr>
            <p:spPr>
              <a:xfrm>
                <a:off x="6129324" y="3083359"/>
                <a:ext cx="5953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A17583-0824-3C63-00E0-64CB85D42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24" y="3083359"/>
                <a:ext cx="59531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EB229CA-D155-AB6D-5DE1-54797DC217DF}"/>
              </a:ext>
            </a:extLst>
          </p:cNvPr>
          <p:cNvSpPr/>
          <p:nvPr/>
        </p:nvSpPr>
        <p:spPr>
          <a:xfrm>
            <a:off x="3827973" y="1090522"/>
            <a:ext cx="4865299" cy="30090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DBA99D-552F-15EA-E54F-3C67E00E29BE}"/>
                  </a:ext>
                </a:extLst>
              </p:cNvPr>
              <p:cNvSpPr txBox="1"/>
              <p:nvPr/>
            </p:nvSpPr>
            <p:spPr>
              <a:xfrm>
                <a:off x="7016750" y="3083996"/>
                <a:ext cx="3333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DBA99D-552F-15EA-E54F-3C67E00E2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50" y="3083996"/>
                <a:ext cx="3333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52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/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blipFill>
                <a:blip r:embed="rId2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/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/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/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043965" y="177335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Double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/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/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blipFill>
                <a:blip r:embed="rId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/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blipFill>
                <a:blip r:embed="rId9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/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blipFill>
                <a:blip r:embed="rId1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/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blipFill>
                <a:blip r:embed="rId11"/>
                <a:stretch>
                  <a:fillRect l="-4545" t="-4444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/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blipFill>
                <a:blip r:embed="rId12"/>
                <a:stretch>
                  <a:fillRect l="-7619" t="-4444" r="-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EB229CA-D155-AB6D-5DE1-54797DC217DF}"/>
              </a:ext>
            </a:extLst>
          </p:cNvPr>
          <p:cNvSpPr/>
          <p:nvPr/>
        </p:nvSpPr>
        <p:spPr>
          <a:xfrm>
            <a:off x="1086928" y="2221302"/>
            <a:ext cx="3407435" cy="24153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C4B2D0B-536B-B15E-FB8F-99E18EE9E8ED}"/>
              </a:ext>
            </a:extLst>
          </p:cNvPr>
          <p:cNvSpPr/>
          <p:nvPr/>
        </p:nvSpPr>
        <p:spPr>
          <a:xfrm>
            <a:off x="5871491" y="872247"/>
            <a:ext cx="5233581" cy="4838440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E703CE-A92A-D470-1483-4A0AC280DF9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8488282" y="872247"/>
            <a:ext cx="0" cy="483844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/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blipFill>
                <a:blip r:embed="rId14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787BDD80-9565-223A-C538-AF3B983B051C}"/>
              </a:ext>
            </a:extLst>
          </p:cNvPr>
          <p:cNvSpPr/>
          <p:nvPr/>
        </p:nvSpPr>
        <p:spPr>
          <a:xfrm rot="7478619">
            <a:off x="7913118" y="873405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B79027B-02A5-F35A-449F-74CA44829900}"/>
              </a:ext>
            </a:extLst>
          </p:cNvPr>
          <p:cNvSpPr/>
          <p:nvPr/>
        </p:nvSpPr>
        <p:spPr>
          <a:xfrm rot="5400000">
            <a:off x="8065518" y="861904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/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blipFill>
                <a:blip r:embed="rId15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/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C694C4-28A9-F0F9-77A0-ABF4C0A386E3}"/>
                  </a:ext>
                </a:extLst>
              </p:cNvPr>
              <p:cNvSpPr txBox="1"/>
              <p:nvPr/>
            </p:nvSpPr>
            <p:spPr>
              <a:xfrm>
                <a:off x="6709451" y="5693478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C694C4-28A9-F0F9-77A0-ABF4C0A3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51" y="5693478"/>
                <a:ext cx="87416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09466B-16BF-7E5F-AE31-EA9FE483302A}"/>
                  </a:ext>
                </a:extLst>
              </p:cNvPr>
              <p:cNvSpPr txBox="1"/>
              <p:nvPr/>
            </p:nvSpPr>
            <p:spPr>
              <a:xfrm>
                <a:off x="9295731" y="5693478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09466B-16BF-7E5F-AE31-EA9FE4833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731" y="5693478"/>
                <a:ext cx="8741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/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blipFill>
                <a:blip r:embed="rId19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08948-43A2-757A-3414-45AA3A5FC277}"/>
                  </a:ext>
                </a:extLst>
              </p:cNvPr>
              <p:cNvSpPr txBox="1"/>
              <p:nvPr/>
            </p:nvSpPr>
            <p:spPr>
              <a:xfrm>
                <a:off x="9830551" y="2974635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08948-43A2-757A-3414-45AA3A5F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551" y="2974635"/>
                <a:ext cx="259080" cy="369332"/>
              </a:xfrm>
              <a:prstGeom prst="rect">
                <a:avLst/>
              </a:prstGeom>
              <a:blipFill>
                <a:blip r:embed="rId2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7B2245EC-E0B7-BDF8-1EC2-557C8BB5B599}"/>
              </a:ext>
            </a:extLst>
          </p:cNvPr>
          <p:cNvSpPr/>
          <p:nvPr/>
        </p:nvSpPr>
        <p:spPr>
          <a:xfrm rot="19894782" flipH="1">
            <a:off x="4879492" y="1799619"/>
            <a:ext cx="4595004" cy="2998936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677D-23FA-F773-AC05-5D7144C06BC7}"/>
              </a:ext>
            </a:extLst>
          </p:cNvPr>
          <p:cNvSpPr/>
          <p:nvPr/>
        </p:nvSpPr>
        <p:spPr>
          <a:xfrm rot="19869312">
            <a:off x="9612153" y="3351102"/>
            <a:ext cx="250521" cy="24760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7163A-2900-FDDA-DDD6-0DF4BA62319D}"/>
              </a:ext>
            </a:extLst>
          </p:cNvPr>
          <p:cNvSpPr/>
          <p:nvPr/>
        </p:nvSpPr>
        <p:spPr>
          <a:xfrm>
            <a:off x="8237760" y="5462469"/>
            <a:ext cx="250521" cy="2476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99627E5-C94E-89EB-3E14-4DBD03FB90E3}"/>
              </a:ext>
            </a:extLst>
          </p:cNvPr>
          <p:cNvSpPr/>
          <p:nvPr/>
        </p:nvSpPr>
        <p:spPr>
          <a:xfrm rot="242582">
            <a:off x="5414291" y="5186221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C3A9892-AF32-4B1B-75FA-7E8B6C3C2746}"/>
              </a:ext>
            </a:extLst>
          </p:cNvPr>
          <p:cNvSpPr/>
          <p:nvPr/>
        </p:nvSpPr>
        <p:spPr>
          <a:xfrm rot="13898443">
            <a:off x="10622854" y="5180252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/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blipFill>
                <a:blip r:embed="rId2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/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C43C6710-743E-0996-D3FA-BA8ACD346528}"/>
              </a:ext>
            </a:extLst>
          </p:cNvPr>
          <p:cNvSpPr/>
          <p:nvPr/>
        </p:nvSpPr>
        <p:spPr>
          <a:xfrm rot="20123792">
            <a:off x="5528462" y="4783913"/>
            <a:ext cx="1218544" cy="1378830"/>
          </a:xfrm>
          <a:prstGeom prst="arc">
            <a:avLst>
              <a:gd name="adj1" fmla="val 18971588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/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blipFill>
                <a:blip r:embed="rId2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0936C2-AF64-5882-83D2-CFE26FE3122A}"/>
                  </a:ext>
                </a:extLst>
              </p:cNvPr>
              <p:cNvSpPr txBox="1"/>
              <p:nvPr/>
            </p:nvSpPr>
            <p:spPr>
              <a:xfrm>
                <a:off x="9309776" y="2178712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0936C2-AF64-5882-83D2-CFE26FE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76" y="2178712"/>
                <a:ext cx="87416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/>
              <p:nvPr/>
            </p:nvSpPr>
            <p:spPr>
              <a:xfrm>
                <a:off x="7507241" y="4053887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41" y="4053887"/>
                <a:ext cx="87416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F14E32-FF26-BABC-8837-677296F69B36}"/>
                  </a:ext>
                </a:extLst>
              </p:cNvPr>
              <p:cNvSpPr txBox="1"/>
              <p:nvPr/>
            </p:nvSpPr>
            <p:spPr>
              <a:xfrm>
                <a:off x="308499" y="5066925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F14E32-FF26-BABC-8837-677296F69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9" y="5066925"/>
                <a:ext cx="1036298" cy="510781"/>
              </a:xfrm>
              <a:prstGeom prst="rect">
                <a:avLst/>
              </a:prstGeom>
              <a:blipFill>
                <a:blip r:embed="rId2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894952D-3E1A-BE10-F988-68A08C25BD5C}"/>
                  </a:ext>
                </a:extLst>
              </p:cNvPr>
              <p:cNvSpPr txBox="1"/>
              <p:nvPr/>
            </p:nvSpPr>
            <p:spPr>
              <a:xfrm>
                <a:off x="1266922" y="5059140"/>
                <a:ext cx="1036298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894952D-3E1A-BE10-F988-68A08C25B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922" y="5059140"/>
                <a:ext cx="1036298" cy="527773"/>
              </a:xfrm>
              <a:prstGeom prst="rect">
                <a:avLst/>
              </a:prstGeom>
              <a:blipFill>
                <a:blip r:embed="rId2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2795DD-68AF-65A0-11FF-F29020ED400E}"/>
                  </a:ext>
                </a:extLst>
              </p:cNvPr>
              <p:cNvSpPr txBox="1"/>
              <p:nvPr/>
            </p:nvSpPr>
            <p:spPr>
              <a:xfrm>
                <a:off x="970537" y="5137649"/>
                <a:ext cx="4968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2795DD-68AF-65A0-11FF-F29020ED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7" y="5137649"/>
                <a:ext cx="496816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DD2722-2E84-A243-38F6-4F1BD5F5F5EC}"/>
                  </a:ext>
                </a:extLst>
              </p:cNvPr>
              <p:cNvSpPr txBox="1"/>
              <p:nvPr/>
            </p:nvSpPr>
            <p:spPr>
              <a:xfrm>
                <a:off x="2092781" y="5132269"/>
                <a:ext cx="4968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DD2722-2E84-A243-38F6-4F1BD5F5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781" y="5132269"/>
                <a:ext cx="49681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5C76EB-1428-BA7D-766C-132829CDA19E}"/>
                  </a:ext>
                </a:extLst>
              </p:cNvPr>
              <p:cNvSpPr txBox="1"/>
              <p:nvPr/>
            </p:nvSpPr>
            <p:spPr>
              <a:xfrm>
                <a:off x="2369931" y="5056284"/>
                <a:ext cx="1675033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b="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5C76EB-1428-BA7D-766C-132829CD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931" y="5056284"/>
                <a:ext cx="1675033" cy="510781"/>
              </a:xfrm>
              <a:prstGeom prst="rect">
                <a:avLst/>
              </a:prstGeom>
              <a:blipFill>
                <a:blip r:embed="rId3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0D3A00-F5F2-F132-5795-3AE2760714CD}"/>
              </a:ext>
            </a:extLst>
          </p:cNvPr>
          <p:cNvCxnSpPr>
            <a:cxnSpLocks/>
          </p:cNvCxnSpPr>
          <p:nvPr/>
        </p:nvCxnSpPr>
        <p:spPr>
          <a:xfrm flipV="1">
            <a:off x="2533650" y="5132269"/>
            <a:ext cx="120419" cy="3795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433D19-1D96-88AD-14F4-375C006D1611}"/>
              </a:ext>
            </a:extLst>
          </p:cNvPr>
          <p:cNvCxnSpPr>
            <a:cxnSpLocks/>
          </p:cNvCxnSpPr>
          <p:nvPr/>
        </p:nvCxnSpPr>
        <p:spPr>
          <a:xfrm flipV="1">
            <a:off x="3263208" y="5132269"/>
            <a:ext cx="120419" cy="3795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C666B82-9C19-3881-C994-7275FB1B8672}"/>
                  </a:ext>
                </a:extLst>
              </p:cNvPr>
              <p:cNvSpPr txBox="1"/>
              <p:nvPr/>
            </p:nvSpPr>
            <p:spPr>
              <a:xfrm>
                <a:off x="3753392" y="5142397"/>
                <a:ext cx="7229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C666B82-9C19-3881-C994-7275FB1B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92" y="5142397"/>
                <a:ext cx="722966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838456D7-4ECB-7DB9-BE20-9296FAE06B95}"/>
              </a:ext>
            </a:extLst>
          </p:cNvPr>
          <p:cNvSpPr/>
          <p:nvPr/>
        </p:nvSpPr>
        <p:spPr>
          <a:xfrm rot="21448223">
            <a:off x="5633450" y="5015739"/>
            <a:ext cx="1218544" cy="1378830"/>
          </a:xfrm>
          <a:prstGeom prst="arc">
            <a:avLst>
              <a:gd name="adj1" fmla="val 19308040"/>
              <a:gd name="adj2" fmla="val 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/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blipFill>
                <a:blip r:embed="rId32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7F35A2-0E2B-B22C-7D94-0D53125B1C15}"/>
                  </a:ext>
                </a:extLst>
              </p:cNvPr>
              <p:cNvSpPr txBox="1"/>
              <p:nvPr/>
            </p:nvSpPr>
            <p:spPr>
              <a:xfrm>
                <a:off x="8743878" y="409996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7F35A2-0E2B-B22C-7D94-0D53125B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78" y="4099964"/>
                <a:ext cx="87416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15640F-23E3-29CA-6725-72F1B6EF96FF}"/>
                  </a:ext>
                </a:extLst>
              </p:cNvPr>
              <p:cNvSpPr txBox="1"/>
              <p:nvPr/>
            </p:nvSpPr>
            <p:spPr>
              <a:xfrm>
                <a:off x="8719126" y="4149226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15640F-23E3-29CA-6725-72F1B6EF9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6" y="4149226"/>
                <a:ext cx="166969" cy="276999"/>
              </a:xfrm>
              <a:prstGeom prst="rect">
                <a:avLst/>
              </a:prstGeom>
              <a:blipFill>
                <a:blip r:embed="rId3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C67237-DB4F-8CF9-8F8F-7CCA90FFB035}"/>
              </a:ext>
            </a:extLst>
          </p:cNvPr>
          <p:cNvCxnSpPr>
            <a:cxnSpLocks/>
            <a:stCxn id="36" idx="4"/>
          </p:cNvCxnSpPr>
          <p:nvPr/>
        </p:nvCxnSpPr>
        <p:spPr>
          <a:xfrm flipV="1">
            <a:off x="5870037" y="3522291"/>
            <a:ext cx="4036825" cy="218901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73BA5C-1DF3-0AE8-28E4-09344F8BC695}"/>
              </a:ext>
            </a:extLst>
          </p:cNvPr>
          <p:cNvCxnSpPr>
            <a:cxnSpLocks/>
            <a:stCxn id="36" idx="4"/>
            <a:endCxn id="2" idx="4"/>
          </p:cNvCxnSpPr>
          <p:nvPr/>
        </p:nvCxnSpPr>
        <p:spPr>
          <a:xfrm flipV="1">
            <a:off x="5870037" y="5710687"/>
            <a:ext cx="5235035" cy="6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1C3C72-8B7A-B432-8328-4489BE060FE9}"/>
                  </a:ext>
                </a:extLst>
              </p:cNvPr>
              <p:cNvSpPr txBox="1"/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1C3C72-8B7A-B432-8328-4489BE06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3D3CF8-CFB7-CF89-2AD9-9B11D03870AE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9906861" y="3514034"/>
            <a:ext cx="1198211" cy="21966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C08627-EA02-5FEB-FD34-0E09EFF0D8AC}"/>
                  </a:ext>
                </a:extLst>
              </p:cNvPr>
              <p:cNvSpPr txBox="1"/>
              <p:nvPr/>
            </p:nvSpPr>
            <p:spPr>
              <a:xfrm>
                <a:off x="9749828" y="454925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C08627-EA02-5FEB-FD34-0E09EFF0D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828" y="4549254"/>
                <a:ext cx="874160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D62803-8220-FBF7-1A0A-52D3DBFD25B6}"/>
                  </a:ext>
                </a:extLst>
              </p:cNvPr>
              <p:cNvSpPr txBox="1"/>
              <p:nvPr/>
            </p:nvSpPr>
            <p:spPr>
              <a:xfrm>
                <a:off x="9725076" y="4598516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D62803-8220-FBF7-1A0A-52D3DBFD2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076" y="4598516"/>
                <a:ext cx="166969" cy="276999"/>
              </a:xfrm>
              <a:prstGeom prst="rect">
                <a:avLst/>
              </a:prstGeom>
              <a:blipFill>
                <a:blip r:embed="rId3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E445611-4BD9-AF65-40FC-46623752314A}"/>
              </a:ext>
            </a:extLst>
          </p:cNvPr>
          <p:cNvSpPr/>
          <p:nvPr/>
        </p:nvSpPr>
        <p:spPr>
          <a:xfrm rot="19894782" flipH="1" flipV="1">
            <a:off x="6178926" y="4462057"/>
            <a:ext cx="4595004" cy="2483109"/>
          </a:xfrm>
          <a:prstGeom prst="rt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ED805-4C91-302E-20B4-3D1A339BCB7E}"/>
              </a:ext>
            </a:extLst>
          </p:cNvPr>
          <p:cNvSpPr/>
          <p:nvPr/>
        </p:nvSpPr>
        <p:spPr>
          <a:xfrm rot="19869312">
            <a:off x="9738641" y="3569843"/>
            <a:ext cx="250521" cy="2476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8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5" grpId="0" animBg="1"/>
      <p:bldP spid="18" grpId="0" animBg="1"/>
      <p:bldP spid="21" grpId="0"/>
      <p:bldP spid="24" grpId="0"/>
      <p:bldP spid="26" grpId="0"/>
      <p:bldP spid="28" grpId="0"/>
      <p:bldP spid="31" grpId="0"/>
      <p:bldP spid="32" grpId="0"/>
      <p:bldP spid="36" grpId="0" animBg="1"/>
      <p:bldP spid="37" grpId="0" animBg="1"/>
      <p:bldP spid="38" grpId="0" animBg="1"/>
      <p:bldP spid="41" grpId="0" animBg="1"/>
      <p:bldP spid="42" grpId="0" animBg="1"/>
      <p:bldP spid="43" grpId="0"/>
      <p:bldP spid="44" grpId="0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62" grpId="0"/>
      <p:bldP spid="63" grpId="0" animBg="1"/>
      <p:bldP spid="65" grpId="0"/>
      <p:bldP spid="66" grpId="0"/>
      <p:bldP spid="67" grpId="0"/>
      <p:bldP spid="27" grpId="0"/>
      <p:bldP spid="33" grpId="0"/>
      <p:bldP spid="11" grpId="0" animBg="1"/>
      <p:bldP spid="11" grpId="1" animBg="1"/>
      <p:bldP spid="12" grpId="0" animBg="1"/>
      <p:bldP spid="1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/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blipFill>
                <a:blip r:embed="rId2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/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/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/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043965" y="177335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Double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/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/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blipFill>
                <a:blip r:embed="rId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/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blipFill>
                <a:blip r:embed="rId9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/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blipFill>
                <a:blip r:embed="rId1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/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blipFill>
                <a:blip r:embed="rId11"/>
                <a:stretch>
                  <a:fillRect l="-4545" t="-4444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/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blipFill>
                <a:blip r:embed="rId12"/>
                <a:stretch>
                  <a:fillRect l="-7619" t="-4444" r="-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EB229CA-D155-AB6D-5DE1-54797DC217DF}"/>
              </a:ext>
            </a:extLst>
          </p:cNvPr>
          <p:cNvSpPr/>
          <p:nvPr/>
        </p:nvSpPr>
        <p:spPr>
          <a:xfrm>
            <a:off x="1086928" y="2221302"/>
            <a:ext cx="3407435" cy="24153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C4B2D0B-536B-B15E-FB8F-99E18EE9E8ED}"/>
              </a:ext>
            </a:extLst>
          </p:cNvPr>
          <p:cNvSpPr/>
          <p:nvPr/>
        </p:nvSpPr>
        <p:spPr>
          <a:xfrm>
            <a:off x="5871491" y="872247"/>
            <a:ext cx="5233581" cy="4838440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E703CE-A92A-D470-1483-4A0AC280DF9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8488282" y="872247"/>
            <a:ext cx="0" cy="483844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/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blipFill>
                <a:blip r:embed="rId14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787BDD80-9565-223A-C538-AF3B983B051C}"/>
              </a:ext>
            </a:extLst>
          </p:cNvPr>
          <p:cNvSpPr/>
          <p:nvPr/>
        </p:nvSpPr>
        <p:spPr>
          <a:xfrm rot="7478619">
            <a:off x="7913118" y="873405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B79027B-02A5-F35A-449F-74CA44829900}"/>
              </a:ext>
            </a:extLst>
          </p:cNvPr>
          <p:cNvSpPr/>
          <p:nvPr/>
        </p:nvSpPr>
        <p:spPr>
          <a:xfrm rot="5400000">
            <a:off x="8065518" y="861904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/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blipFill>
                <a:blip r:embed="rId15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/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/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blipFill>
                <a:blip r:embed="rId17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08948-43A2-757A-3414-45AA3A5FC277}"/>
                  </a:ext>
                </a:extLst>
              </p:cNvPr>
              <p:cNvSpPr txBox="1"/>
              <p:nvPr/>
            </p:nvSpPr>
            <p:spPr>
              <a:xfrm>
                <a:off x="9830551" y="2974635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08948-43A2-757A-3414-45AA3A5F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551" y="2974635"/>
                <a:ext cx="259080" cy="369332"/>
              </a:xfrm>
              <a:prstGeom prst="rect">
                <a:avLst/>
              </a:prstGeom>
              <a:blipFill>
                <a:blip r:embed="rId18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7B2245EC-E0B7-BDF8-1EC2-557C8BB5B599}"/>
              </a:ext>
            </a:extLst>
          </p:cNvPr>
          <p:cNvSpPr/>
          <p:nvPr/>
        </p:nvSpPr>
        <p:spPr>
          <a:xfrm rot="19894782" flipH="1">
            <a:off x="4879491" y="1799619"/>
            <a:ext cx="4595004" cy="2998936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677D-23FA-F773-AC05-5D7144C06BC7}"/>
              </a:ext>
            </a:extLst>
          </p:cNvPr>
          <p:cNvSpPr/>
          <p:nvPr/>
        </p:nvSpPr>
        <p:spPr>
          <a:xfrm rot="19869312">
            <a:off x="9612153" y="3351102"/>
            <a:ext cx="250521" cy="24760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7163A-2900-FDDA-DDD6-0DF4BA62319D}"/>
              </a:ext>
            </a:extLst>
          </p:cNvPr>
          <p:cNvSpPr/>
          <p:nvPr/>
        </p:nvSpPr>
        <p:spPr>
          <a:xfrm>
            <a:off x="8237760" y="5462469"/>
            <a:ext cx="250521" cy="2476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99627E5-C94E-89EB-3E14-4DBD03FB90E3}"/>
              </a:ext>
            </a:extLst>
          </p:cNvPr>
          <p:cNvSpPr/>
          <p:nvPr/>
        </p:nvSpPr>
        <p:spPr>
          <a:xfrm rot="242582">
            <a:off x="5414291" y="5186221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C3A9892-AF32-4B1B-75FA-7E8B6C3C2746}"/>
              </a:ext>
            </a:extLst>
          </p:cNvPr>
          <p:cNvSpPr/>
          <p:nvPr/>
        </p:nvSpPr>
        <p:spPr>
          <a:xfrm rot="13898443">
            <a:off x="10622854" y="5180252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/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blipFill>
                <a:blip r:embed="rId1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/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blipFill>
                <a:blip r:embed="rId2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C43C6710-743E-0996-D3FA-BA8ACD346528}"/>
              </a:ext>
            </a:extLst>
          </p:cNvPr>
          <p:cNvSpPr/>
          <p:nvPr/>
        </p:nvSpPr>
        <p:spPr>
          <a:xfrm rot="20123792">
            <a:off x="5528462" y="4783913"/>
            <a:ext cx="1218544" cy="1378830"/>
          </a:xfrm>
          <a:prstGeom prst="arc">
            <a:avLst>
              <a:gd name="adj1" fmla="val 18971588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/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blipFill>
                <a:blip r:embed="rId2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0936C2-AF64-5882-83D2-CFE26FE3122A}"/>
                  </a:ext>
                </a:extLst>
              </p:cNvPr>
              <p:cNvSpPr txBox="1"/>
              <p:nvPr/>
            </p:nvSpPr>
            <p:spPr>
              <a:xfrm>
                <a:off x="9309776" y="2178712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0936C2-AF64-5882-83D2-CFE26FE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76" y="2178712"/>
                <a:ext cx="87416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/>
              <p:nvPr/>
            </p:nvSpPr>
            <p:spPr>
              <a:xfrm>
                <a:off x="7598867" y="404531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867" y="4045314"/>
                <a:ext cx="87416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838456D7-4ECB-7DB9-BE20-9296FAE06B95}"/>
              </a:ext>
            </a:extLst>
          </p:cNvPr>
          <p:cNvSpPr/>
          <p:nvPr/>
        </p:nvSpPr>
        <p:spPr>
          <a:xfrm rot="21448223">
            <a:off x="5633450" y="5015739"/>
            <a:ext cx="1218544" cy="1378830"/>
          </a:xfrm>
          <a:prstGeom prst="arc">
            <a:avLst>
              <a:gd name="adj1" fmla="val 19308040"/>
              <a:gd name="adj2" fmla="val 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/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blipFill>
                <a:blip r:embed="rId30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C67237-DB4F-8CF9-8F8F-7CCA90FFB035}"/>
              </a:ext>
            </a:extLst>
          </p:cNvPr>
          <p:cNvCxnSpPr>
            <a:cxnSpLocks/>
            <a:stCxn id="36" idx="4"/>
          </p:cNvCxnSpPr>
          <p:nvPr/>
        </p:nvCxnSpPr>
        <p:spPr>
          <a:xfrm flipV="1">
            <a:off x="5870036" y="3522291"/>
            <a:ext cx="4036825" cy="218901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73BA5C-1DF3-0AE8-28E4-09344F8BC695}"/>
              </a:ext>
            </a:extLst>
          </p:cNvPr>
          <p:cNvCxnSpPr>
            <a:cxnSpLocks/>
            <a:stCxn id="36" idx="4"/>
            <a:endCxn id="2" idx="4"/>
          </p:cNvCxnSpPr>
          <p:nvPr/>
        </p:nvCxnSpPr>
        <p:spPr>
          <a:xfrm flipV="1">
            <a:off x="5870036" y="5710687"/>
            <a:ext cx="5235036" cy="6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0F22B8-5DED-CA9B-4DEF-70A4D070352D}"/>
                  </a:ext>
                </a:extLst>
              </p:cNvPr>
              <p:cNvSpPr txBox="1"/>
              <p:nvPr/>
            </p:nvSpPr>
            <p:spPr>
              <a:xfrm>
                <a:off x="8170087" y="5724300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0F22B8-5DED-CA9B-4DEF-70A4D0703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87" y="5724300"/>
                <a:ext cx="87416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BFF54D-E6A0-6DAC-1628-F18068C1F2B4}"/>
                  </a:ext>
                </a:extLst>
              </p:cNvPr>
              <p:cNvSpPr txBox="1"/>
              <p:nvPr/>
            </p:nvSpPr>
            <p:spPr>
              <a:xfrm>
                <a:off x="8079303" y="5721030"/>
                <a:ext cx="347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BFF54D-E6A0-6DAC-1628-F18068C1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03" y="5721030"/>
                <a:ext cx="347660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00AAAF-EB6D-4E3F-4292-09AE4503210A}"/>
                  </a:ext>
                </a:extLst>
              </p:cNvPr>
              <p:cNvSpPr txBox="1"/>
              <p:nvPr/>
            </p:nvSpPr>
            <p:spPr>
              <a:xfrm>
                <a:off x="8170087" y="5724300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00AAAF-EB6D-4E3F-4292-09AE45032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87" y="5724300"/>
                <a:ext cx="87416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65D391-2D8D-4F38-30D9-4E05BC6D6469}"/>
                  </a:ext>
                </a:extLst>
              </p:cNvPr>
              <p:cNvSpPr txBox="1"/>
              <p:nvPr/>
            </p:nvSpPr>
            <p:spPr>
              <a:xfrm>
                <a:off x="8079303" y="5721030"/>
                <a:ext cx="347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65D391-2D8D-4F38-30D9-4E05BC6D6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03" y="5721030"/>
                <a:ext cx="347660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B5CF76-63F8-8560-5375-0A92B42D3C0C}"/>
                  </a:ext>
                </a:extLst>
              </p:cNvPr>
              <p:cNvSpPr txBox="1"/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B5CF76-63F8-8560-5375-0A92B42D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FE4B7E-6793-4205-25B1-1EB3EC821574}"/>
                  </a:ext>
                </a:extLst>
              </p:cNvPr>
              <p:cNvSpPr txBox="1"/>
              <p:nvPr/>
            </p:nvSpPr>
            <p:spPr>
              <a:xfrm>
                <a:off x="8743878" y="409996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FE4B7E-6793-4205-25B1-1EB3EC821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78" y="4099964"/>
                <a:ext cx="874160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EAD5DC-837F-055A-B260-8373C7E591B1}"/>
                  </a:ext>
                </a:extLst>
              </p:cNvPr>
              <p:cNvSpPr txBox="1"/>
              <p:nvPr/>
            </p:nvSpPr>
            <p:spPr>
              <a:xfrm>
                <a:off x="8719126" y="4149226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EAD5DC-837F-055A-B260-8373C7E59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6" y="4149226"/>
                <a:ext cx="166969" cy="276999"/>
              </a:xfrm>
              <a:prstGeom prst="rect">
                <a:avLst/>
              </a:prstGeom>
              <a:blipFill>
                <a:blip r:embed="rId2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FA0CBF-81D1-854C-A518-A91BCB3AC135}"/>
                  </a:ext>
                </a:extLst>
              </p:cNvPr>
              <p:cNvSpPr txBox="1"/>
              <p:nvPr/>
            </p:nvSpPr>
            <p:spPr>
              <a:xfrm>
                <a:off x="9749828" y="454925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FA0CBF-81D1-854C-A518-A91BCB3A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828" y="4549254"/>
                <a:ext cx="87416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96D20A-21F9-186D-BCD0-EA24291AAA8F}"/>
                  </a:ext>
                </a:extLst>
              </p:cNvPr>
              <p:cNvSpPr txBox="1"/>
              <p:nvPr/>
            </p:nvSpPr>
            <p:spPr>
              <a:xfrm>
                <a:off x="9725076" y="4598516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96D20A-21F9-186D-BCD0-EA24291A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076" y="4598516"/>
                <a:ext cx="166969" cy="276999"/>
              </a:xfrm>
              <a:prstGeom prst="rect">
                <a:avLst/>
              </a:prstGeom>
              <a:blipFill>
                <a:blip r:embed="rId3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C1575B-4E25-82F3-FF55-1E2459D01F77}"/>
              </a:ext>
            </a:extLst>
          </p:cNvPr>
          <p:cNvCxnSpPr>
            <a:cxnSpLocks/>
          </p:cNvCxnSpPr>
          <p:nvPr/>
        </p:nvCxnSpPr>
        <p:spPr>
          <a:xfrm>
            <a:off x="9906861" y="3514034"/>
            <a:ext cx="1198211" cy="21966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44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/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blipFill>
                <a:blip r:embed="rId2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/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/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/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043965" y="177335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Double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/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/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blipFill>
                <a:blip r:embed="rId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/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blipFill>
                <a:blip r:embed="rId9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/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blipFill>
                <a:blip r:embed="rId1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/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blipFill>
                <a:blip r:embed="rId11"/>
                <a:stretch>
                  <a:fillRect l="-4545" t="-4444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/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blipFill>
                <a:blip r:embed="rId12"/>
                <a:stretch>
                  <a:fillRect l="-7619" t="-4444" r="-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EB229CA-D155-AB6D-5DE1-54797DC217DF}"/>
              </a:ext>
            </a:extLst>
          </p:cNvPr>
          <p:cNvSpPr/>
          <p:nvPr/>
        </p:nvSpPr>
        <p:spPr>
          <a:xfrm>
            <a:off x="1086928" y="2221302"/>
            <a:ext cx="3407435" cy="24153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C4B2D0B-536B-B15E-FB8F-99E18EE9E8ED}"/>
              </a:ext>
            </a:extLst>
          </p:cNvPr>
          <p:cNvSpPr/>
          <p:nvPr/>
        </p:nvSpPr>
        <p:spPr>
          <a:xfrm>
            <a:off x="5871491" y="872247"/>
            <a:ext cx="5233581" cy="4838440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E703CE-A92A-D470-1483-4A0AC280DF9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8488282" y="872247"/>
            <a:ext cx="0" cy="483844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/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blipFill>
                <a:blip r:embed="rId14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787BDD80-9565-223A-C538-AF3B983B051C}"/>
              </a:ext>
            </a:extLst>
          </p:cNvPr>
          <p:cNvSpPr/>
          <p:nvPr/>
        </p:nvSpPr>
        <p:spPr>
          <a:xfrm rot="7478619">
            <a:off x="7913118" y="873405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B79027B-02A5-F35A-449F-74CA44829900}"/>
              </a:ext>
            </a:extLst>
          </p:cNvPr>
          <p:cNvSpPr/>
          <p:nvPr/>
        </p:nvSpPr>
        <p:spPr>
          <a:xfrm rot="5400000">
            <a:off x="8065518" y="861904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/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blipFill>
                <a:blip r:embed="rId15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/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/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blipFill>
                <a:blip r:embed="rId17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08948-43A2-757A-3414-45AA3A5FC277}"/>
                  </a:ext>
                </a:extLst>
              </p:cNvPr>
              <p:cNvSpPr txBox="1"/>
              <p:nvPr/>
            </p:nvSpPr>
            <p:spPr>
              <a:xfrm>
                <a:off x="9830551" y="2974635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08948-43A2-757A-3414-45AA3A5F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551" y="2974635"/>
                <a:ext cx="259080" cy="369332"/>
              </a:xfrm>
              <a:prstGeom prst="rect">
                <a:avLst/>
              </a:prstGeom>
              <a:blipFill>
                <a:blip r:embed="rId18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7B2245EC-E0B7-BDF8-1EC2-557C8BB5B599}"/>
              </a:ext>
            </a:extLst>
          </p:cNvPr>
          <p:cNvSpPr/>
          <p:nvPr/>
        </p:nvSpPr>
        <p:spPr>
          <a:xfrm rot="19894782" flipH="1">
            <a:off x="4879491" y="1799619"/>
            <a:ext cx="4595004" cy="2998936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677D-23FA-F773-AC05-5D7144C06BC7}"/>
              </a:ext>
            </a:extLst>
          </p:cNvPr>
          <p:cNvSpPr/>
          <p:nvPr/>
        </p:nvSpPr>
        <p:spPr>
          <a:xfrm rot="19869312">
            <a:off x="9612153" y="3351102"/>
            <a:ext cx="250521" cy="24760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7163A-2900-FDDA-DDD6-0DF4BA62319D}"/>
              </a:ext>
            </a:extLst>
          </p:cNvPr>
          <p:cNvSpPr/>
          <p:nvPr/>
        </p:nvSpPr>
        <p:spPr>
          <a:xfrm>
            <a:off x="8237760" y="5462469"/>
            <a:ext cx="250521" cy="2476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99627E5-C94E-89EB-3E14-4DBD03FB90E3}"/>
              </a:ext>
            </a:extLst>
          </p:cNvPr>
          <p:cNvSpPr/>
          <p:nvPr/>
        </p:nvSpPr>
        <p:spPr>
          <a:xfrm rot="242582">
            <a:off x="5414291" y="5186221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C3A9892-AF32-4B1B-75FA-7E8B6C3C2746}"/>
              </a:ext>
            </a:extLst>
          </p:cNvPr>
          <p:cNvSpPr/>
          <p:nvPr/>
        </p:nvSpPr>
        <p:spPr>
          <a:xfrm rot="13898443">
            <a:off x="10622854" y="5180252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/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blipFill>
                <a:blip r:embed="rId1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/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blipFill>
                <a:blip r:embed="rId2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C43C6710-743E-0996-D3FA-BA8ACD346528}"/>
              </a:ext>
            </a:extLst>
          </p:cNvPr>
          <p:cNvSpPr/>
          <p:nvPr/>
        </p:nvSpPr>
        <p:spPr>
          <a:xfrm rot="20123792">
            <a:off x="5528462" y="4783913"/>
            <a:ext cx="1218544" cy="1378830"/>
          </a:xfrm>
          <a:prstGeom prst="arc">
            <a:avLst>
              <a:gd name="adj1" fmla="val 18971588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/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blipFill>
                <a:blip r:embed="rId2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0936C2-AF64-5882-83D2-CFE26FE3122A}"/>
                  </a:ext>
                </a:extLst>
              </p:cNvPr>
              <p:cNvSpPr txBox="1"/>
              <p:nvPr/>
            </p:nvSpPr>
            <p:spPr>
              <a:xfrm>
                <a:off x="9309776" y="2178712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0936C2-AF64-5882-83D2-CFE26FE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76" y="2178712"/>
                <a:ext cx="87416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/>
              <p:nvPr/>
            </p:nvSpPr>
            <p:spPr>
              <a:xfrm>
                <a:off x="7598867" y="404531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867" y="4045314"/>
                <a:ext cx="87416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838456D7-4ECB-7DB9-BE20-9296FAE06B95}"/>
              </a:ext>
            </a:extLst>
          </p:cNvPr>
          <p:cNvSpPr/>
          <p:nvPr/>
        </p:nvSpPr>
        <p:spPr>
          <a:xfrm rot="21448223">
            <a:off x="5633450" y="5015739"/>
            <a:ext cx="1218544" cy="1378830"/>
          </a:xfrm>
          <a:prstGeom prst="arc">
            <a:avLst>
              <a:gd name="adj1" fmla="val 19308040"/>
              <a:gd name="adj2" fmla="val 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/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blipFill>
                <a:blip r:embed="rId30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C67237-DB4F-8CF9-8F8F-7CCA90FFB035}"/>
              </a:ext>
            </a:extLst>
          </p:cNvPr>
          <p:cNvCxnSpPr>
            <a:cxnSpLocks/>
            <a:stCxn id="36" idx="4"/>
          </p:cNvCxnSpPr>
          <p:nvPr/>
        </p:nvCxnSpPr>
        <p:spPr>
          <a:xfrm flipV="1">
            <a:off x="5870036" y="3522291"/>
            <a:ext cx="4036825" cy="218901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1F08A7-858A-D5AC-6D62-E1BE9747041C}"/>
                  </a:ext>
                </a:extLst>
              </p:cNvPr>
              <p:cNvSpPr txBox="1"/>
              <p:nvPr/>
            </p:nvSpPr>
            <p:spPr>
              <a:xfrm>
                <a:off x="9077492" y="4193410"/>
                <a:ext cx="874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1F08A7-858A-D5AC-6D62-E1BE9747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92" y="4193410"/>
                <a:ext cx="874160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3AE55B-A04C-1DFC-A58F-FA42B4890284}"/>
                  </a:ext>
                </a:extLst>
              </p:cNvPr>
              <p:cNvSpPr txBox="1"/>
              <p:nvPr/>
            </p:nvSpPr>
            <p:spPr>
              <a:xfrm>
                <a:off x="9913775" y="4704897"/>
                <a:ext cx="874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3AE55B-A04C-1DFC-A58F-FA42B489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775" y="4704897"/>
                <a:ext cx="874160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A92B77-BF5F-5297-32CE-529B761FD6C3}"/>
                  </a:ext>
                </a:extLst>
              </p:cNvPr>
              <p:cNvSpPr txBox="1"/>
              <p:nvPr/>
            </p:nvSpPr>
            <p:spPr>
              <a:xfrm>
                <a:off x="9443448" y="4703075"/>
                <a:ext cx="874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A92B77-BF5F-5297-32CE-529B761FD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448" y="4703075"/>
                <a:ext cx="874160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F24DB5C-5A5F-F142-172F-F6E150E5C541}"/>
                  </a:ext>
                </a:extLst>
              </p:cNvPr>
              <p:cNvSpPr txBox="1"/>
              <p:nvPr/>
            </p:nvSpPr>
            <p:spPr>
              <a:xfrm>
                <a:off x="9394136" y="4704253"/>
                <a:ext cx="3476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F24DB5C-5A5F-F142-172F-F6E150E5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136" y="4704253"/>
                <a:ext cx="347660" cy="3385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9E2DDC-76DF-3233-44F2-B596ED7DA4F6}"/>
                  </a:ext>
                </a:extLst>
              </p:cNvPr>
              <p:cNvSpPr txBox="1"/>
              <p:nvPr/>
            </p:nvSpPr>
            <p:spPr>
              <a:xfrm>
                <a:off x="8597816" y="4191588"/>
                <a:ext cx="874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9E2DDC-76DF-3233-44F2-B596ED7D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816" y="4191588"/>
                <a:ext cx="874160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6369C2-18CF-3BAF-946A-A5F58AA39C10}"/>
                  </a:ext>
                </a:extLst>
              </p:cNvPr>
              <p:cNvSpPr txBox="1"/>
              <p:nvPr/>
            </p:nvSpPr>
            <p:spPr>
              <a:xfrm>
                <a:off x="8553025" y="4197797"/>
                <a:ext cx="3476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6369C2-18CF-3BAF-946A-A5F58AA3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025" y="4197797"/>
                <a:ext cx="347660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D0BED-D893-1509-E682-D2B218614CEB}"/>
                  </a:ext>
                </a:extLst>
              </p:cNvPr>
              <p:cNvSpPr txBox="1"/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D0BED-D893-1509-E682-D2B21861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BF8338-CC72-4F7A-3C27-A755EEE31941}"/>
              </a:ext>
            </a:extLst>
          </p:cNvPr>
          <p:cNvCxnSpPr>
            <a:cxnSpLocks/>
          </p:cNvCxnSpPr>
          <p:nvPr/>
        </p:nvCxnSpPr>
        <p:spPr>
          <a:xfrm>
            <a:off x="9906861" y="3514034"/>
            <a:ext cx="1198211" cy="21966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03CC4-9B46-01DA-81D1-7703EFD4D17F}"/>
              </a:ext>
            </a:extLst>
          </p:cNvPr>
          <p:cNvSpPr/>
          <p:nvPr/>
        </p:nvSpPr>
        <p:spPr>
          <a:xfrm>
            <a:off x="9634628" y="4756272"/>
            <a:ext cx="947800" cy="248137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6B456-BF61-3786-4CC7-198B744211DB}"/>
                  </a:ext>
                </a:extLst>
              </p:cNvPr>
              <p:cNvSpPr txBox="1"/>
              <p:nvPr/>
            </p:nvSpPr>
            <p:spPr>
              <a:xfrm>
                <a:off x="9891167" y="5052081"/>
                <a:ext cx="4932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400" b="0" i="0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6B456-BF61-3786-4CC7-198B7442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167" y="5052081"/>
                <a:ext cx="493276" cy="215444"/>
              </a:xfrm>
              <a:prstGeom prst="rect">
                <a:avLst/>
              </a:prstGeom>
              <a:blipFill>
                <a:blip r:embed="rId44"/>
                <a:stretch>
                  <a:fillRect l="-7500" r="-375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11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/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blipFill>
                <a:blip r:embed="rId2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/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/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/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043965" y="177335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Double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/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/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blipFill>
                <a:blip r:embed="rId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/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blipFill>
                <a:blip r:embed="rId9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/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blipFill>
                <a:blip r:embed="rId1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/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blipFill>
                <a:blip r:embed="rId11"/>
                <a:stretch>
                  <a:fillRect l="-4545" t="-4444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/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blipFill>
                <a:blip r:embed="rId12"/>
                <a:stretch>
                  <a:fillRect l="-7619" t="-4444" r="-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EB229CA-D155-AB6D-5DE1-54797DC217DF}"/>
              </a:ext>
            </a:extLst>
          </p:cNvPr>
          <p:cNvSpPr/>
          <p:nvPr/>
        </p:nvSpPr>
        <p:spPr>
          <a:xfrm>
            <a:off x="1086928" y="2221302"/>
            <a:ext cx="3407435" cy="24153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C4B2D0B-536B-B15E-FB8F-99E18EE9E8ED}"/>
              </a:ext>
            </a:extLst>
          </p:cNvPr>
          <p:cNvSpPr/>
          <p:nvPr/>
        </p:nvSpPr>
        <p:spPr>
          <a:xfrm>
            <a:off x="5871491" y="872247"/>
            <a:ext cx="5233581" cy="4838440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E703CE-A92A-D470-1483-4A0AC280DF9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8488282" y="872247"/>
            <a:ext cx="0" cy="483844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/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blipFill>
                <a:blip r:embed="rId13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787BDD80-9565-223A-C538-AF3B983B051C}"/>
              </a:ext>
            </a:extLst>
          </p:cNvPr>
          <p:cNvSpPr/>
          <p:nvPr/>
        </p:nvSpPr>
        <p:spPr>
          <a:xfrm rot="7478619">
            <a:off x="7913118" y="873405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B79027B-02A5-F35A-449F-74CA44829900}"/>
              </a:ext>
            </a:extLst>
          </p:cNvPr>
          <p:cNvSpPr/>
          <p:nvPr/>
        </p:nvSpPr>
        <p:spPr>
          <a:xfrm rot="5400000">
            <a:off x="8065518" y="861904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/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blipFill>
                <a:blip r:embed="rId14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/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/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blipFill>
                <a:blip r:embed="rId16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08948-43A2-757A-3414-45AA3A5FC277}"/>
                  </a:ext>
                </a:extLst>
              </p:cNvPr>
              <p:cNvSpPr txBox="1"/>
              <p:nvPr/>
            </p:nvSpPr>
            <p:spPr>
              <a:xfrm>
                <a:off x="9951652" y="303276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08948-43A2-757A-3414-45AA3A5F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652" y="3032761"/>
                <a:ext cx="259080" cy="369332"/>
              </a:xfrm>
              <a:prstGeom prst="rect">
                <a:avLst/>
              </a:prstGeom>
              <a:blipFill>
                <a:blip r:embed="rId17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7B2245EC-E0B7-BDF8-1EC2-557C8BB5B599}"/>
              </a:ext>
            </a:extLst>
          </p:cNvPr>
          <p:cNvSpPr/>
          <p:nvPr/>
        </p:nvSpPr>
        <p:spPr>
          <a:xfrm rot="19894782" flipH="1">
            <a:off x="4879491" y="1799619"/>
            <a:ext cx="4595004" cy="2998936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677D-23FA-F773-AC05-5D7144C06BC7}"/>
              </a:ext>
            </a:extLst>
          </p:cNvPr>
          <p:cNvSpPr/>
          <p:nvPr/>
        </p:nvSpPr>
        <p:spPr>
          <a:xfrm rot="19869312">
            <a:off x="9612153" y="3351102"/>
            <a:ext cx="250521" cy="24760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7163A-2900-FDDA-DDD6-0DF4BA62319D}"/>
              </a:ext>
            </a:extLst>
          </p:cNvPr>
          <p:cNvSpPr/>
          <p:nvPr/>
        </p:nvSpPr>
        <p:spPr>
          <a:xfrm>
            <a:off x="8237760" y="5462469"/>
            <a:ext cx="250521" cy="2476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99627E5-C94E-89EB-3E14-4DBD03FB90E3}"/>
              </a:ext>
            </a:extLst>
          </p:cNvPr>
          <p:cNvSpPr/>
          <p:nvPr/>
        </p:nvSpPr>
        <p:spPr>
          <a:xfrm rot="242582">
            <a:off x="5414291" y="5186221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C3A9892-AF32-4B1B-75FA-7E8B6C3C2746}"/>
              </a:ext>
            </a:extLst>
          </p:cNvPr>
          <p:cNvSpPr/>
          <p:nvPr/>
        </p:nvSpPr>
        <p:spPr>
          <a:xfrm rot="13898443">
            <a:off x="10622854" y="5180252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/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blipFill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/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blipFill>
                <a:blip r:embed="rId1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C43C6710-743E-0996-D3FA-BA8ACD346528}"/>
              </a:ext>
            </a:extLst>
          </p:cNvPr>
          <p:cNvSpPr/>
          <p:nvPr/>
        </p:nvSpPr>
        <p:spPr>
          <a:xfrm rot="20123792">
            <a:off x="5528462" y="4783913"/>
            <a:ext cx="1218544" cy="1378830"/>
          </a:xfrm>
          <a:prstGeom prst="arc">
            <a:avLst>
              <a:gd name="adj1" fmla="val 18971588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/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blipFill>
                <a:blip r:embed="rId2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0936C2-AF64-5882-83D2-CFE26FE3122A}"/>
                  </a:ext>
                </a:extLst>
              </p:cNvPr>
              <p:cNvSpPr txBox="1"/>
              <p:nvPr/>
            </p:nvSpPr>
            <p:spPr>
              <a:xfrm>
                <a:off x="9382121" y="2145382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0936C2-AF64-5882-83D2-CFE26FE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21" y="2145382"/>
                <a:ext cx="87416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/>
              <p:nvPr/>
            </p:nvSpPr>
            <p:spPr>
              <a:xfrm>
                <a:off x="7598867" y="404531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867" y="4045314"/>
                <a:ext cx="87416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838456D7-4ECB-7DB9-BE20-9296FAE06B95}"/>
              </a:ext>
            </a:extLst>
          </p:cNvPr>
          <p:cNvSpPr/>
          <p:nvPr/>
        </p:nvSpPr>
        <p:spPr>
          <a:xfrm rot="21448223">
            <a:off x="5633450" y="5015739"/>
            <a:ext cx="1218544" cy="1378830"/>
          </a:xfrm>
          <a:prstGeom prst="arc">
            <a:avLst>
              <a:gd name="adj1" fmla="val 19308040"/>
              <a:gd name="adj2" fmla="val 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/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blipFill>
                <a:blip r:embed="rId23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C67237-DB4F-8CF9-8F8F-7CCA90FFB035}"/>
              </a:ext>
            </a:extLst>
          </p:cNvPr>
          <p:cNvCxnSpPr>
            <a:cxnSpLocks/>
            <a:stCxn id="36" idx="4"/>
          </p:cNvCxnSpPr>
          <p:nvPr/>
        </p:nvCxnSpPr>
        <p:spPr>
          <a:xfrm flipV="1">
            <a:off x="5870036" y="3522291"/>
            <a:ext cx="4036825" cy="218901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1F08A7-858A-D5AC-6D62-E1BE9747041C}"/>
                  </a:ext>
                </a:extLst>
              </p:cNvPr>
              <p:cNvSpPr txBox="1"/>
              <p:nvPr/>
            </p:nvSpPr>
            <p:spPr>
              <a:xfrm>
                <a:off x="9077492" y="4193410"/>
                <a:ext cx="874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1F08A7-858A-D5AC-6D62-E1BE9747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92" y="4193410"/>
                <a:ext cx="874160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F24DB5C-5A5F-F142-172F-F6E150E5C541}"/>
                  </a:ext>
                </a:extLst>
              </p:cNvPr>
              <p:cNvSpPr txBox="1"/>
              <p:nvPr/>
            </p:nvSpPr>
            <p:spPr>
              <a:xfrm>
                <a:off x="9686637" y="4698530"/>
                <a:ext cx="3476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F24DB5C-5A5F-F142-172F-F6E150E5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637" y="4698530"/>
                <a:ext cx="347660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9E2DDC-76DF-3233-44F2-B596ED7DA4F6}"/>
                  </a:ext>
                </a:extLst>
              </p:cNvPr>
              <p:cNvSpPr txBox="1"/>
              <p:nvPr/>
            </p:nvSpPr>
            <p:spPr>
              <a:xfrm>
                <a:off x="8597816" y="4191588"/>
                <a:ext cx="874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9E2DDC-76DF-3233-44F2-B596ED7D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816" y="4191588"/>
                <a:ext cx="874160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6369C2-18CF-3BAF-946A-A5F58AA39C10}"/>
                  </a:ext>
                </a:extLst>
              </p:cNvPr>
              <p:cNvSpPr txBox="1"/>
              <p:nvPr/>
            </p:nvSpPr>
            <p:spPr>
              <a:xfrm>
                <a:off x="8553025" y="4197797"/>
                <a:ext cx="3476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6369C2-18CF-3BAF-946A-A5F58AA3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025" y="4197797"/>
                <a:ext cx="347660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D0BED-D893-1509-E682-D2B218614CEB}"/>
                  </a:ext>
                </a:extLst>
              </p:cNvPr>
              <p:cNvSpPr txBox="1"/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D0BED-D893-1509-E682-D2B21861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BF8338-CC72-4F7A-3C27-A755EEE31941}"/>
              </a:ext>
            </a:extLst>
          </p:cNvPr>
          <p:cNvCxnSpPr>
            <a:cxnSpLocks/>
          </p:cNvCxnSpPr>
          <p:nvPr/>
        </p:nvCxnSpPr>
        <p:spPr>
          <a:xfrm>
            <a:off x="9906861" y="3514034"/>
            <a:ext cx="1198211" cy="21966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6B456-BF61-3786-4CC7-198B744211DB}"/>
                  </a:ext>
                </a:extLst>
              </p:cNvPr>
              <p:cNvSpPr txBox="1"/>
              <p:nvPr/>
            </p:nvSpPr>
            <p:spPr>
              <a:xfrm>
                <a:off x="9935571" y="4744697"/>
                <a:ext cx="5650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6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6B456-BF61-3786-4CC7-198B7442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571" y="4744697"/>
                <a:ext cx="565091" cy="246221"/>
              </a:xfrm>
              <a:prstGeom prst="rect">
                <a:avLst/>
              </a:prstGeom>
              <a:blipFill>
                <a:blip r:embed="rId29"/>
                <a:stretch>
                  <a:fillRect l="-8602" r="-215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85982C-D7C5-9F5A-1953-91E89B382BE6}"/>
              </a:ext>
            </a:extLst>
          </p:cNvPr>
          <p:cNvCxnSpPr>
            <a:cxnSpLocks/>
          </p:cNvCxnSpPr>
          <p:nvPr/>
        </p:nvCxnSpPr>
        <p:spPr>
          <a:xfrm>
            <a:off x="8534400" y="841375"/>
            <a:ext cx="2622550" cy="4845050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35E86D-B652-97D5-99DE-1229E9C1A73F}"/>
              </a:ext>
            </a:extLst>
          </p:cNvPr>
          <p:cNvCxnSpPr>
            <a:cxnSpLocks/>
          </p:cNvCxnSpPr>
          <p:nvPr/>
        </p:nvCxnSpPr>
        <p:spPr>
          <a:xfrm>
            <a:off x="8488282" y="872247"/>
            <a:ext cx="1446293" cy="2666291"/>
          </a:xfrm>
          <a:prstGeom prst="line">
            <a:avLst/>
          </a:prstGeom>
          <a:ln w="5715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7FEE90-9334-3345-59DA-AE23CDD9FF45}"/>
              </a:ext>
            </a:extLst>
          </p:cNvPr>
          <p:cNvCxnSpPr>
            <a:cxnSpLocks/>
          </p:cNvCxnSpPr>
          <p:nvPr/>
        </p:nvCxnSpPr>
        <p:spPr>
          <a:xfrm>
            <a:off x="9936956" y="3531394"/>
            <a:ext cx="1168116" cy="2179293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3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7" grpId="0"/>
      <p:bldP spid="39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/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blipFill>
                <a:blip r:embed="rId2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/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/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/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043965" y="177335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Double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/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/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blipFill>
                <a:blip r:embed="rId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/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blipFill>
                <a:blip r:embed="rId9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/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blipFill>
                <a:blip r:embed="rId1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/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blipFill>
                <a:blip r:embed="rId11"/>
                <a:stretch>
                  <a:fillRect l="-4545" t="-4444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/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blipFill>
                <a:blip r:embed="rId12"/>
                <a:stretch>
                  <a:fillRect l="-7619" t="-4444" r="-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EB229CA-D155-AB6D-5DE1-54797DC217DF}"/>
              </a:ext>
            </a:extLst>
          </p:cNvPr>
          <p:cNvSpPr/>
          <p:nvPr/>
        </p:nvSpPr>
        <p:spPr>
          <a:xfrm>
            <a:off x="1086928" y="2221302"/>
            <a:ext cx="3407435" cy="24153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C4B2D0B-536B-B15E-FB8F-99E18EE9E8ED}"/>
              </a:ext>
            </a:extLst>
          </p:cNvPr>
          <p:cNvSpPr/>
          <p:nvPr/>
        </p:nvSpPr>
        <p:spPr>
          <a:xfrm>
            <a:off x="5871491" y="872247"/>
            <a:ext cx="5233581" cy="4838440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E703CE-A92A-D470-1483-4A0AC280DF9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8488282" y="872247"/>
            <a:ext cx="0" cy="483844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/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blipFill>
                <a:blip r:embed="rId13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787BDD80-9565-223A-C538-AF3B983B051C}"/>
              </a:ext>
            </a:extLst>
          </p:cNvPr>
          <p:cNvSpPr/>
          <p:nvPr/>
        </p:nvSpPr>
        <p:spPr>
          <a:xfrm rot="7478619">
            <a:off x="7913118" y="873405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B79027B-02A5-F35A-449F-74CA44829900}"/>
              </a:ext>
            </a:extLst>
          </p:cNvPr>
          <p:cNvSpPr/>
          <p:nvPr/>
        </p:nvSpPr>
        <p:spPr>
          <a:xfrm rot="5400000">
            <a:off x="8065518" y="861904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/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blipFill>
                <a:blip r:embed="rId14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/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/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blipFill>
                <a:blip r:embed="rId16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7B2245EC-E0B7-BDF8-1EC2-557C8BB5B599}"/>
              </a:ext>
            </a:extLst>
          </p:cNvPr>
          <p:cNvSpPr/>
          <p:nvPr/>
        </p:nvSpPr>
        <p:spPr>
          <a:xfrm rot="19894782" flipH="1">
            <a:off x="4879491" y="1799619"/>
            <a:ext cx="4595004" cy="2998936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677D-23FA-F773-AC05-5D7144C06BC7}"/>
              </a:ext>
            </a:extLst>
          </p:cNvPr>
          <p:cNvSpPr/>
          <p:nvPr/>
        </p:nvSpPr>
        <p:spPr>
          <a:xfrm rot="19869312">
            <a:off x="9612153" y="3351102"/>
            <a:ext cx="250521" cy="24760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7163A-2900-FDDA-DDD6-0DF4BA62319D}"/>
              </a:ext>
            </a:extLst>
          </p:cNvPr>
          <p:cNvSpPr/>
          <p:nvPr/>
        </p:nvSpPr>
        <p:spPr>
          <a:xfrm>
            <a:off x="8237760" y="5462469"/>
            <a:ext cx="250521" cy="2476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99627E5-C94E-89EB-3E14-4DBD03FB90E3}"/>
              </a:ext>
            </a:extLst>
          </p:cNvPr>
          <p:cNvSpPr/>
          <p:nvPr/>
        </p:nvSpPr>
        <p:spPr>
          <a:xfrm rot="242582">
            <a:off x="5414291" y="5186221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C3A9892-AF32-4B1B-75FA-7E8B6C3C2746}"/>
              </a:ext>
            </a:extLst>
          </p:cNvPr>
          <p:cNvSpPr/>
          <p:nvPr/>
        </p:nvSpPr>
        <p:spPr>
          <a:xfrm rot="13898443">
            <a:off x="10622854" y="5180252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/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blipFill>
                <a:blip r:embed="rId1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/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blipFill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C43C6710-743E-0996-D3FA-BA8ACD346528}"/>
              </a:ext>
            </a:extLst>
          </p:cNvPr>
          <p:cNvSpPr/>
          <p:nvPr/>
        </p:nvSpPr>
        <p:spPr>
          <a:xfrm rot="20123792">
            <a:off x="5528462" y="4783913"/>
            <a:ext cx="1218544" cy="1378830"/>
          </a:xfrm>
          <a:prstGeom prst="arc">
            <a:avLst>
              <a:gd name="adj1" fmla="val 18971588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/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blipFill>
                <a:blip r:embed="rId1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/>
              <p:nvPr/>
            </p:nvSpPr>
            <p:spPr>
              <a:xfrm>
                <a:off x="7598867" y="404531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867" y="4045314"/>
                <a:ext cx="87416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838456D7-4ECB-7DB9-BE20-9296FAE06B95}"/>
              </a:ext>
            </a:extLst>
          </p:cNvPr>
          <p:cNvSpPr/>
          <p:nvPr/>
        </p:nvSpPr>
        <p:spPr>
          <a:xfrm rot="21448223">
            <a:off x="5633450" y="5015739"/>
            <a:ext cx="1218544" cy="1378830"/>
          </a:xfrm>
          <a:prstGeom prst="arc">
            <a:avLst>
              <a:gd name="adj1" fmla="val 19308040"/>
              <a:gd name="adj2" fmla="val 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/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blipFill>
                <a:blip r:embed="rId21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C67237-DB4F-8CF9-8F8F-7CCA90FFB035}"/>
              </a:ext>
            </a:extLst>
          </p:cNvPr>
          <p:cNvCxnSpPr>
            <a:cxnSpLocks/>
            <a:stCxn id="36" idx="4"/>
          </p:cNvCxnSpPr>
          <p:nvPr/>
        </p:nvCxnSpPr>
        <p:spPr>
          <a:xfrm flipV="1">
            <a:off x="5870036" y="3522291"/>
            <a:ext cx="4036825" cy="218901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1F08A7-858A-D5AC-6D62-E1BE9747041C}"/>
                  </a:ext>
                </a:extLst>
              </p:cNvPr>
              <p:cNvSpPr txBox="1"/>
              <p:nvPr/>
            </p:nvSpPr>
            <p:spPr>
              <a:xfrm>
                <a:off x="9077492" y="4193410"/>
                <a:ext cx="874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1F08A7-858A-D5AC-6D62-E1BE9747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92" y="4193410"/>
                <a:ext cx="874160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9E2DDC-76DF-3233-44F2-B596ED7DA4F6}"/>
                  </a:ext>
                </a:extLst>
              </p:cNvPr>
              <p:cNvSpPr txBox="1"/>
              <p:nvPr/>
            </p:nvSpPr>
            <p:spPr>
              <a:xfrm>
                <a:off x="8597816" y="4191588"/>
                <a:ext cx="874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9E2DDC-76DF-3233-44F2-B596ED7D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816" y="4191588"/>
                <a:ext cx="874160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6369C2-18CF-3BAF-946A-A5F58AA39C10}"/>
                  </a:ext>
                </a:extLst>
              </p:cNvPr>
              <p:cNvSpPr txBox="1"/>
              <p:nvPr/>
            </p:nvSpPr>
            <p:spPr>
              <a:xfrm>
                <a:off x="8553025" y="4197797"/>
                <a:ext cx="3476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6369C2-18CF-3BAF-946A-A5F58AA3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025" y="4197797"/>
                <a:ext cx="347660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C81C06-1D7A-2754-3CF4-9C3BCB237757}"/>
                  </a:ext>
                </a:extLst>
              </p:cNvPr>
              <p:cNvSpPr txBox="1"/>
              <p:nvPr/>
            </p:nvSpPr>
            <p:spPr>
              <a:xfrm>
                <a:off x="9408455" y="748520"/>
                <a:ext cx="13625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C81C06-1D7A-2754-3CF4-9C3BCB237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455" y="748520"/>
                <a:ext cx="1362552" cy="246221"/>
              </a:xfrm>
              <a:prstGeom prst="rect">
                <a:avLst/>
              </a:prstGeom>
              <a:blipFill>
                <a:blip r:embed="rId25"/>
                <a:stretch>
                  <a:fillRect l="-2679" r="-133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8DB386-C9AC-5386-AE6B-2DB635D23BAA}"/>
                  </a:ext>
                </a:extLst>
              </p:cNvPr>
              <p:cNvSpPr txBox="1"/>
              <p:nvPr/>
            </p:nvSpPr>
            <p:spPr>
              <a:xfrm>
                <a:off x="8942677" y="367726"/>
                <a:ext cx="12035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8DB386-C9AC-5386-AE6B-2DB635D2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677" y="367726"/>
                <a:ext cx="120352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5C4A87-8F4B-57EA-C3A9-B47A5CFF0C98}"/>
                  </a:ext>
                </a:extLst>
              </p:cNvPr>
              <p:cNvSpPr txBox="1"/>
              <p:nvPr/>
            </p:nvSpPr>
            <p:spPr>
              <a:xfrm>
                <a:off x="9997392" y="366560"/>
                <a:ext cx="468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5C4A87-8F4B-57EA-C3A9-B47A5CFF0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392" y="366560"/>
                <a:ext cx="46878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B59654-4939-01AA-F71C-A375321D916F}"/>
                  </a:ext>
                </a:extLst>
              </p:cNvPr>
              <p:cNvSpPr txBox="1"/>
              <p:nvPr/>
            </p:nvSpPr>
            <p:spPr>
              <a:xfrm>
                <a:off x="10421012" y="371630"/>
                <a:ext cx="11829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B59654-4939-01AA-F71C-A375321D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012" y="371630"/>
                <a:ext cx="118294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2DD245-CD14-DE32-5E3A-510BE8FABA98}"/>
                  </a:ext>
                </a:extLst>
              </p:cNvPr>
              <p:cNvSpPr txBox="1"/>
              <p:nvPr/>
            </p:nvSpPr>
            <p:spPr>
              <a:xfrm>
                <a:off x="10251672" y="364008"/>
                <a:ext cx="288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2DD245-CD14-DE32-5E3A-510BE8FA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672" y="364008"/>
                <a:ext cx="288950" cy="369332"/>
              </a:xfrm>
              <a:prstGeom prst="rect">
                <a:avLst/>
              </a:prstGeom>
              <a:blipFill>
                <a:blip r:embed="rId29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C713828-FAA0-01FC-A937-D0875CF0AA61}"/>
                  </a:ext>
                </a:extLst>
              </p:cNvPr>
              <p:cNvSpPr txBox="1"/>
              <p:nvPr/>
            </p:nvSpPr>
            <p:spPr>
              <a:xfrm>
                <a:off x="10648119" y="693558"/>
                <a:ext cx="5872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C713828-FAA0-01FC-A937-D0875CF0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119" y="693558"/>
                <a:ext cx="587287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D0BED-D893-1509-E682-D2B218614CEB}"/>
                  </a:ext>
                </a:extLst>
              </p:cNvPr>
              <p:cNvSpPr txBox="1"/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D0BED-D893-1509-E682-D2B21861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BF8338-CC72-4F7A-3C27-A755EEE31941}"/>
              </a:ext>
            </a:extLst>
          </p:cNvPr>
          <p:cNvCxnSpPr>
            <a:cxnSpLocks/>
          </p:cNvCxnSpPr>
          <p:nvPr/>
        </p:nvCxnSpPr>
        <p:spPr>
          <a:xfrm>
            <a:off x="9906861" y="3514034"/>
            <a:ext cx="1198211" cy="21966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FD35AC-678F-5481-9803-68A6E6413771}"/>
                  </a:ext>
                </a:extLst>
              </p:cNvPr>
              <p:cNvSpPr txBox="1"/>
              <p:nvPr/>
            </p:nvSpPr>
            <p:spPr>
              <a:xfrm>
                <a:off x="9843285" y="361490"/>
                <a:ext cx="329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FD35AC-678F-5481-9803-68A6E6413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285" y="361490"/>
                <a:ext cx="329300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FCE9FC-039D-66A6-7E0A-7F2443AF676C}"/>
                  </a:ext>
                </a:extLst>
              </p:cNvPr>
              <p:cNvSpPr txBox="1"/>
              <p:nvPr/>
            </p:nvSpPr>
            <p:spPr>
              <a:xfrm>
                <a:off x="10473563" y="375060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FCE9FC-039D-66A6-7E0A-7F2443AF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563" y="375060"/>
                <a:ext cx="259080" cy="369332"/>
              </a:xfrm>
              <a:prstGeom prst="rect">
                <a:avLst/>
              </a:prstGeom>
              <a:blipFill>
                <a:blip r:embed="rId33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88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2441D3-D3C2-0F85-E212-89A864D7D43E}"/>
                  </a:ext>
                </a:extLst>
              </p:cNvPr>
              <p:cNvSpPr txBox="1"/>
              <p:nvPr/>
            </p:nvSpPr>
            <p:spPr>
              <a:xfrm>
                <a:off x="3435326" y="2204680"/>
                <a:ext cx="703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2441D3-D3C2-0F85-E212-89A864D7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326" y="2204680"/>
                <a:ext cx="703269" cy="276999"/>
              </a:xfrm>
              <a:prstGeom prst="rect">
                <a:avLst/>
              </a:prstGeom>
              <a:blipFill>
                <a:blip r:embed="rId2"/>
                <a:stretch>
                  <a:fillRect l="-43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8BB83-7A2C-AA42-4F39-C537F64998D8}"/>
                  </a:ext>
                </a:extLst>
              </p:cNvPr>
              <p:cNvSpPr txBox="1"/>
              <p:nvPr/>
            </p:nvSpPr>
            <p:spPr>
              <a:xfrm>
                <a:off x="3435326" y="2667470"/>
                <a:ext cx="672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8BB83-7A2C-AA42-4F39-C537F649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326" y="2667470"/>
                <a:ext cx="672813" cy="276999"/>
              </a:xfrm>
              <a:prstGeom prst="rect">
                <a:avLst/>
              </a:prstGeom>
              <a:blipFill>
                <a:blip r:embed="rId3"/>
                <a:stretch>
                  <a:fillRect l="-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28AA35-D042-F0F0-5E76-CC667F94530A}"/>
                  </a:ext>
                </a:extLst>
              </p:cNvPr>
              <p:cNvSpPr txBox="1"/>
              <p:nvPr/>
            </p:nvSpPr>
            <p:spPr>
              <a:xfrm>
                <a:off x="3435326" y="3129421"/>
                <a:ext cx="70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28AA35-D042-F0F0-5E76-CC667F945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326" y="3129421"/>
                <a:ext cx="700063" cy="276999"/>
              </a:xfrm>
              <a:prstGeom prst="rect">
                <a:avLst/>
              </a:prstGeom>
              <a:blipFill>
                <a:blip r:embed="rId4"/>
                <a:stretch>
                  <a:fillRect l="-701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A479B6-82C6-FEC7-B9E5-5E55B0AC57F4}"/>
                  </a:ext>
                </a:extLst>
              </p:cNvPr>
              <p:cNvSpPr txBox="1"/>
              <p:nvPr/>
            </p:nvSpPr>
            <p:spPr>
              <a:xfrm>
                <a:off x="3435326" y="3588419"/>
                <a:ext cx="69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A479B6-82C6-FEC7-B9E5-5E55B0AC5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326" y="3588419"/>
                <a:ext cx="693651" cy="276999"/>
              </a:xfrm>
              <a:prstGeom prst="rect">
                <a:avLst/>
              </a:prstGeom>
              <a:blipFill>
                <a:blip r:embed="rId5"/>
                <a:stretch>
                  <a:fillRect l="-442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110C71-D3C3-4B0A-BFC9-704F49E5E2AE}"/>
                  </a:ext>
                </a:extLst>
              </p:cNvPr>
              <p:cNvSpPr txBox="1"/>
              <p:nvPr/>
            </p:nvSpPr>
            <p:spPr>
              <a:xfrm>
                <a:off x="3435326" y="4051209"/>
                <a:ext cx="682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110C71-D3C3-4B0A-BFC9-704F49E5E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326" y="4051209"/>
                <a:ext cx="682431" cy="276999"/>
              </a:xfrm>
              <a:prstGeom prst="rect">
                <a:avLst/>
              </a:prstGeom>
              <a:blipFill>
                <a:blip r:embed="rId6"/>
                <a:stretch>
                  <a:fillRect l="-450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1F34CF7-2E07-218C-927C-E6B78B8A30CC}"/>
                  </a:ext>
                </a:extLst>
              </p:cNvPr>
              <p:cNvSpPr txBox="1"/>
              <p:nvPr/>
            </p:nvSpPr>
            <p:spPr>
              <a:xfrm>
                <a:off x="3435326" y="4509490"/>
                <a:ext cx="682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1F34CF7-2E07-218C-927C-E6B78B8A3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326" y="4509490"/>
                <a:ext cx="682431" cy="276999"/>
              </a:xfrm>
              <a:prstGeom prst="rect">
                <a:avLst/>
              </a:prstGeom>
              <a:blipFill>
                <a:blip r:embed="rId7"/>
                <a:stretch>
                  <a:fillRect l="-720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2019A1-5711-AEBE-4D27-73BFB3284138}"/>
                  </a:ext>
                </a:extLst>
              </p:cNvPr>
              <p:cNvSpPr txBox="1"/>
              <p:nvPr/>
            </p:nvSpPr>
            <p:spPr>
              <a:xfrm>
                <a:off x="4204702" y="219703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2019A1-5711-AEBE-4D27-73BFB328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02" y="2197030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767AAE-B771-C8D8-364B-134A1C2D1A56}"/>
                  </a:ext>
                </a:extLst>
              </p:cNvPr>
              <p:cNvSpPr txBox="1"/>
              <p:nvPr/>
            </p:nvSpPr>
            <p:spPr>
              <a:xfrm>
                <a:off x="4202704" y="265982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767AAE-B771-C8D8-364B-134A1C2D1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04" y="2659820"/>
                <a:ext cx="226023" cy="276999"/>
              </a:xfrm>
              <a:prstGeom prst="rect">
                <a:avLst/>
              </a:prstGeom>
              <a:blipFill>
                <a:blip r:embed="rId9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49FEC1-FC48-4E03-1838-B417A3983039}"/>
                  </a:ext>
                </a:extLst>
              </p:cNvPr>
              <p:cNvSpPr txBox="1"/>
              <p:nvPr/>
            </p:nvSpPr>
            <p:spPr>
              <a:xfrm>
                <a:off x="4204702" y="311797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49FEC1-FC48-4E03-1838-B417A398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02" y="3117979"/>
                <a:ext cx="226023" cy="276999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6CACE-2084-FBF7-E98C-C6996A7BE2EC}"/>
                  </a:ext>
                </a:extLst>
              </p:cNvPr>
              <p:cNvSpPr txBox="1"/>
              <p:nvPr/>
            </p:nvSpPr>
            <p:spPr>
              <a:xfrm>
                <a:off x="4202704" y="358076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6CACE-2084-FBF7-E98C-C6996A7BE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04" y="3580769"/>
                <a:ext cx="226023" cy="276999"/>
              </a:xfrm>
              <a:prstGeom prst="rect">
                <a:avLst/>
              </a:prstGeom>
              <a:blipFill>
                <a:blip r:embed="rId9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BE00A5-2FE0-AD72-6003-E784657737CF}"/>
                  </a:ext>
                </a:extLst>
              </p:cNvPr>
              <p:cNvSpPr txBox="1"/>
              <p:nvPr/>
            </p:nvSpPr>
            <p:spPr>
              <a:xfrm>
                <a:off x="4204702" y="403905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BE00A5-2FE0-AD72-6003-E7846577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02" y="4039050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967419-852B-3C17-E8AD-DC537F71948E}"/>
                  </a:ext>
                </a:extLst>
              </p:cNvPr>
              <p:cNvSpPr txBox="1"/>
              <p:nvPr/>
            </p:nvSpPr>
            <p:spPr>
              <a:xfrm>
                <a:off x="4202704" y="450184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967419-852B-3C17-E8AD-DC537F719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04" y="4501840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520F90-9694-4EC2-A091-94C476FCFD0A}"/>
                  </a:ext>
                </a:extLst>
              </p:cNvPr>
              <p:cNvSpPr txBox="1"/>
              <p:nvPr/>
            </p:nvSpPr>
            <p:spPr>
              <a:xfrm>
                <a:off x="4620749" y="2197030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520F90-9694-4EC2-A091-94C476FCF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49" y="2197030"/>
                <a:ext cx="411203" cy="276999"/>
              </a:xfrm>
              <a:prstGeom prst="rect">
                <a:avLst/>
              </a:prstGeom>
              <a:blipFill>
                <a:blip r:embed="rId13"/>
                <a:stretch>
                  <a:fillRect l="-7463" t="-2174" r="-895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89FB76-4C28-2CBC-18EB-AD08D3942B14}"/>
                  </a:ext>
                </a:extLst>
              </p:cNvPr>
              <p:cNvSpPr txBox="1"/>
              <p:nvPr/>
            </p:nvSpPr>
            <p:spPr>
              <a:xfrm>
                <a:off x="4620748" y="2657395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89FB76-4C28-2CBC-18EB-AD08D394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48" y="2657395"/>
                <a:ext cx="411203" cy="276999"/>
              </a:xfrm>
              <a:prstGeom prst="rect">
                <a:avLst/>
              </a:prstGeom>
              <a:blipFill>
                <a:blip r:embed="rId14"/>
                <a:stretch>
                  <a:fillRect l="-14925" t="-2222" r="-895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CD20E2-63DB-9FC4-548C-3ED2D3041AE7}"/>
                  </a:ext>
                </a:extLst>
              </p:cNvPr>
              <p:cNvSpPr txBox="1"/>
              <p:nvPr/>
            </p:nvSpPr>
            <p:spPr>
              <a:xfrm>
                <a:off x="4620748" y="3117979"/>
                <a:ext cx="430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CD20E2-63DB-9FC4-548C-3ED2D304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48" y="3117979"/>
                <a:ext cx="430952" cy="276999"/>
              </a:xfrm>
              <a:prstGeom prst="rect">
                <a:avLst/>
              </a:prstGeom>
              <a:blipFill>
                <a:blip r:embed="rId15"/>
                <a:stretch>
                  <a:fillRect l="-12676" t="-2174" r="-563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A478EC5B-6FF8-740D-99FB-723FF29B0C4D}"/>
              </a:ext>
            </a:extLst>
          </p:cNvPr>
          <p:cNvSpPr/>
          <p:nvPr/>
        </p:nvSpPr>
        <p:spPr>
          <a:xfrm>
            <a:off x="5957568" y="1385193"/>
            <a:ext cx="4096985" cy="4111832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5431C3-5A29-FBBC-6F4B-3A15048EBA56}"/>
              </a:ext>
            </a:extLst>
          </p:cNvPr>
          <p:cNvCxnSpPr>
            <a:stCxn id="43" idx="2"/>
            <a:endCxn id="43" idx="6"/>
          </p:cNvCxnSpPr>
          <p:nvPr/>
        </p:nvCxnSpPr>
        <p:spPr>
          <a:xfrm>
            <a:off x="5957568" y="3441109"/>
            <a:ext cx="4096985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DB73E8-D236-B189-9A63-6A7445A725BB}"/>
              </a:ext>
            </a:extLst>
          </p:cNvPr>
          <p:cNvCxnSpPr>
            <a:cxnSpLocks/>
            <a:stCxn id="43" idx="0"/>
            <a:endCxn id="43" idx="4"/>
          </p:cNvCxnSpPr>
          <p:nvPr/>
        </p:nvCxnSpPr>
        <p:spPr>
          <a:xfrm>
            <a:off x="8006061" y="1385193"/>
            <a:ext cx="0" cy="4111832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41FABEA3-A4D5-7CCF-145A-D251C4B022BB}"/>
              </a:ext>
            </a:extLst>
          </p:cNvPr>
          <p:cNvSpPr/>
          <p:nvPr/>
        </p:nvSpPr>
        <p:spPr>
          <a:xfrm flipH="1">
            <a:off x="8006058" y="2137296"/>
            <a:ext cx="1589314" cy="130381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959CDD-D228-7880-D3CD-407E330514E8}"/>
                  </a:ext>
                </a:extLst>
              </p:cNvPr>
              <p:cNvSpPr txBox="1"/>
              <p:nvPr/>
            </p:nvSpPr>
            <p:spPr>
              <a:xfrm>
                <a:off x="8393991" y="3113051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959CDD-D228-7880-D3CD-407E3305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991" y="3113051"/>
                <a:ext cx="189475" cy="276999"/>
              </a:xfrm>
              <a:prstGeom prst="rect">
                <a:avLst/>
              </a:prstGeom>
              <a:blipFill>
                <a:blip r:embed="rId16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FBAF36-3964-1513-DB49-FED48340265D}"/>
                  </a:ext>
                </a:extLst>
              </p:cNvPr>
              <p:cNvSpPr txBox="1"/>
              <p:nvPr/>
            </p:nvSpPr>
            <p:spPr>
              <a:xfrm>
                <a:off x="8633746" y="2410427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FBAF36-3964-1513-DB49-FED483402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6" y="2410427"/>
                <a:ext cx="166969" cy="276999"/>
              </a:xfrm>
              <a:prstGeom prst="rect">
                <a:avLst/>
              </a:prstGeom>
              <a:blipFill>
                <a:blip r:embed="rId1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7D63A-E35D-BDCD-FB3D-1583AE25F14E}"/>
                  </a:ext>
                </a:extLst>
              </p:cNvPr>
              <p:cNvSpPr txBox="1"/>
              <p:nvPr/>
            </p:nvSpPr>
            <p:spPr>
              <a:xfrm>
                <a:off x="8779854" y="3441109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7D63A-E35D-BDCD-FB3D-1583AE2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854" y="3441109"/>
                <a:ext cx="166969" cy="276999"/>
              </a:xfrm>
              <a:prstGeom prst="rect">
                <a:avLst/>
              </a:prstGeom>
              <a:blipFill>
                <a:blip r:embed="rId18"/>
                <a:stretch>
                  <a:fillRect l="-25000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D70344-DA2C-331C-1466-16CD9275FF92}"/>
                  </a:ext>
                </a:extLst>
              </p:cNvPr>
              <p:cNvSpPr txBox="1"/>
              <p:nvPr/>
            </p:nvSpPr>
            <p:spPr>
              <a:xfrm>
                <a:off x="9671401" y="2687426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D70344-DA2C-331C-1466-16CD9275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401" y="2687426"/>
                <a:ext cx="166969" cy="276999"/>
              </a:xfrm>
              <a:prstGeom prst="rect">
                <a:avLst/>
              </a:prstGeom>
              <a:blipFill>
                <a:blip r:embed="rId19"/>
                <a:stretch>
                  <a:fillRect l="-40741" r="-407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291DB94A-A2C7-B288-3DBA-FAA868888A80}"/>
              </a:ext>
            </a:extLst>
          </p:cNvPr>
          <p:cNvSpPr/>
          <p:nvPr/>
        </p:nvSpPr>
        <p:spPr>
          <a:xfrm>
            <a:off x="9504876" y="2048231"/>
            <a:ext cx="178130" cy="17813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1BE71C5-C9EA-05F1-A293-601A1BA9ADA1}"/>
              </a:ext>
            </a:extLst>
          </p:cNvPr>
          <p:cNvSpPr/>
          <p:nvPr/>
        </p:nvSpPr>
        <p:spPr>
          <a:xfrm>
            <a:off x="7916993" y="3352045"/>
            <a:ext cx="178130" cy="17813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AAFA2E-BD10-7FC4-A0CF-AFE94F6AAD4F}"/>
                  </a:ext>
                </a:extLst>
              </p:cNvPr>
              <p:cNvSpPr txBox="1"/>
              <p:nvPr/>
            </p:nvSpPr>
            <p:spPr>
              <a:xfrm>
                <a:off x="4626704" y="3578344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AAFA2E-BD10-7FC4-A0CF-AFE94F6AA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704" y="3578344"/>
                <a:ext cx="411203" cy="276999"/>
              </a:xfrm>
              <a:prstGeom prst="rect">
                <a:avLst/>
              </a:prstGeom>
              <a:blipFill>
                <a:blip r:embed="rId20"/>
                <a:stretch>
                  <a:fillRect l="-7463" t="-2222" r="-74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A9CA21C-42E3-5519-51B2-AC90223A1C3B}"/>
                  </a:ext>
                </a:extLst>
              </p:cNvPr>
              <p:cNvSpPr txBox="1"/>
              <p:nvPr/>
            </p:nvSpPr>
            <p:spPr>
              <a:xfrm>
                <a:off x="4618181" y="4038709"/>
                <a:ext cx="414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A9CA21C-42E3-5519-51B2-AC90223A1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81" y="4038709"/>
                <a:ext cx="414601" cy="276999"/>
              </a:xfrm>
              <a:prstGeom prst="rect">
                <a:avLst/>
              </a:prstGeom>
              <a:blipFill>
                <a:blip r:embed="rId21"/>
                <a:stretch>
                  <a:fillRect l="-7353" t="-4444" r="-132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E09A5DB-AC46-678F-5CE8-F40000B5AE9D}"/>
                  </a:ext>
                </a:extLst>
              </p:cNvPr>
              <p:cNvSpPr txBox="1"/>
              <p:nvPr/>
            </p:nvSpPr>
            <p:spPr>
              <a:xfrm>
                <a:off x="4630463" y="4499074"/>
                <a:ext cx="430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E09A5DB-AC46-678F-5CE8-F40000B5A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463" y="4499074"/>
                <a:ext cx="430952" cy="276999"/>
              </a:xfrm>
              <a:prstGeom prst="rect">
                <a:avLst/>
              </a:prstGeom>
              <a:blipFill>
                <a:blip r:embed="rId22"/>
                <a:stretch>
                  <a:fillRect l="-7143" t="-2222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572F0A-8717-0F00-ED4B-3C72F4BCB4F6}"/>
                  </a:ext>
                </a:extLst>
              </p:cNvPr>
              <p:cNvSpPr txBox="1"/>
              <p:nvPr/>
            </p:nvSpPr>
            <p:spPr>
              <a:xfrm>
                <a:off x="3190520" y="2624565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572F0A-8717-0F00-ED4B-3C72F4BCB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20" y="2624565"/>
                <a:ext cx="8382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6FF158-0092-464A-E5FC-82F7A73134DC}"/>
                  </a:ext>
                </a:extLst>
              </p:cNvPr>
              <p:cNvSpPr txBox="1"/>
              <p:nvPr/>
            </p:nvSpPr>
            <p:spPr>
              <a:xfrm>
                <a:off x="3204893" y="308295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6FF158-0092-464A-E5FC-82F7A7313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93" y="3082957"/>
                <a:ext cx="8382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14E2F-2538-22D5-A8F2-89838DA4C317}"/>
                  </a:ext>
                </a:extLst>
              </p:cNvPr>
              <p:cNvSpPr txBox="1"/>
              <p:nvPr/>
            </p:nvSpPr>
            <p:spPr>
              <a:xfrm>
                <a:off x="3204135" y="215679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14E2F-2538-22D5-A8F2-89838DA4C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35" y="2156790"/>
                <a:ext cx="83820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5A7428-EF53-A983-54FE-5CEC511275BD}"/>
                  </a:ext>
                </a:extLst>
              </p:cNvPr>
              <p:cNvSpPr txBox="1"/>
              <p:nvPr/>
            </p:nvSpPr>
            <p:spPr>
              <a:xfrm>
                <a:off x="3203168" y="3543043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sec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5A7428-EF53-A983-54FE-5CEC51127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168" y="3543043"/>
                <a:ext cx="83820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C7E188-6F31-BCC0-1B22-888B8EB369A1}"/>
                  </a:ext>
                </a:extLst>
              </p:cNvPr>
              <p:cNvSpPr txBox="1"/>
              <p:nvPr/>
            </p:nvSpPr>
            <p:spPr>
              <a:xfrm>
                <a:off x="3195034" y="4007065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csc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C7E188-6F31-BCC0-1B22-888B8EB36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34" y="4007065"/>
                <a:ext cx="83820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B15675-0671-C4D3-5FC1-AD43D14C26C3}"/>
                  </a:ext>
                </a:extLst>
              </p:cNvPr>
              <p:cNvSpPr txBox="1"/>
              <p:nvPr/>
            </p:nvSpPr>
            <p:spPr>
              <a:xfrm>
                <a:off x="3193167" y="446480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cot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B15675-0671-C4D3-5FC1-AD43D14C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167" y="4464804"/>
                <a:ext cx="83820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63F17F-EF5D-9B51-D950-E11AD6E8ADB0}"/>
                  </a:ext>
                </a:extLst>
              </p:cNvPr>
              <p:cNvSpPr txBox="1"/>
              <p:nvPr/>
            </p:nvSpPr>
            <p:spPr>
              <a:xfrm>
                <a:off x="3698093" y="4464804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63F17F-EF5D-9B51-D950-E11AD6E8A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93" y="4464804"/>
                <a:ext cx="464344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B911DB-7E34-93E7-98F8-6B8592952B41}"/>
                  </a:ext>
                </a:extLst>
              </p:cNvPr>
              <p:cNvSpPr txBox="1"/>
              <p:nvPr/>
            </p:nvSpPr>
            <p:spPr>
              <a:xfrm>
                <a:off x="3719466" y="2164289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B911DB-7E34-93E7-98F8-6B859295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66" y="2164289"/>
                <a:ext cx="46434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39A63-D103-04EA-0C09-8A731CC2DFC5}"/>
                  </a:ext>
                </a:extLst>
              </p:cNvPr>
              <p:cNvSpPr txBox="1"/>
              <p:nvPr/>
            </p:nvSpPr>
            <p:spPr>
              <a:xfrm>
                <a:off x="3684500" y="2628528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39A63-D103-04EA-0C09-8A731CC2D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500" y="2628528"/>
                <a:ext cx="46434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AD1D2A-007B-A84F-CDFF-06D27AD7B45A}"/>
                  </a:ext>
                </a:extLst>
              </p:cNvPr>
              <p:cNvSpPr txBox="1"/>
              <p:nvPr/>
            </p:nvSpPr>
            <p:spPr>
              <a:xfrm>
                <a:off x="3715456" y="3083348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AD1D2A-007B-A84F-CDFF-06D27AD7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56" y="3083348"/>
                <a:ext cx="46434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E711A6-7650-08CF-7EF8-930D38F211CC}"/>
                  </a:ext>
                </a:extLst>
              </p:cNvPr>
              <p:cNvSpPr txBox="1"/>
              <p:nvPr/>
            </p:nvSpPr>
            <p:spPr>
              <a:xfrm>
                <a:off x="3705931" y="3547691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E711A6-7650-08CF-7EF8-930D38F21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931" y="3547691"/>
                <a:ext cx="46434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36EB69-4710-B00C-C203-98A21938B430}"/>
                  </a:ext>
                </a:extLst>
              </p:cNvPr>
              <p:cNvSpPr txBox="1"/>
              <p:nvPr/>
            </p:nvSpPr>
            <p:spPr>
              <a:xfrm>
                <a:off x="3694025" y="4009653"/>
                <a:ext cx="464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36EB69-4710-B00C-C203-98A21938B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025" y="4009653"/>
                <a:ext cx="46434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656F8CB-AF35-739D-E345-0D6E36F274A2}"/>
              </a:ext>
            </a:extLst>
          </p:cNvPr>
          <p:cNvSpPr/>
          <p:nvPr/>
        </p:nvSpPr>
        <p:spPr>
          <a:xfrm>
            <a:off x="3312543" y="2211843"/>
            <a:ext cx="1748871" cy="27699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504605-EDDF-0E6A-9217-C1E822278CE1}"/>
              </a:ext>
            </a:extLst>
          </p:cNvPr>
          <p:cNvSpPr/>
          <p:nvPr/>
        </p:nvSpPr>
        <p:spPr>
          <a:xfrm>
            <a:off x="3318250" y="2680813"/>
            <a:ext cx="1743164" cy="276999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9908FB-8AFC-D430-9B70-BB5E4E2FA5CC}"/>
              </a:ext>
            </a:extLst>
          </p:cNvPr>
          <p:cNvSpPr/>
          <p:nvPr/>
        </p:nvSpPr>
        <p:spPr>
          <a:xfrm>
            <a:off x="3325642" y="3160384"/>
            <a:ext cx="1743164" cy="25825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6794B3-54E8-12E1-6A4D-E83462228ED8}"/>
              </a:ext>
            </a:extLst>
          </p:cNvPr>
          <p:cNvSpPr/>
          <p:nvPr/>
        </p:nvSpPr>
        <p:spPr>
          <a:xfrm>
            <a:off x="3334000" y="3599546"/>
            <a:ext cx="1743163" cy="25825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64A38A-3439-85EB-D81D-ADF9B9201B55}"/>
              </a:ext>
            </a:extLst>
          </p:cNvPr>
          <p:cNvSpPr/>
          <p:nvPr/>
        </p:nvSpPr>
        <p:spPr>
          <a:xfrm>
            <a:off x="3333659" y="4070312"/>
            <a:ext cx="1743162" cy="258253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B23A25-CCFA-04D2-E198-3FB609518E11}"/>
              </a:ext>
            </a:extLst>
          </p:cNvPr>
          <p:cNvSpPr/>
          <p:nvPr/>
        </p:nvSpPr>
        <p:spPr>
          <a:xfrm>
            <a:off x="3318250" y="4541078"/>
            <a:ext cx="1750556" cy="25825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4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56" grpId="0"/>
      <p:bldP spid="57" grpId="0"/>
      <p:bldP spid="58" grpId="0"/>
      <p:bldP spid="2" grpId="0"/>
      <p:bldP spid="3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/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7D89-454C-4000-18AE-902EA3D5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909" y="3152959"/>
                <a:ext cx="259080" cy="369332"/>
              </a:xfrm>
              <a:prstGeom prst="rect">
                <a:avLst/>
              </a:prstGeom>
              <a:blipFill>
                <a:blip r:embed="rId2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/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CB44C0-109B-188A-19AF-BD314D3D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43" y="3152959"/>
                <a:ext cx="446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/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23622C-BF35-CCB8-AD6B-E39A0D9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12" y="2584114"/>
                <a:ext cx="1103251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/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8B084E-5DE8-D70B-E9C0-0AB7E23E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75" y="3205468"/>
                <a:ext cx="1103251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/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2F1A8-CF25-88C0-6C1A-85E84B4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69" y="3872227"/>
                <a:ext cx="1103251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2043965" y="177335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Double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/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D2A40-8A32-59B6-46BD-999928D9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49" y="3872227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/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5FAC4A-013F-5214-3EC7-2A044B5B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3" y="2538251"/>
                <a:ext cx="1129474" cy="369332"/>
              </a:xfrm>
              <a:prstGeom prst="rect">
                <a:avLst/>
              </a:prstGeom>
              <a:blipFill>
                <a:blip r:embed="rId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/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BC95B-72A8-9AEB-D06A-939CEF98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800" y="2538251"/>
                <a:ext cx="259080" cy="369332"/>
              </a:xfrm>
              <a:prstGeom prst="rect">
                <a:avLst/>
              </a:prstGeom>
              <a:blipFill>
                <a:blip r:embed="rId9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/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46F08-3747-6D55-5CCE-32E73DE1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2538251"/>
                <a:ext cx="259080" cy="369332"/>
              </a:xfrm>
              <a:prstGeom prst="rect">
                <a:avLst/>
              </a:prstGeom>
              <a:blipFill>
                <a:blip r:embed="rId1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/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83AE0-7B6C-4EB9-5BC6-413B4503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290" y="3205468"/>
                <a:ext cx="673069" cy="276999"/>
              </a:xfrm>
              <a:prstGeom prst="rect">
                <a:avLst/>
              </a:prstGeom>
              <a:blipFill>
                <a:blip r:embed="rId11"/>
                <a:stretch>
                  <a:fillRect l="-4545" t="-4444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/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182E9-8F7B-08E0-5F17-4AFD6260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61" y="3199125"/>
                <a:ext cx="635302" cy="276999"/>
              </a:xfrm>
              <a:prstGeom prst="rect">
                <a:avLst/>
              </a:prstGeom>
              <a:blipFill>
                <a:blip r:embed="rId12"/>
                <a:stretch>
                  <a:fillRect l="-7619" t="-4444" r="-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EB229CA-D155-AB6D-5DE1-54797DC217DF}"/>
              </a:ext>
            </a:extLst>
          </p:cNvPr>
          <p:cNvSpPr/>
          <p:nvPr/>
        </p:nvSpPr>
        <p:spPr>
          <a:xfrm>
            <a:off x="1086928" y="2221302"/>
            <a:ext cx="3407435" cy="24153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C4B2D0B-536B-B15E-FB8F-99E18EE9E8ED}"/>
              </a:ext>
            </a:extLst>
          </p:cNvPr>
          <p:cNvSpPr/>
          <p:nvPr/>
        </p:nvSpPr>
        <p:spPr>
          <a:xfrm>
            <a:off x="5871491" y="872247"/>
            <a:ext cx="5233581" cy="4838440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E703CE-A92A-D470-1483-4A0AC280DF9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8488282" y="872247"/>
            <a:ext cx="0" cy="483844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/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2EAE6-4EBE-F30D-2024-46B8AF527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03" y="1792327"/>
                <a:ext cx="207240" cy="369332"/>
              </a:xfrm>
              <a:prstGeom prst="rect">
                <a:avLst/>
              </a:prstGeom>
              <a:blipFill>
                <a:blip r:embed="rId14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787BDD80-9565-223A-C538-AF3B983B051C}"/>
              </a:ext>
            </a:extLst>
          </p:cNvPr>
          <p:cNvSpPr/>
          <p:nvPr/>
        </p:nvSpPr>
        <p:spPr>
          <a:xfrm rot="7478619">
            <a:off x="7913118" y="873405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B79027B-02A5-F35A-449F-74CA44829900}"/>
              </a:ext>
            </a:extLst>
          </p:cNvPr>
          <p:cNvSpPr/>
          <p:nvPr/>
        </p:nvSpPr>
        <p:spPr>
          <a:xfrm rot="5400000">
            <a:off x="8065518" y="861904"/>
            <a:ext cx="914400" cy="914400"/>
          </a:xfrm>
          <a:prstGeom prst="arc">
            <a:avLst>
              <a:gd name="adj1" fmla="val 19102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/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BB4B49-B810-DDC6-B44E-608B594F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02" y="1786647"/>
                <a:ext cx="207240" cy="369332"/>
              </a:xfrm>
              <a:prstGeom prst="rect">
                <a:avLst/>
              </a:prstGeom>
              <a:blipFill>
                <a:blip r:embed="rId15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/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164F8-AF7F-382B-FF61-53E9E2BD8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71" y="3476124"/>
                <a:ext cx="8741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/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20222-A109-064A-CA70-E95E38961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74" y="2964468"/>
                <a:ext cx="259080" cy="369332"/>
              </a:xfrm>
              <a:prstGeom prst="rect">
                <a:avLst/>
              </a:prstGeom>
              <a:blipFill>
                <a:blip r:embed="rId17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7B2245EC-E0B7-BDF8-1EC2-557C8BB5B599}"/>
              </a:ext>
            </a:extLst>
          </p:cNvPr>
          <p:cNvSpPr/>
          <p:nvPr/>
        </p:nvSpPr>
        <p:spPr>
          <a:xfrm rot="19894782" flipH="1">
            <a:off x="4879491" y="1799619"/>
            <a:ext cx="4595004" cy="2998936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677D-23FA-F773-AC05-5D7144C06BC7}"/>
              </a:ext>
            </a:extLst>
          </p:cNvPr>
          <p:cNvSpPr/>
          <p:nvPr/>
        </p:nvSpPr>
        <p:spPr>
          <a:xfrm rot="19869312">
            <a:off x="9612153" y="3351102"/>
            <a:ext cx="250521" cy="24760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7163A-2900-FDDA-DDD6-0DF4BA62319D}"/>
              </a:ext>
            </a:extLst>
          </p:cNvPr>
          <p:cNvSpPr/>
          <p:nvPr/>
        </p:nvSpPr>
        <p:spPr>
          <a:xfrm>
            <a:off x="8237760" y="5462469"/>
            <a:ext cx="250521" cy="2476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99627E5-C94E-89EB-3E14-4DBD03FB90E3}"/>
              </a:ext>
            </a:extLst>
          </p:cNvPr>
          <p:cNvSpPr/>
          <p:nvPr/>
        </p:nvSpPr>
        <p:spPr>
          <a:xfrm rot="242582">
            <a:off x="5414291" y="5186221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C3A9892-AF32-4B1B-75FA-7E8B6C3C2746}"/>
              </a:ext>
            </a:extLst>
          </p:cNvPr>
          <p:cNvSpPr/>
          <p:nvPr/>
        </p:nvSpPr>
        <p:spPr>
          <a:xfrm rot="13898443">
            <a:off x="10622854" y="5180252"/>
            <a:ext cx="914400" cy="914400"/>
          </a:xfrm>
          <a:prstGeom prst="arc">
            <a:avLst>
              <a:gd name="adj1" fmla="val 18303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/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917B68-5847-7C8E-6918-160C0835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3" y="5120577"/>
                <a:ext cx="1036298" cy="510781"/>
              </a:xfrm>
              <a:prstGeom prst="rect">
                <a:avLst/>
              </a:prstGeom>
              <a:blipFill>
                <a:blip r:embed="rId1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/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E5A7D9-C192-23A2-9561-2CC066374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662" y="5056285"/>
                <a:ext cx="1036298" cy="510781"/>
              </a:xfrm>
              <a:prstGeom prst="rect">
                <a:avLst/>
              </a:prstGeom>
              <a:blipFill>
                <a:blip r:embed="rId2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C43C6710-743E-0996-D3FA-BA8ACD346528}"/>
              </a:ext>
            </a:extLst>
          </p:cNvPr>
          <p:cNvSpPr/>
          <p:nvPr/>
        </p:nvSpPr>
        <p:spPr>
          <a:xfrm rot="20123792">
            <a:off x="5528462" y="4783913"/>
            <a:ext cx="1218544" cy="1378830"/>
          </a:xfrm>
          <a:prstGeom prst="arc">
            <a:avLst>
              <a:gd name="adj1" fmla="val 18971588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/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E3847C-7BC9-4C28-232E-D8E5CB9F3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69" y="4371679"/>
                <a:ext cx="1036298" cy="510781"/>
              </a:xfrm>
              <a:prstGeom prst="rect">
                <a:avLst/>
              </a:prstGeom>
              <a:blipFill>
                <a:blip r:embed="rId2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/>
              <p:nvPr/>
            </p:nvSpPr>
            <p:spPr>
              <a:xfrm>
                <a:off x="7598867" y="4045314"/>
                <a:ext cx="874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0B8B2F-EBAF-9826-9388-EA3C1D96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867" y="4045314"/>
                <a:ext cx="87416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838456D7-4ECB-7DB9-BE20-9296FAE06B95}"/>
              </a:ext>
            </a:extLst>
          </p:cNvPr>
          <p:cNvSpPr/>
          <p:nvPr/>
        </p:nvSpPr>
        <p:spPr>
          <a:xfrm rot="21448223">
            <a:off x="5633450" y="5015739"/>
            <a:ext cx="1218544" cy="1378830"/>
          </a:xfrm>
          <a:prstGeom prst="arc">
            <a:avLst>
              <a:gd name="adj1" fmla="val 19308040"/>
              <a:gd name="adj2" fmla="val 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/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7B5100-8095-CE79-A701-DC617610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19" y="5235303"/>
                <a:ext cx="242327" cy="369332"/>
              </a:xfrm>
              <a:prstGeom prst="rect">
                <a:avLst/>
              </a:prstGeom>
              <a:blipFill>
                <a:blip r:embed="rId30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C67237-DB4F-8CF9-8F8F-7CCA90FFB035}"/>
              </a:ext>
            </a:extLst>
          </p:cNvPr>
          <p:cNvCxnSpPr>
            <a:cxnSpLocks/>
            <a:stCxn id="36" idx="4"/>
          </p:cNvCxnSpPr>
          <p:nvPr/>
        </p:nvCxnSpPr>
        <p:spPr>
          <a:xfrm flipV="1">
            <a:off x="5870036" y="3522291"/>
            <a:ext cx="4036825" cy="218901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1F08A7-858A-D5AC-6D62-E1BE9747041C}"/>
                  </a:ext>
                </a:extLst>
              </p:cNvPr>
              <p:cNvSpPr txBox="1"/>
              <p:nvPr/>
            </p:nvSpPr>
            <p:spPr>
              <a:xfrm>
                <a:off x="9077492" y="4193410"/>
                <a:ext cx="874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1F08A7-858A-D5AC-6D62-E1BE9747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92" y="4193410"/>
                <a:ext cx="874160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9E2DDC-76DF-3233-44F2-B596ED7DA4F6}"/>
                  </a:ext>
                </a:extLst>
              </p:cNvPr>
              <p:cNvSpPr txBox="1"/>
              <p:nvPr/>
            </p:nvSpPr>
            <p:spPr>
              <a:xfrm>
                <a:off x="8597816" y="4191588"/>
                <a:ext cx="874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9E2DDC-76DF-3233-44F2-B596ED7D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816" y="4191588"/>
                <a:ext cx="874160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6369C2-18CF-3BAF-946A-A5F58AA39C10}"/>
                  </a:ext>
                </a:extLst>
              </p:cNvPr>
              <p:cNvSpPr txBox="1"/>
              <p:nvPr/>
            </p:nvSpPr>
            <p:spPr>
              <a:xfrm>
                <a:off x="8553025" y="4197797"/>
                <a:ext cx="3476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6369C2-18CF-3BAF-946A-A5F58AA3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025" y="4197797"/>
                <a:ext cx="347660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C81C06-1D7A-2754-3CF4-9C3BCB237757}"/>
                  </a:ext>
                </a:extLst>
              </p:cNvPr>
              <p:cNvSpPr txBox="1"/>
              <p:nvPr/>
            </p:nvSpPr>
            <p:spPr>
              <a:xfrm>
                <a:off x="9119218" y="397776"/>
                <a:ext cx="1531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C81C06-1D7A-2754-3CF4-9C3BCB237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218" y="397776"/>
                <a:ext cx="1531188" cy="276999"/>
              </a:xfrm>
              <a:prstGeom prst="rect">
                <a:avLst/>
              </a:prstGeom>
              <a:blipFill>
                <a:blip r:embed="rId37"/>
                <a:stretch>
                  <a:fillRect l="-3586" t="-4348" r="-159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B59654-4939-01AA-F71C-A375321D916F}"/>
                  </a:ext>
                </a:extLst>
              </p:cNvPr>
              <p:cNvSpPr txBox="1"/>
              <p:nvPr/>
            </p:nvSpPr>
            <p:spPr>
              <a:xfrm>
                <a:off x="10701400" y="347390"/>
                <a:ext cx="11829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B59654-4939-01AA-F71C-A375321D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400" y="347390"/>
                <a:ext cx="1182942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2DD245-CD14-DE32-5E3A-510BE8FABA98}"/>
                  </a:ext>
                </a:extLst>
              </p:cNvPr>
              <p:cNvSpPr txBox="1"/>
              <p:nvPr/>
            </p:nvSpPr>
            <p:spPr>
              <a:xfrm>
                <a:off x="10596753" y="347390"/>
                <a:ext cx="288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2DD245-CD14-DE32-5E3A-510BE8FA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753" y="347390"/>
                <a:ext cx="288950" cy="369332"/>
              </a:xfrm>
              <a:prstGeom prst="rect">
                <a:avLst/>
              </a:prstGeom>
              <a:blipFill>
                <a:blip r:embed="rId39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CAF672-8F28-DDAE-FA28-BE3FE1694CCF}"/>
                  </a:ext>
                </a:extLst>
              </p:cNvPr>
              <p:cNvSpPr txBox="1"/>
              <p:nvPr/>
            </p:nvSpPr>
            <p:spPr>
              <a:xfrm>
                <a:off x="8152491" y="350651"/>
                <a:ext cx="749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CAF672-8F28-DDAE-FA28-BE3FE1694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491" y="350651"/>
                <a:ext cx="749527" cy="369332"/>
              </a:xfrm>
              <a:prstGeom prst="rect">
                <a:avLst/>
              </a:prstGeom>
              <a:blipFill>
                <a:blip r:embed="rId40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AF695D-B228-39C6-BE1E-8E705E40A844}"/>
                  </a:ext>
                </a:extLst>
              </p:cNvPr>
              <p:cNvSpPr txBox="1"/>
              <p:nvPr/>
            </p:nvSpPr>
            <p:spPr>
              <a:xfrm>
                <a:off x="10955557" y="346744"/>
                <a:ext cx="8480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AF695D-B228-39C6-BE1E-8E705E40A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557" y="346744"/>
                <a:ext cx="848015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09ECFC-D752-92B4-44CB-6E8BDCBE10FE}"/>
                  </a:ext>
                </a:extLst>
              </p:cNvPr>
              <p:cNvSpPr txBox="1"/>
              <p:nvPr/>
            </p:nvSpPr>
            <p:spPr>
              <a:xfrm>
                <a:off x="9783689" y="350878"/>
                <a:ext cx="10566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09ECFC-D752-92B4-44CB-6E8BDCBE1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689" y="350878"/>
                <a:ext cx="1056639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14F0C0-6239-B786-AFC6-50C2725C1D43}"/>
              </a:ext>
            </a:extLst>
          </p:cNvPr>
          <p:cNvCxnSpPr>
            <a:cxnSpLocks/>
          </p:cNvCxnSpPr>
          <p:nvPr/>
        </p:nvCxnSpPr>
        <p:spPr>
          <a:xfrm>
            <a:off x="9149956" y="561040"/>
            <a:ext cx="5747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DF1F20-6287-746B-17FC-7CE10BA9DF83}"/>
              </a:ext>
            </a:extLst>
          </p:cNvPr>
          <p:cNvCxnSpPr>
            <a:cxnSpLocks/>
          </p:cNvCxnSpPr>
          <p:nvPr/>
        </p:nvCxnSpPr>
        <p:spPr>
          <a:xfrm flipV="1">
            <a:off x="10921198" y="440147"/>
            <a:ext cx="116167" cy="1909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CBBB76-322B-B2E8-6CE5-FF14E68BBDC6}"/>
                  </a:ext>
                </a:extLst>
              </p:cNvPr>
              <p:cNvSpPr txBox="1"/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CBBB76-322B-B2E8-6CE5-FF14E68BB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645" y="3709581"/>
                <a:ext cx="1066510" cy="520399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2A90F17-2C2D-3C39-38DD-2BEED72EBFED}"/>
                  </a:ext>
                </a:extLst>
              </p:cNvPr>
              <p:cNvSpPr txBox="1"/>
              <p:nvPr/>
            </p:nvSpPr>
            <p:spPr>
              <a:xfrm>
                <a:off x="8785050" y="358543"/>
                <a:ext cx="449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2A90F17-2C2D-3C39-38DD-2BEED72EB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50" y="358543"/>
                <a:ext cx="449684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4516C0-6977-A5E4-57FB-8568490C37AF}"/>
              </a:ext>
            </a:extLst>
          </p:cNvPr>
          <p:cNvCxnSpPr>
            <a:cxnSpLocks/>
          </p:cNvCxnSpPr>
          <p:nvPr/>
        </p:nvCxnSpPr>
        <p:spPr>
          <a:xfrm flipV="1">
            <a:off x="5870036" y="3522291"/>
            <a:ext cx="4036825" cy="21890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6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55195 0.41088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4" y="205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60729 0.40995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65" y="2048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61901 0.40926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51" y="2046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49192 -0.2185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96" y="-1092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48607 -0.2414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0" y="-1208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43789 -0.23681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-1185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-0.51992 -0.2370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3" y="-1185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8" grpId="2"/>
      <p:bldP spid="26" grpId="0"/>
      <p:bldP spid="26" grpId="1"/>
      <p:bldP spid="26" grpId="2"/>
      <p:bldP spid="40" grpId="0"/>
      <p:bldP spid="40" grpId="1"/>
      <p:bldP spid="40" grpId="2"/>
      <p:bldP spid="51" grpId="0"/>
      <p:bldP spid="51" grpId="1"/>
      <p:bldP spid="51" grpId="2"/>
      <p:bldP spid="57" grpId="0"/>
      <p:bldP spid="70" grpId="0"/>
      <p:bldP spid="72" grpId="0"/>
      <p:bldP spid="8" grpId="0"/>
      <p:bldP spid="8" grpId="1"/>
      <p:bldP spid="19" grpId="0"/>
      <p:bldP spid="19" grpId="1"/>
      <p:bldP spid="23" grpId="0"/>
      <p:bldP spid="23" grpId="1"/>
      <p:bldP spid="5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5651749" y="14013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/>
              <p:nvPr/>
            </p:nvSpPr>
            <p:spPr>
              <a:xfrm>
                <a:off x="4574844" y="2594785"/>
                <a:ext cx="372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44" y="2594785"/>
                <a:ext cx="3721660" cy="276999"/>
              </a:xfrm>
              <a:prstGeom prst="rect">
                <a:avLst/>
              </a:prstGeom>
              <a:blipFill>
                <a:blip r:embed="rId2"/>
                <a:stretch>
                  <a:fillRect l="-982" t="-4444" r="-14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/>
              <p:nvPr/>
            </p:nvSpPr>
            <p:spPr>
              <a:xfrm>
                <a:off x="4574844" y="3204004"/>
                <a:ext cx="3752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44" y="3204004"/>
                <a:ext cx="3752117" cy="276999"/>
              </a:xfrm>
              <a:prstGeom prst="rect">
                <a:avLst/>
              </a:prstGeom>
              <a:blipFill>
                <a:blip r:embed="rId3"/>
                <a:stretch>
                  <a:fillRect l="-487" t="-4444" r="-14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DDCC21F-5367-4DCD-5A59-46C7219B475E}"/>
              </a:ext>
            </a:extLst>
          </p:cNvPr>
          <p:cNvSpPr/>
          <p:nvPr/>
        </p:nvSpPr>
        <p:spPr>
          <a:xfrm>
            <a:off x="3866073" y="1966822"/>
            <a:ext cx="4865299" cy="215559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B518C2-647E-8A8C-D607-E88E18EC6A6E}"/>
              </a:ext>
            </a:extLst>
          </p:cNvPr>
          <p:cNvSpPr/>
          <p:nvPr/>
        </p:nvSpPr>
        <p:spPr>
          <a:xfrm>
            <a:off x="4574844" y="2552434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E0E44-74A9-2343-5D2D-621357857552}"/>
              </a:ext>
            </a:extLst>
          </p:cNvPr>
          <p:cNvSpPr/>
          <p:nvPr/>
        </p:nvSpPr>
        <p:spPr>
          <a:xfrm>
            <a:off x="4574844" y="3151870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3358A-F7EE-50DD-FEF6-7719880D5CC1}"/>
              </a:ext>
            </a:extLst>
          </p:cNvPr>
          <p:cNvSpPr/>
          <p:nvPr/>
        </p:nvSpPr>
        <p:spPr>
          <a:xfrm>
            <a:off x="5918354" y="2557509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89E69-BE30-0153-62F9-7778E7526380}"/>
              </a:ext>
            </a:extLst>
          </p:cNvPr>
          <p:cNvSpPr/>
          <p:nvPr/>
        </p:nvSpPr>
        <p:spPr>
          <a:xfrm>
            <a:off x="5918354" y="3156945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E07AA-E321-5883-675C-0D56461814CE}"/>
              </a:ext>
            </a:extLst>
          </p:cNvPr>
          <p:cNvSpPr/>
          <p:nvPr/>
        </p:nvSpPr>
        <p:spPr>
          <a:xfrm>
            <a:off x="7250002" y="2552434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9B45A-672D-D687-4927-CC349D716DC0}"/>
              </a:ext>
            </a:extLst>
          </p:cNvPr>
          <p:cNvSpPr/>
          <p:nvPr/>
        </p:nvSpPr>
        <p:spPr>
          <a:xfrm>
            <a:off x="7250002" y="3151870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73371-433D-3CBB-6CB3-4F36E84D7EC6}"/>
              </a:ext>
            </a:extLst>
          </p:cNvPr>
          <p:cNvSpPr txBox="1"/>
          <p:nvPr/>
        </p:nvSpPr>
        <p:spPr>
          <a:xfrm>
            <a:off x="5042052" y="4228214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DA555-8A0A-E1E0-9E3B-9F3023F43AA7}"/>
              </a:ext>
            </a:extLst>
          </p:cNvPr>
          <p:cNvSpPr txBox="1"/>
          <p:nvPr/>
        </p:nvSpPr>
        <p:spPr>
          <a:xfrm>
            <a:off x="6509137" y="4231503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Product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B9FC1A-A7F0-A68A-B53A-6285769AEEDA}"/>
              </a:ext>
            </a:extLst>
          </p:cNvPr>
          <p:cNvCxnSpPr>
            <a:cxnSpLocks/>
          </p:cNvCxnSpPr>
          <p:nvPr/>
        </p:nvCxnSpPr>
        <p:spPr>
          <a:xfrm>
            <a:off x="5942869" y="4405928"/>
            <a:ext cx="5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5651749" y="14013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/>
              <p:nvPr/>
            </p:nvSpPr>
            <p:spPr>
              <a:xfrm>
                <a:off x="4574844" y="2594785"/>
                <a:ext cx="372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44" y="2594785"/>
                <a:ext cx="3721660" cy="276999"/>
              </a:xfrm>
              <a:prstGeom prst="rect">
                <a:avLst/>
              </a:prstGeom>
              <a:blipFill>
                <a:blip r:embed="rId2"/>
                <a:stretch>
                  <a:fillRect l="-982" t="-4444" r="-14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/>
              <p:nvPr/>
            </p:nvSpPr>
            <p:spPr>
              <a:xfrm>
                <a:off x="4574844" y="3204004"/>
                <a:ext cx="3752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44" y="3204004"/>
                <a:ext cx="3752117" cy="276999"/>
              </a:xfrm>
              <a:prstGeom prst="rect">
                <a:avLst/>
              </a:prstGeom>
              <a:blipFill>
                <a:blip r:embed="rId3"/>
                <a:stretch>
                  <a:fillRect l="-487" t="-4444" r="-14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DDCC21F-5367-4DCD-5A59-46C7219B475E}"/>
              </a:ext>
            </a:extLst>
          </p:cNvPr>
          <p:cNvSpPr/>
          <p:nvPr/>
        </p:nvSpPr>
        <p:spPr>
          <a:xfrm>
            <a:off x="3866073" y="1966822"/>
            <a:ext cx="4865299" cy="215559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B518C2-647E-8A8C-D607-E88E18EC6A6E}"/>
              </a:ext>
            </a:extLst>
          </p:cNvPr>
          <p:cNvSpPr/>
          <p:nvPr/>
        </p:nvSpPr>
        <p:spPr>
          <a:xfrm>
            <a:off x="4574844" y="2552434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E0E44-74A9-2343-5D2D-621357857552}"/>
              </a:ext>
            </a:extLst>
          </p:cNvPr>
          <p:cNvSpPr/>
          <p:nvPr/>
        </p:nvSpPr>
        <p:spPr>
          <a:xfrm>
            <a:off x="4574844" y="3151870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3358A-F7EE-50DD-FEF6-7719880D5CC1}"/>
              </a:ext>
            </a:extLst>
          </p:cNvPr>
          <p:cNvSpPr/>
          <p:nvPr/>
        </p:nvSpPr>
        <p:spPr>
          <a:xfrm>
            <a:off x="5918354" y="2557509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89E69-BE30-0153-62F9-7778E7526380}"/>
              </a:ext>
            </a:extLst>
          </p:cNvPr>
          <p:cNvSpPr/>
          <p:nvPr/>
        </p:nvSpPr>
        <p:spPr>
          <a:xfrm>
            <a:off x="5918354" y="3156945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E07AA-E321-5883-675C-0D56461814CE}"/>
              </a:ext>
            </a:extLst>
          </p:cNvPr>
          <p:cNvSpPr/>
          <p:nvPr/>
        </p:nvSpPr>
        <p:spPr>
          <a:xfrm>
            <a:off x="7250002" y="2552434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9B45A-672D-D687-4927-CC349D716DC0}"/>
              </a:ext>
            </a:extLst>
          </p:cNvPr>
          <p:cNvSpPr/>
          <p:nvPr/>
        </p:nvSpPr>
        <p:spPr>
          <a:xfrm>
            <a:off x="7250002" y="3151870"/>
            <a:ext cx="1132536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DFBEB-CB39-8E16-1590-AA1A11592BF6}"/>
              </a:ext>
            </a:extLst>
          </p:cNvPr>
          <p:cNvSpPr txBox="1"/>
          <p:nvPr/>
        </p:nvSpPr>
        <p:spPr>
          <a:xfrm>
            <a:off x="5042052" y="4228214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E3278-8489-6E6D-92A9-EB31088ACDE6}"/>
              </a:ext>
            </a:extLst>
          </p:cNvPr>
          <p:cNvSpPr txBox="1"/>
          <p:nvPr/>
        </p:nvSpPr>
        <p:spPr>
          <a:xfrm>
            <a:off x="6509137" y="4231503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Product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A18C88-3EFE-98F7-7E77-67FF7DC2A657}"/>
              </a:ext>
            </a:extLst>
          </p:cNvPr>
          <p:cNvCxnSpPr>
            <a:cxnSpLocks/>
          </p:cNvCxnSpPr>
          <p:nvPr/>
        </p:nvCxnSpPr>
        <p:spPr>
          <a:xfrm flipH="1">
            <a:off x="5918354" y="4406160"/>
            <a:ext cx="627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F0B5B5-D306-6829-D856-72DDAE032736}"/>
              </a:ext>
            </a:extLst>
          </p:cNvPr>
          <p:cNvSpPr txBox="1"/>
          <p:nvPr/>
        </p:nvSpPr>
        <p:spPr>
          <a:xfrm>
            <a:off x="5651749" y="14013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/>
              <p:nvPr/>
            </p:nvSpPr>
            <p:spPr>
              <a:xfrm>
                <a:off x="4574844" y="2594785"/>
                <a:ext cx="372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44" y="2594785"/>
                <a:ext cx="3721660" cy="276999"/>
              </a:xfrm>
              <a:prstGeom prst="rect">
                <a:avLst/>
              </a:prstGeom>
              <a:blipFill>
                <a:blip r:embed="rId2"/>
                <a:stretch>
                  <a:fillRect l="-982" t="-4444" r="-14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/>
              <p:nvPr/>
            </p:nvSpPr>
            <p:spPr>
              <a:xfrm>
                <a:off x="4574844" y="3204004"/>
                <a:ext cx="3752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44" y="3204004"/>
                <a:ext cx="3752117" cy="276999"/>
              </a:xfrm>
              <a:prstGeom prst="rect">
                <a:avLst/>
              </a:prstGeom>
              <a:blipFill>
                <a:blip r:embed="rId3"/>
                <a:stretch>
                  <a:fillRect l="-487" t="-4444" r="-14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DDCC21F-5367-4DCD-5A59-46C7219B475E}"/>
              </a:ext>
            </a:extLst>
          </p:cNvPr>
          <p:cNvSpPr/>
          <p:nvPr/>
        </p:nvSpPr>
        <p:spPr>
          <a:xfrm>
            <a:off x="3866073" y="1966822"/>
            <a:ext cx="4865299" cy="215559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97FF49-D854-114B-8322-20A97A603089}"/>
                  </a:ext>
                </a:extLst>
              </p:cNvPr>
              <p:cNvSpPr txBox="1"/>
              <p:nvPr/>
            </p:nvSpPr>
            <p:spPr>
              <a:xfrm>
                <a:off x="5867400" y="2548232"/>
                <a:ext cx="1122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97FF49-D854-114B-8322-20A97A603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548232"/>
                <a:ext cx="1122433" cy="369332"/>
              </a:xfrm>
              <a:prstGeom prst="rect">
                <a:avLst/>
              </a:prstGeom>
              <a:blipFill>
                <a:blip r:embed="rId4"/>
                <a:stretch>
                  <a:fillRect r="-706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4350B-E08C-631A-0AF5-AA40AC6D3D7B}"/>
                  </a:ext>
                </a:extLst>
              </p:cNvPr>
              <p:cNvSpPr txBox="1"/>
              <p:nvPr/>
            </p:nvSpPr>
            <p:spPr>
              <a:xfrm>
                <a:off x="5765985" y="3157611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4350B-E08C-631A-0AF5-AA40AC6D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985" y="3157611"/>
                <a:ext cx="148113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068DE8-FCC3-27AE-7D5A-BE165F12D063}"/>
                  </a:ext>
                </a:extLst>
              </p:cNvPr>
              <p:cNvSpPr txBox="1"/>
              <p:nvPr/>
            </p:nvSpPr>
            <p:spPr>
              <a:xfrm>
                <a:off x="6917532" y="2549009"/>
                <a:ext cx="166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068DE8-FCC3-27AE-7D5A-BE165F12D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532" y="2549009"/>
                <a:ext cx="16621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E6DC75-CCFC-7989-B9D1-03AF298E9A0E}"/>
                  </a:ext>
                </a:extLst>
              </p:cNvPr>
              <p:cNvSpPr txBox="1"/>
              <p:nvPr/>
            </p:nvSpPr>
            <p:spPr>
              <a:xfrm>
                <a:off x="7166035" y="3160451"/>
                <a:ext cx="1252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E6DC75-CCFC-7989-B9D1-03AF298E9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035" y="3160451"/>
                <a:ext cx="12525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979B59-28E8-E621-0432-682D7CA7FB8B}"/>
              </a:ext>
            </a:extLst>
          </p:cNvPr>
          <p:cNvSpPr txBox="1"/>
          <p:nvPr/>
        </p:nvSpPr>
        <p:spPr>
          <a:xfrm>
            <a:off x="4527702" y="4210931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B93D6-EC2E-CB47-5FA2-79BDB8387361}"/>
              </a:ext>
            </a:extLst>
          </p:cNvPr>
          <p:cNvSpPr txBox="1"/>
          <p:nvPr/>
        </p:nvSpPr>
        <p:spPr>
          <a:xfrm>
            <a:off x="6406671" y="4210931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Product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D5AC89-D036-2E49-8880-92970E8818A7}"/>
              </a:ext>
            </a:extLst>
          </p:cNvPr>
          <p:cNvCxnSpPr>
            <a:cxnSpLocks/>
          </p:cNvCxnSpPr>
          <p:nvPr/>
        </p:nvCxnSpPr>
        <p:spPr>
          <a:xfrm flipH="1">
            <a:off x="6013766" y="4372888"/>
            <a:ext cx="392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E05A4E-6946-634F-7AC9-06E8797B9D9B}"/>
              </a:ext>
            </a:extLst>
          </p:cNvPr>
          <p:cNvSpPr txBox="1"/>
          <p:nvPr/>
        </p:nvSpPr>
        <p:spPr>
          <a:xfrm>
            <a:off x="5115429" y="4210931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4E4B1-C8A5-8830-CE25-764C080BAF78}"/>
              </a:ext>
            </a:extLst>
          </p:cNvPr>
          <p:cNvSpPr txBox="1"/>
          <p:nvPr/>
        </p:nvSpPr>
        <p:spPr>
          <a:xfrm>
            <a:off x="7144862" y="4210931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C2266-647B-F90C-7591-5834CB694F1C}"/>
              </a:ext>
            </a:extLst>
          </p:cNvPr>
          <p:cNvSpPr/>
          <p:nvPr/>
        </p:nvSpPr>
        <p:spPr>
          <a:xfrm>
            <a:off x="5022850" y="2594785"/>
            <a:ext cx="558800" cy="32278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EA4C5C-D3C6-5A26-EA5C-947724C9F6BA}"/>
              </a:ext>
            </a:extLst>
          </p:cNvPr>
          <p:cNvSpPr/>
          <p:nvPr/>
        </p:nvSpPr>
        <p:spPr>
          <a:xfrm>
            <a:off x="5947252" y="2594785"/>
            <a:ext cx="343169" cy="31123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761BDA-7361-66F0-537F-565084897900}"/>
              </a:ext>
            </a:extLst>
          </p:cNvPr>
          <p:cNvSpPr/>
          <p:nvPr/>
        </p:nvSpPr>
        <p:spPr>
          <a:xfrm>
            <a:off x="6460197" y="2594785"/>
            <a:ext cx="343169" cy="31123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0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/>
              <p:nvPr/>
            </p:nvSpPr>
            <p:spPr>
              <a:xfrm>
                <a:off x="7859064" y="1017445"/>
                <a:ext cx="3315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4" y="1017445"/>
                <a:ext cx="3315523" cy="246221"/>
              </a:xfrm>
              <a:prstGeom prst="rect">
                <a:avLst/>
              </a:prstGeom>
              <a:blipFill>
                <a:blip r:embed="rId2"/>
                <a:stretch>
                  <a:fillRect l="-919" r="-147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/>
              <p:nvPr/>
            </p:nvSpPr>
            <p:spPr>
              <a:xfrm>
                <a:off x="7859064" y="1420924"/>
                <a:ext cx="33427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4" y="1420924"/>
                <a:ext cx="3342774" cy="246221"/>
              </a:xfrm>
              <a:prstGeom prst="rect">
                <a:avLst/>
              </a:prstGeom>
              <a:blipFill>
                <a:blip r:embed="rId3"/>
                <a:stretch>
                  <a:fillRect l="-364" r="-145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513384" y="38630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Product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1276458" y="38630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2193547" y="38018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756210" y="37406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759159" y="38018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/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blipFill>
                <a:blip r:embed="rId4"/>
                <a:stretch>
                  <a:fillRect r="-760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/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/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/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ACDBF5-B2EB-A337-840C-8CC96F555710}"/>
                  </a:ext>
                </a:extLst>
              </p:cNvPr>
              <p:cNvSpPr txBox="1"/>
              <p:nvPr/>
            </p:nvSpPr>
            <p:spPr>
              <a:xfrm>
                <a:off x="7820964" y="1948228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ACDBF5-B2EB-A337-840C-8CC96F555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64" y="1948228"/>
                <a:ext cx="2896947" cy="215444"/>
              </a:xfrm>
              <a:prstGeom prst="rect">
                <a:avLst/>
              </a:prstGeom>
              <a:blipFill>
                <a:blip r:embed="rId8"/>
                <a:stretch>
                  <a:fillRect l="-1053" r="-14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9C45F0-AC87-17E1-3269-51FC85AECB03}"/>
                  </a:ext>
                </a:extLst>
              </p:cNvPr>
              <p:cNvSpPr txBox="1"/>
              <p:nvPr/>
            </p:nvSpPr>
            <p:spPr>
              <a:xfrm>
                <a:off x="7801224" y="2243985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9C45F0-AC87-17E1-3269-51FC85AEC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224" y="2243985"/>
                <a:ext cx="2896947" cy="215444"/>
              </a:xfrm>
              <a:prstGeom prst="rect">
                <a:avLst/>
              </a:prstGeom>
              <a:blipFill>
                <a:blip r:embed="rId9"/>
                <a:stretch>
                  <a:fillRect l="-632" r="-14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AA18E7-A5CB-D012-DA23-71BBEF614564}"/>
                  </a:ext>
                </a:extLst>
              </p:cNvPr>
              <p:cNvSpPr txBox="1"/>
              <p:nvPr/>
            </p:nvSpPr>
            <p:spPr>
              <a:xfrm>
                <a:off x="7806034" y="2745566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AA18E7-A5CB-D012-DA23-71BBEF614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4" y="2745566"/>
                <a:ext cx="2919389" cy="215444"/>
              </a:xfrm>
              <a:prstGeom prst="rect">
                <a:avLst/>
              </a:prstGeom>
              <a:blipFill>
                <a:blip r:embed="rId10"/>
                <a:stretch>
                  <a:fillRect l="-1046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C753FC-FEB1-A076-D6D4-022A9013498D}"/>
                  </a:ext>
                </a:extLst>
              </p:cNvPr>
              <p:cNvSpPr txBox="1"/>
              <p:nvPr/>
            </p:nvSpPr>
            <p:spPr>
              <a:xfrm>
                <a:off x="7806033" y="3031703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C753FC-FEB1-A076-D6D4-022A90134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3" y="3031703"/>
                <a:ext cx="2919389" cy="215444"/>
              </a:xfrm>
              <a:prstGeom prst="rect">
                <a:avLst/>
              </a:prstGeom>
              <a:blipFill>
                <a:blip r:embed="rId11"/>
                <a:stretch>
                  <a:fillRect l="-62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9D03E-BA6B-D5D7-579D-0B58367B9C65}"/>
                  </a:ext>
                </a:extLst>
              </p:cNvPr>
              <p:cNvSpPr txBox="1"/>
              <p:nvPr/>
            </p:nvSpPr>
            <p:spPr>
              <a:xfrm>
                <a:off x="7859063" y="3646942"/>
                <a:ext cx="3315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9D03E-BA6B-D5D7-579D-0B58367B9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3" y="3646942"/>
                <a:ext cx="3315523" cy="246221"/>
              </a:xfrm>
              <a:prstGeom prst="rect">
                <a:avLst/>
              </a:prstGeom>
              <a:blipFill>
                <a:blip r:embed="rId12"/>
                <a:stretch>
                  <a:fillRect l="-919" r="-147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52AE6B-804B-08B2-0DA2-500045BADCFC}"/>
                  </a:ext>
                </a:extLst>
              </p:cNvPr>
              <p:cNvSpPr txBox="1"/>
              <p:nvPr/>
            </p:nvSpPr>
            <p:spPr>
              <a:xfrm>
                <a:off x="7859063" y="4007350"/>
                <a:ext cx="33427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52AE6B-804B-08B2-0DA2-500045BA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3" y="4007350"/>
                <a:ext cx="3342775" cy="246221"/>
              </a:xfrm>
              <a:prstGeom prst="rect">
                <a:avLst/>
              </a:prstGeom>
              <a:blipFill>
                <a:blip r:embed="rId13"/>
                <a:stretch>
                  <a:fillRect l="-364" r="-145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3F3C2E1-D15A-AE35-BB0A-5942C7C01607}"/>
                  </a:ext>
                </a:extLst>
              </p:cNvPr>
              <p:cNvSpPr txBox="1"/>
              <p:nvPr/>
            </p:nvSpPr>
            <p:spPr>
              <a:xfrm>
                <a:off x="7820964" y="4542120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3F3C2E1-D15A-AE35-BB0A-5942C7C0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64" y="4542120"/>
                <a:ext cx="2896947" cy="215444"/>
              </a:xfrm>
              <a:prstGeom prst="rect">
                <a:avLst/>
              </a:prstGeom>
              <a:blipFill>
                <a:blip r:embed="rId14"/>
                <a:stretch>
                  <a:fillRect l="-1053" r="-14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379690-1ADD-5A14-61EA-D26D1B010322}"/>
                  </a:ext>
                </a:extLst>
              </p:cNvPr>
              <p:cNvSpPr txBox="1"/>
              <p:nvPr/>
            </p:nvSpPr>
            <p:spPr>
              <a:xfrm>
                <a:off x="7801224" y="4837877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379690-1ADD-5A14-61EA-D26D1B01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224" y="4837877"/>
                <a:ext cx="2896947" cy="215444"/>
              </a:xfrm>
              <a:prstGeom prst="rect">
                <a:avLst/>
              </a:prstGeom>
              <a:blipFill>
                <a:blip r:embed="rId15"/>
                <a:stretch>
                  <a:fillRect l="-632" r="-14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9DE802-0528-D834-FD38-A5C37C200E4C}"/>
                  </a:ext>
                </a:extLst>
              </p:cNvPr>
              <p:cNvSpPr txBox="1"/>
              <p:nvPr/>
            </p:nvSpPr>
            <p:spPr>
              <a:xfrm>
                <a:off x="7806034" y="5339458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9DE802-0528-D834-FD38-A5C37C20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4" y="5339458"/>
                <a:ext cx="2919389" cy="215444"/>
              </a:xfrm>
              <a:prstGeom prst="rect">
                <a:avLst/>
              </a:prstGeom>
              <a:blipFill>
                <a:blip r:embed="rId16"/>
                <a:stretch>
                  <a:fillRect l="-1046" r="-16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6174D2-434B-0EF7-76D2-ECAE0AA4DB26}"/>
                  </a:ext>
                </a:extLst>
              </p:cNvPr>
              <p:cNvSpPr txBox="1"/>
              <p:nvPr/>
            </p:nvSpPr>
            <p:spPr>
              <a:xfrm>
                <a:off x="7806033" y="5625595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6174D2-434B-0EF7-76D2-ECAE0AA4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3" y="5625595"/>
                <a:ext cx="2919389" cy="215444"/>
              </a:xfrm>
              <a:prstGeom prst="rect">
                <a:avLst/>
              </a:prstGeom>
              <a:blipFill>
                <a:blip r:embed="rId17"/>
                <a:stretch>
                  <a:fillRect l="-628" r="-16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569AC4-0A74-5EC1-BFB9-5A2A088973D9}"/>
              </a:ext>
            </a:extLst>
          </p:cNvPr>
          <p:cNvSpPr/>
          <p:nvPr/>
        </p:nvSpPr>
        <p:spPr>
          <a:xfrm>
            <a:off x="7770165" y="1937813"/>
            <a:ext cx="2991123" cy="258253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F9002-62D0-281B-3720-9F9CE28610B2}"/>
              </a:ext>
            </a:extLst>
          </p:cNvPr>
          <p:cNvSpPr/>
          <p:nvPr/>
        </p:nvSpPr>
        <p:spPr>
          <a:xfrm>
            <a:off x="7770164" y="4520715"/>
            <a:ext cx="2991123" cy="258253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5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8" grpId="0"/>
      <p:bldP spid="29" grpId="0"/>
      <p:bldP spid="36" grpId="0"/>
      <p:bldP spid="37" grpId="0"/>
      <p:bldP spid="47" grpId="0"/>
      <p:bldP spid="48" grpId="0"/>
      <p:bldP spid="49" grpId="0"/>
      <p:bldP spid="50" grpId="0"/>
      <p:bldP spid="2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/>
              <p:nvPr/>
            </p:nvSpPr>
            <p:spPr>
              <a:xfrm>
                <a:off x="7859064" y="1017445"/>
                <a:ext cx="3315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4" y="1017445"/>
                <a:ext cx="3315523" cy="246221"/>
              </a:xfrm>
              <a:prstGeom prst="rect">
                <a:avLst/>
              </a:prstGeom>
              <a:blipFill>
                <a:blip r:embed="rId2"/>
                <a:stretch>
                  <a:fillRect l="-919" r="-147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/>
              <p:nvPr/>
            </p:nvSpPr>
            <p:spPr>
              <a:xfrm>
                <a:off x="7859064" y="1420924"/>
                <a:ext cx="33427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4" y="1420924"/>
                <a:ext cx="3342774" cy="246221"/>
              </a:xfrm>
              <a:prstGeom prst="rect">
                <a:avLst/>
              </a:prstGeom>
              <a:blipFill>
                <a:blip r:embed="rId3"/>
                <a:stretch>
                  <a:fillRect l="-364" r="-145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513384" y="38630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Product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1276458" y="38630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2193547" y="38018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756210" y="37406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759159" y="38018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/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blipFill>
                <a:blip r:embed="rId4"/>
                <a:stretch>
                  <a:fillRect r="-760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/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/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/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ACDBF5-B2EB-A337-840C-8CC96F555710}"/>
                  </a:ext>
                </a:extLst>
              </p:cNvPr>
              <p:cNvSpPr txBox="1"/>
              <p:nvPr/>
            </p:nvSpPr>
            <p:spPr>
              <a:xfrm>
                <a:off x="2712045" y="2621819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ACDBF5-B2EB-A337-840C-8CC96F555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45" y="2621819"/>
                <a:ext cx="2896947" cy="215444"/>
              </a:xfrm>
              <a:prstGeom prst="rect">
                <a:avLst/>
              </a:prstGeom>
              <a:blipFill>
                <a:blip r:embed="rId8"/>
                <a:stretch>
                  <a:fillRect l="-1053" r="-14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9C45F0-AC87-17E1-3269-51FC85AECB03}"/>
                  </a:ext>
                </a:extLst>
              </p:cNvPr>
              <p:cNvSpPr txBox="1"/>
              <p:nvPr/>
            </p:nvSpPr>
            <p:spPr>
              <a:xfrm>
                <a:off x="7801224" y="2243985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9C45F0-AC87-17E1-3269-51FC85AEC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224" y="2243985"/>
                <a:ext cx="2896947" cy="215444"/>
              </a:xfrm>
              <a:prstGeom prst="rect">
                <a:avLst/>
              </a:prstGeom>
              <a:blipFill>
                <a:blip r:embed="rId9"/>
                <a:stretch>
                  <a:fillRect l="-632" r="-14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AA18E7-A5CB-D012-DA23-71BBEF614564}"/>
                  </a:ext>
                </a:extLst>
              </p:cNvPr>
              <p:cNvSpPr txBox="1"/>
              <p:nvPr/>
            </p:nvSpPr>
            <p:spPr>
              <a:xfrm>
                <a:off x="7806034" y="2745566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AA18E7-A5CB-D012-DA23-71BBEF614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4" y="2745566"/>
                <a:ext cx="2919389" cy="215444"/>
              </a:xfrm>
              <a:prstGeom prst="rect">
                <a:avLst/>
              </a:prstGeom>
              <a:blipFill>
                <a:blip r:embed="rId10"/>
                <a:stretch>
                  <a:fillRect l="-1046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C753FC-FEB1-A076-D6D4-022A9013498D}"/>
                  </a:ext>
                </a:extLst>
              </p:cNvPr>
              <p:cNvSpPr txBox="1"/>
              <p:nvPr/>
            </p:nvSpPr>
            <p:spPr>
              <a:xfrm>
                <a:off x="7806033" y="3031703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C753FC-FEB1-A076-D6D4-022A90134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3" y="3031703"/>
                <a:ext cx="2919389" cy="215444"/>
              </a:xfrm>
              <a:prstGeom prst="rect">
                <a:avLst/>
              </a:prstGeom>
              <a:blipFill>
                <a:blip r:embed="rId11"/>
                <a:stretch>
                  <a:fillRect l="-62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9D03E-BA6B-D5D7-579D-0B58367B9C65}"/>
                  </a:ext>
                </a:extLst>
              </p:cNvPr>
              <p:cNvSpPr txBox="1"/>
              <p:nvPr/>
            </p:nvSpPr>
            <p:spPr>
              <a:xfrm>
                <a:off x="7859063" y="3646942"/>
                <a:ext cx="3315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9D03E-BA6B-D5D7-579D-0B58367B9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3" y="3646942"/>
                <a:ext cx="3315523" cy="246221"/>
              </a:xfrm>
              <a:prstGeom prst="rect">
                <a:avLst/>
              </a:prstGeom>
              <a:blipFill>
                <a:blip r:embed="rId12"/>
                <a:stretch>
                  <a:fillRect l="-919" r="-147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52AE6B-804B-08B2-0DA2-500045BADCFC}"/>
                  </a:ext>
                </a:extLst>
              </p:cNvPr>
              <p:cNvSpPr txBox="1"/>
              <p:nvPr/>
            </p:nvSpPr>
            <p:spPr>
              <a:xfrm>
                <a:off x="7859063" y="4007350"/>
                <a:ext cx="33427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52AE6B-804B-08B2-0DA2-500045BA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3" y="4007350"/>
                <a:ext cx="3342775" cy="246221"/>
              </a:xfrm>
              <a:prstGeom prst="rect">
                <a:avLst/>
              </a:prstGeom>
              <a:blipFill>
                <a:blip r:embed="rId13"/>
                <a:stretch>
                  <a:fillRect l="-364" r="-145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3F3C2E1-D15A-AE35-BB0A-5942C7C01607}"/>
                  </a:ext>
                </a:extLst>
              </p:cNvPr>
              <p:cNvSpPr txBox="1"/>
              <p:nvPr/>
            </p:nvSpPr>
            <p:spPr>
              <a:xfrm>
                <a:off x="2712044" y="2860419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3F3C2E1-D15A-AE35-BB0A-5942C7C0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44" y="2860419"/>
                <a:ext cx="2896947" cy="215444"/>
              </a:xfrm>
              <a:prstGeom prst="rect">
                <a:avLst/>
              </a:prstGeom>
              <a:blipFill>
                <a:blip r:embed="rId14"/>
                <a:stretch>
                  <a:fillRect l="-1053" r="-14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379690-1ADD-5A14-61EA-D26D1B010322}"/>
                  </a:ext>
                </a:extLst>
              </p:cNvPr>
              <p:cNvSpPr txBox="1"/>
              <p:nvPr/>
            </p:nvSpPr>
            <p:spPr>
              <a:xfrm>
                <a:off x="7801224" y="4837877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379690-1ADD-5A14-61EA-D26D1B01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224" y="4837877"/>
                <a:ext cx="2896947" cy="215444"/>
              </a:xfrm>
              <a:prstGeom prst="rect">
                <a:avLst/>
              </a:prstGeom>
              <a:blipFill>
                <a:blip r:embed="rId15"/>
                <a:stretch>
                  <a:fillRect l="-632" r="-14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9DE802-0528-D834-FD38-A5C37C200E4C}"/>
                  </a:ext>
                </a:extLst>
              </p:cNvPr>
              <p:cNvSpPr txBox="1"/>
              <p:nvPr/>
            </p:nvSpPr>
            <p:spPr>
              <a:xfrm>
                <a:off x="7806034" y="5339458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9DE802-0528-D834-FD38-A5C37C20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4" y="5339458"/>
                <a:ext cx="2919389" cy="215444"/>
              </a:xfrm>
              <a:prstGeom prst="rect">
                <a:avLst/>
              </a:prstGeom>
              <a:blipFill>
                <a:blip r:embed="rId16"/>
                <a:stretch>
                  <a:fillRect l="-1046" r="-16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6174D2-434B-0EF7-76D2-ECAE0AA4DB26}"/>
                  </a:ext>
                </a:extLst>
              </p:cNvPr>
              <p:cNvSpPr txBox="1"/>
              <p:nvPr/>
            </p:nvSpPr>
            <p:spPr>
              <a:xfrm>
                <a:off x="7806033" y="5625595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6174D2-434B-0EF7-76D2-ECAE0AA4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3" y="5625595"/>
                <a:ext cx="2919389" cy="215444"/>
              </a:xfrm>
              <a:prstGeom prst="rect">
                <a:avLst/>
              </a:prstGeom>
              <a:blipFill>
                <a:blip r:embed="rId17"/>
                <a:stretch>
                  <a:fillRect l="-628" r="-16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C0D7C-160B-9ECC-BA13-3C9C720D896A}"/>
              </a:ext>
            </a:extLst>
          </p:cNvPr>
          <p:cNvCxnSpPr/>
          <p:nvPr/>
        </p:nvCxnSpPr>
        <p:spPr>
          <a:xfrm>
            <a:off x="2333281" y="3156695"/>
            <a:ext cx="3397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B848EE-A1FB-7925-89D4-FDB1B4F53DE3}"/>
                  </a:ext>
                </a:extLst>
              </p:cNvPr>
              <p:cNvSpPr txBox="1"/>
              <p:nvPr/>
            </p:nvSpPr>
            <p:spPr>
              <a:xfrm>
                <a:off x="2333281" y="2781243"/>
                <a:ext cx="406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B848EE-A1FB-7925-89D4-FDB1B4F53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81" y="2781243"/>
                <a:ext cx="4064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/>
              <p:nvPr/>
            </p:nvSpPr>
            <p:spPr>
              <a:xfrm>
                <a:off x="2499196" y="3167565"/>
                <a:ext cx="3302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96" y="3167565"/>
                <a:ext cx="33020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/>
              <p:nvPr/>
            </p:nvSpPr>
            <p:spPr>
              <a:xfrm>
                <a:off x="3652537" y="3162743"/>
                <a:ext cx="20836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37" y="3162743"/>
                <a:ext cx="2083690" cy="307777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/>
              <p:nvPr/>
            </p:nvSpPr>
            <p:spPr>
              <a:xfrm>
                <a:off x="3325512" y="3167028"/>
                <a:ext cx="6540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12" y="3167028"/>
                <a:ext cx="65405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AFD4E-E703-6363-1B44-2F339D206BD9}"/>
                  </a:ext>
                </a:extLst>
              </p:cNvPr>
              <p:cNvSpPr txBox="1"/>
              <p:nvPr/>
            </p:nvSpPr>
            <p:spPr>
              <a:xfrm>
                <a:off x="2663480" y="3167027"/>
                <a:ext cx="9095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AFD4E-E703-6363-1B44-2F339D20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480" y="3167027"/>
                <a:ext cx="909589" cy="307777"/>
              </a:xfrm>
              <a:prstGeom prst="rect">
                <a:avLst/>
              </a:prstGeom>
              <a:blipFill>
                <a:blip r:embed="rId22"/>
                <a:stretch>
                  <a:fillRect r="-536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BEFEBC-947A-E7E2-5C93-E9EBD77420F8}"/>
              </a:ext>
            </a:extLst>
          </p:cNvPr>
          <p:cNvCxnSpPr>
            <a:cxnSpLocks/>
          </p:cNvCxnSpPr>
          <p:nvPr/>
        </p:nvCxnSpPr>
        <p:spPr>
          <a:xfrm>
            <a:off x="4732234" y="2631863"/>
            <a:ext cx="849072" cy="403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1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31" grpId="0"/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/>
              <p:nvPr/>
            </p:nvSpPr>
            <p:spPr>
              <a:xfrm>
                <a:off x="7859064" y="1017445"/>
                <a:ext cx="3315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4" y="1017445"/>
                <a:ext cx="3315523" cy="246221"/>
              </a:xfrm>
              <a:prstGeom prst="rect">
                <a:avLst/>
              </a:prstGeom>
              <a:blipFill>
                <a:blip r:embed="rId2"/>
                <a:stretch>
                  <a:fillRect l="-919" r="-147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/>
              <p:nvPr/>
            </p:nvSpPr>
            <p:spPr>
              <a:xfrm>
                <a:off x="7859064" y="1420924"/>
                <a:ext cx="33427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4" y="1420924"/>
                <a:ext cx="3342774" cy="246221"/>
              </a:xfrm>
              <a:prstGeom prst="rect">
                <a:avLst/>
              </a:prstGeom>
              <a:blipFill>
                <a:blip r:embed="rId3"/>
                <a:stretch>
                  <a:fillRect l="-364" r="-145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513384" y="38630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Product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1276458" y="38630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2193547" y="38018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756210" y="37406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759159" y="38018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/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blipFill>
                <a:blip r:embed="rId4"/>
                <a:stretch>
                  <a:fillRect r="-760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/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/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/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9D03E-BA6B-D5D7-579D-0B58367B9C65}"/>
                  </a:ext>
                </a:extLst>
              </p:cNvPr>
              <p:cNvSpPr txBox="1"/>
              <p:nvPr/>
            </p:nvSpPr>
            <p:spPr>
              <a:xfrm>
                <a:off x="7859063" y="3646942"/>
                <a:ext cx="3315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9D03E-BA6B-D5D7-579D-0B58367B9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3" y="3646942"/>
                <a:ext cx="3315523" cy="246221"/>
              </a:xfrm>
              <a:prstGeom prst="rect">
                <a:avLst/>
              </a:prstGeom>
              <a:blipFill>
                <a:blip r:embed="rId11"/>
                <a:stretch>
                  <a:fillRect l="-919" r="-147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52AE6B-804B-08B2-0DA2-500045BADCFC}"/>
                  </a:ext>
                </a:extLst>
              </p:cNvPr>
              <p:cNvSpPr txBox="1"/>
              <p:nvPr/>
            </p:nvSpPr>
            <p:spPr>
              <a:xfrm>
                <a:off x="7859063" y="4007350"/>
                <a:ext cx="33427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52AE6B-804B-08B2-0DA2-500045BA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3" y="4007350"/>
                <a:ext cx="3342775" cy="246221"/>
              </a:xfrm>
              <a:prstGeom prst="rect">
                <a:avLst/>
              </a:prstGeom>
              <a:blipFill>
                <a:blip r:embed="rId12"/>
                <a:stretch>
                  <a:fillRect l="-364" r="-145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C0D7C-160B-9ECC-BA13-3C9C720D896A}"/>
              </a:ext>
            </a:extLst>
          </p:cNvPr>
          <p:cNvCxnSpPr>
            <a:cxnSpLocks/>
          </p:cNvCxnSpPr>
          <p:nvPr/>
        </p:nvCxnSpPr>
        <p:spPr>
          <a:xfrm>
            <a:off x="2376531" y="2762995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/>
              <p:nvPr/>
            </p:nvSpPr>
            <p:spPr>
              <a:xfrm>
                <a:off x="3416211" y="2721245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2721245"/>
                <a:ext cx="3302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/>
              <p:nvPr/>
            </p:nvSpPr>
            <p:spPr>
              <a:xfrm>
                <a:off x="2216258" y="2397855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2397855"/>
                <a:ext cx="2737740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/>
              <p:nvPr/>
            </p:nvSpPr>
            <p:spPr>
              <a:xfrm>
                <a:off x="1899210" y="2565795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2565795"/>
                <a:ext cx="6540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824975D-1A8C-12C5-283A-183D5A7CB497}"/>
                  </a:ext>
                </a:extLst>
              </p:cNvPr>
              <p:cNvSpPr txBox="1"/>
              <p:nvPr/>
            </p:nvSpPr>
            <p:spPr>
              <a:xfrm>
                <a:off x="7801224" y="2243985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824975D-1A8C-12C5-283A-183D5A7CB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224" y="2243985"/>
                <a:ext cx="2896947" cy="215444"/>
              </a:xfrm>
              <a:prstGeom prst="rect">
                <a:avLst/>
              </a:prstGeom>
              <a:blipFill>
                <a:blip r:embed="rId19"/>
                <a:stretch>
                  <a:fillRect l="-632" r="-14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947337B-FEBD-E854-191A-2F7A174B15EE}"/>
                  </a:ext>
                </a:extLst>
              </p:cNvPr>
              <p:cNvSpPr txBox="1"/>
              <p:nvPr/>
            </p:nvSpPr>
            <p:spPr>
              <a:xfrm>
                <a:off x="7806034" y="2745566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947337B-FEBD-E854-191A-2F7A174B1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4" y="2745566"/>
                <a:ext cx="2919389" cy="215444"/>
              </a:xfrm>
              <a:prstGeom prst="rect">
                <a:avLst/>
              </a:prstGeom>
              <a:blipFill>
                <a:blip r:embed="rId20"/>
                <a:stretch>
                  <a:fillRect l="-1046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AC79C1D-F10A-96FC-8C33-324ED3F783D4}"/>
                  </a:ext>
                </a:extLst>
              </p:cNvPr>
              <p:cNvSpPr txBox="1"/>
              <p:nvPr/>
            </p:nvSpPr>
            <p:spPr>
              <a:xfrm>
                <a:off x="7806033" y="3031703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AC79C1D-F10A-96FC-8C33-324ED3F78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3" y="3031703"/>
                <a:ext cx="2919389" cy="215444"/>
              </a:xfrm>
              <a:prstGeom prst="rect">
                <a:avLst/>
              </a:prstGeom>
              <a:blipFill>
                <a:blip r:embed="rId21"/>
                <a:stretch>
                  <a:fillRect l="-62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643376-8229-8B4C-5D06-3C3BEE935903}"/>
                  </a:ext>
                </a:extLst>
              </p:cNvPr>
              <p:cNvSpPr txBox="1"/>
              <p:nvPr/>
            </p:nvSpPr>
            <p:spPr>
              <a:xfrm>
                <a:off x="7801224" y="4837877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643376-8229-8B4C-5D06-3C3BEE935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224" y="4837877"/>
                <a:ext cx="2896947" cy="215444"/>
              </a:xfrm>
              <a:prstGeom prst="rect">
                <a:avLst/>
              </a:prstGeom>
              <a:blipFill>
                <a:blip r:embed="rId22"/>
                <a:stretch>
                  <a:fillRect l="-632" r="-14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E0EC86-8B19-8F10-177A-949E6F87BD9C}"/>
                  </a:ext>
                </a:extLst>
              </p:cNvPr>
              <p:cNvSpPr txBox="1"/>
              <p:nvPr/>
            </p:nvSpPr>
            <p:spPr>
              <a:xfrm>
                <a:off x="7806034" y="5339458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E0EC86-8B19-8F10-177A-949E6F87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4" y="5339458"/>
                <a:ext cx="2919389" cy="215444"/>
              </a:xfrm>
              <a:prstGeom prst="rect">
                <a:avLst/>
              </a:prstGeom>
              <a:blipFill>
                <a:blip r:embed="rId23"/>
                <a:stretch>
                  <a:fillRect l="-1046" r="-16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0736361-D6E6-E55C-5D56-5DE3FD754F4B}"/>
                  </a:ext>
                </a:extLst>
              </p:cNvPr>
              <p:cNvSpPr txBox="1"/>
              <p:nvPr/>
            </p:nvSpPr>
            <p:spPr>
              <a:xfrm>
                <a:off x="7806033" y="5625595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0736361-D6E6-E55C-5D56-5DE3FD75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33" y="5625595"/>
                <a:ext cx="2919389" cy="215444"/>
              </a:xfrm>
              <a:prstGeom prst="rect">
                <a:avLst/>
              </a:prstGeom>
              <a:blipFill>
                <a:blip r:embed="rId24"/>
                <a:stretch>
                  <a:fillRect l="-628" r="-16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8F50F273-16F1-34A4-2C68-F399734BF8CB}"/>
              </a:ext>
            </a:extLst>
          </p:cNvPr>
          <p:cNvSpPr/>
          <p:nvPr/>
        </p:nvSpPr>
        <p:spPr>
          <a:xfrm>
            <a:off x="7734299" y="2239419"/>
            <a:ext cx="2991123" cy="25825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1BE010-AC7A-06B9-319B-BCBCF20E44ED}"/>
              </a:ext>
            </a:extLst>
          </p:cNvPr>
          <p:cNvSpPr/>
          <p:nvPr/>
        </p:nvSpPr>
        <p:spPr>
          <a:xfrm>
            <a:off x="7734298" y="4821018"/>
            <a:ext cx="2991123" cy="25825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5C7762-231E-C92A-175C-BEBCBFA7D3C4}"/>
              </a:ext>
            </a:extLst>
          </p:cNvPr>
          <p:cNvSpPr/>
          <p:nvPr/>
        </p:nvSpPr>
        <p:spPr>
          <a:xfrm>
            <a:off x="7754135" y="2723706"/>
            <a:ext cx="2991123" cy="258253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5BF791-3132-D2FA-034A-019C7D22C571}"/>
              </a:ext>
            </a:extLst>
          </p:cNvPr>
          <p:cNvSpPr/>
          <p:nvPr/>
        </p:nvSpPr>
        <p:spPr>
          <a:xfrm>
            <a:off x="7770165" y="3021448"/>
            <a:ext cx="2991123" cy="25825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5C4A598-8837-5CFB-C903-AD8B7A19EDA0}"/>
              </a:ext>
            </a:extLst>
          </p:cNvPr>
          <p:cNvSpPr/>
          <p:nvPr/>
        </p:nvSpPr>
        <p:spPr>
          <a:xfrm>
            <a:off x="7754134" y="5312240"/>
            <a:ext cx="2991123" cy="258253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2EDD898-DFE2-1308-953C-852C242A9CA9}"/>
              </a:ext>
            </a:extLst>
          </p:cNvPr>
          <p:cNvSpPr/>
          <p:nvPr/>
        </p:nvSpPr>
        <p:spPr>
          <a:xfrm>
            <a:off x="7754134" y="5603095"/>
            <a:ext cx="2991123" cy="25825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8F74E5-EBC2-6D4F-1D1E-5B37998262C4}"/>
              </a:ext>
            </a:extLst>
          </p:cNvPr>
          <p:cNvSpPr/>
          <p:nvPr/>
        </p:nvSpPr>
        <p:spPr>
          <a:xfrm>
            <a:off x="988439" y="1593510"/>
            <a:ext cx="1132461" cy="258253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E26976-2C22-39CC-0C89-81DEDFF71BC0}"/>
              </a:ext>
            </a:extLst>
          </p:cNvPr>
          <p:cNvSpPr/>
          <p:nvPr/>
        </p:nvSpPr>
        <p:spPr>
          <a:xfrm>
            <a:off x="941009" y="3646942"/>
            <a:ext cx="1132461" cy="25825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C54029-4943-AEF1-2302-B858E7F72C61}"/>
              </a:ext>
            </a:extLst>
          </p:cNvPr>
          <p:cNvSpPr/>
          <p:nvPr/>
        </p:nvSpPr>
        <p:spPr>
          <a:xfrm>
            <a:off x="927598" y="4681512"/>
            <a:ext cx="1132461" cy="25825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51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/>
              <p:nvPr/>
            </p:nvSpPr>
            <p:spPr>
              <a:xfrm>
                <a:off x="7859064" y="1017445"/>
                <a:ext cx="3315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4" y="1017445"/>
                <a:ext cx="3315523" cy="246221"/>
              </a:xfrm>
              <a:prstGeom prst="rect">
                <a:avLst/>
              </a:prstGeom>
              <a:blipFill>
                <a:blip r:embed="rId2"/>
                <a:stretch>
                  <a:fillRect l="-919" r="-147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/>
              <p:nvPr/>
            </p:nvSpPr>
            <p:spPr>
              <a:xfrm>
                <a:off x="7859064" y="1420924"/>
                <a:ext cx="33427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4" y="1420924"/>
                <a:ext cx="3342774" cy="246221"/>
              </a:xfrm>
              <a:prstGeom prst="rect">
                <a:avLst/>
              </a:prstGeom>
              <a:blipFill>
                <a:blip r:embed="rId3"/>
                <a:stretch>
                  <a:fillRect l="-364" r="-145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513384" y="38630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Product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1276458" y="38630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2193547" y="38018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756210" y="37406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759159" y="38018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/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blipFill>
                <a:blip r:embed="rId4"/>
                <a:stretch>
                  <a:fillRect r="-760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/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/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/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9C45F0-AC87-17E1-3269-51FC85AECB03}"/>
                  </a:ext>
                </a:extLst>
              </p:cNvPr>
              <p:cNvSpPr txBox="1"/>
              <p:nvPr/>
            </p:nvSpPr>
            <p:spPr>
              <a:xfrm>
                <a:off x="2448033" y="3665997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9C45F0-AC87-17E1-3269-51FC85AEC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33" y="3665997"/>
                <a:ext cx="2896947" cy="215444"/>
              </a:xfrm>
              <a:prstGeom prst="rect">
                <a:avLst/>
              </a:prstGeom>
              <a:blipFill>
                <a:blip r:embed="rId8"/>
                <a:stretch>
                  <a:fillRect l="-632" r="-14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AA18E7-A5CB-D012-DA23-71BBEF614564}"/>
                  </a:ext>
                </a:extLst>
              </p:cNvPr>
              <p:cNvSpPr txBox="1"/>
              <p:nvPr/>
            </p:nvSpPr>
            <p:spPr>
              <a:xfrm>
                <a:off x="2464496" y="1514872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AA18E7-A5CB-D012-DA23-71BBEF614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496" y="1514872"/>
                <a:ext cx="2919389" cy="215444"/>
              </a:xfrm>
              <a:prstGeom prst="rect">
                <a:avLst/>
              </a:prstGeom>
              <a:blipFill>
                <a:blip r:embed="rId9"/>
                <a:stretch>
                  <a:fillRect l="-104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C753FC-FEB1-A076-D6D4-022A9013498D}"/>
                  </a:ext>
                </a:extLst>
              </p:cNvPr>
              <p:cNvSpPr txBox="1"/>
              <p:nvPr/>
            </p:nvSpPr>
            <p:spPr>
              <a:xfrm>
                <a:off x="2448032" y="4706701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C753FC-FEB1-A076-D6D4-022A90134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32" y="4706701"/>
                <a:ext cx="2919389" cy="215444"/>
              </a:xfrm>
              <a:prstGeom prst="rect">
                <a:avLst/>
              </a:prstGeom>
              <a:blipFill>
                <a:blip r:embed="rId10"/>
                <a:stretch>
                  <a:fillRect l="-62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9D03E-BA6B-D5D7-579D-0B58367B9C65}"/>
                  </a:ext>
                </a:extLst>
              </p:cNvPr>
              <p:cNvSpPr txBox="1"/>
              <p:nvPr/>
            </p:nvSpPr>
            <p:spPr>
              <a:xfrm>
                <a:off x="7859063" y="3646942"/>
                <a:ext cx="3315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9D03E-BA6B-D5D7-579D-0B58367B9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3" y="3646942"/>
                <a:ext cx="3315523" cy="246221"/>
              </a:xfrm>
              <a:prstGeom prst="rect">
                <a:avLst/>
              </a:prstGeom>
              <a:blipFill>
                <a:blip r:embed="rId11"/>
                <a:stretch>
                  <a:fillRect l="-919" r="-147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52AE6B-804B-08B2-0DA2-500045BADCFC}"/>
                  </a:ext>
                </a:extLst>
              </p:cNvPr>
              <p:cNvSpPr txBox="1"/>
              <p:nvPr/>
            </p:nvSpPr>
            <p:spPr>
              <a:xfrm>
                <a:off x="7859063" y="4007350"/>
                <a:ext cx="33427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52AE6B-804B-08B2-0DA2-500045BA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3" y="4007350"/>
                <a:ext cx="3342775" cy="246221"/>
              </a:xfrm>
              <a:prstGeom prst="rect">
                <a:avLst/>
              </a:prstGeom>
              <a:blipFill>
                <a:blip r:embed="rId12"/>
                <a:stretch>
                  <a:fillRect l="-364" r="-145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379690-1ADD-5A14-61EA-D26D1B010322}"/>
                  </a:ext>
                </a:extLst>
              </p:cNvPr>
              <p:cNvSpPr txBox="1"/>
              <p:nvPr/>
            </p:nvSpPr>
            <p:spPr>
              <a:xfrm>
                <a:off x="2448033" y="3904597"/>
                <a:ext cx="2896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379690-1ADD-5A14-61EA-D26D1B01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33" y="3904597"/>
                <a:ext cx="2896947" cy="215444"/>
              </a:xfrm>
              <a:prstGeom prst="rect">
                <a:avLst/>
              </a:prstGeom>
              <a:blipFill>
                <a:blip r:embed="rId13"/>
                <a:stretch>
                  <a:fillRect l="-632" r="-14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9DE802-0528-D834-FD38-A5C37C200E4C}"/>
                  </a:ext>
                </a:extLst>
              </p:cNvPr>
              <p:cNvSpPr txBox="1"/>
              <p:nvPr/>
            </p:nvSpPr>
            <p:spPr>
              <a:xfrm>
                <a:off x="2453276" y="1751977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9DE802-0528-D834-FD38-A5C37C20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276" y="1751977"/>
                <a:ext cx="2919389" cy="215444"/>
              </a:xfrm>
              <a:prstGeom prst="rect">
                <a:avLst/>
              </a:prstGeom>
              <a:blipFill>
                <a:blip r:embed="rId14"/>
                <a:stretch>
                  <a:fillRect l="-1044" r="-1670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6174D2-434B-0EF7-76D2-ECAE0AA4DB26}"/>
                  </a:ext>
                </a:extLst>
              </p:cNvPr>
              <p:cNvSpPr txBox="1"/>
              <p:nvPr/>
            </p:nvSpPr>
            <p:spPr>
              <a:xfrm>
                <a:off x="2448032" y="4927579"/>
                <a:ext cx="2919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6174D2-434B-0EF7-76D2-ECAE0AA4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32" y="4927579"/>
                <a:ext cx="2919389" cy="215444"/>
              </a:xfrm>
              <a:prstGeom prst="rect">
                <a:avLst/>
              </a:prstGeom>
              <a:blipFill>
                <a:blip r:embed="rId15"/>
                <a:stretch>
                  <a:fillRect l="-628" r="-16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C0D7C-160B-9ECC-BA13-3C9C720D896A}"/>
              </a:ext>
            </a:extLst>
          </p:cNvPr>
          <p:cNvCxnSpPr>
            <a:cxnSpLocks/>
          </p:cNvCxnSpPr>
          <p:nvPr/>
        </p:nvCxnSpPr>
        <p:spPr>
          <a:xfrm>
            <a:off x="2376531" y="2762995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/>
              <p:nvPr/>
            </p:nvSpPr>
            <p:spPr>
              <a:xfrm>
                <a:off x="3416211" y="2721245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2721245"/>
                <a:ext cx="3302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/>
              <p:nvPr/>
            </p:nvSpPr>
            <p:spPr>
              <a:xfrm>
                <a:off x="2216258" y="2397855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2397855"/>
                <a:ext cx="2737740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/>
              <p:nvPr/>
            </p:nvSpPr>
            <p:spPr>
              <a:xfrm>
                <a:off x="1899210" y="2565795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2565795"/>
                <a:ext cx="6540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BC4F7E-00AA-E33E-32EA-FE1DAD93833F}"/>
              </a:ext>
            </a:extLst>
          </p:cNvPr>
          <p:cNvCxnSpPr/>
          <p:nvPr/>
        </p:nvCxnSpPr>
        <p:spPr>
          <a:xfrm>
            <a:off x="2154911" y="4181818"/>
            <a:ext cx="3397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053505-DD39-1B7F-E01A-05723540A94F}"/>
                  </a:ext>
                </a:extLst>
              </p:cNvPr>
              <p:cNvSpPr txBox="1"/>
              <p:nvPr/>
            </p:nvSpPr>
            <p:spPr>
              <a:xfrm>
                <a:off x="2111930" y="3817653"/>
                <a:ext cx="406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053505-DD39-1B7F-E01A-05723540A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930" y="3817653"/>
                <a:ext cx="4064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765FBE-60B4-088A-D20D-F28AA8486646}"/>
                  </a:ext>
                </a:extLst>
              </p:cNvPr>
              <p:cNvSpPr txBox="1"/>
              <p:nvPr/>
            </p:nvSpPr>
            <p:spPr>
              <a:xfrm>
                <a:off x="2320826" y="4192688"/>
                <a:ext cx="3302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765FBE-60B4-088A-D20D-F28AA848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26" y="4192688"/>
                <a:ext cx="33020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BEB79A-A7B7-2A1D-883A-229C3CFD2C18}"/>
                  </a:ext>
                </a:extLst>
              </p:cNvPr>
              <p:cNvSpPr txBox="1"/>
              <p:nvPr/>
            </p:nvSpPr>
            <p:spPr>
              <a:xfrm>
                <a:off x="3474167" y="4187866"/>
                <a:ext cx="20836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BEB79A-A7B7-2A1D-883A-229C3CFD2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67" y="4187866"/>
                <a:ext cx="2083690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BE9D5A-057B-9E57-8E24-176FD3CECF6F}"/>
                  </a:ext>
                </a:extLst>
              </p:cNvPr>
              <p:cNvSpPr txBox="1"/>
              <p:nvPr/>
            </p:nvSpPr>
            <p:spPr>
              <a:xfrm>
                <a:off x="3147142" y="4192151"/>
                <a:ext cx="6540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BE9D5A-057B-9E57-8E24-176FD3CEC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142" y="4192151"/>
                <a:ext cx="65405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5B48E2-6BC4-D613-2715-542A18E46795}"/>
                  </a:ext>
                </a:extLst>
              </p:cNvPr>
              <p:cNvSpPr txBox="1"/>
              <p:nvPr/>
            </p:nvSpPr>
            <p:spPr>
              <a:xfrm>
                <a:off x="2485110" y="4192150"/>
                <a:ext cx="9095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5B48E2-6BC4-D613-2715-542A18E46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110" y="4192150"/>
                <a:ext cx="909589" cy="307777"/>
              </a:xfrm>
              <a:prstGeom prst="rect">
                <a:avLst/>
              </a:prstGeom>
              <a:blipFill>
                <a:blip r:embed="rId23"/>
                <a:stretch>
                  <a:fillRect r="-536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780E42-4504-65D0-707D-E4C41418ACAF}"/>
              </a:ext>
            </a:extLst>
          </p:cNvPr>
          <p:cNvCxnSpPr>
            <a:cxnSpLocks/>
          </p:cNvCxnSpPr>
          <p:nvPr/>
        </p:nvCxnSpPr>
        <p:spPr>
          <a:xfrm>
            <a:off x="4495908" y="3674602"/>
            <a:ext cx="849072" cy="403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EC6ABE-07F5-2001-1877-E59906E89CE3}"/>
              </a:ext>
            </a:extLst>
          </p:cNvPr>
          <p:cNvCxnSpPr/>
          <p:nvPr/>
        </p:nvCxnSpPr>
        <p:spPr>
          <a:xfrm>
            <a:off x="2096955" y="5206752"/>
            <a:ext cx="3397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D2D64C-E503-6E61-FF3A-04DAB5B38651}"/>
                  </a:ext>
                </a:extLst>
              </p:cNvPr>
              <p:cNvSpPr txBox="1"/>
              <p:nvPr/>
            </p:nvSpPr>
            <p:spPr>
              <a:xfrm>
                <a:off x="2096955" y="483130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D2D64C-E503-6E61-FF3A-04DAB5B3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955" y="4831300"/>
                <a:ext cx="4064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A70A5E-7C64-2172-0CDB-798A84F93BA1}"/>
                  </a:ext>
                </a:extLst>
              </p:cNvPr>
              <p:cNvSpPr txBox="1"/>
              <p:nvPr/>
            </p:nvSpPr>
            <p:spPr>
              <a:xfrm>
                <a:off x="2262870" y="5217622"/>
                <a:ext cx="3302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A70A5E-7C64-2172-0CDB-798A84F93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870" y="5217622"/>
                <a:ext cx="33020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DC6545-2A2E-8750-B141-44279ED60243}"/>
                  </a:ext>
                </a:extLst>
              </p:cNvPr>
              <p:cNvSpPr txBox="1"/>
              <p:nvPr/>
            </p:nvSpPr>
            <p:spPr>
              <a:xfrm>
                <a:off x="3416211" y="5211037"/>
                <a:ext cx="20836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DC6545-2A2E-8750-B141-44279ED60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5211037"/>
                <a:ext cx="2083690" cy="307777"/>
              </a:xfrm>
              <a:prstGeom prst="rect">
                <a:avLst/>
              </a:prstGeom>
              <a:blipFill>
                <a:blip r:embed="rId2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0176F0F-54E5-9275-53DE-E1C620FA8F10}"/>
                  </a:ext>
                </a:extLst>
              </p:cNvPr>
              <p:cNvSpPr txBox="1"/>
              <p:nvPr/>
            </p:nvSpPr>
            <p:spPr>
              <a:xfrm>
                <a:off x="3089186" y="5217085"/>
                <a:ext cx="6540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0176F0F-54E5-9275-53DE-E1C620FA8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186" y="5217085"/>
                <a:ext cx="654050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284E8-9180-8E91-0C57-39941011B2FB}"/>
                  </a:ext>
                </a:extLst>
              </p:cNvPr>
              <p:cNvSpPr txBox="1"/>
              <p:nvPr/>
            </p:nvSpPr>
            <p:spPr>
              <a:xfrm>
                <a:off x="2427154" y="5217084"/>
                <a:ext cx="9095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284E8-9180-8E91-0C57-39941011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154" y="5217084"/>
                <a:ext cx="909589" cy="307777"/>
              </a:xfrm>
              <a:prstGeom prst="rect">
                <a:avLst/>
              </a:prstGeom>
              <a:blipFill>
                <a:blip r:embed="rId27"/>
                <a:stretch>
                  <a:fillRect r="-604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B3B681E-36B2-2BE7-08FD-B9BEB1198E99}"/>
              </a:ext>
            </a:extLst>
          </p:cNvPr>
          <p:cNvCxnSpPr>
            <a:cxnSpLocks/>
          </p:cNvCxnSpPr>
          <p:nvPr/>
        </p:nvCxnSpPr>
        <p:spPr>
          <a:xfrm>
            <a:off x="3536550" y="4777156"/>
            <a:ext cx="771978" cy="85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B23753-BAAB-8922-DA7B-B20CC479A628}"/>
              </a:ext>
            </a:extLst>
          </p:cNvPr>
          <p:cNvCxnSpPr/>
          <p:nvPr/>
        </p:nvCxnSpPr>
        <p:spPr>
          <a:xfrm>
            <a:off x="2096955" y="2026707"/>
            <a:ext cx="3397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669381-8E5D-C73A-2B7D-AB01C4233524}"/>
                  </a:ext>
                </a:extLst>
              </p:cNvPr>
              <p:cNvSpPr txBox="1"/>
              <p:nvPr/>
            </p:nvSpPr>
            <p:spPr>
              <a:xfrm>
                <a:off x="2096955" y="1651255"/>
                <a:ext cx="406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669381-8E5D-C73A-2B7D-AB01C4233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955" y="1651255"/>
                <a:ext cx="40640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6FBA1F-D8F0-E335-64FB-DD6DCBC98A84}"/>
                  </a:ext>
                </a:extLst>
              </p:cNvPr>
              <p:cNvSpPr txBox="1"/>
              <p:nvPr/>
            </p:nvSpPr>
            <p:spPr>
              <a:xfrm>
                <a:off x="2262870" y="2037577"/>
                <a:ext cx="3302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6FBA1F-D8F0-E335-64FB-DD6DCBC98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870" y="2037577"/>
                <a:ext cx="330200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0F972B-B1C8-D30D-2498-D2DFEFAE5769}"/>
                  </a:ext>
                </a:extLst>
              </p:cNvPr>
              <p:cNvSpPr txBox="1"/>
              <p:nvPr/>
            </p:nvSpPr>
            <p:spPr>
              <a:xfrm>
                <a:off x="3454063" y="2037039"/>
                <a:ext cx="20836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0F972B-B1C8-D30D-2498-D2DFEFAE5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63" y="2037039"/>
                <a:ext cx="2083690" cy="307777"/>
              </a:xfrm>
              <a:prstGeom prst="rect">
                <a:avLst/>
              </a:prstGeom>
              <a:blipFill>
                <a:blip r:embed="rId3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7FD643-EB49-311B-63DD-2D8F05345E75}"/>
                  </a:ext>
                </a:extLst>
              </p:cNvPr>
              <p:cNvSpPr txBox="1"/>
              <p:nvPr/>
            </p:nvSpPr>
            <p:spPr>
              <a:xfrm>
                <a:off x="3089186" y="2037040"/>
                <a:ext cx="6540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7FD643-EB49-311B-63DD-2D8F0534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186" y="2037040"/>
                <a:ext cx="654050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88E7BC-6755-CB17-C4AE-3E8C60811917}"/>
                  </a:ext>
                </a:extLst>
              </p:cNvPr>
              <p:cNvSpPr txBox="1"/>
              <p:nvPr/>
            </p:nvSpPr>
            <p:spPr>
              <a:xfrm>
                <a:off x="2427154" y="2037039"/>
                <a:ext cx="9095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88E7BC-6755-CB17-C4AE-3E8C60811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154" y="2037039"/>
                <a:ext cx="909589" cy="307777"/>
              </a:xfrm>
              <a:prstGeom prst="rect">
                <a:avLst/>
              </a:prstGeom>
              <a:blipFill>
                <a:blip r:embed="rId32"/>
                <a:stretch>
                  <a:fillRect r="-335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19BD6B-D6D6-A0E6-92E0-C011502B57CF}"/>
              </a:ext>
            </a:extLst>
          </p:cNvPr>
          <p:cNvCxnSpPr>
            <a:cxnSpLocks/>
          </p:cNvCxnSpPr>
          <p:nvPr/>
        </p:nvCxnSpPr>
        <p:spPr>
          <a:xfrm>
            <a:off x="4553864" y="1827085"/>
            <a:ext cx="791116" cy="782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8E002D-F5F6-D92F-4B40-D3EAC3FA4F80}"/>
              </a:ext>
            </a:extLst>
          </p:cNvPr>
          <p:cNvCxnSpPr>
            <a:cxnSpLocks/>
          </p:cNvCxnSpPr>
          <p:nvPr/>
        </p:nvCxnSpPr>
        <p:spPr>
          <a:xfrm>
            <a:off x="3517412" y="1592572"/>
            <a:ext cx="791116" cy="782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D616BA-546B-B33C-AFFD-60E4EC1D6790}"/>
              </a:ext>
            </a:extLst>
          </p:cNvPr>
          <p:cNvCxnSpPr>
            <a:cxnSpLocks/>
          </p:cNvCxnSpPr>
          <p:nvPr/>
        </p:nvCxnSpPr>
        <p:spPr>
          <a:xfrm>
            <a:off x="4552103" y="4992514"/>
            <a:ext cx="771978" cy="85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8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3" grpId="0"/>
      <p:bldP spid="27" grpId="0"/>
      <p:bldP spid="38" grpId="0"/>
      <p:bldP spid="39" grpId="0"/>
      <p:bldP spid="40" grpId="0"/>
      <p:bldP spid="41" grpId="0"/>
      <p:bldP spid="47" grpId="0"/>
      <p:bldP spid="51" grpId="0"/>
      <p:bldP spid="52" grpId="0"/>
      <p:bldP spid="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/>
              <p:nvPr/>
            </p:nvSpPr>
            <p:spPr>
              <a:xfrm>
                <a:off x="7859064" y="1017445"/>
                <a:ext cx="3315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457B6C-211E-ED5D-6D9C-6DFF24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4" y="1017445"/>
                <a:ext cx="3315523" cy="246221"/>
              </a:xfrm>
              <a:prstGeom prst="rect">
                <a:avLst/>
              </a:prstGeom>
              <a:blipFill>
                <a:blip r:embed="rId2"/>
                <a:stretch>
                  <a:fillRect l="-919" r="-147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/>
              <p:nvPr/>
            </p:nvSpPr>
            <p:spPr>
              <a:xfrm>
                <a:off x="7859064" y="1420924"/>
                <a:ext cx="33427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D695C-2A7E-E2BE-93B3-D3A2CAE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4" y="1420924"/>
                <a:ext cx="3342774" cy="246221"/>
              </a:xfrm>
              <a:prstGeom prst="rect">
                <a:avLst/>
              </a:prstGeom>
              <a:blipFill>
                <a:blip r:embed="rId3"/>
                <a:stretch>
                  <a:fillRect l="-364" r="-145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513384" y="38630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Product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1276458" y="38630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2193547" y="38018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756210" y="37406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759159" y="38018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/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blipFill>
                <a:blip r:embed="rId4"/>
                <a:stretch>
                  <a:fillRect r="-760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/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/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/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9D03E-BA6B-D5D7-579D-0B58367B9C65}"/>
                  </a:ext>
                </a:extLst>
              </p:cNvPr>
              <p:cNvSpPr txBox="1"/>
              <p:nvPr/>
            </p:nvSpPr>
            <p:spPr>
              <a:xfrm>
                <a:off x="7859063" y="3646942"/>
                <a:ext cx="3315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9D03E-BA6B-D5D7-579D-0B58367B9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3" y="3646942"/>
                <a:ext cx="3315523" cy="246221"/>
              </a:xfrm>
              <a:prstGeom prst="rect">
                <a:avLst/>
              </a:prstGeom>
              <a:blipFill>
                <a:blip r:embed="rId8"/>
                <a:stretch>
                  <a:fillRect l="-919" r="-147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52AE6B-804B-08B2-0DA2-500045BADCFC}"/>
                  </a:ext>
                </a:extLst>
              </p:cNvPr>
              <p:cNvSpPr txBox="1"/>
              <p:nvPr/>
            </p:nvSpPr>
            <p:spPr>
              <a:xfrm>
                <a:off x="7859063" y="4007350"/>
                <a:ext cx="33427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52AE6B-804B-08B2-0DA2-500045BA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63" y="4007350"/>
                <a:ext cx="3342775" cy="246221"/>
              </a:xfrm>
              <a:prstGeom prst="rect">
                <a:avLst/>
              </a:prstGeom>
              <a:blipFill>
                <a:blip r:embed="rId9"/>
                <a:stretch>
                  <a:fillRect l="-364" r="-145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C0D7C-160B-9ECC-BA13-3C9C720D896A}"/>
              </a:ext>
            </a:extLst>
          </p:cNvPr>
          <p:cNvCxnSpPr>
            <a:cxnSpLocks/>
          </p:cNvCxnSpPr>
          <p:nvPr/>
        </p:nvCxnSpPr>
        <p:spPr>
          <a:xfrm>
            <a:off x="2376531" y="2762995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/>
              <p:nvPr/>
            </p:nvSpPr>
            <p:spPr>
              <a:xfrm>
                <a:off x="3416211" y="2721245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2721245"/>
                <a:ext cx="3302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/>
              <p:nvPr/>
            </p:nvSpPr>
            <p:spPr>
              <a:xfrm>
                <a:off x="2216258" y="2397855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2397855"/>
                <a:ext cx="27377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/>
              <p:nvPr/>
            </p:nvSpPr>
            <p:spPr>
              <a:xfrm>
                <a:off x="1899210" y="2565795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2565795"/>
                <a:ext cx="6540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A9EF86-A5A2-F4AA-36EE-D0313CEA876B}"/>
              </a:ext>
            </a:extLst>
          </p:cNvPr>
          <p:cNvCxnSpPr>
            <a:cxnSpLocks/>
          </p:cNvCxnSpPr>
          <p:nvPr/>
        </p:nvCxnSpPr>
        <p:spPr>
          <a:xfrm>
            <a:off x="2376531" y="1732409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45F00-6E1A-53E5-FF8D-A7F0442175EC}"/>
                  </a:ext>
                </a:extLst>
              </p:cNvPr>
              <p:cNvSpPr txBox="1"/>
              <p:nvPr/>
            </p:nvSpPr>
            <p:spPr>
              <a:xfrm>
                <a:off x="3416211" y="1690659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45F00-6E1A-53E5-FF8D-A7F04421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1690659"/>
                <a:ext cx="3302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7DA8CB-CE55-35C3-6936-A1D694AA8037}"/>
                  </a:ext>
                </a:extLst>
              </p:cNvPr>
              <p:cNvSpPr txBox="1"/>
              <p:nvPr/>
            </p:nvSpPr>
            <p:spPr>
              <a:xfrm>
                <a:off x="2216258" y="1367269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7DA8CB-CE55-35C3-6936-A1D694AA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1367269"/>
                <a:ext cx="2737740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6ABFAA-4E39-DE7B-448E-BEBB57B62520}"/>
                  </a:ext>
                </a:extLst>
              </p:cNvPr>
              <p:cNvSpPr txBox="1"/>
              <p:nvPr/>
            </p:nvSpPr>
            <p:spPr>
              <a:xfrm>
                <a:off x="1899210" y="1535209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6ABFAA-4E39-DE7B-448E-BEBB57B6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1535209"/>
                <a:ext cx="6540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F8FE20-53B8-405A-F83D-F004387AA4AB}"/>
              </a:ext>
            </a:extLst>
          </p:cNvPr>
          <p:cNvCxnSpPr>
            <a:cxnSpLocks/>
          </p:cNvCxnSpPr>
          <p:nvPr/>
        </p:nvCxnSpPr>
        <p:spPr>
          <a:xfrm>
            <a:off x="2376531" y="3787482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A0BC15-CFF3-43A9-9557-4001ABAA8C1A}"/>
                  </a:ext>
                </a:extLst>
              </p:cNvPr>
              <p:cNvSpPr txBox="1"/>
              <p:nvPr/>
            </p:nvSpPr>
            <p:spPr>
              <a:xfrm>
                <a:off x="3416211" y="3745732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A0BC15-CFF3-43A9-9557-4001ABAA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3745732"/>
                <a:ext cx="3302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D63E73-AB92-B106-7E3A-B1A3EB746454}"/>
                  </a:ext>
                </a:extLst>
              </p:cNvPr>
              <p:cNvSpPr txBox="1"/>
              <p:nvPr/>
            </p:nvSpPr>
            <p:spPr>
              <a:xfrm>
                <a:off x="2216258" y="3422342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D63E73-AB92-B106-7E3A-B1A3EB74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3422342"/>
                <a:ext cx="2737740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BF7491-CD22-B52C-C719-F088A91FAE8A}"/>
                  </a:ext>
                </a:extLst>
              </p:cNvPr>
              <p:cNvSpPr txBox="1"/>
              <p:nvPr/>
            </p:nvSpPr>
            <p:spPr>
              <a:xfrm>
                <a:off x="1899210" y="3590282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BF7491-CD22-B52C-C719-F088A91FA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3590282"/>
                <a:ext cx="6540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DB8C4C-F9EE-A003-DFF5-87F9824A0A47}"/>
              </a:ext>
            </a:extLst>
          </p:cNvPr>
          <p:cNvCxnSpPr>
            <a:cxnSpLocks/>
          </p:cNvCxnSpPr>
          <p:nvPr/>
        </p:nvCxnSpPr>
        <p:spPr>
          <a:xfrm>
            <a:off x="2376531" y="4803594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44C87D-50CE-8782-6BB8-5D67784BD1D5}"/>
                  </a:ext>
                </a:extLst>
              </p:cNvPr>
              <p:cNvSpPr txBox="1"/>
              <p:nvPr/>
            </p:nvSpPr>
            <p:spPr>
              <a:xfrm>
                <a:off x="3416211" y="4761844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44C87D-50CE-8782-6BB8-5D67784BD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4761844"/>
                <a:ext cx="3302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4EB44F-4769-ABF3-0F39-4A2842674FEE}"/>
                  </a:ext>
                </a:extLst>
              </p:cNvPr>
              <p:cNvSpPr txBox="1"/>
              <p:nvPr/>
            </p:nvSpPr>
            <p:spPr>
              <a:xfrm>
                <a:off x="2216258" y="4438454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4EB44F-4769-ABF3-0F39-4A2842674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4438454"/>
                <a:ext cx="273774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CF416-AE47-C139-8B8A-51C4C06E4AC3}"/>
                  </a:ext>
                </a:extLst>
              </p:cNvPr>
              <p:cNvSpPr txBox="1"/>
              <p:nvPr/>
            </p:nvSpPr>
            <p:spPr>
              <a:xfrm>
                <a:off x="1899210" y="4606394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CF416-AE47-C139-8B8A-51C4C06E4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4606394"/>
                <a:ext cx="65405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739D17-DB36-E0BB-9482-07D379D0EAED}"/>
                  </a:ext>
                </a:extLst>
              </p:cNvPr>
              <p:cNvSpPr txBox="1"/>
              <p:nvPr/>
            </p:nvSpPr>
            <p:spPr>
              <a:xfrm>
                <a:off x="941009" y="1533156"/>
                <a:ext cx="1252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739D17-DB36-E0BB-9482-07D379D0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1533156"/>
                <a:ext cx="1252538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29476E-69EB-9991-88C6-ABE314EF74B4}"/>
              </a:ext>
            </a:extLst>
          </p:cNvPr>
          <p:cNvCxnSpPr>
            <a:cxnSpLocks/>
          </p:cNvCxnSpPr>
          <p:nvPr/>
        </p:nvCxnSpPr>
        <p:spPr>
          <a:xfrm>
            <a:off x="2376531" y="1729152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B2DA0C-FC0A-679C-8395-E664E9F609C7}"/>
                  </a:ext>
                </a:extLst>
              </p:cNvPr>
              <p:cNvSpPr txBox="1"/>
              <p:nvPr/>
            </p:nvSpPr>
            <p:spPr>
              <a:xfrm>
                <a:off x="3416211" y="1687402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B2DA0C-FC0A-679C-8395-E664E9F60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1687402"/>
                <a:ext cx="33020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7F46BD-03C8-F225-52FA-EDE5D6C2B14F}"/>
                  </a:ext>
                </a:extLst>
              </p:cNvPr>
              <p:cNvSpPr txBox="1"/>
              <p:nvPr/>
            </p:nvSpPr>
            <p:spPr>
              <a:xfrm>
                <a:off x="2216258" y="1364012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7F46BD-03C8-F225-52FA-EDE5D6C2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1364012"/>
                <a:ext cx="2737740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EAA6C5A-4D11-58B0-7F86-5F4D78069D0D}"/>
                  </a:ext>
                </a:extLst>
              </p:cNvPr>
              <p:cNvSpPr txBox="1"/>
              <p:nvPr/>
            </p:nvSpPr>
            <p:spPr>
              <a:xfrm>
                <a:off x="1899210" y="1531952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EAA6C5A-4D11-58B0-7F86-5F4D78069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1531952"/>
                <a:ext cx="6540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84576B-D9DB-57CF-37BE-F04B9D878640}"/>
                  </a:ext>
                </a:extLst>
              </p:cNvPr>
              <p:cNvSpPr txBox="1"/>
              <p:nvPr/>
            </p:nvSpPr>
            <p:spPr>
              <a:xfrm>
                <a:off x="762209" y="4607065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84576B-D9DB-57CF-37BE-F04B9D878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09" y="4607065"/>
                <a:ext cx="1481138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AA5C27-2516-3C26-3950-C68517C2A688}"/>
              </a:ext>
            </a:extLst>
          </p:cNvPr>
          <p:cNvCxnSpPr>
            <a:cxnSpLocks/>
          </p:cNvCxnSpPr>
          <p:nvPr/>
        </p:nvCxnSpPr>
        <p:spPr>
          <a:xfrm>
            <a:off x="2377085" y="4800785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099E8E-8B4D-A325-8571-9D2750F4FBC1}"/>
                  </a:ext>
                </a:extLst>
              </p:cNvPr>
              <p:cNvSpPr txBox="1"/>
              <p:nvPr/>
            </p:nvSpPr>
            <p:spPr>
              <a:xfrm>
                <a:off x="3416765" y="4759035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099E8E-8B4D-A325-8571-9D2750F4F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65" y="4759035"/>
                <a:ext cx="33020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856869-935E-2693-3D4B-4B597491E3C5}"/>
                  </a:ext>
                </a:extLst>
              </p:cNvPr>
              <p:cNvSpPr txBox="1"/>
              <p:nvPr/>
            </p:nvSpPr>
            <p:spPr>
              <a:xfrm>
                <a:off x="2216812" y="4435645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856869-935E-2693-3D4B-4B597491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12" y="4435645"/>
                <a:ext cx="2737740" cy="369332"/>
              </a:xfrm>
              <a:prstGeom prst="rect">
                <a:avLst/>
              </a:prstGeom>
              <a:blipFill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E27B6-5753-5900-275D-DA0DA32088F0}"/>
                  </a:ext>
                </a:extLst>
              </p:cNvPr>
              <p:cNvSpPr txBox="1"/>
              <p:nvPr/>
            </p:nvSpPr>
            <p:spPr>
              <a:xfrm>
                <a:off x="1899764" y="4603585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E27B6-5753-5900-275D-DA0DA320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764" y="4603585"/>
                <a:ext cx="65405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33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513384" y="38630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Product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1276458" y="38630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2193547" y="38018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756210" y="37406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759159" y="38018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/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blipFill>
                <a:blip r:embed="rId2"/>
                <a:stretch>
                  <a:fillRect r="-760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/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/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/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C0D7C-160B-9ECC-BA13-3C9C720D896A}"/>
              </a:ext>
            </a:extLst>
          </p:cNvPr>
          <p:cNvCxnSpPr>
            <a:cxnSpLocks/>
          </p:cNvCxnSpPr>
          <p:nvPr/>
        </p:nvCxnSpPr>
        <p:spPr>
          <a:xfrm>
            <a:off x="2376531" y="2762995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/>
              <p:nvPr/>
            </p:nvSpPr>
            <p:spPr>
              <a:xfrm>
                <a:off x="3416211" y="2721245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2721245"/>
                <a:ext cx="330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/>
              <p:nvPr/>
            </p:nvSpPr>
            <p:spPr>
              <a:xfrm>
                <a:off x="2216258" y="2397855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2397855"/>
                <a:ext cx="273774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/>
              <p:nvPr/>
            </p:nvSpPr>
            <p:spPr>
              <a:xfrm>
                <a:off x="1899210" y="2565795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2565795"/>
                <a:ext cx="6540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A9EF86-A5A2-F4AA-36EE-D0313CEA876B}"/>
              </a:ext>
            </a:extLst>
          </p:cNvPr>
          <p:cNvCxnSpPr>
            <a:cxnSpLocks/>
          </p:cNvCxnSpPr>
          <p:nvPr/>
        </p:nvCxnSpPr>
        <p:spPr>
          <a:xfrm>
            <a:off x="7912509" y="2635525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45F00-6E1A-53E5-FF8D-A7F0442175EC}"/>
                  </a:ext>
                </a:extLst>
              </p:cNvPr>
              <p:cNvSpPr txBox="1"/>
              <p:nvPr/>
            </p:nvSpPr>
            <p:spPr>
              <a:xfrm>
                <a:off x="3416211" y="1690659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45F00-6E1A-53E5-FF8D-A7F04421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1690659"/>
                <a:ext cx="330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7DA8CB-CE55-35C3-6936-A1D694AA8037}"/>
                  </a:ext>
                </a:extLst>
              </p:cNvPr>
              <p:cNvSpPr txBox="1"/>
              <p:nvPr/>
            </p:nvSpPr>
            <p:spPr>
              <a:xfrm>
                <a:off x="2216258" y="1367269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7DA8CB-CE55-35C3-6936-A1D694AA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1367269"/>
                <a:ext cx="273774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6ABFAA-4E39-DE7B-448E-BEBB57B62520}"/>
                  </a:ext>
                </a:extLst>
              </p:cNvPr>
              <p:cNvSpPr txBox="1"/>
              <p:nvPr/>
            </p:nvSpPr>
            <p:spPr>
              <a:xfrm>
                <a:off x="1899210" y="1535209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6ABFAA-4E39-DE7B-448E-BEBB57B6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1535209"/>
                <a:ext cx="6540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F8FE20-53B8-405A-F83D-F004387AA4AB}"/>
              </a:ext>
            </a:extLst>
          </p:cNvPr>
          <p:cNvCxnSpPr>
            <a:cxnSpLocks/>
          </p:cNvCxnSpPr>
          <p:nvPr/>
        </p:nvCxnSpPr>
        <p:spPr>
          <a:xfrm>
            <a:off x="2376531" y="3787482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A0BC15-CFF3-43A9-9557-4001ABAA8C1A}"/>
                  </a:ext>
                </a:extLst>
              </p:cNvPr>
              <p:cNvSpPr txBox="1"/>
              <p:nvPr/>
            </p:nvSpPr>
            <p:spPr>
              <a:xfrm>
                <a:off x="3416211" y="3745732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A0BC15-CFF3-43A9-9557-4001ABAA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3745732"/>
                <a:ext cx="3302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D63E73-AB92-B106-7E3A-B1A3EB746454}"/>
                  </a:ext>
                </a:extLst>
              </p:cNvPr>
              <p:cNvSpPr txBox="1"/>
              <p:nvPr/>
            </p:nvSpPr>
            <p:spPr>
              <a:xfrm>
                <a:off x="2216258" y="3422342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D63E73-AB92-B106-7E3A-B1A3EB74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3422342"/>
                <a:ext cx="273774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BF7491-CD22-B52C-C719-F088A91FAE8A}"/>
                  </a:ext>
                </a:extLst>
              </p:cNvPr>
              <p:cNvSpPr txBox="1"/>
              <p:nvPr/>
            </p:nvSpPr>
            <p:spPr>
              <a:xfrm>
                <a:off x="1899210" y="3590282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BF7491-CD22-B52C-C719-F088A91FA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3590282"/>
                <a:ext cx="654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DB8C4C-F9EE-A003-DFF5-87F9824A0A47}"/>
              </a:ext>
            </a:extLst>
          </p:cNvPr>
          <p:cNvCxnSpPr>
            <a:cxnSpLocks/>
          </p:cNvCxnSpPr>
          <p:nvPr/>
        </p:nvCxnSpPr>
        <p:spPr>
          <a:xfrm>
            <a:off x="2376531" y="4803594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44C87D-50CE-8782-6BB8-5D67784BD1D5}"/>
                  </a:ext>
                </a:extLst>
              </p:cNvPr>
              <p:cNvSpPr txBox="1"/>
              <p:nvPr/>
            </p:nvSpPr>
            <p:spPr>
              <a:xfrm>
                <a:off x="3416211" y="4761844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44C87D-50CE-8782-6BB8-5D67784BD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4761844"/>
                <a:ext cx="3302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4EB44F-4769-ABF3-0F39-4A2842674FEE}"/>
                  </a:ext>
                </a:extLst>
              </p:cNvPr>
              <p:cNvSpPr txBox="1"/>
              <p:nvPr/>
            </p:nvSpPr>
            <p:spPr>
              <a:xfrm>
                <a:off x="2216258" y="4438454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4EB44F-4769-ABF3-0F39-4A2842674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4438454"/>
                <a:ext cx="2737740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CF416-AE47-C139-8B8A-51C4C06E4AC3}"/>
                  </a:ext>
                </a:extLst>
              </p:cNvPr>
              <p:cNvSpPr txBox="1"/>
              <p:nvPr/>
            </p:nvSpPr>
            <p:spPr>
              <a:xfrm>
                <a:off x="1899210" y="4606394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CF416-AE47-C139-8B8A-51C4C06E4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4606394"/>
                <a:ext cx="654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739D17-DB36-E0BB-9482-07D379D0EAED}"/>
                  </a:ext>
                </a:extLst>
              </p:cNvPr>
              <p:cNvSpPr txBox="1"/>
              <p:nvPr/>
            </p:nvSpPr>
            <p:spPr>
              <a:xfrm>
                <a:off x="6476987" y="2436272"/>
                <a:ext cx="1252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739D17-DB36-E0BB-9482-07D379D0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87" y="2436272"/>
                <a:ext cx="125253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29476E-69EB-9991-88C6-ABE314EF74B4}"/>
              </a:ext>
            </a:extLst>
          </p:cNvPr>
          <p:cNvCxnSpPr>
            <a:cxnSpLocks/>
          </p:cNvCxnSpPr>
          <p:nvPr/>
        </p:nvCxnSpPr>
        <p:spPr>
          <a:xfrm>
            <a:off x="2376531" y="1729152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B2DA0C-FC0A-679C-8395-E664E9F609C7}"/>
                  </a:ext>
                </a:extLst>
              </p:cNvPr>
              <p:cNvSpPr txBox="1"/>
              <p:nvPr/>
            </p:nvSpPr>
            <p:spPr>
              <a:xfrm>
                <a:off x="8952189" y="2590518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B2DA0C-FC0A-679C-8395-E664E9F60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89" y="2590518"/>
                <a:ext cx="3302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7F46BD-03C8-F225-52FA-EDE5D6C2B14F}"/>
                  </a:ext>
                </a:extLst>
              </p:cNvPr>
              <p:cNvSpPr txBox="1"/>
              <p:nvPr/>
            </p:nvSpPr>
            <p:spPr>
              <a:xfrm>
                <a:off x="7752236" y="2267128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7F46BD-03C8-F225-52FA-EDE5D6C2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236" y="2267128"/>
                <a:ext cx="2737740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EAA6C5A-4D11-58B0-7F86-5F4D78069D0D}"/>
                  </a:ext>
                </a:extLst>
              </p:cNvPr>
              <p:cNvSpPr txBox="1"/>
              <p:nvPr/>
            </p:nvSpPr>
            <p:spPr>
              <a:xfrm>
                <a:off x="7435188" y="2435068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EAA6C5A-4D11-58B0-7F86-5F4D78069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188" y="2435068"/>
                <a:ext cx="65405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84576B-D9DB-57CF-37BE-F04B9D878640}"/>
                  </a:ext>
                </a:extLst>
              </p:cNvPr>
              <p:cNvSpPr txBox="1"/>
              <p:nvPr/>
            </p:nvSpPr>
            <p:spPr>
              <a:xfrm>
                <a:off x="6348089" y="3145264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84576B-D9DB-57CF-37BE-F04B9D878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89" y="3145264"/>
                <a:ext cx="1481138" cy="369332"/>
              </a:xfrm>
              <a:prstGeom prst="rect">
                <a:avLst/>
              </a:prstGeom>
              <a:blipFill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AA5C27-2516-3C26-3950-C68517C2A688}"/>
              </a:ext>
            </a:extLst>
          </p:cNvPr>
          <p:cNvCxnSpPr>
            <a:cxnSpLocks/>
          </p:cNvCxnSpPr>
          <p:nvPr/>
        </p:nvCxnSpPr>
        <p:spPr>
          <a:xfrm>
            <a:off x="7939153" y="3353271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099E8E-8B4D-A325-8571-9D2750F4FBC1}"/>
                  </a:ext>
                </a:extLst>
              </p:cNvPr>
              <p:cNvSpPr txBox="1"/>
              <p:nvPr/>
            </p:nvSpPr>
            <p:spPr>
              <a:xfrm>
                <a:off x="8978833" y="3311521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099E8E-8B4D-A325-8571-9D2750F4F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833" y="3311521"/>
                <a:ext cx="33020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856869-935E-2693-3D4B-4B597491E3C5}"/>
                  </a:ext>
                </a:extLst>
              </p:cNvPr>
              <p:cNvSpPr txBox="1"/>
              <p:nvPr/>
            </p:nvSpPr>
            <p:spPr>
              <a:xfrm>
                <a:off x="7778880" y="2988131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856869-935E-2693-3D4B-4B597491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880" y="2988131"/>
                <a:ext cx="2737740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E27B6-5753-5900-275D-DA0DA32088F0}"/>
                  </a:ext>
                </a:extLst>
              </p:cNvPr>
              <p:cNvSpPr txBox="1"/>
              <p:nvPr/>
            </p:nvSpPr>
            <p:spPr>
              <a:xfrm>
                <a:off x="7461832" y="3156071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E27B6-5753-5900-275D-DA0DA320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832" y="3156071"/>
                <a:ext cx="6540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4E7AE-8B64-1781-8960-CE4623C8D96A}"/>
              </a:ext>
            </a:extLst>
          </p:cNvPr>
          <p:cNvCxnSpPr>
            <a:cxnSpLocks/>
          </p:cNvCxnSpPr>
          <p:nvPr/>
        </p:nvCxnSpPr>
        <p:spPr>
          <a:xfrm flipV="1">
            <a:off x="6588939" y="2978606"/>
            <a:ext cx="938663" cy="3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609717D-8D9C-3790-4327-94E972AD5D16}"/>
              </a:ext>
            </a:extLst>
          </p:cNvPr>
          <p:cNvSpPr/>
          <p:nvPr/>
        </p:nvSpPr>
        <p:spPr>
          <a:xfrm>
            <a:off x="6498044" y="2443566"/>
            <a:ext cx="1152436" cy="1081837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6ABEE3-3DF3-5844-709F-2B19DD17F6F6}"/>
                  </a:ext>
                </a:extLst>
              </p:cNvPr>
              <p:cNvSpPr txBox="1"/>
              <p:nvPr/>
            </p:nvSpPr>
            <p:spPr>
              <a:xfrm>
                <a:off x="6339018" y="2047157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6ABEE3-3DF3-5844-709F-2B19DD17F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18" y="2047157"/>
                <a:ext cx="1481138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E90F8A-60CF-8733-A769-8D95C9F7E743}"/>
              </a:ext>
            </a:extLst>
          </p:cNvPr>
          <p:cNvCxnSpPr>
            <a:cxnSpLocks/>
          </p:cNvCxnSpPr>
          <p:nvPr/>
        </p:nvCxnSpPr>
        <p:spPr>
          <a:xfrm>
            <a:off x="7860121" y="2972827"/>
            <a:ext cx="25505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891478-C3ED-0679-6D92-D835CF2B6F3C}"/>
              </a:ext>
            </a:extLst>
          </p:cNvPr>
          <p:cNvCxnSpPr>
            <a:cxnSpLocks/>
          </p:cNvCxnSpPr>
          <p:nvPr/>
        </p:nvCxnSpPr>
        <p:spPr>
          <a:xfrm flipV="1">
            <a:off x="9068873" y="3403323"/>
            <a:ext cx="146388" cy="194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10AC38-051D-8BC5-EDAB-1049A75AC3CE}"/>
              </a:ext>
            </a:extLst>
          </p:cNvPr>
          <p:cNvCxnSpPr>
            <a:cxnSpLocks/>
          </p:cNvCxnSpPr>
          <p:nvPr/>
        </p:nvCxnSpPr>
        <p:spPr>
          <a:xfrm flipV="1">
            <a:off x="9045851" y="2684092"/>
            <a:ext cx="142875" cy="188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7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2441D3-D3C2-0F85-E212-89A864D7D43E}"/>
                  </a:ext>
                </a:extLst>
              </p:cNvPr>
              <p:cNvSpPr txBox="1"/>
              <p:nvPr/>
            </p:nvSpPr>
            <p:spPr>
              <a:xfrm>
                <a:off x="2217167" y="2862179"/>
                <a:ext cx="703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2441D3-D3C2-0F85-E212-89A864D7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67" y="2862179"/>
                <a:ext cx="703269" cy="276999"/>
              </a:xfrm>
              <a:prstGeom prst="rect">
                <a:avLst/>
              </a:prstGeom>
              <a:blipFill>
                <a:blip r:embed="rId2"/>
                <a:stretch>
                  <a:fillRect l="-43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8BB83-7A2C-AA42-4F39-C537F64998D8}"/>
                  </a:ext>
                </a:extLst>
              </p:cNvPr>
              <p:cNvSpPr txBox="1"/>
              <p:nvPr/>
            </p:nvSpPr>
            <p:spPr>
              <a:xfrm>
                <a:off x="2217167" y="3324969"/>
                <a:ext cx="672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8BB83-7A2C-AA42-4F39-C537F649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67" y="3324969"/>
                <a:ext cx="672813" cy="276999"/>
              </a:xfrm>
              <a:prstGeom prst="rect">
                <a:avLst/>
              </a:prstGeom>
              <a:blipFill>
                <a:blip r:embed="rId3"/>
                <a:stretch>
                  <a:fillRect l="-818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28AA35-D042-F0F0-5E76-CC667F94530A}"/>
                  </a:ext>
                </a:extLst>
              </p:cNvPr>
              <p:cNvSpPr txBox="1"/>
              <p:nvPr/>
            </p:nvSpPr>
            <p:spPr>
              <a:xfrm>
                <a:off x="2217167" y="3786920"/>
                <a:ext cx="70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28AA35-D042-F0F0-5E76-CC667F945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67" y="3786920"/>
                <a:ext cx="700063" cy="276999"/>
              </a:xfrm>
              <a:prstGeom prst="rect">
                <a:avLst/>
              </a:prstGeom>
              <a:blipFill>
                <a:blip r:embed="rId4"/>
                <a:stretch>
                  <a:fillRect l="-695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A479B6-82C6-FEC7-B9E5-5E55B0AC57F4}"/>
                  </a:ext>
                </a:extLst>
              </p:cNvPr>
              <p:cNvSpPr txBox="1"/>
              <p:nvPr/>
            </p:nvSpPr>
            <p:spPr>
              <a:xfrm>
                <a:off x="4670388" y="2861838"/>
                <a:ext cx="69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A479B6-82C6-FEC7-B9E5-5E55B0AC5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88" y="2861838"/>
                <a:ext cx="693651" cy="276999"/>
              </a:xfrm>
              <a:prstGeom prst="rect">
                <a:avLst/>
              </a:prstGeom>
              <a:blipFill>
                <a:blip r:embed="rId5"/>
                <a:stretch>
                  <a:fillRect l="-43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110C71-D3C3-4B0A-BFC9-704F49E5E2AE}"/>
                  </a:ext>
                </a:extLst>
              </p:cNvPr>
              <p:cNvSpPr txBox="1"/>
              <p:nvPr/>
            </p:nvSpPr>
            <p:spPr>
              <a:xfrm>
                <a:off x="4670388" y="3324628"/>
                <a:ext cx="682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110C71-D3C3-4B0A-BFC9-704F49E5E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88" y="3324628"/>
                <a:ext cx="682431" cy="276999"/>
              </a:xfrm>
              <a:prstGeom prst="rect">
                <a:avLst/>
              </a:prstGeom>
              <a:blipFill>
                <a:blip r:embed="rId6"/>
                <a:stretch>
                  <a:fillRect l="-44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1F34CF7-2E07-218C-927C-E6B78B8A30CC}"/>
                  </a:ext>
                </a:extLst>
              </p:cNvPr>
              <p:cNvSpPr txBox="1"/>
              <p:nvPr/>
            </p:nvSpPr>
            <p:spPr>
              <a:xfrm>
                <a:off x="4670388" y="3782909"/>
                <a:ext cx="682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1F34CF7-2E07-218C-927C-E6B78B8A3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88" y="3782909"/>
                <a:ext cx="682431" cy="276999"/>
              </a:xfrm>
              <a:prstGeom prst="rect">
                <a:avLst/>
              </a:prstGeom>
              <a:blipFill>
                <a:blip r:embed="rId7"/>
                <a:stretch>
                  <a:fillRect l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2019A1-5711-AEBE-4D27-73BFB3284138}"/>
                  </a:ext>
                </a:extLst>
              </p:cNvPr>
              <p:cNvSpPr txBox="1"/>
              <p:nvPr/>
            </p:nvSpPr>
            <p:spPr>
              <a:xfrm>
                <a:off x="3048194" y="286217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2019A1-5711-AEBE-4D27-73BFB328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194" y="2862179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767AAE-B771-C8D8-364B-134A1C2D1A56}"/>
                  </a:ext>
                </a:extLst>
              </p:cNvPr>
              <p:cNvSpPr txBox="1"/>
              <p:nvPr/>
            </p:nvSpPr>
            <p:spPr>
              <a:xfrm>
                <a:off x="3046196" y="332496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767AAE-B771-C8D8-364B-134A1C2D1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96" y="3324969"/>
                <a:ext cx="226023" cy="276999"/>
              </a:xfrm>
              <a:prstGeom prst="rect">
                <a:avLst/>
              </a:prstGeom>
              <a:blipFill>
                <a:blip r:embed="rId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49FEC1-FC48-4E03-1838-B417A3983039}"/>
                  </a:ext>
                </a:extLst>
              </p:cNvPr>
              <p:cNvSpPr txBox="1"/>
              <p:nvPr/>
            </p:nvSpPr>
            <p:spPr>
              <a:xfrm>
                <a:off x="3048194" y="378312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49FEC1-FC48-4E03-1838-B417A398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194" y="3783128"/>
                <a:ext cx="226023" cy="276999"/>
              </a:xfrm>
              <a:prstGeom prst="rect">
                <a:avLst/>
              </a:prstGeom>
              <a:blipFill>
                <a:blip r:embed="rId10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520F90-9694-4EC2-A091-94C476FCFD0A}"/>
                  </a:ext>
                </a:extLst>
              </p:cNvPr>
              <p:cNvSpPr txBox="1"/>
              <p:nvPr/>
            </p:nvSpPr>
            <p:spPr>
              <a:xfrm>
                <a:off x="3464241" y="2862179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520F90-9694-4EC2-A091-94C476FCF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241" y="2862179"/>
                <a:ext cx="411203" cy="276999"/>
              </a:xfrm>
              <a:prstGeom prst="rect">
                <a:avLst/>
              </a:prstGeom>
              <a:blipFill>
                <a:blip r:embed="rId11"/>
                <a:stretch>
                  <a:fillRect l="-7353" t="-4444" r="-73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89FB76-4C28-2CBC-18EB-AD08D3942B14}"/>
                  </a:ext>
                </a:extLst>
              </p:cNvPr>
              <p:cNvSpPr txBox="1"/>
              <p:nvPr/>
            </p:nvSpPr>
            <p:spPr>
              <a:xfrm>
                <a:off x="3464240" y="3322544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89FB76-4C28-2CBC-18EB-AD08D394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240" y="3322544"/>
                <a:ext cx="411203" cy="276999"/>
              </a:xfrm>
              <a:prstGeom prst="rect">
                <a:avLst/>
              </a:prstGeom>
              <a:blipFill>
                <a:blip r:embed="rId12"/>
                <a:stretch>
                  <a:fillRect l="-14706" t="-2222" r="-73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CD20E2-63DB-9FC4-548C-3ED2D3041AE7}"/>
                  </a:ext>
                </a:extLst>
              </p:cNvPr>
              <p:cNvSpPr txBox="1"/>
              <p:nvPr/>
            </p:nvSpPr>
            <p:spPr>
              <a:xfrm>
                <a:off x="3464240" y="3783128"/>
                <a:ext cx="430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CD20E2-63DB-9FC4-548C-3ED2D304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240" y="3783128"/>
                <a:ext cx="430952" cy="276999"/>
              </a:xfrm>
              <a:prstGeom prst="rect">
                <a:avLst/>
              </a:prstGeom>
              <a:blipFill>
                <a:blip r:embed="rId13"/>
                <a:stretch>
                  <a:fillRect l="-12676" t="-4444" r="-56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A478EC5B-6FF8-740D-99FB-723FF29B0C4D}"/>
              </a:ext>
            </a:extLst>
          </p:cNvPr>
          <p:cNvSpPr/>
          <p:nvPr/>
        </p:nvSpPr>
        <p:spPr>
          <a:xfrm>
            <a:off x="6009327" y="1449994"/>
            <a:ext cx="4096985" cy="4111832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5431C3-5A29-FBBC-6F4B-3A15048EBA56}"/>
              </a:ext>
            </a:extLst>
          </p:cNvPr>
          <p:cNvCxnSpPr>
            <a:stCxn id="43" idx="2"/>
            <a:endCxn id="43" idx="6"/>
          </p:cNvCxnSpPr>
          <p:nvPr/>
        </p:nvCxnSpPr>
        <p:spPr>
          <a:xfrm>
            <a:off x="6009327" y="3505910"/>
            <a:ext cx="4096985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DB73E8-D236-B189-9A63-6A7445A725BB}"/>
              </a:ext>
            </a:extLst>
          </p:cNvPr>
          <p:cNvCxnSpPr>
            <a:cxnSpLocks/>
            <a:stCxn id="43" idx="0"/>
            <a:endCxn id="43" idx="4"/>
          </p:cNvCxnSpPr>
          <p:nvPr/>
        </p:nvCxnSpPr>
        <p:spPr>
          <a:xfrm>
            <a:off x="8057820" y="1449994"/>
            <a:ext cx="0" cy="4111832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41FABEA3-A4D5-7CCF-145A-D251C4B022BB}"/>
              </a:ext>
            </a:extLst>
          </p:cNvPr>
          <p:cNvSpPr/>
          <p:nvPr/>
        </p:nvSpPr>
        <p:spPr>
          <a:xfrm flipH="1">
            <a:off x="8057817" y="2202097"/>
            <a:ext cx="1589314" cy="130381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959CDD-D228-7880-D3CD-407E330514E8}"/>
                  </a:ext>
                </a:extLst>
              </p:cNvPr>
              <p:cNvSpPr txBox="1"/>
              <p:nvPr/>
            </p:nvSpPr>
            <p:spPr>
              <a:xfrm>
                <a:off x="8445750" y="317785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959CDD-D228-7880-D3CD-407E3305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750" y="3177852"/>
                <a:ext cx="189475" cy="276999"/>
              </a:xfrm>
              <a:prstGeom prst="rect">
                <a:avLst/>
              </a:prstGeom>
              <a:blipFill>
                <a:blip r:embed="rId14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FBAF36-3964-1513-DB49-FED48340265D}"/>
                  </a:ext>
                </a:extLst>
              </p:cNvPr>
              <p:cNvSpPr txBox="1"/>
              <p:nvPr/>
            </p:nvSpPr>
            <p:spPr>
              <a:xfrm>
                <a:off x="8685505" y="2475228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FBAF36-3964-1513-DB49-FED483402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505" y="2475228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7D63A-E35D-BDCD-FB3D-1583AE25F14E}"/>
                  </a:ext>
                </a:extLst>
              </p:cNvPr>
              <p:cNvSpPr txBox="1"/>
              <p:nvPr/>
            </p:nvSpPr>
            <p:spPr>
              <a:xfrm>
                <a:off x="8831613" y="3505910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7D63A-E35D-BDCD-FB3D-1583AE2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613" y="3505910"/>
                <a:ext cx="166969" cy="276999"/>
              </a:xfrm>
              <a:prstGeom prst="rect">
                <a:avLst/>
              </a:prstGeom>
              <a:blipFill>
                <a:blip r:embed="rId16"/>
                <a:stretch>
                  <a:fillRect l="-25926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D70344-DA2C-331C-1466-16CD9275FF92}"/>
                  </a:ext>
                </a:extLst>
              </p:cNvPr>
              <p:cNvSpPr txBox="1"/>
              <p:nvPr/>
            </p:nvSpPr>
            <p:spPr>
              <a:xfrm>
                <a:off x="9723160" y="2752227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D70344-DA2C-331C-1466-16CD9275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60" y="2752227"/>
                <a:ext cx="166969" cy="276999"/>
              </a:xfrm>
              <a:prstGeom prst="rect">
                <a:avLst/>
              </a:prstGeom>
              <a:blipFill>
                <a:blip r:embed="rId17"/>
                <a:stretch>
                  <a:fillRect l="-40741" r="-4074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291DB94A-A2C7-B288-3DBA-FAA868888A80}"/>
              </a:ext>
            </a:extLst>
          </p:cNvPr>
          <p:cNvSpPr/>
          <p:nvPr/>
        </p:nvSpPr>
        <p:spPr>
          <a:xfrm>
            <a:off x="9556635" y="2113032"/>
            <a:ext cx="178130" cy="17813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1BE71C5-C9EA-05F1-A293-601A1BA9ADA1}"/>
              </a:ext>
            </a:extLst>
          </p:cNvPr>
          <p:cNvSpPr/>
          <p:nvPr/>
        </p:nvSpPr>
        <p:spPr>
          <a:xfrm>
            <a:off x="7968752" y="3416846"/>
            <a:ext cx="178130" cy="17813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D816B4-E5E9-ED57-2A4C-A541716FE626}"/>
                  </a:ext>
                </a:extLst>
              </p:cNvPr>
              <p:cNvSpPr txBox="1"/>
              <p:nvPr/>
            </p:nvSpPr>
            <p:spPr>
              <a:xfrm>
                <a:off x="3463371" y="2862178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D816B4-E5E9-ED57-2A4C-A541716FE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71" y="2862178"/>
                <a:ext cx="411203" cy="276999"/>
              </a:xfrm>
              <a:prstGeom prst="rect">
                <a:avLst/>
              </a:prstGeom>
              <a:blipFill>
                <a:blip r:embed="rId18"/>
                <a:stretch>
                  <a:fillRect l="-7353" t="-4444" r="-73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7580F0-16BF-B7AB-9050-ED0DC84A961E}"/>
                  </a:ext>
                </a:extLst>
              </p:cNvPr>
              <p:cNvSpPr txBox="1"/>
              <p:nvPr/>
            </p:nvSpPr>
            <p:spPr>
              <a:xfrm>
                <a:off x="4014426" y="286217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7580F0-16BF-B7AB-9050-ED0DC84A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26" y="2862178"/>
                <a:ext cx="226023" cy="276999"/>
              </a:xfrm>
              <a:prstGeom prst="rect">
                <a:avLst/>
              </a:prstGeom>
              <a:blipFill>
                <a:blip r:embed="rId1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749241-F9FC-AAB5-5666-6B3CFD113248}"/>
                  </a:ext>
                </a:extLst>
              </p:cNvPr>
              <p:cNvSpPr txBox="1"/>
              <p:nvPr/>
            </p:nvSpPr>
            <p:spPr>
              <a:xfrm>
                <a:off x="4012428" y="332496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749241-F9FC-AAB5-5666-6B3CFD113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28" y="3324968"/>
                <a:ext cx="226023" cy="276999"/>
              </a:xfrm>
              <a:prstGeom prst="rect">
                <a:avLst/>
              </a:prstGeom>
              <a:blipFill>
                <a:blip r:embed="rId20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D43EA-DC02-091E-B2B1-1BFC2D20EE81}"/>
                  </a:ext>
                </a:extLst>
              </p:cNvPr>
              <p:cNvSpPr txBox="1"/>
              <p:nvPr/>
            </p:nvSpPr>
            <p:spPr>
              <a:xfrm>
                <a:off x="4014426" y="378312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D43EA-DC02-091E-B2B1-1BFC2D20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26" y="3783127"/>
                <a:ext cx="226023" cy="276999"/>
              </a:xfrm>
              <a:prstGeom prst="rect">
                <a:avLst/>
              </a:prstGeom>
              <a:blipFill>
                <a:blip r:embed="rId2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E5665-2637-D414-B585-A52B41EBB606}"/>
                  </a:ext>
                </a:extLst>
              </p:cNvPr>
              <p:cNvSpPr txBox="1"/>
              <p:nvPr/>
            </p:nvSpPr>
            <p:spPr>
              <a:xfrm>
                <a:off x="4385717" y="2862177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E5665-2637-D414-B585-A52B41EBB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717" y="2862177"/>
                <a:ext cx="294953" cy="276999"/>
              </a:xfrm>
              <a:prstGeom prst="rect">
                <a:avLst/>
              </a:prstGeom>
              <a:blipFill>
                <a:blip r:embed="rId22"/>
                <a:stretch>
                  <a:fillRect l="-18367" t="-4444" r="-2653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D3F491-D0DC-78F0-A9A1-3CE717E7BE1E}"/>
                  </a:ext>
                </a:extLst>
              </p:cNvPr>
              <p:cNvSpPr txBox="1"/>
              <p:nvPr/>
            </p:nvSpPr>
            <p:spPr>
              <a:xfrm>
                <a:off x="4385839" y="3322543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D3F491-D0DC-78F0-A9A1-3CE717E7B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39" y="3322543"/>
                <a:ext cx="294953" cy="276999"/>
              </a:xfrm>
              <a:prstGeom prst="rect">
                <a:avLst/>
              </a:prstGeom>
              <a:blipFill>
                <a:blip r:embed="rId23"/>
                <a:stretch>
                  <a:fillRect l="-18367" t="-2222" r="-2653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5EDEBC-092D-BD31-C418-AD4D87C6828B}"/>
                  </a:ext>
                </a:extLst>
              </p:cNvPr>
              <p:cNvSpPr txBox="1"/>
              <p:nvPr/>
            </p:nvSpPr>
            <p:spPr>
              <a:xfrm>
                <a:off x="4404251" y="3782909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5EDEBC-092D-BD31-C418-AD4D87C68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51" y="3782909"/>
                <a:ext cx="294953" cy="276999"/>
              </a:xfrm>
              <a:prstGeom prst="rect">
                <a:avLst/>
              </a:prstGeom>
              <a:blipFill>
                <a:blip r:embed="rId24"/>
                <a:stretch>
                  <a:fillRect l="-18367" t="-4444" r="-2653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03C123-9D9D-5489-CD79-88979809704A}"/>
                  </a:ext>
                </a:extLst>
              </p:cNvPr>
              <p:cNvSpPr txBox="1"/>
              <p:nvPr/>
            </p:nvSpPr>
            <p:spPr>
              <a:xfrm>
                <a:off x="3030137" y="4603403"/>
                <a:ext cx="11344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03C123-9D9D-5489-CD79-889798097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137" y="4603403"/>
                <a:ext cx="1134478" cy="276999"/>
              </a:xfrm>
              <a:prstGeom prst="rect">
                <a:avLst/>
              </a:prstGeom>
              <a:blipFill>
                <a:blip r:embed="rId25"/>
                <a:stretch>
                  <a:fillRect l="-2688" r="-430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A403F-2033-6C4E-ED02-16EB77637123}"/>
                  </a:ext>
                </a:extLst>
              </p:cNvPr>
              <p:cNvSpPr txBox="1"/>
              <p:nvPr/>
            </p:nvSpPr>
            <p:spPr>
              <a:xfrm>
                <a:off x="4510627" y="4603403"/>
                <a:ext cx="1107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A403F-2033-6C4E-ED02-16EB77637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27" y="4603403"/>
                <a:ext cx="1107419" cy="276999"/>
              </a:xfrm>
              <a:prstGeom prst="rect">
                <a:avLst/>
              </a:prstGeom>
              <a:blipFill>
                <a:blip r:embed="rId26"/>
                <a:stretch>
                  <a:fillRect l="-4945" r="-329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ABD1A8-636B-E52D-383D-7A5596C198DB}"/>
                  </a:ext>
                </a:extLst>
              </p:cNvPr>
              <p:cNvSpPr txBox="1"/>
              <p:nvPr/>
            </p:nvSpPr>
            <p:spPr>
              <a:xfrm>
                <a:off x="7796555" y="1036429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ABD1A8-636B-E52D-383D-7A5596C19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55" y="1036429"/>
                <a:ext cx="596574" cy="276999"/>
              </a:xfrm>
              <a:prstGeom prst="rect">
                <a:avLst/>
              </a:prstGeom>
              <a:blipFill>
                <a:blip r:embed="rId27"/>
                <a:stretch>
                  <a:fillRect l="-5102" r="-816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010EFD-4C3C-2457-C49F-3455568E8609}"/>
                  </a:ext>
                </a:extLst>
              </p:cNvPr>
              <p:cNvSpPr txBox="1"/>
              <p:nvPr/>
            </p:nvSpPr>
            <p:spPr>
              <a:xfrm>
                <a:off x="8393129" y="3674917"/>
                <a:ext cx="11558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010EFD-4C3C-2457-C49F-3455568E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129" y="3674917"/>
                <a:ext cx="115586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1613EE-61B5-8F48-36B5-89CCEE2F8FF8}"/>
                  </a:ext>
                </a:extLst>
              </p:cNvPr>
              <p:cNvSpPr txBox="1"/>
              <p:nvPr/>
            </p:nvSpPr>
            <p:spPr>
              <a:xfrm>
                <a:off x="9396760" y="2996446"/>
                <a:ext cx="11558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1613EE-61B5-8F48-36B5-89CCEE2F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760" y="2996446"/>
                <a:ext cx="115586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888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513384" y="38630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Product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1276458" y="38630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2193547" y="38018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756210" y="37406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759159" y="38018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/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2560900"/>
                <a:ext cx="1122433" cy="369332"/>
              </a:xfrm>
              <a:prstGeom prst="rect">
                <a:avLst/>
              </a:prstGeom>
              <a:blipFill>
                <a:blip r:embed="rId2"/>
                <a:stretch>
                  <a:fillRect r="-760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/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55" y="4609874"/>
                <a:ext cx="148113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/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8" y="3585387"/>
                <a:ext cx="166211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/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9" y="1536413"/>
                <a:ext cx="1252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C0D7C-160B-9ECC-BA13-3C9C720D896A}"/>
              </a:ext>
            </a:extLst>
          </p:cNvPr>
          <p:cNvCxnSpPr>
            <a:cxnSpLocks/>
          </p:cNvCxnSpPr>
          <p:nvPr/>
        </p:nvCxnSpPr>
        <p:spPr>
          <a:xfrm>
            <a:off x="2376531" y="2762995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/>
              <p:nvPr/>
            </p:nvSpPr>
            <p:spPr>
              <a:xfrm>
                <a:off x="3416211" y="2721245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2721245"/>
                <a:ext cx="330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/>
              <p:nvPr/>
            </p:nvSpPr>
            <p:spPr>
              <a:xfrm>
                <a:off x="2216258" y="2397855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2397855"/>
                <a:ext cx="273774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/>
              <p:nvPr/>
            </p:nvSpPr>
            <p:spPr>
              <a:xfrm>
                <a:off x="1899210" y="2565795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2565795"/>
                <a:ext cx="6540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45F00-6E1A-53E5-FF8D-A7F0442175EC}"/>
                  </a:ext>
                </a:extLst>
              </p:cNvPr>
              <p:cNvSpPr txBox="1"/>
              <p:nvPr/>
            </p:nvSpPr>
            <p:spPr>
              <a:xfrm>
                <a:off x="3416211" y="1690659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45F00-6E1A-53E5-FF8D-A7F04421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1690659"/>
                <a:ext cx="330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7DA8CB-CE55-35C3-6936-A1D694AA8037}"/>
                  </a:ext>
                </a:extLst>
              </p:cNvPr>
              <p:cNvSpPr txBox="1"/>
              <p:nvPr/>
            </p:nvSpPr>
            <p:spPr>
              <a:xfrm>
                <a:off x="2216258" y="1367269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7DA8CB-CE55-35C3-6936-A1D694AA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1367269"/>
                <a:ext cx="273774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6ABFAA-4E39-DE7B-448E-BEBB57B62520}"/>
                  </a:ext>
                </a:extLst>
              </p:cNvPr>
              <p:cNvSpPr txBox="1"/>
              <p:nvPr/>
            </p:nvSpPr>
            <p:spPr>
              <a:xfrm>
                <a:off x="1899210" y="1535209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6ABFAA-4E39-DE7B-448E-BEBB57B6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1535209"/>
                <a:ext cx="6540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F8FE20-53B8-405A-F83D-F004387AA4AB}"/>
              </a:ext>
            </a:extLst>
          </p:cNvPr>
          <p:cNvCxnSpPr>
            <a:cxnSpLocks/>
          </p:cNvCxnSpPr>
          <p:nvPr/>
        </p:nvCxnSpPr>
        <p:spPr>
          <a:xfrm>
            <a:off x="2376531" y="3787482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A0BC15-CFF3-43A9-9557-4001ABAA8C1A}"/>
                  </a:ext>
                </a:extLst>
              </p:cNvPr>
              <p:cNvSpPr txBox="1"/>
              <p:nvPr/>
            </p:nvSpPr>
            <p:spPr>
              <a:xfrm>
                <a:off x="3416211" y="3745732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A0BC15-CFF3-43A9-9557-4001ABAA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3745732"/>
                <a:ext cx="3302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D63E73-AB92-B106-7E3A-B1A3EB746454}"/>
                  </a:ext>
                </a:extLst>
              </p:cNvPr>
              <p:cNvSpPr txBox="1"/>
              <p:nvPr/>
            </p:nvSpPr>
            <p:spPr>
              <a:xfrm>
                <a:off x="2216258" y="3422342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D63E73-AB92-B106-7E3A-B1A3EB74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3422342"/>
                <a:ext cx="273774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BF7491-CD22-B52C-C719-F088A91FAE8A}"/>
                  </a:ext>
                </a:extLst>
              </p:cNvPr>
              <p:cNvSpPr txBox="1"/>
              <p:nvPr/>
            </p:nvSpPr>
            <p:spPr>
              <a:xfrm>
                <a:off x="1899210" y="3590282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BF7491-CD22-B52C-C719-F088A91FA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3590282"/>
                <a:ext cx="654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DB8C4C-F9EE-A003-DFF5-87F9824A0A47}"/>
              </a:ext>
            </a:extLst>
          </p:cNvPr>
          <p:cNvCxnSpPr>
            <a:cxnSpLocks/>
          </p:cNvCxnSpPr>
          <p:nvPr/>
        </p:nvCxnSpPr>
        <p:spPr>
          <a:xfrm>
            <a:off x="2376531" y="4803594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44C87D-50CE-8782-6BB8-5D67784BD1D5}"/>
                  </a:ext>
                </a:extLst>
              </p:cNvPr>
              <p:cNvSpPr txBox="1"/>
              <p:nvPr/>
            </p:nvSpPr>
            <p:spPr>
              <a:xfrm>
                <a:off x="3416211" y="4761844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44C87D-50CE-8782-6BB8-5D67784BD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11" y="4761844"/>
                <a:ext cx="3302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4EB44F-4769-ABF3-0F39-4A2842674FEE}"/>
                  </a:ext>
                </a:extLst>
              </p:cNvPr>
              <p:cNvSpPr txBox="1"/>
              <p:nvPr/>
            </p:nvSpPr>
            <p:spPr>
              <a:xfrm>
                <a:off x="2216258" y="4438454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4EB44F-4769-ABF3-0F39-4A2842674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4438454"/>
                <a:ext cx="2737740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CF416-AE47-C139-8B8A-51C4C06E4AC3}"/>
                  </a:ext>
                </a:extLst>
              </p:cNvPr>
              <p:cNvSpPr txBox="1"/>
              <p:nvPr/>
            </p:nvSpPr>
            <p:spPr>
              <a:xfrm>
                <a:off x="1899210" y="4606394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CF416-AE47-C139-8B8A-51C4C06E4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0" y="4606394"/>
                <a:ext cx="654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29476E-69EB-9991-88C6-ABE314EF74B4}"/>
              </a:ext>
            </a:extLst>
          </p:cNvPr>
          <p:cNvCxnSpPr>
            <a:cxnSpLocks/>
          </p:cNvCxnSpPr>
          <p:nvPr/>
        </p:nvCxnSpPr>
        <p:spPr>
          <a:xfrm>
            <a:off x="2376531" y="1729152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7F46BD-03C8-F225-52FA-EDE5D6C2B14F}"/>
                  </a:ext>
                </a:extLst>
              </p:cNvPr>
              <p:cNvSpPr txBox="1"/>
              <p:nvPr/>
            </p:nvSpPr>
            <p:spPr>
              <a:xfrm>
                <a:off x="7752236" y="2597328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7F46BD-03C8-F225-52FA-EDE5D6C2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236" y="2597328"/>
                <a:ext cx="2737740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856869-935E-2693-3D4B-4B597491E3C5}"/>
                  </a:ext>
                </a:extLst>
              </p:cNvPr>
              <p:cNvSpPr txBox="1"/>
              <p:nvPr/>
            </p:nvSpPr>
            <p:spPr>
              <a:xfrm>
                <a:off x="7766180" y="2950031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856869-935E-2693-3D4B-4B597491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80" y="2950031"/>
                <a:ext cx="2737740" cy="369332"/>
              </a:xfrm>
              <a:prstGeom prst="rect">
                <a:avLst/>
              </a:prstGeom>
              <a:blipFill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E27B6-5753-5900-275D-DA0DA32088F0}"/>
                  </a:ext>
                </a:extLst>
              </p:cNvPr>
              <p:cNvSpPr txBox="1"/>
              <p:nvPr/>
            </p:nvSpPr>
            <p:spPr>
              <a:xfrm>
                <a:off x="7347532" y="2781421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E27B6-5753-5900-275D-DA0DA320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532" y="2781421"/>
                <a:ext cx="65405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6ABEE3-3DF3-5844-709F-2B19DD17F6F6}"/>
                  </a:ext>
                </a:extLst>
              </p:cNvPr>
              <p:cNvSpPr txBox="1"/>
              <p:nvPr/>
            </p:nvSpPr>
            <p:spPr>
              <a:xfrm>
                <a:off x="6271098" y="2785326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6ABEE3-3DF3-5844-709F-2B19DD17F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98" y="2785326"/>
                <a:ext cx="1481138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E90F8A-60CF-8733-A769-8D95C9F7E743}"/>
              </a:ext>
            </a:extLst>
          </p:cNvPr>
          <p:cNvCxnSpPr>
            <a:cxnSpLocks/>
          </p:cNvCxnSpPr>
          <p:nvPr/>
        </p:nvCxnSpPr>
        <p:spPr>
          <a:xfrm>
            <a:off x="7860121" y="2972827"/>
            <a:ext cx="25505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3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4394492" y="71388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Product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5157566" y="71388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6074655" y="707766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6637318" y="70164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5640267" y="70776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/>
              <p:nvPr/>
            </p:nvSpPr>
            <p:spPr>
              <a:xfrm>
                <a:off x="4028016" y="2512785"/>
                <a:ext cx="1122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1C7E-FA69-2AB5-D1EC-A498208F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016" y="2512785"/>
                <a:ext cx="1122433" cy="369332"/>
              </a:xfrm>
              <a:prstGeom prst="rect">
                <a:avLst/>
              </a:prstGeom>
              <a:blipFill>
                <a:blip r:embed="rId2"/>
                <a:stretch>
                  <a:fillRect r="-760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/>
              <p:nvPr/>
            </p:nvSpPr>
            <p:spPr>
              <a:xfrm>
                <a:off x="3913258" y="5138616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599D6E-F2D2-B352-7516-778B9D2B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58" y="5138616"/>
                <a:ext cx="148113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/>
              <p:nvPr/>
            </p:nvSpPr>
            <p:spPr>
              <a:xfrm>
                <a:off x="3801425" y="4279268"/>
                <a:ext cx="1662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FF9F9-5151-DA01-8AE7-A111922D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25" y="4279268"/>
                <a:ext cx="166211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/>
              <p:nvPr/>
            </p:nvSpPr>
            <p:spPr>
              <a:xfrm>
                <a:off x="4028016" y="1660132"/>
                <a:ext cx="1252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2B9EE-7A0E-5206-3464-721E8B5F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016" y="1660132"/>
                <a:ext cx="1252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C0D7C-160B-9ECC-BA13-3C9C720D896A}"/>
              </a:ext>
            </a:extLst>
          </p:cNvPr>
          <p:cNvCxnSpPr>
            <a:cxnSpLocks/>
          </p:cNvCxnSpPr>
          <p:nvPr/>
        </p:nvCxnSpPr>
        <p:spPr>
          <a:xfrm>
            <a:off x="5463538" y="2714880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/>
              <p:nvPr/>
            </p:nvSpPr>
            <p:spPr>
              <a:xfrm>
                <a:off x="6503218" y="2673130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C178B-41B5-CF2E-FB96-98C756905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18" y="2673130"/>
                <a:ext cx="330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/>
              <p:nvPr/>
            </p:nvSpPr>
            <p:spPr>
              <a:xfrm>
                <a:off x="5303265" y="2349740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30AB0-449F-56BB-3C8E-2DEC81C5F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265" y="2349740"/>
                <a:ext cx="273774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/>
              <p:nvPr/>
            </p:nvSpPr>
            <p:spPr>
              <a:xfrm>
                <a:off x="4986217" y="2517680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17" y="2517680"/>
                <a:ext cx="6540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45F00-6E1A-53E5-FF8D-A7F0442175EC}"/>
                  </a:ext>
                </a:extLst>
              </p:cNvPr>
              <p:cNvSpPr txBox="1"/>
              <p:nvPr/>
            </p:nvSpPr>
            <p:spPr>
              <a:xfrm>
                <a:off x="6503218" y="1814378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45F00-6E1A-53E5-FF8D-A7F04421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18" y="1814378"/>
                <a:ext cx="330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7DA8CB-CE55-35C3-6936-A1D694AA8037}"/>
                  </a:ext>
                </a:extLst>
              </p:cNvPr>
              <p:cNvSpPr txBox="1"/>
              <p:nvPr/>
            </p:nvSpPr>
            <p:spPr>
              <a:xfrm>
                <a:off x="5303265" y="1490988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7DA8CB-CE55-35C3-6936-A1D694AA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265" y="1490988"/>
                <a:ext cx="273774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6ABFAA-4E39-DE7B-448E-BEBB57B62520}"/>
                  </a:ext>
                </a:extLst>
              </p:cNvPr>
              <p:cNvSpPr txBox="1"/>
              <p:nvPr/>
            </p:nvSpPr>
            <p:spPr>
              <a:xfrm>
                <a:off x="4986217" y="1658928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6ABFAA-4E39-DE7B-448E-BEBB57B6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17" y="1658928"/>
                <a:ext cx="6540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F8FE20-53B8-405A-F83D-F004387AA4AB}"/>
              </a:ext>
            </a:extLst>
          </p:cNvPr>
          <p:cNvCxnSpPr>
            <a:cxnSpLocks/>
          </p:cNvCxnSpPr>
          <p:nvPr/>
        </p:nvCxnSpPr>
        <p:spPr>
          <a:xfrm>
            <a:off x="5506788" y="4481363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A0BC15-CFF3-43A9-9557-4001ABAA8C1A}"/>
                  </a:ext>
                </a:extLst>
              </p:cNvPr>
              <p:cNvSpPr txBox="1"/>
              <p:nvPr/>
            </p:nvSpPr>
            <p:spPr>
              <a:xfrm>
                <a:off x="6546468" y="4439613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A0BC15-CFF3-43A9-9557-4001ABAA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468" y="4439613"/>
                <a:ext cx="3302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D63E73-AB92-B106-7E3A-B1A3EB746454}"/>
                  </a:ext>
                </a:extLst>
              </p:cNvPr>
              <p:cNvSpPr txBox="1"/>
              <p:nvPr/>
            </p:nvSpPr>
            <p:spPr>
              <a:xfrm>
                <a:off x="5346515" y="4116223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D63E73-AB92-B106-7E3A-B1A3EB74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15" y="4116223"/>
                <a:ext cx="273774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BF7491-CD22-B52C-C719-F088A91FAE8A}"/>
                  </a:ext>
                </a:extLst>
              </p:cNvPr>
              <p:cNvSpPr txBox="1"/>
              <p:nvPr/>
            </p:nvSpPr>
            <p:spPr>
              <a:xfrm>
                <a:off x="5029467" y="4284163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BF7491-CD22-B52C-C719-F088A91FA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467" y="4284163"/>
                <a:ext cx="6540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DB8C4C-F9EE-A003-DFF5-87F9824A0A47}"/>
              </a:ext>
            </a:extLst>
          </p:cNvPr>
          <p:cNvCxnSpPr>
            <a:cxnSpLocks/>
          </p:cNvCxnSpPr>
          <p:nvPr/>
        </p:nvCxnSpPr>
        <p:spPr>
          <a:xfrm>
            <a:off x="5528134" y="5332336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44C87D-50CE-8782-6BB8-5D67784BD1D5}"/>
                  </a:ext>
                </a:extLst>
              </p:cNvPr>
              <p:cNvSpPr txBox="1"/>
              <p:nvPr/>
            </p:nvSpPr>
            <p:spPr>
              <a:xfrm>
                <a:off x="6567814" y="5290586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44C87D-50CE-8782-6BB8-5D67784BD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814" y="5290586"/>
                <a:ext cx="3302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4EB44F-4769-ABF3-0F39-4A2842674FEE}"/>
                  </a:ext>
                </a:extLst>
              </p:cNvPr>
              <p:cNvSpPr txBox="1"/>
              <p:nvPr/>
            </p:nvSpPr>
            <p:spPr>
              <a:xfrm>
                <a:off x="5367861" y="4967196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4EB44F-4769-ABF3-0F39-4A2842674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61" y="4967196"/>
                <a:ext cx="273774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CF416-AE47-C139-8B8A-51C4C06E4AC3}"/>
                  </a:ext>
                </a:extLst>
              </p:cNvPr>
              <p:cNvSpPr txBox="1"/>
              <p:nvPr/>
            </p:nvSpPr>
            <p:spPr>
              <a:xfrm>
                <a:off x="5050813" y="5135136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CF416-AE47-C139-8B8A-51C4C06E4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813" y="5135136"/>
                <a:ext cx="6540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29476E-69EB-9991-88C6-ABE314EF74B4}"/>
              </a:ext>
            </a:extLst>
          </p:cNvPr>
          <p:cNvCxnSpPr>
            <a:cxnSpLocks/>
          </p:cNvCxnSpPr>
          <p:nvPr/>
        </p:nvCxnSpPr>
        <p:spPr>
          <a:xfrm>
            <a:off x="5463538" y="1852871"/>
            <a:ext cx="24177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7F46BD-03C8-F225-52FA-EDE5D6C2B14F}"/>
                  </a:ext>
                </a:extLst>
              </p:cNvPr>
              <p:cNvSpPr txBox="1"/>
              <p:nvPr/>
            </p:nvSpPr>
            <p:spPr>
              <a:xfrm>
                <a:off x="5353917" y="3202393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7F46BD-03C8-F225-52FA-EDE5D6C2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17" y="3202393"/>
                <a:ext cx="2737740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856869-935E-2693-3D4B-4B597491E3C5}"/>
                  </a:ext>
                </a:extLst>
              </p:cNvPr>
              <p:cNvSpPr txBox="1"/>
              <p:nvPr/>
            </p:nvSpPr>
            <p:spPr>
              <a:xfrm>
                <a:off x="5367861" y="3555096"/>
                <a:ext cx="2737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856869-935E-2693-3D4B-4B597491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61" y="3555096"/>
                <a:ext cx="273774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E27B6-5753-5900-275D-DA0DA32088F0}"/>
                  </a:ext>
                </a:extLst>
              </p:cNvPr>
              <p:cNvSpPr txBox="1"/>
              <p:nvPr/>
            </p:nvSpPr>
            <p:spPr>
              <a:xfrm>
                <a:off x="4949213" y="3386486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E27B6-5753-5900-275D-DA0DA320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213" y="3386486"/>
                <a:ext cx="65405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6ABEE3-3DF3-5844-709F-2B19DD17F6F6}"/>
                  </a:ext>
                </a:extLst>
              </p:cNvPr>
              <p:cNvSpPr txBox="1"/>
              <p:nvPr/>
            </p:nvSpPr>
            <p:spPr>
              <a:xfrm>
                <a:off x="3872779" y="3390391"/>
                <a:ext cx="1481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6ABEE3-3DF3-5844-709F-2B19DD17F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79" y="3390391"/>
                <a:ext cx="1481138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E90F8A-60CF-8733-A769-8D95C9F7E743}"/>
              </a:ext>
            </a:extLst>
          </p:cNvPr>
          <p:cNvCxnSpPr>
            <a:cxnSpLocks/>
          </p:cNvCxnSpPr>
          <p:nvPr/>
        </p:nvCxnSpPr>
        <p:spPr>
          <a:xfrm>
            <a:off x="5461802" y="3577892"/>
            <a:ext cx="25505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D0F307-A03C-2481-7B81-34DD8B1AE869}"/>
              </a:ext>
            </a:extLst>
          </p:cNvPr>
          <p:cNvSpPr/>
          <p:nvPr/>
        </p:nvSpPr>
        <p:spPr>
          <a:xfrm>
            <a:off x="3336713" y="1181818"/>
            <a:ext cx="5367339" cy="4830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668612-8E33-BA75-010B-665792AAFA9D}"/>
              </a:ext>
            </a:extLst>
          </p:cNvPr>
          <p:cNvSpPr txBox="1"/>
          <p:nvPr/>
        </p:nvSpPr>
        <p:spPr>
          <a:xfrm>
            <a:off x="5731161" y="492338"/>
            <a:ext cx="1874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*Sum/Difference</a:t>
            </a: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F525F4-B1A9-BE04-2C92-8921DA348B14}"/>
              </a:ext>
            </a:extLst>
          </p:cNvPr>
          <p:cNvSpPr/>
          <p:nvPr/>
        </p:nvSpPr>
        <p:spPr>
          <a:xfrm>
            <a:off x="6305790" y="771610"/>
            <a:ext cx="555004" cy="232283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/>
              <p:nvPr/>
            </p:nvSpPr>
            <p:spPr>
              <a:xfrm>
                <a:off x="4172876" y="1661978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76" y="1661978"/>
                <a:ext cx="512367" cy="369332"/>
              </a:xfrm>
              <a:prstGeom prst="rect">
                <a:avLst/>
              </a:prstGeom>
              <a:blipFill>
                <a:blip r:embed="rId22"/>
                <a:stretch>
                  <a:fillRect l="-1785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/>
              <p:nvPr/>
            </p:nvSpPr>
            <p:spPr>
              <a:xfrm>
                <a:off x="4609589" y="2513280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589" y="2513280"/>
                <a:ext cx="591151" cy="369332"/>
              </a:xfrm>
              <a:prstGeom prst="rect">
                <a:avLst/>
              </a:prstGeom>
              <a:blipFill>
                <a:blip r:embed="rId23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/>
              <p:nvPr/>
            </p:nvSpPr>
            <p:spPr>
              <a:xfrm>
                <a:off x="4072265" y="3391731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65" y="3391731"/>
                <a:ext cx="599898" cy="369332"/>
              </a:xfrm>
              <a:prstGeom prst="rect">
                <a:avLst/>
              </a:prstGeom>
              <a:blipFill>
                <a:blip r:embed="rId24"/>
                <a:stretch>
                  <a:fillRect l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/>
              <p:nvPr/>
            </p:nvSpPr>
            <p:spPr>
              <a:xfrm>
                <a:off x="4580548" y="3391725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548" y="3391725"/>
                <a:ext cx="654050" cy="369332"/>
              </a:xfrm>
              <a:prstGeom prst="rect">
                <a:avLst/>
              </a:prstGeom>
              <a:blipFill>
                <a:blip r:embed="rId25"/>
                <a:stretch>
                  <a:fillRect l="-37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/>
              <p:nvPr/>
            </p:nvSpPr>
            <p:spPr>
              <a:xfrm>
                <a:off x="4634121" y="1662349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121" y="1662349"/>
                <a:ext cx="599898" cy="369332"/>
              </a:xfrm>
              <a:prstGeom prst="rect">
                <a:avLst/>
              </a:prstGeom>
              <a:blipFill>
                <a:blip r:embed="rId26"/>
                <a:stretch>
                  <a:fillRect l="-7071" r="-202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/>
              <p:nvPr/>
            </p:nvSpPr>
            <p:spPr>
              <a:xfrm>
                <a:off x="4134091" y="5139436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91" y="5139436"/>
                <a:ext cx="553310" cy="369332"/>
              </a:xfrm>
              <a:prstGeom prst="rect">
                <a:avLst/>
              </a:prstGeom>
              <a:blipFill>
                <a:blip r:embed="rId27"/>
                <a:stretch>
                  <a:fillRect l="-10989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5071EF-1C7F-EABC-23AE-36C580284336}"/>
                  </a:ext>
                </a:extLst>
              </p:cNvPr>
              <p:cNvSpPr txBox="1"/>
              <p:nvPr/>
            </p:nvSpPr>
            <p:spPr>
              <a:xfrm>
                <a:off x="6691660" y="1490760"/>
                <a:ext cx="130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5071EF-1C7F-EABC-23AE-36C580284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60" y="1490760"/>
                <a:ext cx="1302762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A750ABC-7AD2-B6DA-D866-29D891CE94E9}"/>
                  </a:ext>
                </a:extLst>
              </p:cNvPr>
              <p:cNvSpPr txBox="1"/>
              <p:nvPr/>
            </p:nvSpPr>
            <p:spPr>
              <a:xfrm>
                <a:off x="5295631" y="2349900"/>
                <a:ext cx="1447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A750ABC-7AD2-B6DA-D866-29D891CE9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31" y="2349900"/>
                <a:ext cx="1447488" cy="369332"/>
              </a:xfrm>
              <a:prstGeom prst="rect">
                <a:avLst/>
              </a:prstGeom>
              <a:blipFill>
                <a:blip r:embed="rId2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120431-3ED9-ABD2-BC7B-145A0B66CD24}"/>
                  </a:ext>
                </a:extLst>
              </p:cNvPr>
              <p:cNvSpPr txBox="1"/>
              <p:nvPr/>
            </p:nvSpPr>
            <p:spPr>
              <a:xfrm>
                <a:off x="6742000" y="3203391"/>
                <a:ext cx="130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120431-3ED9-ABD2-BC7B-145A0B66C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000" y="3203391"/>
                <a:ext cx="1302762" cy="369332"/>
              </a:xfrm>
              <a:prstGeom prst="rect">
                <a:avLst/>
              </a:prstGeom>
              <a:blipFill>
                <a:blip r:embed="rId3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A1BF297-2F03-264B-8DB7-23CDC2DC8FE4}"/>
                  </a:ext>
                </a:extLst>
              </p:cNvPr>
              <p:cNvSpPr txBox="1"/>
              <p:nvPr/>
            </p:nvSpPr>
            <p:spPr>
              <a:xfrm>
                <a:off x="5412795" y="4967170"/>
                <a:ext cx="130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A1BF297-2F03-264B-8DB7-23CDC2DC8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95" y="4967170"/>
                <a:ext cx="1302762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5576B54-88C1-1F48-BCE3-4D1257A706C1}"/>
                  </a:ext>
                </a:extLst>
              </p:cNvPr>
              <p:cNvSpPr txBox="1"/>
              <p:nvPr/>
            </p:nvSpPr>
            <p:spPr>
              <a:xfrm>
                <a:off x="5335081" y="4112751"/>
                <a:ext cx="1447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5576B54-88C1-1F48-BCE3-4D1257A70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81" y="4112751"/>
                <a:ext cx="1447488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/>
              <p:nvPr/>
            </p:nvSpPr>
            <p:spPr>
              <a:xfrm>
                <a:off x="4123489" y="2510646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89" y="2510646"/>
                <a:ext cx="512367" cy="369332"/>
              </a:xfrm>
              <a:prstGeom prst="rect">
                <a:avLst/>
              </a:prstGeom>
              <a:blipFill>
                <a:blip r:embed="rId33"/>
                <a:stretch>
                  <a:fillRect l="-16667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/>
              <p:nvPr/>
            </p:nvSpPr>
            <p:spPr>
              <a:xfrm>
                <a:off x="4630370" y="4280347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70" y="4280347"/>
                <a:ext cx="599898" cy="369332"/>
              </a:xfrm>
              <a:prstGeom prst="rect">
                <a:avLst/>
              </a:prstGeom>
              <a:blipFill>
                <a:blip r:embed="rId34"/>
                <a:stretch>
                  <a:fillRect l="-8163" r="-306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/>
              <p:nvPr/>
            </p:nvSpPr>
            <p:spPr>
              <a:xfrm>
                <a:off x="4652038" y="5142611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038" y="5142611"/>
                <a:ext cx="591151" cy="369332"/>
              </a:xfrm>
              <a:prstGeom prst="rect">
                <a:avLst/>
              </a:prstGeom>
              <a:blipFill>
                <a:blip r:embed="rId35"/>
                <a:stretch>
                  <a:fillRect l="-7216" r="-618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/>
              <p:nvPr/>
            </p:nvSpPr>
            <p:spPr>
              <a:xfrm>
                <a:off x="4126638" y="4281614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638" y="4281614"/>
                <a:ext cx="553310" cy="369332"/>
              </a:xfrm>
              <a:prstGeom prst="rect">
                <a:avLst/>
              </a:prstGeom>
              <a:blipFill>
                <a:blip r:embed="rId36"/>
                <a:stretch>
                  <a:fillRect l="-10989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DAF9703-17DF-F836-D8FC-E81E9B16ADE3}"/>
              </a:ext>
            </a:extLst>
          </p:cNvPr>
          <p:cNvSpPr/>
          <p:nvPr/>
        </p:nvSpPr>
        <p:spPr>
          <a:xfrm>
            <a:off x="5868203" y="2419171"/>
            <a:ext cx="584724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700C5-84CB-72AF-104F-666BF892ED35}"/>
              </a:ext>
            </a:extLst>
          </p:cNvPr>
          <p:cNvSpPr/>
          <p:nvPr/>
        </p:nvSpPr>
        <p:spPr>
          <a:xfrm>
            <a:off x="7214598" y="1553312"/>
            <a:ext cx="584724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10F98-A81A-2408-DD17-5A2EE26CCB80}"/>
              </a:ext>
            </a:extLst>
          </p:cNvPr>
          <p:cNvSpPr/>
          <p:nvPr/>
        </p:nvSpPr>
        <p:spPr>
          <a:xfrm>
            <a:off x="5930726" y="3624914"/>
            <a:ext cx="584724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70888C-2308-B41D-26F8-C804C0A86F67}"/>
              </a:ext>
            </a:extLst>
          </p:cNvPr>
          <p:cNvSpPr/>
          <p:nvPr/>
        </p:nvSpPr>
        <p:spPr>
          <a:xfrm>
            <a:off x="7251802" y="3283897"/>
            <a:ext cx="584724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56705B-CA42-21B6-E5A9-850C726332D7}"/>
              </a:ext>
            </a:extLst>
          </p:cNvPr>
          <p:cNvSpPr/>
          <p:nvPr/>
        </p:nvSpPr>
        <p:spPr>
          <a:xfrm>
            <a:off x="5906379" y="4200246"/>
            <a:ext cx="584724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0BBE0-5F8E-1EF5-5CD5-255B65CA3457}"/>
              </a:ext>
            </a:extLst>
          </p:cNvPr>
          <p:cNvSpPr/>
          <p:nvPr/>
        </p:nvSpPr>
        <p:spPr>
          <a:xfrm>
            <a:off x="5930726" y="5041675"/>
            <a:ext cx="584724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4BF8C0-3D47-1583-741F-EDC762DDD53A}"/>
              </a:ext>
            </a:extLst>
          </p:cNvPr>
          <p:cNvSpPr/>
          <p:nvPr/>
        </p:nvSpPr>
        <p:spPr>
          <a:xfrm>
            <a:off x="7188042" y="2422673"/>
            <a:ext cx="584724" cy="248533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F384CE-42B0-2A11-3ABC-40663DA99839}"/>
              </a:ext>
            </a:extLst>
          </p:cNvPr>
          <p:cNvSpPr/>
          <p:nvPr/>
        </p:nvSpPr>
        <p:spPr>
          <a:xfrm>
            <a:off x="5856997" y="1560117"/>
            <a:ext cx="584724" cy="248533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D5235B-F0CD-13FD-60DE-5E9DAF82F910}"/>
              </a:ext>
            </a:extLst>
          </p:cNvPr>
          <p:cNvSpPr/>
          <p:nvPr/>
        </p:nvSpPr>
        <p:spPr>
          <a:xfrm>
            <a:off x="7265746" y="3619643"/>
            <a:ext cx="584724" cy="248533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E29C9F-4895-07D1-3742-A0167EDDAEC1}"/>
              </a:ext>
            </a:extLst>
          </p:cNvPr>
          <p:cNvSpPr/>
          <p:nvPr/>
        </p:nvSpPr>
        <p:spPr>
          <a:xfrm>
            <a:off x="5930726" y="3283796"/>
            <a:ext cx="584724" cy="248533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06BFAA-EEF3-A5E1-0E7C-64A52D16651D}"/>
              </a:ext>
            </a:extLst>
          </p:cNvPr>
          <p:cNvSpPr/>
          <p:nvPr/>
        </p:nvSpPr>
        <p:spPr>
          <a:xfrm>
            <a:off x="7222579" y="4206206"/>
            <a:ext cx="584724" cy="248533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95F2D4-81CE-3344-83AA-5FD0993E60F2}"/>
              </a:ext>
            </a:extLst>
          </p:cNvPr>
          <p:cNvSpPr/>
          <p:nvPr/>
        </p:nvSpPr>
        <p:spPr>
          <a:xfrm>
            <a:off x="7265746" y="5041674"/>
            <a:ext cx="584724" cy="248533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29" grpId="1"/>
      <p:bldP spid="30" grpId="0" animBg="1"/>
      <p:bldP spid="30" grpId="1" animBg="1"/>
      <p:bldP spid="36" grpId="0"/>
      <p:bldP spid="38" grpId="0"/>
      <p:bldP spid="40" grpId="0"/>
      <p:bldP spid="42" grpId="0"/>
      <p:bldP spid="45" grpId="0"/>
      <p:bldP spid="46" grpId="0"/>
      <p:bldP spid="48" grpId="0"/>
      <p:bldP spid="50" grpId="0"/>
      <p:bldP spid="51" grpId="0"/>
      <p:bldP spid="52" grpId="0"/>
      <p:bldP spid="53" grpId="0"/>
      <p:bldP spid="54" grpId="0"/>
      <p:bldP spid="56" grpId="0"/>
      <p:bldP spid="59" grpId="0"/>
      <p:bldP spid="60" grpId="0"/>
      <p:bldP spid="4" grpId="0" animBg="1"/>
      <p:bldP spid="4" grpId="1" animBg="1"/>
      <p:bldP spid="6" grpId="0" animBg="1"/>
      <p:bldP spid="6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4355782" y="738954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4955477" y="738954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5872566" y="732834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6435229" y="726714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5438178" y="732834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/>
              <p:nvPr/>
            </p:nvSpPr>
            <p:spPr>
              <a:xfrm>
                <a:off x="5514035" y="2531104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ED4C4D-C770-D1EB-1D3C-ABFDA8A8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035" y="2531104"/>
                <a:ext cx="6540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6ABFAA-4E39-DE7B-448E-BEBB57B62520}"/>
                  </a:ext>
                </a:extLst>
              </p:cNvPr>
              <p:cNvSpPr txBox="1"/>
              <p:nvPr/>
            </p:nvSpPr>
            <p:spPr>
              <a:xfrm>
                <a:off x="5514035" y="1672352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6ABFAA-4E39-DE7B-448E-BEBB57B6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035" y="1672352"/>
                <a:ext cx="6540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BF7491-CD22-B52C-C719-F088A91FAE8A}"/>
                  </a:ext>
                </a:extLst>
              </p:cNvPr>
              <p:cNvSpPr txBox="1"/>
              <p:nvPr/>
            </p:nvSpPr>
            <p:spPr>
              <a:xfrm>
                <a:off x="5514035" y="4281614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BF7491-CD22-B52C-C719-F088A91FA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035" y="4281614"/>
                <a:ext cx="6540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CF416-AE47-C139-8B8A-51C4C06E4AC3}"/>
                  </a:ext>
                </a:extLst>
              </p:cNvPr>
              <p:cNvSpPr txBox="1"/>
              <p:nvPr/>
            </p:nvSpPr>
            <p:spPr>
              <a:xfrm>
                <a:off x="5514035" y="5143878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CF416-AE47-C139-8B8A-51C4C06E4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035" y="5143878"/>
                <a:ext cx="6540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E27B6-5753-5900-275D-DA0DA32088F0}"/>
                  </a:ext>
                </a:extLst>
              </p:cNvPr>
              <p:cNvSpPr txBox="1"/>
              <p:nvPr/>
            </p:nvSpPr>
            <p:spPr>
              <a:xfrm>
                <a:off x="5518084" y="3391731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E27B6-5753-5900-275D-DA0DA320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84" y="3391731"/>
                <a:ext cx="6540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D0F307-A03C-2481-7B81-34DD8B1AE869}"/>
              </a:ext>
            </a:extLst>
          </p:cNvPr>
          <p:cNvSpPr/>
          <p:nvPr/>
        </p:nvSpPr>
        <p:spPr>
          <a:xfrm>
            <a:off x="3336713" y="1181818"/>
            <a:ext cx="5367339" cy="4830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/>
              <p:nvPr/>
            </p:nvSpPr>
            <p:spPr>
              <a:xfrm>
                <a:off x="4172876" y="1661978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76" y="1661978"/>
                <a:ext cx="512367" cy="369332"/>
              </a:xfrm>
              <a:prstGeom prst="rect">
                <a:avLst/>
              </a:prstGeom>
              <a:blipFill>
                <a:blip r:embed="rId6"/>
                <a:stretch>
                  <a:fillRect l="-1785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/>
              <p:nvPr/>
            </p:nvSpPr>
            <p:spPr>
              <a:xfrm>
                <a:off x="5006667" y="2508535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67" y="2508535"/>
                <a:ext cx="591151" cy="369332"/>
              </a:xfrm>
              <a:prstGeom prst="rect">
                <a:avLst/>
              </a:prstGeom>
              <a:blipFill>
                <a:blip r:embed="rId7"/>
                <a:stretch>
                  <a:fillRect l="-7216" r="-618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/>
              <p:nvPr/>
            </p:nvSpPr>
            <p:spPr>
              <a:xfrm>
                <a:off x="4072265" y="3391731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65" y="3391731"/>
                <a:ext cx="599898" cy="369332"/>
              </a:xfrm>
              <a:prstGeom prst="rect">
                <a:avLst/>
              </a:prstGeom>
              <a:blipFill>
                <a:blip r:embed="rId8"/>
                <a:stretch>
                  <a:fillRect l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/>
              <p:nvPr/>
            </p:nvSpPr>
            <p:spPr>
              <a:xfrm>
                <a:off x="4977626" y="3386980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26" y="3386980"/>
                <a:ext cx="654050" cy="369332"/>
              </a:xfrm>
              <a:prstGeom prst="rect">
                <a:avLst/>
              </a:prstGeom>
              <a:blipFill>
                <a:blip r:embed="rId9"/>
                <a:stretch>
                  <a:fillRect l="-467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/>
              <p:nvPr/>
            </p:nvSpPr>
            <p:spPr>
              <a:xfrm>
                <a:off x="5031199" y="1657604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99" y="1657604"/>
                <a:ext cx="599898" cy="369332"/>
              </a:xfrm>
              <a:prstGeom prst="rect">
                <a:avLst/>
              </a:prstGeom>
              <a:blipFill>
                <a:blip r:embed="rId10"/>
                <a:stretch>
                  <a:fillRect l="-7071" r="-303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/>
              <p:nvPr/>
            </p:nvSpPr>
            <p:spPr>
              <a:xfrm>
                <a:off x="4134091" y="5139436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91" y="5139436"/>
                <a:ext cx="553310" cy="369332"/>
              </a:xfrm>
              <a:prstGeom prst="rect">
                <a:avLst/>
              </a:prstGeom>
              <a:blipFill>
                <a:blip r:embed="rId11"/>
                <a:stretch>
                  <a:fillRect l="-10989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5071EF-1C7F-EABC-23AE-36C580284336}"/>
                  </a:ext>
                </a:extLst>
              </p:cNvPr>
              <p:cNvSpPr txBox="1"/>
              <p:nvPr/>
            </p:nvSpPr>
            <p:spPr>
              <a:xfrm>
                <a:off x="6435229" y="1657388"/>
                <a:ext cx="130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5071EF-1C7F-EABC-23AE-36C580284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29" y="1657388"/>
                <a:ext cx="1302762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A750ABC-7AD2-B6DA-D866-29D891CE94E9}"/>
                  </a:ext>
                </a:extLst>
              </p:cNvPr>
              <p:cNvSpPr txBox="1"/>
              <p:nvPr/>
            </p:nvSpPr>
            <p:spPr>
              <a:xfrm>
                <a:off x="6326591" y="2511696"/>
                <a:ext cx="1447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A750ABC-7AD2-B6DA-D866-29D891CE9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591" y="2511696"/>
                <a:ext cx="144748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120431-3ED9-ABD2-BC7B-145A0B66CD24}"/>
                  </a:ext>
                </a:extLst>
              </p:cNvPr>
              <p:cNvSpPr txBox="1"/>
              <p:nvPr/>
            </p:nvSpPr>
            <p:spPr>
              <a:xfrm>
                <a:off x="6401725" y="3385812"/>
                <a:ext cx="130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120431-3ED9-ABD2-BC7B-145A0B66C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25" y="3385812"/>
                <a:ext cx="1302762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A1BF297-2F03-264B-8DB7-23CDC2DC8FE4}"/>
                  </a:ext>
                </a:extLst>
              </p:cNvPr>
              <p:cNvSpPr txBox="1"/>
              <p:nvPr/>
            </p:nvSpPr>
            <p:spPr>
              <a:xfrm>
                <a:off x="6413046" y="5139827"/>
                <a:ext cx="130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A1BF297-2F03-264B-8DB7-23CDC2DC8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46" y="5139827"/>
                <a:ext cx="1302762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5576B54-88C1-1F48-BCE3-4D1257A706C1}"/>
                  </a:ext>
                </a:extLst>
              </p:cNvPr>
              <p:cNvSpPr txBox="1"/>
              <p:nvPr/>
            </p:nvSpPr>
            <p:spPr>
              <a:xfrm>
                <a:off x="6355971" y="4291555"/>
                <a:ext cx="1447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5576B54-88C1-1F48-BCE3-4D1257A70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971" y="4291555"/>
                <a:ext cx="1447488" cy="369332"/>
              </a:xfrm>
              <a:prstGeom prst="rect">
                <a:avLst/>
              </a:prstGeom>
              <a:blipFill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/>
              <p:nvPr/>
            </p:nvSpPr>
            <p:spPr>
              <a:xfrm>
                <a:off x="4123489" y="2510646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89" y="2510646"/>
                <a:ext cx="512367" cy="369332"/>
              </a:xfrm>
              <a:prstGeom prst="rect">
                <a:avLst/>
              </a:prstGeom>
              <a:blipFill>
                <a:blip r:embed="rId17"/>
                <a:stretch>
                  <a:fillRect l="-16667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/>
              <p:nvPr/>
            </p:nvSpPr>
            <p:spPr>
              <a:xfrm>
                <a:off x="5027448" y="4275602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48" y="4275602"/>
                <a:ext cx="599898" cy="369332"/>
              </a:xfrm>
              <a:prstGeom prst="rect">
                <a:avLst/>
              </a:prstGeom>
              <a:blipFill>
                <a:blip r:embed="rId18"/>
                <a:stretch>
                  <a:fillRect l="-8163" r="-306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/>
              <p:nvPr/>
            </p:nvSpPr>
            <p:spPr>
              <a:xfrm>
                <a:off x="5049116" y="5137866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116" y="5137866"/>
                <a:ext cx="591151" cy="369332"/>
              </a:xfrm>
              <a:prstGeom prst="rect">
                <a:avLst/>
              </a:prstGeom>
              <a:blipFill>
                <a:blip r:embed="rId19"/>
                <a:stretch>
                  <a:fillRect l="-7216" r="-618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/>
              <p:nvPr/>
            </p:nvSpPr>
            <p:spPr>
              <a:xfrm>
                <a:off x="4126638" y="4281614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638" y="4281614"/>
                <a:ext cx="553310" cy="369332"/>
              </a:xfrm>
              <a:prstGeom prst="rect">
                <a:avLst/>
              </a:prstGeom>
              <a:blipFill>
                <a:blip r:embed="rId20"/>
                <a:stretch>
                  <a:fillRect l="-10989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/>
              <p:nvPr/>
            </p:nvSpPr>
            <p:spPr>
              <a:xfrm>
                <a:off x="4497402" y="1661566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2" y="1661566"/>
                <a:ext cx="65405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/>
              <p:nvPr/>
            </p:nvSpPr>
            <p:spPr>
              <a:xfrm>
                <a:off x="4497402" y="2504447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2" y="2504447"/>
                <a:ext cx="65405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/>
              <p:nvPr/>
            </p:nvSpPr>
            <p:spPr>
              <a:xfrm>
                <a:off x="4497402" y="3386486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2" y="3386486"/>
                <a:ext cx="65405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/>
              <p:nvPr/>
            </p:nvSpPr>
            <p:spPr>
              <a:xfrm>
                <a:off x="4497402" y="4284948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2" y="4284948"/>
                <a:ext cx="6540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/>
              <p:nvPr/>
            </p:nvSpPr>
            <p:spPr>
              <a:xfrm>
                <a:off x="4497402" y="5138651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2" y="5138651"/>
                <a:ext cx="65405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DB65B35-3071-8F6D-69D9-05B4D2089172}"/>
              </a:ext>
            </a:extLst>
          </p:cNvPr>
          <p:cNvSpPr txBox="1"/>
          <p:nvPr/>
        </p:nvSpPr>
        <p:spPr>
          <a:xfrm>
            <a:off x="6090496" y="3472921"/>
            <a:ext cx="327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1ECA00-C433-ABFA-0B2A-8AA1C3E2386F}"/>
              </a:ext>
            </a:extLst>
          </p:cNvPr>
          <p:cNvSpPr txBox="1"/>
          <p:nvPr/>
        </p:nvSpPr>
        <p:spPr>
          <a:xfrm>
            <a:off x="7654147" y="3472920"/>
            <a:ext cx="327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07BA09-8262-BBEC-661B-EC1926FB9ABD}"/>
              </a:ext>
            </a:extLst>
          </p:cNvPr>
          <p:cNvSpPr txBox="1"/>
          <p:nvPr/>
        </p:nvSpPr>
        <p:spPr>
          <a:xfrm>
            <a:off x="6090124" y="2606640"/>
            <a:ext cx="327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5D99AC-9457-4F7B-C1CC-4A779D8C8BA7}"/>
              </a:ext>
            </a:extLst>
          </p:cNvPr>
          <p:cNvSpPr txBox="1"/>
          <p:nvPr/>
        </p:nvSpPr>
        <p:spPr>
          <a:xfrm>
            <a:off x="7653775" y="2606639"/>
            <a:ext cx="327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ABEF43-5232-A9AF-8340-2377204A88C5}"/>
              </a:ext>
            </a:extLst>
          </p:cNvPr>
          <p:cNvSpPr txBox="1"/>
          <p:nvPr/>
        </p:nvSpPr>
        <p:spPr>
          <a:xfrm>
            <a:off x="6108216" y="1746013"/>
            <a:ext cx="327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DEE319-3117-49AE-24DB-5EBF942095CE}"/>
              </a:ext>
            </a:extLst>
          </p:cNvPr>
          <p:cNvSpPr txBox="1"/>
          <p:nvPr/>
        </p:nvSpPr>
        <p:spPr>
          <a:xfrm>
            <a:off x="7671867" y="1746012"/>
            <a:ext cx="327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5D7147-27CD-5D7C-FAE7-47ED1C68741D}"/>
              </a:ext>
            </a:extLst>
          </p:cNvPr>
          <p:cNvSpPr txBox="1"/>
          <p:nvPr/>
        </p:nvSpPr>
        <p:spPr>
          <a:xfrm>
            <a:off x="6111466" y="4383788"/>
            <a:ext cx="327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0F93D7-9E1E-6532-715E-A0387F82EFA6}"/>
              </a:ext>
            </a:extLst>
          </p:cNvPr>
          <p:cNvSpPr txBox="1"/>
          <p:nvPr/>
        </p:nvSpPr>
        <p:spPr>
          <a:xfrm>
            <a:off x="7675117" y="4383787"/>
            <a:ext cx="327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38A98A-7978-08BD-C309-BB39C7F84CDB}"/>
              </a:ext>
            </a:extLst>
          </p:cNvPr>
          <p:cNvSpPr txBox="1"/>
          <p:nvPr/>
        </p:nvSpPr>
        <p:spPr>
          <a:xfrm>
            <a:off x="6108216" y="5222213"/>
            <a:ext cx="327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B8B82F-1D05-FA5D-8391-A101D60A59B8}"/>
              </a:ext>
            </a:extLst>
          </p:cNvPr>
          <p:cNvSpPr txBox="1"/>
          <p:nvPr/>
        </p:nvSpPr>
        <p:spPr>
          <a:xfrm>
            <a:off x="7671867" y="5222212"/>
            <a:ext cx="327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B8AFE-2469-974B-1FFB-18B85DD1234C}"/>
              </a:ext>
            </a:extLst>
          </p:cNvPr>
          <p:cNvSpPr/>
          <p:nvPr/>
        </p:nvSpPr>
        <p:spPr>
          <a:xfrm>
            <a:off x="4065138" y="1717787"/>
            <a:ext cx="1532680" cy="26422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3E004-C59F-3774-052E-62BD40EE1D5F}"/>
              </a:ext>
            </a:extLst>
          </p:cNvPr>
          <p:cNvSpPr/>
          <p:nvPr/>
        </p:nvSpPr>
        <p:spPr>
          <a:xfrm>
            <a:off x="6966695" y="1715035"/>
            <a:ext cx="572792" cy="26697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0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4488B09E-1760-F64C-306F-F493A5D389AC}"/>
              </a:ext>
            </a:extLst>
          </p:cNvPr>
          <p:cNvSpPr/>
          <p:nvPr/>
        </p:nvSpPr>
        <p:spPr>
          <a:xfrm flipH="1">
            <a:off x="4623877" y="2652441"/>
            <a:ext cx="2208362" cy="3160159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DE6E8EC1-6DD5-5704-925B-0811E516C0A7}"/>
              </a:ext>
            </a:extLst>
          </p:cNvPr>
          <p:cNvSpPr/>
          <p:nvPr/>
        </p:nvSpPr>
        <p:spPr>
          <a:xfrm flipH="1">
            <a:off x="6941388" y="1104540"/>
            <a:ext cx="3564160" cy="1478233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9C2FB8-B2E3-B138-E721-011C61D76585}"/>
              </a:ext>
            </a:extLst>
          </p:cNvPr>
          <p:cNvCxnSpPr>
            <a:cxnSpLocks/>
            <a:stCxn id="57" idx="4"/>
            <a:endCxn id="62" idx="0"/>
          </p:cNvCxnSpPr>
          <p:nvPr/>
        </p:nvCxnSpPr>
        <p:spPr>
          <a:xfrm flipV="1">
            <a:off x="4623877" y="1104540"/>
            <a:ext cx="5881671" cy="47080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1CE4334-E979-DAF1-1540-5369AA3C36F3}"/>
              </a:ext>
            </a:extLst>
          </p:cNvPr>
          <p:cNvSpPr/>
          <p:nvPr/>
        </p:nvSpPr>
        <p:spPr>
          <a:xfrm rot="19274069">
            <a:off x="3439169" y="2491006"/>
            <a:ext cx="7545581" cy="1107698"/>
          </a:xfrm>
          <a:prstGeom prst="triangl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232356" y="47930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832051" y="47930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1749140" y="47318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311803" y="46706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314752" y="47318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/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blipFill>
                <a:blip r:embed="rId2"/>
                <a:stretch>
                  <a:fillRect l="-1785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/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blipFill>
                <a:blip r:embed="rId3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/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blipFill>
                <a:blip r:embed="rId4"/>
                <a:stretch>
                  <a:fillRect l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/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blipFill>
                <a:blip r:embed="rId5"/>
                <a:stretch>
                  <a:fillRect l="-37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/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blipFill>
                <a:blip r:embed="rId6"/>
                <a:stretch>
                  <a:fillRect l="-7071" r="-30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/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blipFill>
                <a:blip r:embed="rId7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/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blipFill>
                <a:blip r:embed="rId8"/>
                <a:stretch>
                  <a:fillRect l="-1666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/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blipFill>
                <a:blip r:embed="rId9"/>
                <a:stretch>
                  <a:fillRect l="-7071" r="-303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/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blipFill>
                <a:blip r:embed="rId10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/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blipFill>
                <a:blip r:embed="rId11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/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/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/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/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/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88E246-34A8-D64A-E7D5-4D5D9E9BA8BB}"/>
              </a:ext>
            </a:extLst>
          </p:cNvPr>
          <p:cNvCxnSpPr>
            <a:cxnSpLocks/>
          </p:cNvCxnSpPr>
          <p:nvPr/>
        </p:nvCxnSpPr>
        <p:spPr>
          <a:xfrm>
            <a:off x="6869224" y="2607771"/>
            <a:ext cx="679429" cy="85169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9B2764B-801E-E9CB-DA65-C7075EA6C1C8}"/>
              </a:ext>
            </a:extLst>
          </p:cNvPr>
          <p:cNvSpPr/>
          <p:nvPr/>
        </p:nvSpPr>
        <p:spPr>
          <a:xfrm>
            <a:off x="6634162" y="5619750"/>
            <a:ext cx="195263" cy="1846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2EBB44-DE35-C6D6-E08F-3E4ED0E9653A}"/>
              </a:ext>
            </a:extLst>
          </p:cNvPr>
          <p:cNvSpPr/>
          <p:nvPr/>
        </p:nvSpPr>
        <p:spPr>
          <a:xfrm>
            <a:off x="10310285" y="2398114"/>
            <a:ext cx="195263" cy="1846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3E8C69-D996-7113-165C-B87E0F7AF884}"/>
              </a:ext>
            </a:extLst>
          </p:cNvPr>
          <p:cNvSpPr/>
          <p:nvPr/>
        </p:nvSpPr>
        <p:spPr>
          <a:xfrm>
            <a:off x="10310285" y="3260126"/>
            <a:ext cx="195263" cy="1846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A08850-27D5-6C18-381D-7051AB741672}"/>
              </a:ext>
            </a:extLst>
          </p:cNvPr>
          <p:cNvSpPr/>
          <p:nvPr/>
        </p:nvSpPr>
        <p:spPr>
          <a:xfrm>
            <a:off x="7344463" y="5627940"/>
            <a:ext cx="195263" cy="1846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65B41E-39EB-ADED-F1C3-CEBB131E2AFC}"/>
              </a:ext>
            </a:extLst>
          </p:cNvPr>
          <p:cNvSpPr/>
          <p:nvPr/>
        </p:nvSpPr>
        <p:spPr>
          <a:xfrm rot="19267473">
            <a:off x="7322328" y="3362911"/>
            <a:ext cx="195263" cy="18465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05837DB-91ED-E6B2-E010-084C3BE64FB0}"/>
              </a:ext>
            </a:extLst>
          </p:cNvPr>
          <p:cNvSpPr/>
          <p:nvPr/>
        </p:nvSpPr>
        <p:spPr>
          <a:xfrm>
            <a:off x="4955911" y="5415322"/>
            <a:ext cx="233362" cy="338138"/>
          </a:xfrm>
          <a:custGeom>
            <a:avLst/>
            <a:gdLst>
              <a:gd name="connsiteX0" fmla="*/ 0 w 233362"/>
              <a:gd name="connsiteY0" fmla="*/ 0 h 338138"/>
              <a:gd name="connsiteX1" fmla="*/ 166687 w 233362"/>
              <a:gd name="connsiteY1" fmla="*/ 128588 h 338138"/>
              <a:gd name="connsiteX2" fmla="*/ 233362 w 233362"/>
              <a:gd name="connsiteY2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" h="338138">
                <a:moveTo>
                  <a:pt x="0" y="0"/>
                </a:moveTo>
                <a:cubicBezTo>
                  <a:pt x="63896" y="36116"/>
                  <a:pt x="127793" y="72232"/>
                  <a:pt x="166687" y="128588"/>
                </a:cubicBezTo>
                <a:cubicBezTo>
                  <a:pt x="205581" y="184944"/>
                  <a:pt x="219471" y="261541"/>
                  <a:pt x="233362" y="3381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07433A-CE93-235C-FCAC-619B046910DE}"/>
                  </a:ext>
                </a:extLst>
              </p:cNvPr>
              <p:cNvSpPr txBox="1"/>
              <p:nvPr/>
            </p:nvSpPr>
            <p:spPr>
              <a:xfrm>
                <a:off x="4663248" y="5200651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07433A-CE93-235C-FCAC-619B04691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48" y="5200651"/>
                <a:ext cx="197746" cy="276999"/>
              </a:xfrm>
              <a:prstGeom prst="rect">
                <a:avLst/>
              </a:prstGeom>
              <a:blipFill>
                <a:blip r:embed="rId17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1E686C7-537F-45B5-6FC3-C6F0C6173070}"/>
              </a:ext>
            </a:extLst>
          </p:cNvPr>
          <p:cNvSpPr/>
          <p:nvPr/>
        </p:nvSpPr>
        <p:spPr>
          <a:xfrm>
            <a:off x="7585075" y="2362200"/>
            <a:ext cx="100420" cy="174625"/>
          </a:xfrm>
          <a:custGeom>
            <a:avLst/>
            <a:gdLst>
              <a:gd name="connsiteX0" fmla="*/ 0 w 100420"/>
              <a:gd name="connsiteY0" fmla="*/ 0 h 174625"/>
              <a:gd name="connsiteX1" fmla="*/ 53975 w 100420"/>
              <a:gd name="connsiteY1" fmla="*/ 34925 h 174625"/>
              <a:gd name="connsiteX2" fmla="*/ 95250 w 100420"/>
              <a:gd name="connsiteY2" fmla="*/ 111125 h 174625"/>
              <a:gd name="connsiteX3" fmla="*/ 98425 w 100420"/>
              <a:gd name="connsiteY3" fmla="*/ 174625 h 1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20" h="174625">
                <a:moveTo>
                  <a:pt x="0" y="0"/>
                </a:moveTo>
                <a:cubicBezTo>
                  <a:pt x="19050" y="8202"/>
                  <a:pt x="38100" y="16404"/>
                  <a:pt x="53975" y="34925"/>
                </a:cubicBezTo>
                <a:cubicBezTo>
                  <a:pt x="69850" y="53446"/>
                  <a:pt x="87842" y="87842"/>
                  <a:pt x="95250" y="111125"/>
                </a:cubicBezTo>
                <a:cubicBezTo>
                  <a:pt x="102658" y="134408"/>
                  <a:pt x="100541" y="154516"/>
                  <a:pt x="98425" y="174625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408AC9-D24B-F6EE-56BF-F8F1DCB30776}"/>
                  </a:ext>
                </a:extLst>
              </p:cNvPr>
              <p:cNvSpPr txBox="1"/>
              <p:nvPr/>
            </p:nvSpPr>
            <p:spPr>
              <a:xfrm>
                <a:off x="7367796" y="205326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408AC9-D24B-F6EE-56BF-F8F1DCB3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96" y="2053262"/>
                <a:ext cx="199349" cy="276999"/>
              </a:xfrm>
              <a:prstGeom prst="rect">
                <a:avLst/>
              </a:prstGeom>
              <a:blipFill>
                <a:blip r:embed="rId18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F8F870-09E0-E751-8BFC-65B3C25D6379}"/>
                  </a:ext>
                </a:extLst>
              </p:cNvPr>
              <p:cNvSpPr txBox="1"/>
              <p:nvPr/>
            </p:nvSpPr>
            <p:spPr>
              <a:xfrm>
                <a:off x="5546918" y="390961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F8F870-09E0-E751-8BFC-65B3C25D6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18" y="3909617"/>
                <a:ext cx="181140" cy="276999"/>
              </a:xfrm>
              <a:prstGeom prst="rect">
                <a:avLst/>
              </a:prstGeom>
              <a:blipFill>
                <a:blip r:embed="rId1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E9F2D1-1859-59E5-F0D3-E6762BB8E304}"/>
                  </a:ext>
                </a:extLst>
              </p:cNvPr>
              <p:cNvSpPr txBox="1"/>
              <p:nvPr/>
            </p:nvSpPr>
            <p:spPr>
              <a:xfrm>
                <a:off x="8486968" y="156665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E9F2D1-1859-59E5-F0D3-E6762BB8E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968" y="1566657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6BE8BC9-B48D-E4E2-A720-51CE2EEC6603}"/>
              </a:ext>
            </a:extLst>
          </p:cNvPr>
          <p:cNvSpPr/>
          <p:nvPr/>
        </p:nvSpPr>
        <p:spPr>
          <a:xfrm>
            <a:off x="5378450" y="5289550"/>
            <a:ext cx="247650" cy="450850"/>
          </a:xfrm>
          <a:custGeom>
            <a:avLst/>
            <a:gdLst>
              <a:gd name="connsiteX0" fmla="*/ 0 w 247650"/>
              <a:gd name="connsiteY0" fmla="*/ 0 h 450850"/>
              <a:gd name="connsiteX1" fmla="*/ 120650 w 247650"/>
              <a:gd name="connsiteY1" fmla="*/ 76200 h 450850"/>
              <a:gd name="connsiteX2" fmla="*/ 184150 w 247650"/>
              <a:gd name="connsiteY2" fmla="*/ 177800 h 450850"/>
              <a:gd name="connsiteX3" fmla="*/ 228600 w 247650"/>
              <a:gd name="connsiteY3" fmla="*/ 285750 h 450850"/>
              <a:gd name="connsiteX4" fmla="*/ 241300 w 247650"/>
              <a:gd name="connsiteY4" fmla="*/ 400050 h 450850"/>
              <a:gd name="connsiteX5" fmla="*/ 247650 w 247650"/>
              <a:gd name="connsiteY5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50" h="450850">
                <a:moveTo>
                  <a:pt x="0" y="0"/>
                </a:moveTo>
                <a:cubicBezTo>
                  <a:pt x="44979" y="23283"/>
                  <a:pt x="89958" y="46567"/>
                  <a:pt x="120650" y="76200"/>
                </a:cubicBezTo>
                <a:cubicBezTo>
                  <a:pt x="151342" y="105833"/>
                  <a:pt x="166158" y="142875"/>
                  <a:pt x="184150" y="177800"/>
                </a:cubicBezTo>
                <a:cubicBezTo>
                  <a:pt x="202142" y="212725"/>
                  <a:pt x="219075" y="248708"/>
                  <a:pt x="228600" y="285750"/>
                </a:cubicBezTo>
                <a:cubicBezTo>
                  <a:pt x="238125" y="322792"/>
                  <a:pt x="238125" y="372533"/>
                  <a:pt x="241300" y="400050"/>
                </a:cubicBezTo>
                <a:cubicBezTo>
                  <a:pt x="244475" y="427567"/>
                  <a:pt x="246062" y="439208"/>
                  <a:pt x="247650" y="45085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8C2068-4B0D-2A08-8DB6-4ACCE40AEB9A}"/>
                  </a:ext>
                </a:extLst>
              </p:cNvPr>
              <p:cNvSpPr txBox="1"/>
              <p:nvPr/>
            </p:nvSpPr>
            <p:spPr>
              <a:xfrm>
                <a:off x="5602830" y="5222404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8C2068-4B0D-2A08-8DB6-4ACCE40AE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30" y="5222404"/>
                <a:ext cx="180947" cy="276999"/>
              </a:xfrm>
              <a:prstGeom prst="rect">
                <a:avLst/>
              </a:prstGeom>
              <a:blipFill>
                <a:blip r:embed="rId21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5ACEAD-7465-1C7F-DB3F-F391ADFB5A06}"/>
                  </a:ext>
                </a:extLst>
              </p:cNvPr>
              <p:cNvSpPr txBox="1"/>
              <p:nvPr/>
            </p:nvSpPr>
            <p:spPr>
              <a:xfrm>
                <a:off x="5440228" y="4704698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5ACEAD-7465-1C7F-DB3F-F391ADFB5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228" y="4704698"/>
                <a:ext cx="185372" cy="276999"/>
              </a:xfrm>
              <a:prstGeom prst="rect">
                <a:avLst/>
              </a:prstGeom>
              <a:blipFill>
                <a:blip r:embed="rId22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62DB21F-95D7-0E7C-CEB2-E676FE306508}"/>
              </a:ext>
            </a:extLst>
          </p:cNvPr>
          <p:cNvSpPr/>
          <p:nvPr/>
        </p:nvSpPr>
        <p:spPr>
          <a:xfrm rot="664983">
            <a:off x="5291138" y="4938892"/>
            <a:ext cx="214312" cy="114121"/>
          </a:xfrm>
          <a:custGeom>
            <a:avLst/>
            <a:gdLst>
              <a:gd name="connsiteX0" fmla="*/ 0 w 214312"/>
              <a:gd name="connsiteY0" fmla="*/ 4583 h 114121"/>
              <a:gd name="connsiteX1" fmla="*/ 80962 w 214312"/>
              <a:gd name="connsiteY1" fmla="*/ 4583 h 114121"/>
              <a:gd name="connsiteX2" fmla="*/ 166687 w 214312"/>
              <a:gd name="connsiteY2" fmla="*/ 52208 h 114121"/>
              <a:gd name="connsiteX3" fmla="*/ 214312 w 214312"/>
              <a:gd name="connsiteY3" fmla="*/ 114121 h 11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12" h="114121">
                <a:moveTo>
                  <a:pt x="0" y="4583"/>
                </a:moveTo>
                <a:cubicBezTo>
                  <a:pt x="26590" y="614"/>
                  <a:pt x="53181" y="-3355"/>
                  <a:pt x="80962" y="4583"/>
                </a:cubicBezTo>
                <a:cubicBezTo>
                  <a:pt x="108743" y="12521"/>
                  <a:pt x="144462" y="33952"/>
                  <a:pt x="166687" y="52208"/>
                </a:cubicBezTo>
                <a:cubicBezTo>
                  <a:pt x="188912" y="70464"/>
                  <a:pt x="201612" y="92292"/>
                  <a:pt x="214312" y="114121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DB1A5FA-EDCE-39A7-A661-ECBF3429C784}"/>
              </a:ext>
            </a:extLst>
          </p:cNvPr>
          <p:cNvSpPr/>
          <p:nvPr/>
        </p:nvSpPr>
        <p:spPr>
          <a:xfrm>
            <a:off x="8263416" y="2976119"/>
            <a:ext cx="247650" cy="450850"/>
          </a:xfrm>
          <a:custGeom>
            <a:avLst/>
            <a:gdLst>
              <a:gd name="connsiteX0" fmla="*/ 0 w 247650"/>
              <a:gd name="connsiteY0" fmla="*/ 0 h 450850"/>
              <a:gd name="connsiteX1" fmla="*/ 120650 w 247650"/>
              <a:gd name="connsiteY1" fmla="*/ 76200 h 450850"/>
              <a:gd name="connsiteX2" fmla="*/ 184150 w 247650"/>
              <a:gd name="connsiteY2" fmla="*/ 177800 h 450850"/>
              <a:gd name="connsiteX3" fmla="*/ 228600 w 247650"/>
              <a:gd name="connsiteY3" fmla="*/ 285750 h 450850"/>
              <a:gd name="connsiteX4" fmla="*/ 241300 w 247650"/>
              <a:gd name="connsiteY4" fmla="*/ 400050 h 450850"/>
              <a:gd name="connsiteX5" fmla="*/ 247650 w 247650"/>
              <a:gd name="connsiteY5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50" h="450850">
                <a:moveTo>
                  <a:pt x="0" y="0"/>
                </a:moveTo>
                <a:cubicBezTo>
                  <a:pt x="44979" y="23283"/>
                  <a:pt x="89958" y="46567"/>
                  <a:pt x="120650" y="76200"/>
                </a:cubicBezTo>
                <a:cubicBezTo>
                  <a:pt x="151342" y="105833"/>
                  <a:pt x="166158" y="142875"/>
                  <a:pt x="184150" y="177800"/>
                </a:cubicBezTo>
                <a:cubicBezTo>
                  <a:pt x="202142" y="212725"/>
                  <a:pt x="219075" y="248708"/>
                  <a:pt x="228600" y="285750"/>
                </a:cubicBezTo>
                <a:cubicBezTo>
                  <a:pt x="238125" y="322792"/>
                  <a:pt x="238125" y="372533"/>
                  <a:pt x="241300" y="400050"/>
                </a:cubicBezTo>
                <a:cubicBezTo>
                  <a:pt x="244475" y="427567"/>
                  <a:pt x="246062" y="439208"/>
                  <a:pt x="247650" y="45085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F853C9-53F2-EA88-61AA-91A0CBC00320}"/>
                  </a:ext>
                </a:extLst>
              </p:cNvPr>
              <p:cNvSpPr txBox="1"/>
              <p:nvPr/>
            </p:nvSpPr>
            <p:spPr>
              <a:xfrm>
                <a:off x="8487796" y="2908973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F853C9-53F2-EA88-61AA-91A0CBC00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796" y="2908973"/>
                <a:ext cx="180947" cy="276999"/>
              </a:xfrm>
              <a:prstGeom prst="rect">
                <a:avLst/>
              </a:prstGeom>
              <a:blipFill>
                <a:blip r:embed="rId23"/>
                <a:stretch>
                  <a:fillRect l="-30000" r="-2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BD7AF98-39FA-BE40-67CC-38366930D750}"/>
              </a:ext>
            </a:extLst>
          </p:cNvPr>
          <p:cNvSpPr/>
          <p:nvPr/>
        </p:nvSpPr>
        <p:spPr>
          <a:xfrm rot="12746573">
            <a:off x="9440378" y="1617087"/>
            <a:ext cx="214312" cy="114121"/>
          </a:xfrm>
          <a:custGeom>
            <a:avLst/>
            <a:gdLst>
              <a:gd name="connsiteX0" fmla="*/ 0 w 214312"/>
              <a:gd name="connsiteY0" fmla="*/ 4583 h 114121"/>
              <a:gd name="connsiteX1" fmla="*/ 80962 w 214312"/>
              <a:gd name="connsiteY1" fmla="*/ 4583 h 114121"/>
              <a:gd name="connsiteX2" fmla="*/ 166687 w 214312"/>
              <a:gd name="connsiteY2" fmla="*/ 52208 h 114121"/>
              <a:gd name="connsiteX3" fmla="*/ 214312 w 214312"/>
              <a:gd name="connsiteY3" fmla="*/ 114121 h 11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12" h="114121">
                <a:moveTo>
                  <a:pt x="0" y="4583"/>
                </a:moveTo>
                <a:cubicBezTo>
                  <a:pt x="26590" y="614"/>
                  <a:pt x="53181" y="-3355"/>
                  <a:pt x="80962" y="4583"/>
                </a:cubicBezTo>
                <a:cubicBezTo>
                  <a:pt x="108743" y="12521"/>
                  <a:pt x="144462" y="33952"/>
                  <a:pt x="166687" y="52208"/>
                </a:cubicBezTo>
                <a:cubicBezTo>
                  <a:pt x="188912" y="70464"/>
                  <a:pt x="201612" y="92292"/>
                  <a:pt x="214312" y="114121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6A796D7-1425-9271-AEFD-7E396986744B}"/>
                  </a:ext>
                </a:extLst>
              </p:cNvPr>
              <p:cNvSpPr txBox="1"/>
              <p:nvPr/>
            </p:nvSpPr>
            <p:spPr>
              <a:xfrm>
                <a:off x="9288328" y="1649078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6A796D7-1425-9271-AEFD-7E396986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28" y="1649078"/>
                <a:ext cx="185372" cy="276999"/>
              </a:xfrm>
              <a:prstGeom prst="rect">
                <a:avLst/>
              </a:prstGeom>
              <a:blipFill>
                <a:blip r:embed="rId2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A89D96-CCC4-65A6-9E60-42D7C4FBB8B4}"/>
                  </a:ext>
                </a:extLst>
              </p:cNvPr>
              <p:cNvSpPr txBox="1"/>
              <p:nvPr/>
            </p:nvSpPr>
            <p:spPr>
              <a:xfrm rot="19317725">
                <a:off x="5957204" y="4210788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A89D96-CCC4-65A6-9E60-42D7C4FB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725">
                <a:off x="5957204" y="4210788"/>
                <a:ext cx="546047" cy="276999"/>
              </a:xfrm>
              <a:prstGeom prst="rect">
                <a:avLst/>
              </a:prstGeom>
              <a:blipFill>
                <a:blip r:embed="rId25"/>
                <a:stretch>
                  <a:fillRect t="-3261" r="-7000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EC6335C-ACC2-876C-9364-78412978120D}"/>
                  </a:ext>
                </a:extLst>
              </p:cNvPr>
              <p:cNvSpPr txBox="1"/>
              <p:nvPr/>
            </p:nvSpPr>
            <p:spPr>
              <a:xfrm rot="19317725">
                <a:off x="8501278" y="2133402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EC6335C-ACC2-876C-9364-78412978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725">
                <a:off x="8501278" y="2133402"/>
                <a:ext cx="546047" cy="276999"/>
              </a:xfrm>
              <a:prstGeom prst="rect">
                <a:avLst/>
              </a:prstGeom>
              <a:blipFill>
                <a:blip r:embed="rId26"/>
                <a:stretch>
                  <a:fillRect t="-4348" r="-707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D0AD05-AE13-F6A5-09B0-5EB7C65D3E8D}"/>
                  </a:ext>
                </a:extLst>
              </p:cNvPr>
              <p:cNvSpPr txBox="1"/>
              <p:nvPr/>
            </p:nvSpPr>
            <p:spPr>
              <a:xfrm>
                <a:off x="5297507" y="6039679"/>
                <a:ext cx="423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D0AD05-AE13-F6A5-09B0-5EB7C65D3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7" y="6039679"/>
                <a:ext cx="423256" cy="215444"/>
              </a:xfrm>
              <a:prstGeom prst="rect">
                <a:avLst/>
              </a:prstGeom>
              <a:blipFill>
                <a:blip r:embed="rId27"/>
                <a:stretch>
                  <a:fillRect l="-4348" r="-1014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4879EB-28BF-6794-5990-1DCED52476F5}"/>
                  </a:ext>
                </a:extLst>
              </p:cNvPr>
              <p:cNvSpPr txBox="1"/>
              <p:nvPr/>
            </p:nvSpPr>
            <p:spPr>
              <a:xfrm>
                <a:off x="5979506" y="6098188"/>
                <a:ext cx="541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4879EB-28BF-6794-5990-1DCED5247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506" y="6098188"/>
                <a:ext cx="541623" cy="276999"/>
              </a:xfrm>
              <a:prstGeom prst="rect">
                <a:avLst/>
              </a:prstGeom>
              <a:blipFill>
                <a:blip r:embed="rId28"/>
                <a:stretch>
                  <a:fillRect l="-5618" r="-786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Left Brace 101">
            <a:extLst>
              <a:ext uri="{FF2B5EF4-FFF2-40B4-BE49-F238E27FC236}">
                <a16:creationId xmlns:a16="http://schemas.microsoft.com/office/drawing/2014/main" id="{8391D5EA-A5B4-9E02-B84C-5EF39D3D7819}"/>
              </a:ext>
            </a:extLst>
          </p:cNvPr>
          <p:cNvSpPr/>
          <p:nvPr/>
        </p:nvSpPr>
        <p:spPr>
          <a:xfrm rot="16200000">
            <a:off x="5986348" y="4524536"/>
            <a:ext cx="173701" cy="2930242"/>
          </a:xfrm>
          <a:prstGeom prst="leftBrac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DD79D4C-4BDC-0D9F-5B0F-87B4083F4CBC}"/>
                  </a:ext>
                </a:extLst>
              </p:cNvPr>
              <p:cNvSpPr txBox="1"/>
              <p:nvPr/>
            </p:nvSpPr>
            <p:spPr>
              <a:xfrm>
                <a:off x="5789605" y="5510442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DD79D4C-4BDC-0D9F-5B0F-87B4083F4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05" y="5510442"/>
                <a:ext cx="558423" cy="276999"/>
              </a:xfrm>
              <a:prstGeom prst="rect">
                <a:avLst/>
              </a:prstGeom>
              <a:blipFill>
                <a:blip r:embed="rId29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AA9AFE-78E5-A904-725F-163525A1E207}"/>
                  </a:ext>
                </a:extLst>
              </p:cNvPr>
              <p:cNvSpPr txBox="1"/>
              <p:nvPr/>
            </p:nvSpPr>
            <p:spPr>
              <a:xfrm rot="16200000">
                <a:off x="6417438" y="4643564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AA9AFE-78E5-A904-725F-163525A1E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7438" y="4643564"/>
                <a:ext cx="527965" cy="276999"/>
              </a:xfrm>
              <a:prstGeom prst="rect">
                <a:avLst/>
              </a:prstGeom>
              <a:blipFill>
                <a:blip r:embed="rId30"/>
                <a:stretch>
                  <a:fillRect t="-4598" r="-6522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A8BBB59-23BB-67AD-5CD2-4E575026F6D9}"/>
                  </a:ext>
                </a:extLst>
              </p:cNvPr>
              <p:cNvSpPr txBox="1"/>
              <p:nvPr/>
            </p:nvSpPr>
            <p:spPr>
              <a:xfrm>
                <a:off x="8866466" y="2585775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A8BBB59-23BB-67AD-5CD2-4E575026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466" y="2585775"/>
                <a:ext cx="560025" cy="276999"/>
              </a:xfrm>
              <a:prstGeom prst="rect">
                <a:avLst/>
              </a:prstGeom>
              <a:blipFill>
                <a:blip r:embed="rId31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AF24215-2BEE-AA0F-7613-D6C31734CE98}"/>
                  </a:ext>
                </a:extLst>
              </p:cNvPr>
              <p:cNvSpPr txBox="1"/>
              <p:nvPr/>
            </p:nvSpPr>
            <p:spPr>
              <a:xfrm rot="16200000">
                <a:off x="10097277" y="1703120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AF24215-2BEE-AA0F-7613-D6C31734C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97277" y="1703120"/>
                <a:ext cx="529569" cy="276999"/>
              </a:xfrm>
              <a:prstGeom prst="rect">
                <a:avLst/>
              </a:prstGeom>
              <a:blipFill>
                <a:blip r:embed="rId32"/>
                <a:stretch>
                  <a:fillRect l="-2174" t="-13793" r="-32609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E6DDECC-5991-7FD7-96AE-C5BF4E94D24A}"/>
                  </a:ext>
                </a:extLst>
              </p:cNvPr>
              <p:cNvSpPr txBox="1"/>
              <p:nvPr/>
            </p:nvSpPr>
            <p:spPr>
              <a:xfrm>
                <a:off x="5786430" y="5510442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E6DDECC-5991-7FD7-96AE-C5BF4E94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430" y="5510442"/>
                <a:ext cx="558423" cy="276999"/>
              </a:xfrm>
              <a:prstGeom prst="rect">
                <a:avLst/>
              </a:prstGeom>
              <a:blipFill>
                <a:blip r:embed="rId33"/>
                <a:stretch>
                  <a:fillRect l="-5435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16662D2-0713-46C8-593C-99C515ACFDCD}"/>
                  </a:ext>
                </a:extLst>
              </p:cNvPr>
              <p:cNvSpPr txBox="1"/>
              <p:nvPr/>
            </p:nvSpPr>
            <p:spPr>
              <a:xfrm>
                <a:off x="8863291" y="2585775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16662D2-0713-46C8-593C-99C515AC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291" y="2585775"/>
                <a:ext cx="560025" cy="276999"/>
              </a:xfrm>
              <a:prstGeom prst="rect">
                <a:avLst/>
              </a:prstGeom>
              <a:blipFill>
                <a:blip r:embed="rId40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4D390E9-FBDC-DFEB-CA0E-66236F968889}"/>
              </a:ext>
            </a:extLst>
          </p:cNvPr>
          <p:cNvSpPr/>
          <p:nvPr/>
        </p:nvSpPr>
        <p:spPr>
          <a:xfrm>
            <a:off x="5508259" y="3915889"/>
            <a:ext cx="219799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7EA24-A932-1A01-CCF8-033D48DADB97}"/>
              </a:ext>
            </a:extLst>
          </p:cNvPr>
          <p:cNvSpPr/>
          <p:nvPr/>
        </p:nvSpPr>
        <p:spPr>
          <a:xfrm>
            <a:off x="8468664" y="1596624"/>
            <a:ext cx="206508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052E05-2840-1ECE-C9BB-793D0CF4664A}"/>
              </a:ext>
            </a:extLst>
          </p:cNvPr>
          <p:cNvSpPr/>
          <p:nvPr/>
        </p:nvSpPr>
        <p:spPr>
          <a:xfrm rot="3114841">
            <a:off x="6118015" y="4080560"/>
            <a:ext cx="219799" cy="521568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350A3F-C5DD-E43F-2FCD-F527A13BB8B5}"/>
              </a:ext>
            </a:extLst>
          </p:cNvPr>
          <p:cNvSpPr/>
          <p:nvPr/>
        </p:nvSpPr>
        <p:spPr>
          <a:xfrm rot="3114841">
            <a:off x="8664402" y="2023495"/>
            <a:ext cx="219799" cy="521568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6926B5-F8F7-472E-2902-73E33D307176}"/>
                  </a:ext>
                </a:extLst>
              </p:cNvPr>
              <p:cNvSpPr txBox="1"/>
              <p:nvPr/>
            </p:nvSpPr>
            <p:spPr>
              <a:xfrm>
                <a:off x="5782341" y="610624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6926B5-F8F7-472E-2902-73E33D307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341" y="6106243"/>
                <a:ext cx="166969" cy="276999"/>
              </a:xfrm>
              <a:prstGeom prst="rect">
                <a:avLst/>
              </a:prstGeom>
              <a:blipFill>
                <a:blip r:embed="rId41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93BEB680-F4D4-FA5C-EA33-99E07D044254}"/>
              </a:ext>
            </a:extLst>
          </p:cNvPr>
          <p:cNvSpPr/>
          <p:nvPr/>
        </p:nvSpPr>
        <p:spPr>
          <a:xfrm>
            <a:off x="5744609" y="6126654"/>
            <a:ext cx="219799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92D448CE-649D-0EAE-3899-9D7CE15E4531}"/>
              </a:ext>
            </a:extLst>
          </p:cNvPr>
          <p:cNvSpPr/>
          <p:nvPr/>
        </p:nvSpPr>
        <p:spPr>
          <a:xfrm flipH="1">
            <a:off x="7585638" y="1119040"/>
            <a:ext cx="2919910" cy="2328138"/>
          </a:xfrm>
          <a:prstGeom prst="rtTriangl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D3F36B3D-165B-C942-50EC-9B981BB225D9}"/>
              </a:ext>
            </a:extLst>
          </p:cNvPr>
          <p:cNvSpPr/>
          <p:nvPr/>
        </p:nvSpPr>
        <p:spPr>
          <a:xfrm flipH="1">
            <a:off x="4618409" y="3484461"/>
            <a:ext cx="2919910" cy="2328138"/>
          </a:xfrm>
          <a:prstGeom prst="rtTriangl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11" grpId="0" animBg="1"/>
      <p:bldP spid="11" grpId="1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/>
      <p:bldP spid="85" grpId="0" animBg="1"/>
      <p:bldP spid="86" grpId="0"/>
      <p:bldP spid="87" grpId="0"/>
      <p:bldP spid="88" grpId="0"/>
      <p:bldP spid="89" grpId="0" animBg="1"/>
      <p:bldP spid="90" grpId="0"/>
      <p:bldP spid="91" grpId="0"/>
      <p:bldP spid="92" grpId="0" animBg="1"/>
      <p:bldP spid="93" grpId="0" animBg="1"/>
      <p:bldP spid="94" grpId="0"/>
      <p:bldP spid="95" grpId="0" animBg="1"/>
      <p:bldP spid="96" grpId="0"/>
      <p:bldP spid="97" grpId="0"/>
      <p:bldP spid="99" grpId="0"/>
      <p:bldP spid="100" grpId="0"/>
      <p:bldP spid="101" grpId="0"/>
      <p:bldP spid="102" grpId="0" animBg="1"/>
      <p:bldP spid="103" grpId="0"/>
      <p:bldP spid="104" grpId="0"/>
      <p:bldP spid="105" grpId="0"/>
      <p:bldP spid="106" grpId="0"/>
      <p:bldP spid="117" grpId="0"/>
      <p:bldP spid="118" grpId="0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 animBg="1"/>
      <p:bldP spid="75" grpId="0" animBg="1"/>
      <p:bldP spid="7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4488B09E-1760-F64C-306F-F493A5D389AC}"/>
              </a:ext>
            </a:extLst>
          </p:cNvPr>
          <p:cNvSpPr/>
          <p:nvPr/>
        </p:nvSpPr>
        <p:spPr>
          <a:xfrm flipH="1">
            <a:off x="4623877" y="2652441"/>
            <a:ext cx="2208362" cy="3160159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DE6E8EC1-6DD5-5704-925B-0811E516C0A7}"/>
              </a:ext>
            </a:extLst>
          </p:cNvPr>
          <p:cNvSpPr/>
          <p:nvPr/>
        </p:nvSpPr>
        <p:spPr>
          <a:xfrm flipH="1">
            <a:off x="6941388" y="1104540"/>
            <a:ext cx="3564160" cy="1478233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9C2FB8-B2E3-B138-E721-011C61D76585}"/>
              </a:ext>
            </a:extLst>
          </p:cNvPr>
          <p:cNvCxnSpPr>
            <a:cxnSpLocks/>
            <a:stCxn id="57" idx="4"/>
            <a:endCxn id="62" idx="0"/>
          </p:cNvCxnSpPr>
          <p:nvPr/>
        </p:nvCxnSpPr>
        <p:spPr>
          <a:xfrm flipV="1">
            <a:off x="4623877" y="1104540"/>
            <a:ext cx="5881671" cy="47080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232356" y="47930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832051" y="47930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1749140" y="47318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311803" y="46706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314752" y="47318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/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blipFill>
                <a:blip r:embed="rId2"/>
                <a:stretch>
                  <a:fillRect l="-1785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/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blipFill>
                <a:blip r:embed="rId3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/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blipFill>
                <a:blip r:embed="rId4"/>
                <a:stretch>
                  <a:fillRect l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/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blipFill>
                <a:blip r:embed="rId5"/>
                <a:stretch>
                  <a:fillRect l="-37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/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blipFill>
                <a:blip r:embed="rId6"/>
                <a:stretch>
                  <a:fillRect l="-7071" r="-30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/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blipFill>
                <a:blip r:embed="rId7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/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blipFill>
                <a:blip r:embed="rId8"/>
                <a:stretch>
                  <a:fillRect l="-1666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/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blipFill>
                <a:blip r:embed="rId9"/>
                <a:stretch>
                  <a:fillRect l="-7071" r="-303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/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blipFill>
                <a:blip r:embed="rId10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/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blipFill>
                <a:blip r:embed="rId11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/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/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/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/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/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88E246-34A8-D64A-E7D5-4D5D9E9BA8BB}"/>
              </a:ext>
            </a:extLst>
          </p:cNvPr>
          <p:cNvCxnSpPr>
            <a:cxnSpLocks/>
          </p:cNvCxnSpPr>
          <p:nvPr/>
        </p:nvCxnSpPr>
        <p:spPr>
          <a:xfrm>
            <a:off x="6869224" y="2607771"/>
            <a:ext cx="679429" cy="85169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9B2764B-801E-E9CB-DA65-C7075EA6C1C8}"/>
              </a:ext>
            </a:extLst>
          </p:cNvPr>
          <p:cNvSpPr/>
          <p:nvPr/>
        </p:nvSpPr>
        <p:spPr>
          <a:xfrm>
            <a:off x="6634162" y="5619750"/>
            <a:ext cx="195263" cy="1846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2EBB44-DE35-C6D6-E08F-3E4ED0E9653A}"/>
              </a:ext>
            </a:extLst>
          </p:cNvPr>
          <p:cNvSpPr/>
          <p:nvPr/>
        </p:nvSpPr>
        <p:spPr>
          <a:xfrm>
            <a:off x="10310285" y="2398114"/>
            <a:ext cx="195263" cy="1846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3E8C69-D996-7113-165C-B87E0F7AF884}"/>
              </a:ext>
            </a:extLst>
          </p:cNvPr>
          <p:cNvSpPr/>
          <p:nvPr/>
        </p:nvSpPr>
        <p:spPr>
          <a:xfrm>
            <a:off x="10310285" y="3260126"/>
            <a:ext cx="195263" cy="1846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A08850-27D5-6C18-381D-7051AB741672}"/>
              </a:ext>
            </a:extLst>
          </p:cNvPr>
          <p:cNvSpPr/>
          <p:nvPr/>
        </p:nvSpPr>
        <p:spPr>
          <a:xfrm>
            <a:off x="7344463" y="5627940"/>
            <a:ext cx="195263" cy="1846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65B41E-39EB-ADED-F1C3-CEBB131E2AFC}"/>
              </a:ext>
            </a:extLst>
          </p:cNvPr>
          <p:cNvSpPr/>
          <p:nvPr/>
        </p:nvSpPr>
        <p:spPr>
          <a:xfrm rot="19267473">
            <a:off x="7322328" y="3362911"/>
            <a:ext cx="195263" cy="18465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05837DB-91ED-E6B2-E010-084C3BE64FB0}"/>
              </a:ext>
            </a:extLst>
          </p:cNvPr>
          <p:cNvSpPr/>
          <p:nvPr/>
        </p:nvSpPr>
        <p:spPr>
          <a:xfrm>
            <a:off x="4955911" y="5415322"/>
            <a:ext cx="233362" cy="338138"/>
          </a:xfrm>
          <a:custGeom>
            <a:avLst/>
            <a:gdLst>
              <a:gd name="connsiteX0" fmla="*/ 0 w 233362"/>
              <a:gd name="connsiteY0" fmla="*/ 0 h 338138"/>
              <a:gd name="connsiteX1" fmla="*/ 166687 w 233362"/>
              <a:gd name="connsiteY1" fmla="*/ 128588 h 338138"/>
              <a:gd name="connsiteX2" fmla="*/ 233362 w 233362"/>
              <a:gd name="connsiteY2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" h="338138">
                <a:moveTo>
                  <a:pt x="0" y="0"/>
                </a:moveTo>
                <a:cubicBezTo>
                  <a:pt x="63896" y="36116"/>
                  <a:pt x="127793" y="72232"/>
                  <a:pt x="166687" y="128588"/>
                </a:cubicBezTo>
                <a:cubicBezTo>
                  <a:pt x="205581" y="184944"/>
                  <a:pt x="219471" y="261541"/>
                  <a:pt x="233362" y="3381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07433A-CE93-235C-FCAC-619B046910DE}"/>
                  </a:ext>
                </a:extLst>
              </p:cNvPr>
              <p:cNvSpPr txBox="1"/>
              <p:nvPr/>
            </p:nvSpPr>
            <p:spPr>
              <a:xfrm>
                <a:off x="4663248" y="5200651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07433A-CE93-235C-FCAC-619B04691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48" y="5200651"/>
                <a:ext cx="197746" cy="276999"/>
              </a:xfrm>
              <a:prstGeom prst="rect">
                <a:avLst/>
              </a:prstGeom>
              <a:blipFill>
                <a:blip r:embed="rId17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1E686C7-537F-45B5-6FC3-C6F0C6173070}"/>
              </a:ext>
            </a:extLst>
          </p:cNvPr>
          <p:cNvSpPr/>
          <p:nvPr/>
        </p:nvSpPr>
        <p:spPr>
          <a:xfrm>
            <a:off x="7585075" y="2362200"/>
            <a:ext cx="100420" cy="174625"/>
          </a:xfrm>
          <a:custGeom>
            <a:avLst/>
            <a:gdLst>
              <a:gd name="connsiteX0" fmla="*/ 0 w 100420"/>
              <a:gd name="connsiteY0" fmla="*/ 0 h 174625"/>
              <a:gd name="connsiteX1" fmla="*/ 53975 w 100420"/>
              <a:gd name="connsiteY1" fmla="*/ 34925 h 174625"/>
              <a:gd name="connsiteX2" fmla="*/ 95250 w 100420"/>
              <a:gd name="connsiteY2" fmla="*/ 111125 h 174625"/>
              <a:gd name="connsiteX3" fmla="*/ 98425 w 100420"/>
              <a:gd name="connsiteY3" fmla="*/ 174625 h 1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20" h="174625">
                <a:moveTo>
                  <a:pt x="0" y="0"/>
                </a:moveTo>
                <a:cubicBezTo>
                  <a:pt x="19050" y="8202"/>
                  <a:pt x="38100" y="16404"/>
                  <a:pt x="53975" y="34925"/>
                </a:cubicBezTo>
                <a:cubicBezTo>
                  <a:pt x="69850" y="53446"/>
                  <a:pt x="87842" y="87842"/>
                  <a:pt x="95250" y="111125"/>
                </a:cubicBezTo>
                <a:cubicBezTo>
                  <a:pt x="102658" y="134408"/>
                  <a:pt x="100541" y="154516"/>
                  <a:pt x="98425" y="174625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408AC9-D24B-F6EE-56BF-F8F1DCB30776}"/>
                  </a:ext>
                </a:extLst>
              </p:cNvPr>
              <p:cNvSpPr txBox="1"/>
              <p:nvPr/>
            </p:nvSpPr>
            <p:spPr>
              <a:xfrm>
                <a:off x="7367796" y="205326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408AC9-D24B-F6EE-56BF-F8F1DCB3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96" y="2053262"/>
                <a:ext cx="199349" cy="276999"/>
              </a:xfrm>
              <a:prstGeom prst="rect">
                <a:avLst/>
              </a:prstGeom>
              <a:blipFill>
                <a:blip r:embed="rId18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F8F870-09E0-E751-8BFC-65B3C25D6379}"/>
                  </a:ext>
                </a:extLst>
              </p:cNvPr>
              <p:cNvSpPr txBox="1"/>
              <p:nvPr/>
            </p:nvSpPr>
            <p:spPr>
              <a:xfrm>
                <a:off x="5546918" y="390961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F8F870-09E0-E751-8BFC-65B3C25D6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18" y="3909617"/>
                <a:ext cx="181140" cy="276999"/>
              </a:xfrm>
              <a:prstGeom prst="rect">
                <a:avLst/>
              </a:prstGeom>
              <a:blipFill>
                <a:blip r:embed="rId1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E9F2D1-1859-59E5-F0D3-E6762BB8E304}"/>
                  </a:ext>
                </a:extLst>
              </p:cNvPr>
              <p:cNvSpPr txBox="1"/>
              <p:nvPr/>
            </p:nvSpPr>
            <p:spPr>
              <a:xfrm>
                <a:off x="8486968" y="156665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E9F2D1-1859-59E5-F0D3-E6762BB8E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968" y="1566657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6BE8BC9-B48D-E4E2-A720-51CE2EEC6603}"/>
              </a:ext>
            </a:extLst>
          </p:cNvPr>
          <p:cNvSpPr/>
          <p:nvPr/>
        </p:nvSpPr>
        <p:spPr>
          <a:xfrm>
            <a:off x="5378450" y="5289550"/>
            <a:ext cx="247650" cy="450850"/>
          </a:xfrm>
          <a:custGeom>
            <a:avLst/>
            <a:gdLst>
              <a:gd name="connsiteX0" fmla="*/ 0 w 247650"/>
              <a:gd name="connsiteY0" fmla="*/ 0 h 450850"/>
              <a:gd name="connsiteX1" fmla="*/ 120650 w 247650"/>
              <a:gd name="connsiteY1" fmla="*/ 76200 h 450850"/>
              <a:gd name="connsiteX2" fmla="*/ 184150 w 247650"/>
              <a:gd name="connsiteY2" fmla="*/ 177800 h 450850"/>
              <a:gd name="connsiteX3" fmla="*/ 228600 w 247650"/>
              <a:gd name="connsiteY3" fmla="*/ 285750 h 450850"/>
              <a:gd name="connsiteX4" fmla="*/ 241300 w 247650"/>
              <a:gd name="connsiteY4" fmla="*/ 400050 h 450850"/>
              <a:gd name="connsiteX5" fmla="*/ 247650 w 247650"/>
              <a:gd name="connsiteY5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50" h="450850">
                <a:moveTo>
                  <a:pt x="0" y="0"/>
                </a:moveTo>
                <a:cubicBezTo>
                  <a:pt x="44979" y="23283"/>
                  <a:pt x="89958" y="46567"/>
                  <a:pt x="120650" y="76200"/>
                </a:cubicBezTo>
                <a:cubicBezTo>
                  <a:pt x="151342" y="105833"/>
                  <a:pt x="166158" y="142875"/>
                  <a:pt x="184150" y="177800"/>
                </a:cubicBezTo>
                <a:cubicBezTo>
                  <a:pt x="202142" y="212725"/>
                  <a:pt x="219075" y="248708"/>
                  <a:pt x="228600" y="285750"/>
                </a:cubicBezTo>
                <a:cubicBezTo>
                  <a:pt x="238125" y="322792"/>
                  <a:pt x="238125" y="372533"/>
                  <a:pt x="241300" y="400050"/>
                </a:cubicBezTo>
                <a:cubicBezTo>
                  <a:pt x="244475" y="427567"/>
                  <a:pt x="246062" y="439208"/>
                  <a:pt x="247650" y="45085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8C2068-4B0D-2A08-8DB6-4ACCE40AEB9A}"/>
                  </a:ext>
                </a:extLst>
              </p:cNvPr>
              <p:cNvSpPr txBox="1"/>
              <p:nvPr/>
            </p:nvSpPr>
            <p:spPr>
              <a:xfrm>
                <a:off x="5602830" y="5222404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8C2068-4B0D-2A08-8DB6-4ACCE40AE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30" y="5222404"/>
                <a:ext cx="180947" cy="276999"/>
              </a:xfrm>
              <a:prstGeom prst="rect">
                <a:avLst/>
              </a:prstGeom>
              <a:blipFill>
                <a:blip r:embed="rId21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5ACEAD-7465-1C7F-DB3F-F391ADFB5A06}"/>
                  </a:ext>
                </a:extLst>
              </p:cNvPr>
              <p:cNvSpPr txBox="1"/>
              <p:nvPr/>
            </p:nvSpPr>
            <p:spPr>
              <a:xfrm>
                <a:off x="5440228" y="4704698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5ACEAD-7465-1C7F-DB3F-F391ADFB5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228" y="4704698"/>
                <a:ext cx="185372" cy="276999"/>
              </a:xfrm>
              <a:prstGeom prst="rect">
                <a:avLst/>
              </a:prstGeom>
              <a:blipFill>
                <a:blip r:embed="rId22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62DB21F-95D7-0E7C-CEB2-E676FE306508}"/>
              </a:ext>
            </a:extLst>
          </p:cNvPr>
          <p:cNvSpPr/>
          <p:nvPr/>
        </p:nvSpPr>
        <p:spPr>
          <a:xfrm rot="664983">
            <a:off x="5291138" y="4938892"/>
            <a:ext cx="214312" cy="114121"/>
          </a:xfrm>
          <a:custGeom>
            <a:avLst/>
            <a:gdLst>
              <a:gd name="connsiteX0" fmla="*/ 0 w 214312"/>
              <a:gd name="connsiteY0" fmla="*/ 4583 h 114121"/>
              <a:gd name="connsiteX1" fmla="*/ 80962 w 214312"/>
              <a:gd name="connsiteY1" fmla="*/ 4583 h 114121"/>
              <a:gd name="connsiteX2" fmla="*/ 166687 w 214312"/>
              <a:gd name="connsiteY2" fmla="*/ 52208 h 114121"/>
              <a:gd name="connsiteX3" fmla="*/ 214312 w 214312"/>
              <a:gd name="connsiteY3" fmla="*/ 114121 h 11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12" h="114121">
                <a:moveTo>
                  <a:pt x="0" y="4583"/>
                </a:moveTo>
                <a:cubicBezTo>
                  <a:pt x="26590" y="614"/>
                  <a:pt x="53181" y="-3355"/>
                  <a:pt x="80962" y="4583"/>
                </a:cubicBezTo>
                <a:cubicBezTo>
                  <a:pt x="108743" y="12521"/>
                  <a:pt x="144462" y="33952"/>
                  <a:pt x="166687" y="52208"/>
                </a:cubicBezTo>
                <a:cubicBezTo>
                  <a:pt x="188912" y="70464"/>
                  <a:pt x="201612" y="92292"/>
                  <a:pt x="214312" y="114121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DB1A5FA-EDCE-39A7-A661-ECBF3429C784}"/>
              </a:ext>
            </a:extLst>
          </p:cNvPr>
          <p:cNvSpPr/>
          <p:nvPr/>
        </p:nvSpPr>
        <p:spPr>
          <a:xfrm>
            <a:off x="8263416" y="2976119"/>
            <a:ext cx="247650" cy="450850"/>
          </a:xfrm>
          <a:custGeom>
            <a:avLst/>
            <a:gdLst>
              <a:gd name="connsiteX0" fmla="*/ 0 w 247650"/>
              <a:gd name="connsiteY0" fmla="*/ 0 h 450850"/>
              <a:gd name="connsiteX1" fmla="*/ 120650 w 247650"/>
              <a:gd name="connsiteY1" fmla="*/ 76200 h 450850"/>
              <a:gd name="connsiteX2" fmla="*/ 184150 w 247650"/>
              <a:gd name="connsiteY2" fmla="*/ 177800 h 450850"/>
              <a:gd name="connsiteX3" fmla="*/ 228600 w 247650"/>
              <a:gd name="connsiteY3" fmla="*/ 285750 h 450850"/>
              <a:gd name="connsiteX4" fmla="*/ 241300 w 247650"/>
              <a:gd name="connsiteY4" fmla="*/ 400050 h 450850"/>
              <a:gd name="connsiteX5" fmla="*/ 247650 w 247650"/>
              <a:gd name="connsiteY5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50" h="450850">
                <a:moveTo>
                  <a:pt x="0" y="0"/>
                </a:moveTo>
                <a:cubicBezTo>
                  <a:pt x="44979" y="23283"/>
                  <a:pt x="89958" y="46567"/>
                  <a:pt x="120650" y="76200"/>
                </a:cubicBezTo>
                <a:cubicBezTo>
                  <a:pt x="151342" y="105833"/>
                  <a:pt x="166158" y="142875"/>
                  <a:pt x="184150" y="177800"/>
                </a:cubicBezTo>
                <a:cubicBezTo>
                  <a:pt x="202142" y="212725"/>
                  <a:pt x="219075" y="248708"/>
                  <a:pt x="228600" y="285750"/>
                </a:cubicBezTo>
                <a:cubicBezTo>
                  <a:pt x="238125" y="322792"/>
                  <a:pt x="238125" y="372533"/>
                  <a:pt x="241300" y="400050"/>
                </a:cubicBezTo>
                <a:cubicBezTo>
                  <a:pt x="244475" y="427567"/>
                  <a:pt x="246062" y="439208"/>
                  <a:pt x="247650" y="45085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F853C9-53F2-EA88-61AA-91A0CBC00320}"/>
                  </a:ext>
                </a:extLst>
              </p:cNvPr>
              <p:cNvSpPr txBox="1"/>
              <p:nvPr/>
            </p:nvSpPr>
            <p:spPr>
              <a:xfrm>
                <a:off x="8487796" y="2908973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F853C9-53F2-EA88-61AA-91A0CBC00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796" y="2908973"/>
                <a:ext cx="180947" cy="276999"/>
              </a:xfrm>
              <a:prstGeom prst="rect">
                <a:avLst/>
              </a:prstGeom>
              <a:blipFill>
                <a:blip r:embed="rId23"/>
                <a:stretch>
                  <a:fillRect l="-30000" r="-2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BD7AF98-39FA-BE40-67CC-38366930D750}"/>
              </a:ext>
            </a:extLst>
          </p:cNvPr>
          <p:cNvSpPr/>
          <p:nvPr/>
        </p:nvSpPr>
        <p:spPr>
          <a:xfrm rot="12746573">
            <a:off x="9440378" y="1617087"/>
            <a:ext cx="214312" cy="114121"/>
          </a:xfrm>
          <a:custGeom>
            <a:avLst/>
            <a:gdLst>
              <a:gd name="connsiteX0" fmla="*/ 0 w 214312"/>
              <a:gd name="connsiteY0" fmla="*/ 4583 h 114121"/>
              <a:gd name="connsiteX1" fmla="*/ 80962 w 214312"/>
              <a:gd name="connsiteY1" fmla="*/ 4583 h 114121"/>
              <a:gd name="connsiteX2" fmla="*/ 166687 w 214312"/>
              <a:gd name="connsiteY2" fmla="*/ 52208 h 114121"/>
              <a:gd name="connsiteX3" fmla="*/ 214312 w 214312"/>
              <a:gd name="connsiteY3" fmla="*/ 114121 h 11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12" h="114121">
                <a:moveTo>
                  <a:pt x="0" y="4583"/>
                </a:moveTo>
                <a:cubicBezTo>
                  <a:pt x="26590" y="614"/>
                  <a:pt x="53181" y="-3355"/>
                  <a:pt x="80962" y="4583"/>
                </a:cubicBezTo>
                <a:cubicBezTo>
                  <a:pt x="108743" y="12521"/>
                  <a:pt x="144462" y="33952"/>
                  <a:pt x="166687" y="52208"/>
                </a:cubicBezTo>
                <a:cubicBezTo>
                  <a:pt x="188912" y="70464"/>
                  <a:pt x="201612" y="92292"/>
                  <a:pt x="214312" y="114121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6A796D7-1425-9271-AEFD-7E396986744B}"/>
                  </a:ext>
                </a:extLst>
              </p:cNvPr>
              <p:cNvSpPr txBox="1"/>
              <p:nvPr/>
            </p:nvSpPr>
            <p:spPr>
              <a:xfrm>
                <a:off x="9288328" y="1649078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6A796D7-1425-9271-AEFD-7E396986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28" y="1649078"/>
                <a:ext cx="185372" cy="276999"/>
              </a:xfrm>
              <a:prstGeom prst="rect">
                <a:avLst/>
              </a:prstGeom>
              <a:blipFill>
                <a:blip r:embed="rId2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A89D96-CCC4-65A6-9E60-42D7C4FBB8B4}"/>
                  </a:ext>
                </a:extLst>
              </p:cNvPr>
              <p:cNvSpPr txBox="1"/>
              <p:nvPr/>
            </p:nvSpPr>
            <p:spPr>
              <a:xfrm rot="19317725">
                <a:off x="5957204" y="4210788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A89D96-CCC4-65A6-9E60-42D7C4FB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725">
                <a:off x="5957204" y="4210788"/>
                <a:ext cx="546047" cy="276999"/>
              </a:xfrm>
              <a:prstGeom prst="rect">
                <a:avLst/>
              </a:prstGeom>
              <a:blipFill>
                <a:blip r:embed="rId25"/>
                <a:stretch>
                  <a:fillRect t="-3261" r="-7000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EC6335C-ACC2-876C-9364-78412978120D}"/>
                  </a:ext>
                </a:extLst>
              </p:cNvPr>
              <p:cNvSpPr txBox="1"/>
              <p:nvPr/>
            </p:nvSpPr>
            <p:spPr>
              <a:xfrm rot="19317725">
                <a:off x="8501278" y="2133402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EC6335C-ACC2-876C-9364-78412978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725">
                <a:off x="8501278" y="2133402"/>
                <a:ext cx="546047" cy="276999"/>
              </a:xfrm>
              <a:prstGeom prst="rect">
                <a:avLst/>
              </a:prstGeom>
              <a:blipFill>
                <a:blip r:embed="rId26"/>
                <a:stretch>
                  <a:fillRect t="-4348" r="-707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Left Brace 101">
            <a:extLst>
              <a:ext uri="{FF2B5EF4-FFF2-40B4-BE49-F238E27FC236}">
                <a16:creationId xmlns:a16="http://schemas.microsoft.com/office/drawing/2014/main" id="{8391D5EA-A5B4-9E02-B84C-5EF39D3D7819}"/>
              </a:ext>
            </a:extLst>
          </p:cNvPr>
          <p:cNvSpPr/>
          <p:nvPr/>
        </p:nvSpPr>
        <p:spPr>
          <a:xfrm rot="16200000">
            <a:off x="5986348" y="4524536"/>
            <a:ext cx="173701" cy="2930242"/>
          </a:xfrm>
          <a:prstGeom prst="leftBrac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DD79D4C-4BDC-0D9F-5B0F-87B4083F4CBC}"/>
                  </a:ext>
                </a:extLst>
              </p:cNvPr>
              <p:cNvSpPr txBox="1"/>
              <p:nvPr/>
            </p:nvSpPr>
            <p:spPr>
              <a:xfrm>
                <a:off x="5789605" y="5510442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DD79D4C-4BDC-0D9F-5B0F-87B4083F4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05" y="5510442"/>
                <a:ext cx="558423" cy="276999"/>
              </a:xfrm>
              <a:prstGeom prst="rect">
                <a:avLst/>
              </a:prstGeom>
              <a:blipFill>
                <a:blip r:embed="rId27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AA9AFE-78E5-A904-725F-163525A1E207}"/>
                  </a:ext>
                </a:extLst>
              </p:cNvPr>
              <p:cNvSpPr txBox="1"/>
              <p:nvPr/>
            </p:nvSpPr>
            <p:spPr>
              <a:xfrm rot="16200000">
                <a:off x="6417438" y="4643564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AA9AFE-78E5-A904-725F-163525A1E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7438" y="4643564"/>
                <a:ext cx="527965" cy="276999"/>
              </a:xfrm>
              <a:prstGeom prst="rect">
                <a:avLst/>
              </a:prstGeom>
              <a:blipFill>
                <a:blip r:embed="rId28"/>
                <a:stretch>
                  <a:fillRect t="-4598" r="-6522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A8BBB59-23BB-67AD-5CD2-4E575026F6D9}"/>
                  </a:ext>
                </a:extLst>
              </p:cNvPr>
              <p:cNvSpPr txBox="1"/>
              <p:nvPr/>
            </p:nvSpPr>
            <p:spPr>
              <a:xfrm>
                <a:off x="8866466" y="2585775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A8BBB59-23BB-67AD-5CD2-4E575026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466" y="2585775"/>
                <a:ext cx="560025" cy="276999"/>
              </a:xfrm>
              <a:prstGeom prst="rect">
                <a:avLst/>
              </a:prstGeom>
              <a:blipFill>
                <a:blip r:embed="rId29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AF24215-2BEE-AA0F-7613-D6C31734CE98}"/>
                  </a:ext>
                </a:extLst>
              </p:cNvPr>
              <p:cNvSpPr txBox="1"/>
              <p:nvPr/>
            </p:nvSpPr>
            <p:spPr>
              <a:xfrm rot="16200000">
                <a:off x="10097277" y="1703120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AF24215-2BEE-AA0F-7613-D6C31734C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97277" y="1703120"/>
                <a:ext cx="529569" cy="276999"/>
              </a:xfrm>
              <a:prstGeom prst="rect">
                <a:avLst/>
              </a:prstGeom>
              <a:blipFill>
                <a:blip r:embed="rId30"/>
                <a:stretch>
                  <a:fillRect l="-2174" t="-13793" r="-32609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16662D2-0713-46C8-593C-99C515ACFDCD}"/>
                  </a:ext>
                </a:extLst>
              </p:cNvPr>
              <p:cNvSpPr txBox="1"/>
              <p:nvPr/>
            </p:nvSpPr>
            <p:spPr>
              <a:xfrm>
                <a:off x="8863291" y="2585775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16662D2-0713-46C8-593C-99C515AC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291" y="2585775"/>
                <a:ext cx="560025" cy="276999"/>
              </a:xfrm>
              <a:prstGeom prst="rect">
                <a:avLst/>
              </a:prstGeom>
              <a:blipFill>
                <a:blip r:embed="rId31"/>
                <a:stretch>
                  <a:fillRect l="-5435" t="-2174" r="-130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92D448CE-649D-0EAE-3899-9D7CE15E4531}"/>
              </a:ext>
            </a:extLst>
          </p:cNvPr>
          <p:cNvSpPr/>
          <p:nvPr/>
        </p:nvSpPr>
        <p:spPr>
          <a:xfrm flipH="1">
            <a:off x="7585638" y="1119040"/>
            <a:ext cx="2919910" cy="2328138"/>
          </a:xfrm>
          <a:prstGeom prst="rtTriangl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D3F36B3D-165B-C942-50EC-9B981BB225D9}"/>
              </a:ext>
            </a:extLst>
          </p:cNvPr>
          <p:cNvSpPr/>
          <p:nvPr/>
        </p:nvSpPr>
        <p:spPr>
          <a:xfrm flipH="1">
            <a:off x="4618409" y="3484461"/>
            <a:ext cx="2919910" cy="2328138"/>
          </a:xfrm>
          <a:prstGeom prst="rtTriangl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ABEEB-9568-B442-799A-5EE96A7F6653}"/>
                  </a:ext>
                </a:extLst>
              </p:cNvPr>
              <p:cNvSpPr txBox="1"/>
              <p:nvPr/>
            </p:nvSpPr>
            <p:spPr>
              <a:xfrm>
                <a:off x="5540954" y="6102116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ABEEB-9568-B442-799A-5EE96A7F6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954" y="6102116"/>
                <a:ext cx="546047" cy="276999"/>
              </a:xfrm>
              <a:prstGeom prst="rect">
                <a:avLst/>
              </a:prstGeom>
              <a:blipFill>
                <a:blip r:embed="rId32"/>
                <a:stretch>
                  <a:fillRect l="-5556" r="-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FCEA4F-F210-1A88-87F2-A52912E259E6}"/>
                  </a:ext>
                </a:extLst>
              </p:cNvPr>
              <p:cNvSpPr txBox="1"/>
              <p:nvPr/>
            </p:nvSpPr>
            <p:spPr>
              <a:xfrm>
                <a:off x="6064841" y="6087547"/>
                <a:ext cx="541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FCEA4F-F210-1A88-87F2-A52912E25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841" y="6087547"/>
                <a:ext cx="541623" cy="276999"/>
              </a:xfrm>
              <a:prstGeom prst="rect">
                <a:avLst/>
              </a:prstGeom>
              <a:blipFill>
                <a:blip r:embed="rId33"/>
                <a:stretch>
                  <a:fillRect l="-5618" r="-786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3BD898-1CFC-FDC4-59B3-6F172A468CF6}"/>
                  </a:ext>
                </a:extLst>
              </p:cNvPr>
              <p:cNvSpPr txBox="1"/>
              <p:nvPr/>
            </p:nvSpPr>
            <p:spPr>
              <a:xfrm>
                <a:off x="8499645" y="3525504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3BD898-1CFC-FDC4-59B3-6F172A468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645" y="3525504"/>
                <a:ext cx="546047" cy="276999"/>
              </a:xfrm>
              <a:prstGeom prst="rect">
                <a:avLst/>
              </a:prstGeom>
              <a:blipFill>
                <a:blip r:embed="rId34"/>
                <a:stretch>
                  <a:fillRect l="-5556" r="-77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956EF-F821-B5BE-8554-D995D0B3DF87}"/>
                  </a:ext>
                </a:extLst>
              </p:cNvPr>
              <p:cNvSpPr txBox="1"/>
              <p:nvPr/>
            </p:nvSpPr>
            <p:spPr>
              <a:xfrm>
                <a:off x="9023532" y="3510935"/>
                <a:ext cx="541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956EF-F821-B5BE-8554-D995D0B3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32" y="3510935"/>
                <a:ext cx="541623" cy="276999"/>
              </a:xfrm>
              <a:prstGeom prst="rect">
                <a:avLst/>
              </a:prstGeom>
              <a:blipFill>
                <a:blip r:embed="rId35"/>
                <a:stretch>
                  <a:fillRect l="-5618" r="-898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6658F2-9C85-4A8C-38B2-4CE3EBCF4FAA}"/>
                  </a:ext>
                </a:extLst>
              </p:cNvPr>
              <p:cNvSpPr txBox="1"/>
              <p:nvPr/>
            </p:nvSpPr>
            <p:spPr>
              <a:xfrm>
                <a:off x="7618335" y="4689261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6658F2-9C85-4A8C-38B2-4CE3EBCF4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35" y="4689261"/>
                <a:ext cx="546047" cy="276999"/>
              </a:xfrm>
              <a:prstGeom prst="rect">
                <a:avLst/>
              </a:prstGeom>
              <a:blipFill>
                <a:blip r:embed="rId36"/>
                <a:stretch>
                  <a:fillRect l="-5618" r="-898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5ACA16-5E95-7B83-1813-D4B5527DCDEB}"/>
                  </a:ext>
                </a:extLst>
              </p:cNvPr>
              <p:cNvSpPr txBox="1"/>
              <p:nvPr/>
            </p:nvSpPr>
            <p:spPr>
              <a:xfrm>
                <a:off x="8164006" y="4683750"/>
                <a:ext cx="51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5ACA16-5E95-7B83-1813-D4B5527D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006" y="4683750"/>
                <a:ext cx="511166" cy="276999"/>
              </a:xfrm>
              <a:prstGeom prst="rect">
                <a:avLst/>
              </a:prstGeom>
              <a:blipFill>
                <a:blip r:embed="rId37"/>
                <a:stretch>
                  <a:fillRect l="-9524" r="-952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42724337-87F5-F0D3-5A95-6CE2CEA3F0C6}"/>
              </a:ext>
            </a:extLst>
          </p:cNvPr>
          <p:cNvSpPr/>
          <p:nvPr/>
        </p:nvSpPr>
        <p:spPr>
          <a:xfrm rot="10800000">
            <a:off x="10587529" y="1117652"/>
            <a:ext cx="184575" cy="2341810"/>
          </a:xfrm>
          <a:prstGeom prst="leftBrac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95EA03-B92C-FDB9-213E-1AFEAFC68EFD}"/>
                  </a:ext>
                </a:extLst>
              </p:cNvPr>
              <p:cNvSpPr txBox="1"/>
              <p:nvPr/>
            </p:nvSpPr>
            <p:spPr>
              <a:xfrm>
                <a:off x="10842903" y="2150120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95EA03-B92C-FDB9-213E-1AFEAFC6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03" y="2150120"/>
                <a:ext cx="546047" cy="276999"/>
              </a:xfrm>
              <a:prstGeom prst="rect">
                <a:avLst/>
              </a:prstGeom>
              <a:blipFill>
                <a:blip r:embed="rId38"/>
                <a:stretch>
                  <a:fillRect l="-5618" r="-8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C7CFBF-401C-BA61-A86A-DDA5E9D7D366}"/>
                  </a:ext>
                </a:extLst>
              </p:cNvPr>
              <p:cNvSpPr txBox="1"/>
              <p:nvPr/>
            </p:nvSpPr>
            <p:spPr>
              <a:xfrm>
                <a:off x="11388574" y="2144609"/>
                <a:ext cx="51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C7CFBF-401C-BA61-A86A-DDA5E9D7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574" y="2144609"/>
                <a:ext cx="511166" cy="276999"/>
              </a:xfrm>
              <a:prstGeom prst="rect">
                <a:avLst/>
              </a:prstGeom>
              <a:blipFill>
                <a:blip r:embed="rId39"/>
                <a:stretch>
                  <a:fillRect l="-9524" r="-95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AF841-5194-7C9A-C908-16C68D0C72B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618409" y="5812599"/>
            <a:ext cx="2219298" cy="2849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73525A-2D0A-1E44-F0DC-5D93B26F9F1E}"/>
              </a:ext>
            </a:extLst>
          </p:cNvPr>
          <p:cNvCxnSpPr>
            <a:cxnSpLocks/>
            <a:stCxn id="62" idx="4"/>
          </p:cNvCxnSpPr>
          <p:nvPr/>
        </p:nvCxnSpPr>
        <p:spPr>
          <a:xfrm flipV="1">
            <a:off x="6941388" y="2581968"/>
            <a:ext cx="3569026" cy="805"/>
          </a:xfrm>
          <a:prstGeom prst="line">
            <a:avLst/>
          </a:prstGeom>
          <a:ln w="5715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DD8AC6-230B-2B32-ACE7-195E64D6856D}"/>
              </a:ext>
            </a:extLst>
          </p:cNvPr>
          <p:cNvCxnSpPr>
            <a:cxnSpLocks/>
          </p:cNvCxnSpPr>
          <p:nvPr/>
        </p:nvCxnSpPr>
        <p:spPr>
          <a:xfrm>
            <a:off x="4551638" y="5860373"/>
            <a:ext cx="301157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D7DC6D3-D53E-A093-5437-07C03AF2B879}"/>
              </a:ext>
            </a:extLst>
          </p:cNvPr>
          <p:cNvCxnSpPr>
            <a:cxnSpLocks/>
          </p:cNvCxnSpPr>
          <p:nvPr/>
        </p:nvCxnSpPr>
        <p:spPr>
          <a:xfrm>
            <a:off x="7518957" y="3495475"/>
            <a:ext cx="301157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18" grpId="0"/>
      <p:bldP spid="2" grpId="0"/>
      <p:bldP spid="21" grpId="0"/>
      <p:bldP spid="22" grpId="0"/>
      <p:bldP spid="22" grpId="1"/>
      <p:bldP spid="23" grpId="0"/>
      <p:bldP spid="23" grpId="1"/>
      <p:bldP spid="24" grpId="0"/>
      <p:bldP spid="25" grpId="0"/>
      <p:bldP spid="26" grpId="0" animBg="1"/>
      <p:bldP spid="27" grpId="0"/>
      <p:bldP spid="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232356" y="47930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832051" y="47930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1749140" y="47318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311803" y="46706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314752" y="47318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/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blipFill>
                <a:blip r:embed="rId2"/>
                <a:stretch>
                  <a:fillRect l="-1785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/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blipFill>
                <a:blip r:embed="rId3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/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blipFill>
                <a:blip r:embed="rId4"/>
                <a:stretch>
                  <a:fillRect l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/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blipFill>
                <a:blip r:embed="rId5"/>
                <a:stretch>
                  <a:fillRect l="-37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/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blipFill>
                <a:blip r:embed="rId6"/>
                <a:stretch>
                  <a:fillRect l="-7071" r="-30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/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blipFill>
                <a:blip r:embed="rId7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/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blipFill>
                <a:blip r:embed="rId8"/>
                <a:stretch>
                  <a:fillRect l="-1666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/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blipFill>
                <a:blip r:embed="rId9"/>
                <a:stretch>
                  <a:fillRect l="-7071" r="-303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/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blipFill>
                <a:blip r:embed="rId10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/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blipFill>
                <a:blip r:embed="rId11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/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/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/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/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/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C6D440-0872-7ACA-5BF5-7201453A5902}"/>
              </a:ext>
            </a:extLst>
          </p:cNvPr>
          <p:cNvCxnSpPr>
            <a:stCxn id="57" idx="4"/>
            <a:endCxn id="62" idx="0"/>
          </p:cNvCxnSpPr>
          <p:nvPr/>
        </p:nvCxnSpPr>
        <p:spPr>
          <a:xfrm flipV="1">
            <a:off x="4623877" y="1104540"/>
            <a:ext cx="5881671" cy="47080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88E246-34A8-D64A-E7D5-4D5D9E9BA8BB}"/>
              </a:ext>
            </a:extLst>
          </p:cNvPr>
          <p:cNvCxnSpPr>
            <a:cxnSpLocks/>
          </p:cNvCxnSpPr>
          <p:nvPr/>
        </p:nvCxnSpPr>
        <p:spPr>
          <a:xfrm>
            <a:off x="6869224" y="2607771"/>
            <a:ext cx="679429" cy="85169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D3F36B3D-165B-C942-50EC-9B981BB225D9}"/>
              </a:ext>
            </a:extLst>
          </p:cNvPr>
          <p:cNvSpPr/>
          <p:nvPr/>
        </p:nvSpPr>
        <p:spPr>
          <a:xfrm flipH="1">
            <a:off x="4618409" y="3484461"/>
            <a:ext cx="2919910" cy="2328138"/>
          </a:xfrm>
          <a:prstGeom prst="rtTriangl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92D448CE-649D-0EAE-3899-9D7CE15E4531}"/>
              </a:ext>
            </a:extLst>
          </p:cNvPr>
          <p:cNvSpPr/>
          <p:nvPr/>
        </p:nvSpPr>
        <p:spPr>
          <a:xfrm flipH="1">
            <a:off x="7585638" y="1119040"/>
            <a:ext cx="2919910" cy="2328138"/>
          </a:xfrm>
          <a:prstGeom prst="rtTriangl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4488B09E-1760-F64C-306F-F493A5D389AC}"/>
              </a:ext>
            </a:extLst>
          </p:cNvPr>
          <p:cNvSpPr/>
          <p:nvPr/>
        </p:nvSpPr>
        <p:spPr>
          <a:xfrm flipH="1">
            <a:off x="4623877" y="2652441"/>
            <a:ext cx="2208362" cy="3160159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DE6E8EC1-6DD5-5704-925B-0811E516C0A7}"/>
              </a:ext>
            </a:extLst>
          </p:cNvPr>
          <p:cNvSpPr/>
          <p:nvPr/>
        </p:nvSpPr>
        <p:spPr>
          <a:xfrm flipH="1">
            <a:off x="6941388" y="1104540"/>
            <a:ext cx="3564160" cy="1478233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B2764B-801E-E9CB-DA65-C7075EA6C1C8}"/>
              </a:ext>
            </a:extLst>
          </p:cNvPr>
          <p:cNvSpPr/>
          <p:nvPr/>
        </p:nvSpPr>
        <p:spPr>
          <a:xfrm>
            <a:off x="6634162" y="5619750"/>
            <a:ext cx="195263" cy="1846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2EBB44-DE35-C6D6-E08F-3E4ED0E9653A}"/>
              </a:ext>
            </a:extLst>
          </p:cNvPr>
          <p:cNvSpPr/>
          <p:nvPr/>
        </p:nvSpPr>
        <p:spPr>
          <a:xfrm>
            <a:off x="10310285" y="2398114"/>
            <a:ext cx="195263" cy="1846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3E8C69-D996-7113-165C-B87E0F7AF884}"/>
              </a:ext>
            </a:extLst>
          </p:cNvPr>
          <p:cNvSpPr/>
          <p:nvPr/>
        </p:nvSpPr>
        <p:spPr>
          <a:xfrm>
            <a:off x="10310285" y="3260126"/>
            <a:ext cx="195263" cy="1846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A08850-27D5-6C18-381D-7051AB741672}"/>
              </a:ext>
            </a:extLst>
          </p:cNvPr>
          <p:cNvSpPr/>
          <p:nvPr/>
        </p:nvSpPr>
        <p:spPr>
          <a:xfrm>
            <a:off x="7344463" y="5627940"/>
            <a:ext cx="195263" cy="1846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65B41E-39EB-ADED-F1C3-CEBB131E2AFC}"/>
              </a:ext>
            </a:extLst>
          </p:cNvPr>
          <p:cNvSpPr/>
          <p:nvPr/>
        </p:nvSpPr>
        <p:spPr>
          <a:xfrm rot="19267473">
            <a:off x="7322328" y="3362911"/>
            <a:ext cx="195263" cy="18465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05837DB-91ED-E6B2-E010-084C3BE64FB0}"/>
              </a:ext>
            </a:extLst>
          </p:cNvPr>
          <p:cNvSpPr/>
          <p:nvPr/>
        </p:nvSpPr>
        <p:spPr>
          <a:xfrm>
            <a:off x="4955911" y="5415322"/>
            <a:ext cx="233362" cy="338138"/>
          </a:xfrm>
          <a:custGeom>
            <a:avLst/>
            <a:gdLst>
              <a:gd name="connsiteX0" fmla="*/ 0 w 233362"/>
              <a:gd name="connsiteY0" fmla="*/ 0 h 338138"/>
              <a:gd name="connsiteX1" fmla="*/ 166687 w 233362"/>
              <a:gd name="connsiteY1" fmla="*/ 128588 h 338138"/>
              <a:gd name="connsiteX2" fmla="*/ 233362 w 233362"/>
              <a:gd name="connsiteY2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" h="338138">
                <a:moveTo>
                  <a:pt x="0" y="0"/>
                </a:moveTo>
                <a:cubicBezTo>
                  <a:pt x="63896" y="36116"/>
                  <a:pt x="127793" y="72232"/>
                  <a:pt x="166687" y="128588"/>
                </a:cubicBezTo>
                <a:cubicBezTo>
                  <a:pt x="205581" y="184944"/>
                  <a:pt x="219471" y="261541"/>
                  <a:pt x="233362" y="3381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07433A-CE93-235C-FCAC-619B046910DE}"/>
                  </a:ext>
                </a:extLst>
              </p:cNvPr>
              <p:cNvSpPr txBox="1"/>
              <p:nvPr/>
            </p:nvSpPr>
            <p:spPr>
              <a:xfrm>
                <a:off x="4663248" y="5200651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07433A-CE93-235C-FCAC-619B04691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48" y="5200651"/>
                <a:ext cx="197746" cy="276999"/>
              </a:xfrm>
              <a:prstGeom prst="rect">
                <a:avLst/>
              </a:prstGeom>
              <a:blipFill>
                <a:blip r:embed="rId17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1E686C7-537F-45B5-6FC3-C6F0C6173070}"/>
              </a:ext>
            </a:extLst>
          </p:cNvPr>
          <p:cNvSpPr/>
          <p:nvPr/>
        </p:nvSpPr>
        <p:spPr>
          <a:xfrm>
            <a:off x="7585075" y="2362200"/>
            <a:ext cx="100420" cy="174625"/>
          </a:xfrm>
          <a:custGeom>
            <a:avLst/>
            <a:gdLst>
              <a:gd name="connsiteX0" fmla="*/ 0 w 100420"/>
              <a:gd name="connsiteY0" fmla="*/ 0 h 174625"/>
              <a:gd name="connsiteX1" fmla="*/ 53975 w 100420"/>
              <a:gd name="connsiteY1" fmla="*/ 34925 h 174625"/>
              <a:gd name="connsiteX2" fmla="*/ 95250 w 100420"/>
              <a:gd name="connsiteY2" fmla="*/ 111125 h 174625"/>
              <a:gd name="connsiteX3" fmla="*/ 98425 w 100420"/>
              <a:gd name="connsiteY3" fmla="*/ 174625 h 1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20" h="174625">
                <a:moveTo>
                  <a:pt x="0" y="0"/>
                </a:moveTo>
                <a:cubicBezTo>
                  <a:pt x="19050" y="8202"/>
                  <a:pt x="38100" y="16404"/>
                  <a:pt x="53975" y="34925"/>
                </a:cubicBezTo>
                <a:cubicBezTo>
                  <a:pt x="69850" y="53446"/>
                  <a:pt x="87842" y="87842"/>
                  <a:pt x="95250" y="111125"/>
                </a:cubicBezTo>
                <a:cubicBezTo>
                  <a:pt x="102658" y="134408"/>
                  <a:pt x="100541" y="154516"/>
                  <a:pt x="98425" y="174625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408AC9-D24B-F6EE-56BF-F8F1DCB30776}"/>
                  </a:ext>
                </a:extLst>
              </p:cNvPr>
              <p:cNvSpPr txBox="1"/>
              <p:nvPr/>
            </p:nvSpPr>
            <p:spPr>
              <a:xfrm>
                <a:off x="7367796" y="205326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408AC9-D24B-F6EE-56BF-F8F1DCB3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96" y="2053262"/>
                <a:ext cx="199349" cy="276999"/>
              </a:xfrm>
              <a:prstGeom prst="rect">
                <a:avLst/>
              </a:prstGeom>
              <a:blipFill>
                <a:blip r:embed="rId18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F8F870-09E0-E751-8BFC-65B3C25D6379}"/>
                  </a:ext>
                </a:extLst>
              </p:cNvPr>
              <p:cNvSpPr txBox="1"/>
              <p:nvPr/>
            </p:nvSpPr>
            <p:spPr>
              <a:xfrm>
                <a:off x="5546918" y="390961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F8F870-09E0-E751-8BFC-65B3C25D6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18" y="3909617"/>
                <a:ext cx="181140" cy="276999"/>
              </a:xfrm>
              <a:prstGeom prst="rect">
                <a:avLst/>
              </a:prstGeom>
              <a:blipFill>
                <a:blip r:embed="rId1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E9F2D1-1859-59E5-F0D3-E6762BB8E304}"/>
                  </a:ext>
                </a:extLst>
              </p:cNvPr>
              <p:cNvSpPr txBox="1"/>
              <p:nvPr/>
            </p:nvSpPr>
            <p:spPr>
              <a:xfrm>
                <a:off x="8486968" y="156665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E9F2D1-1859-59E5-F0D3-E6762BB8E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968" y="1566657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6BE8BC9-B48D-E4E2-A720-51CE2EEC6603}"/>
              </a:ext>
            </a:extLst>
          </p:cNvPr>
          <p:cNvSpPr/>
          <p:nvPr/>
        </p:nvSpPr>
        <p:spPr>
          <a:xfrm>
            <a:off x="5378450" y="5289550"/>
            <a:ext cx="247650" cy="450850"/>
          </a:xfrm>
          <a:custGeom>
            <a:avLst/>
            <a:gdLst>
              <a:gd name="connsiteX0" fmla="*/ 0 w 247650"/>
              <a:gd name="connsiteY0" fmla="*/ 0 h 450850"/>
              <a:gd name="connsiteX1" fmla="*/ 120650 w 247650"/>
              <a:gd name="connsiteY1" fmla="*/ 76200 h 450850"/>
              <a:gd name="connsiteX2" fmla="*/ 184150 w 247650"/>
              <a:gd name="connsiteY2" fmla="*/ 177800 h 450850"/>
              <a:gd name="connsiteX3" fmla="*/ 228600 w 247650"/>
              <a:gd name="connsiteY3" fmla="*/ 285750 h 450850"/>
              <a:gd name="connsiteX4" fmla="*/ 241300 w 247650"/>
              <a:gd name="connsiteY4" fmla="*/ 400050 h 450850"/>
              <a:gd name="connsiteX5" fmla="*/ 247650 w 247650"/>
              <a:gd name="connsiteY5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50" h="450850">
                <a:moveTo>
                  <a:pt x="0" y="0"/>
                </a:moveTo>
                <a:cubicBezTo>
                  <a:pt x="44979" y="23283"/>
                  <a:pt x="89958" y="46567"/>
                  <a:pt x="120650" y="76200"/>
                </a:cubicBezTo>
                <a:cubicBezTo>
                  <a:pt x="151342" y="105833"/>
                  <a:pt x="166158" y="142875"/>
                  <a:pt x="184150" y="177800"/>
                </a:cubicBezTo>
                <a:cubicBezTo>
                  <a:pt x="202142" y="212725"/>
                  <a:pt x="219075" y="248708"/>
                  <a:pt x="228600" y="285750"/>
                </a:cubicBezTo>
                <a:cubicBezTo>
                  <a:pt x="238125" y="322792"/>
                  <a:pt x="238125" y="372533"/>
                  <a:pt x="241300" y="400050"/>
                </a:cubicBezTo>
                <a:cubicBezTo>
                  <a:pt x="244475" y="427567"/>
                  <a:pt x="246062" y="439208"/>
                  <a:pt x="247650" y="45085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8C2068-4B0D-2A08-8DB6-4ACCE40AEB9A}"/>
                  </a:ext>
                </a:extLst>
              </p:cNvPr>
              <p:cNvSpPr txBox="1"/>
              <p:nvPr/>
            </p:nvSpPr>
            <p:spPr>
              <a:xfrm>
                <a:off x="5602830" y="5222404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8C2068-4B0D-2A08-8DB6-4ACCE40AE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30" y="5222404"/>
                <a:ext cx="180947" cy="276999"/>
              </a:xfrm>
              <a:prstGeom prst="rect">
                <a:avLst/>
              </a:prstGeom>
              <a:blipFill>
                <a:blip r:embed="rId21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5ACEAD-7465-1C7F-DB3F-F391ADFB5A06}"/>
                  </a:ext>
                </a:extLst>
              </p:cNvPr>
              <p:cNvSpPr txBox="1"/>
              <p:nvPr/>
            </p:nvSpPr>
            <p:spPr>
              <a:xfrm>
                <a:off x="5440228" y="4704698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5ACEAD-7465-1C7F-DB3F-F391ADFB5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228" y="4704698"/>
                <a:ext cx="185372" cy="276999"/>
              </a:xfrm>
              <a:prstGeom prst="rect">
                <a:avLst/>
              </a:prstGeom>
              <a:blipFill>
                <a:blip r:embed="rId22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62DB21F-95D7-0E7C-CEB2-E676FE306508}"/>
              </a:ext>
            </a:extLst>
          </p:cNvPr>
          <p:cNvSpPr/>
          <p:nvPr/>
        </p:nvSpPr>
        <p:spPr>
          <a:xfrm rot="664983">
            <a:off x="5291138" y="4938892"/>
            <a:ext cx="214312" cy="114121"/>
          </a:xfrm>
          <a:custGeom>
            <a:avLst/>
            <a:gdLst>
              <a:gd name="connsiteX0" fmla="*/ 0 w 214312"/>
              <a:gd name="connsiteY0" fmla="*/ 4583 h 114121"/>
              <a:gd name="connsiteX1" fmla="*/ 80962 w 214312"/>
              <a:gd name="connsiteY1" fmla="*/ 4583 h 114121"/>
              <a:gd name="connsiteX2" fmla="*/ 166687 w 214312"/>
              <a:gd name="connsiteY2" fmla="*/ 52208 h 114121"/>
              <a:gd name="connsiteX3" fmla="*/ 214312 w 214312"/>
              <a:gd name="connsiteY3" fmla="*/ 114121 h 11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12" h="114121">
                <a:moveTo>
                  <a:pt x="0" y="4583"/>
                </a:moveTo>
                <a:cubicBezTo>
                  <a:pt x="26590" y="614"/>
                  <a:pt x="53181" y="-3355"/>
                  <a:pt x="80962" y="4583"/>
                </a:cubicBezTo>
                <a:cubicBezTo>
                  <a:pt x="108743" y="12521"/>
                  <a:pt x="144462" y="33952"/>
                  <a:pt x="166687" y="52208"/>
                </a:cubicBezTo>
                <a:cubicBezTo>
                  <a:pt x="188912" y="70464"/>
                  <a:pt x="201612" y="92292"/>
                  <a:pt x="214312" y="114121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DB1A5FA-EDCE-39A7-A661-ECBF3429C784}"/>
              </a:ext>
            </a:extLst>
          </p:cNvPr>
          <p:cNvSpPr/>
          <p:nvPr/>
        </p:nvSpPr>
        <p:spPr>
          <a:xfrm>
            <a:off x="8263416" y="2976119"/>
            <a:ext cx="247650" cy="450850"/>
          </a:xfrm>
          <a:custGeom>
            <a:avLst/>
            <a:gdLst>
              <a:gd name="connsiteX0" fmla="*/ 0 w 247650"/>
              <a:gd name="connsiteY0" fmla="*/ 0 h 450850"/>
              <a:gd name="connsiteX1" fmla="*/ 120650 w 247650"/>
              <a:gd name="connsiteY1" fmla="*/ 76200 h 450850"/>
              <a:gd name="connsiteX2" fmla="*/ 184150 w 247650"/>
              <a:gd name="connsiteY2" fmla="*/ 177800 h 450850"/>
              <a:gd name="connsiteX3" fmla="*/ 228600 w 247650"/>
              <a:gd name="connsiteY3" fmla="*/ 285750 h 450850"/>
              <a:gd name="connsiteX4" fmla="*/ 241300 w 247650"/>
              <a:gd name="connsiteY4" fmla="*/ 400050 h 450850"/>
              <a:gd name="connsiteX5" fmla="*/ 247650 w 247650"/>
              <a:gd name="connsiteY5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50" h="450850">
                <a:moveTo>
                  <a:pt x="0" y="0"/>
                </a:moveTo>
                <a:cubicBezTo>
                  <a:pt x="44979" y="23283"/>
                  <a:pt x="89958" y="46567"/>
                  <a:pt x="120650" y="76200"/>
                </a:cubicBezTo>
                <a:cubicBezTo>
                  <a:pt x="151342" y="105833"/>
                  <a:pt x="166158" y="142875"/>
                  <a:pt x="184150" y="177800"/>
                </a:cubicBezTo>
                <a:cubicBezTo>
                  <a:pt x="202142" y="212725"/>
                  <a:pt x="219075" y="248708"/>
                  <a:pt x="228600" y="285750"/>
                </a:cubicBezTo>
                <a:cubicBezTo>
                  <a:pt x="238125" y="322792"/>
                  <a:pt x="238125" y="372533"/>
                  <a:pt x="241300" y="400050"/>
                </a:cubicBezTo>
                <a:cubicBezTo>
                  <a:pt x="244475" y="427567"/>
                  <a:pt x="246062" y="439208"/>
                  <a:pt x="247650" y="45085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F853C9-53F2-EA88-61AA-91A0CBC00320}"/>
                  </a:ext>
                </a:extLst>
              </p:cNvPr>
              <p:cNvSpPr txBox="1"/>
              <p:nvPr/>
            </p:nvSpPr>
            <p:spPr>
              <a:xfrm>
                <a:off x="8487796" y="2908973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F853C9-53F2-EA88-61AA-91A0CBC00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796" y="2908973"/>
                <a:ext cx="180947" cy="276999"/>
              </a:xfrm>
              <a:prstGeom prst="rect">
                <a:avLst/>
              </a:prstGeom>
              <a:blipFill>
                <a:blip r:embed="rId23"/>
                <a:stretch>
                  <a:fillRect l="-30000" r="-2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BD7AF98-39FA-BE40-67CC-38366930D750}"/>
              </a:ext>
            </a:extLst>
          </p:cNvPr>
          <p:cNvSpPr/>
          <p:nvPr/>
        </p:nvSpPr>
        <p:spPr>
          <a:xfrm rot="12746573">
            <a:off x="9440378" y="1617087"/>
            <a:ext cx="214312" cy="114121"/>
          </a:xfrm>
          <a:custGeom>
            <a:avLst/>
            <a:gdLst>
              <a:gd name="connsiteX0" fmla="*/ 0 w 214312"/>
              <a:gd name="connsiteY0" fmla="*/ 4583 h 114121"/>
              <a:gd name="connsiteX1" fmla="*/ 80962 w 214312"/>
              <a:gd name="connsiteY1" fmla="*/ 4583 h 114121"/>
              <a:gd name="connsiteX2" fmla="*/ 166687 w 214312"/>
              <a:gd name="connsiteY2" fmla="*/ 52208 h 114121"/>
              <a:gd name="connsiteX3" fmla="*/ 214312 w 214312"/>
              <a:gd name="connsiteY3" fmla="*/ 114121 h 11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12" h="114121">
                <a:moveTo>
                  <a:pt x="0" y="4583"/>
                </a:moveTo>
                <a:cubicBezTo>
                  <a:pt x="26590" y="614"/>
                  <a:pt x="53181" y="-3355"/>
                  <a:pt x="80962" y="4583"/>
                </a:cubicBezTo>
                <a:cubicBezTo>
                  <a:pt x="108743" y="12521"/>
                  <a:pt x="144462" y="33952"/>
                  <a:pt x="166687" y="52208"/>
                </a:cubicBezTo>
                <a:cubicBezTo>
                  <a:pt x="188912" y="70464"/>
                  <a:pt x="201612" y="92292"/>
                  <a:pt x="214312" y="114121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6A796D7-1425-9271-AEFD-7E396986744B}"/>
                  </a:ext>
                </a:extLst>
              </p:cNvPr>
              <p:cNvSpPr txBox="1"/>
              <p:nvPr/>
            </p:nvSpPr>
            <p:spPr>
              <a:xfrm>
                <a:off x="9288328" y="1649078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6A796D7-1425-9271-AEFD-7E396986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28" y="1649078"/>
                <a:ext cx="185372" cy="276999"/>
              </a:xfrm>
              <a:prstGeom prst="rect">
                <a:avLst/>
              </a:prstGeom>
              <a:blipFill>
                <a:blip r:embed="rId2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A89D96-CCC4-65A6-9E60-42D7C4FBB8B4}"/>
                  </a:ext>
                </a:extLst>
              </p:cNvPr>
              <p:cNvSpPr txBox="1"/>
              <p:nvPr/>
            </p:nvSpPr>
            <p:spPr>
              <a:xfrm rot="19317725">
                <a:off x="5957204" y="4210788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A89D96-CCC4-65A6-9E60-42D7C4FB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725">
                <a:off x="5957204" y="4210788"/>
                <a:ext cx="546047" cy="276999"/>
              </a:xfrm>
              <a:prstGeom prst="rect">
                <a:avLst/>
              </a:prstGeom>
              <a:blipFill>
                <a:blip r:embed="rId25"/>
                <a:stretch>
                  <a:fillRect t="-3261" r="-7000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EC6335C-ACC2-876C-9364-78412978120D}"/>
                  </a:ext>
                </a:extLst>
              </p:cNvPr>
              <p:cNvSpPr txBox="1"/>
              <p:nvPr/>
            </p:nvSpPr>
            <p:spPr>
              <a:xfrm rot="19317725">
                <a:off x="8496016" y="2152772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EC6335C-ACC2-876C-9364-78412978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725">
                <a:off x="8496016" y="2152772"/>
                <a:ext cx="546047" cy="276999"/>
              </a:xfrm>
              <a:prstGeom prst="rect">
                <a:avLst/>
              </a:prstGeom>
              <a:blipFill>
                <a:blip r:embed="rId26"/>
                <a:stretch>
                  <a:fillRect t="-3261" r="-808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AA9AFE-78E5-A904-725F-163525A1E207}"/>
                  </a:ext>
                </a:extLst>
              </p:cNvPr>
              <p:cNvSpPr txBox="1"/>
              <p:nvPr/>
            </p:nvSpPr>
            <p:spPr>
              <a:xfrm rot="16200000">
                <a:off x="6417438" y="4643564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AA9AFE-78E5-A904-725F-163525A1E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7438" y="4643564"/>
                <a:ext cx="527965" cy="276999"/>
              </a:xfrm>
              <a:prstGeom prst="rect">
                <a:avLst/>
              </a:prstGeom>
              <a:blipFill>
                <a:blip r:embed="rId27"/>
                <a:stretch>
                  <a:fillRect t="-4598" r="-6522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AF24215-2BEE-AA0F-7613-D6C31734CE98}"/>
                  </a:ext>
                </a:extLst>
              </p:cNvPr>
              <p:cNvSpPr txBox="1"/>
              <p:nvPr/>
            </p:nvSpPr>
            <p:spPr>
              <a:xfrm rot="16200000">
                <a:off x="10058725" y="1705156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AF24215-2BEE-AA0F-7613-D6C31734C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58725" y="1705156"/>
                <a:ext cx="529569" cy="276999"/>
              </a:xfrm>
              <a:prstGeom prst="rect">
                <a:avLst/>
              </a:prstGeom>
              <a:blipFill>
                <a:blip r:embed="rId28"/>
                <a:stretch>
                  <a:fillRect l="-2222" t="-13793" r="-35556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E916F03-2F75-26C0-3C43-9F6849AE25CF}"/>
                  </a:ext>
                </a:extLst>
              </p:cNvPr>
              <p:cNvSpPr txBox="1"/>
              <p:nvPr/>
            </p:nvSpPr>
            <p:spPr>
              <a:xfrm>
                <a:off x="8499645" y="3525504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E916F03-2F75-26C0-3C43-9F6849AE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645" y="3525504"/>
                <a:ext cx="546047" cy="276999"/>
              </a:xfrm>
              <a:prstGeom prst="rect">
                <a:avLst/>
              </a:prstGeom>
              <a:blipFill>
                <a:blip r:embed="rId30"/>
                <a:stretch>
                  <a:fillRect l="-5556" r="-77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F83D-23C6-BF15-B1F9-04702ADA834D}"/>
                  </a:ext>
                </a:extLst>
              </p:cNvPr>
              <p:cNvSpPr txBox="1"/>
              <p:nvPr/>
            </p:nvSpPr>
            <p:spPr>
              <a:xfrm>
                <a:off x="9023532" y="3510935"/>
                <a:ext cx="541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F83D-23C6-BF15-B1F9-04702ADA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32" y="3510935"/>
                <a:ext cx="541623" cy="276999"/>
              </a:xfrm>
              <a:prstGeom prst="rect">
                <a:avLst/>
              </a:prstGeom>
              <a:blipFill>
                <a:blip r:embed="rId31"/>
                <a:stretch>
                  <a:fillRect l="-5618" r="-898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5AAF38B-F4E3-F9B9-8156-C0DD24604349}"/>
                  </a:ext>
                </a:extLst>
              </p:cNvPr>
              <p:cNvSpPr txBox="1"/>
              <p:nvPr/>
            </p:nvSpPr>
            <p:spPr>
              <a:xfrm>
                <a:off x="7618335" y="4689261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5AAF38B-F4E3-F9B9-8156-C0DD2460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35" y="4689261"/>
                <a:ext cx="546047" cy="276999"/>
              </a:xfrm>
              <a:prstGeom prst="rect">
                <a:avLst/>
              </a:prstGeom>
              <a:blipFill>
                <a:blip r:embed="rId32"/>
                <a:stretch>
                  <a:fillRect l="-5618" r="-898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B8D966-51CE-2075-E8B3-0EBFA5B1738A}"/>
                  </a:ext>
                </a:extLst>
              </p:cNvPr>
              <p:cNvSpPr txBox="1"/>
              <p:nvPr/>
            </p:nvSpPr>
            <p:spPr>
              <a:xfrm>
                <a:off x="8164006" y="4683750"/>
                <a:ext cx="51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B8D966-51CE-2075-E8B3-0EBFA5B17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006" y="4683750"/>
                <a:ext cx="511166" cy="276999"/>
              </a:xfrm>
              <a:prstGeom prst="rect">
                <a:avLst/>
              </a:prstGeom>
              <a:blipFill>
                <a:blip r:embed="rId33"/>
                <a:stretch>
                  <a:fillRect l="-9524" r="-952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Left Brace 111">
            <a:extLst>
              <a:ext uri="{FF2B5EF4-FFF2-40B4-BE49-F238E27FC236}">
                <a16:creationId xmlns:a16="http://schemas.microsoft.com/office/drawing/2014/main" id="{4F4E878B-F996-E214-5F26-0A7F71F7F0EB}"/>
              </a:ext>
            </a:extLst>
          </p:cNvPr>
          <p:cNvSpPr/>
          <p:nvPr/>
        </p:nvSpPr>
        <p:spPr>
          <a:xfrm rot="10800000">
            <a:off x="10587529" y="1117652"/>
            <a:ext cx="184575" cy="2341810"/>
          </a:xfrm>
          <a:prstGeom prst="leftBrac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CDF178F-4793-CF4F-73B0-9EAB664E051D}"/>
                  </a:ext>
                </a:extLst>
              </p:cNvPr>
              <p:cNvSpPr txBox="1"/>
              <p:nvPr/>
            </p:nvSpPr>
            <p:spPr>
              <a:xfrm>
                <a:off x="10842903" y="2150120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CDF178F-4793-CF4F-73B0-9EAB664E0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03" y="2150120"/>
                <a:ext cx="546047" cy="276999"/>
              </a:xfrm>
              <a:prstGeom prst="rect">
                <a:avLst/>
              </a:prstGeom>
              <a:blipFill>
                <a:blip r:embed="rId34"/>
                <a:stretch>
                  <a:fillRect l="-5618" r="-8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7ECED49-B90E-88A6-38D8-CCF01BA9F128}"/>
                  </a:ext>
                </a:extLst>
              </p:cNvPr>
              <p:cNvSpPr txBox="1"/>
              <p:nvPr/>
            </p:nvSpPr>
            <p:spPr>
              <a:xfrm>
                <a:off x="11388574" y="2144609"/>
                <a:ext cx="51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7ECED49-B90E-88A6-38D8-CCF01BA9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574" y="2144609"/>
                <a:ext cx="511166" cy="276999"/>
              </a:xfrm>
              <a:prstGeom prst="rect">
                <a:avLst/>
              </a:prstGeom>
              <a:blipFill>
                <a:blip r:embed="rId35"/>
                <a:stretch>
                  <a:fillRect l="-9524" r="-95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5869E8-21E2-E197-D0A6-5982B1C7EA1A}"/>
                  </a:ext>
                </a:extLst>
              </p:cNvPr>
              <p:cNvSpPr txBox="1"/>
              <p:nvPr/>
            </p:nvSpPr>
            <p:spPr>
              <a:xfrm>
                <a:off x="4975828" y="2053262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5869E8-21E2-E197-D0A6-5982B1C7E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28" y="2053262"/>
                <a:ext cx="546047" cy="276999"/>
              </a:xfrm>
              <a:prstGeom prst="rect">
                <a:avLst/>
              </a:prstGeom>
              <a:blipFill>
                <a:blip r:embed="rId36"/>
                <a:stretch>
                  <a:fillRect l="-5556" r="-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771B677-A037-B586-E35B-4861A36B73D1}"/>
                  </a:ext>
                </a:extLst>
              </p:cNvPr>
              <p:cNvSpPr txBox="1"/>
              <p:nvPr/>
            </p:nvSpPr>
            <p:spPr>
              <a:xfrm>
                <a:off x="5513439" y="2053268"/>
                <a:ext cx="541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771B677-A037-B586-E35B-4861A36B7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39" y="2053268"/>
                <a:ext cx="541623" cy="276999"/>
              </a:xfrm>
              <a:prstGeom prst="rect">
                <a:avLst/>
              </a:prstGeom>
              <a:blipFill>
                <a:blip r:embed="rId37"/>
                <a:stretch>
                  <a:fillRect l="-5618" r="-898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E6DDECC-5991-7FD7-96AE-C5BF4E94D24A}"/>
                  </a:ext>
                </a:extLst>
              </p:cNvPr>
              <p:cNvSpPr txBox="1"/>
              <p:nvPr/>
            </p:nvSpPr>
            <p:spPr>
              <a:xfrm>
                <a:off x="3148812" y="2053264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E6DDECC-5991-7FD7-96AE-C5BF4E94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12" y="2053264"/>
                <a:ext cx="558423" cy="276999"/>
              </a:xfrm>
              <a:prstGeom prst="rect">
                <a:avLst/>
              </a:prstGeom>
              <a:blipFill>
                <a:blip r:embed="rId38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1EF6E7-2DF8-A695-923A-2091B52F3E04}"/>
                  </a:ext>
                </a:extLst>
              </p:cNvPr>
              <p:cNvSpPr txBox="1"/>
              <p:nvPr/>
            </p:nvSpPr>
            <p:spPr>
              <a:xfrm>
                <a:off x="3967094" y="2053263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1EF6E7-2DF8-A695-923A-2091B52F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94" y="2053263"/>
                <a:ext cx="560025" cy="276999"/>
              </a:xfrm>
              <a:prstGeom prst="rect">
                <a:avLst/>
              </a:prstGeom>
              <a:blipFill>
                <a:blip r:embed="rId39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4CD775-34C7-DE06-C2D6-1874F3ACC805}"/>
                  </a:ext>
                </a:extLst>
              </p:cNvPr>
              <p:cNvSpPr txBox="1"/>
              <p:nvPr/>
            </p:nvSpPr>
            <p:spPr>
              <a:xfrm>
                <a:off x="3724153" y="205326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4CD775-34C7-DE06-C2D6-1874F3AC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153" y="2053263"/>
                <a:ext cx="226023" cy="276999"/>
              </a:xfrm>
              <a:prstGeom prst="rect">
                <a:avLst/>
              </a:prstGeom>
              <a:blipFill>
                <a:blip r:embed="rId40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05A3C0-EE66-3045-E714-1BB4FF2D055A}"/>
                  </a:ext>
                </a:extLst>
              </p:cNvPr>
              <p:cNvSpPr txBox="1"/>
              <p:nvPr/>
            </p:nvSpPr>
            <p:spPr>
              <a:xfrm>
                <a:off x="4554096" y="205498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05A3C0-EE66-3045-E714-1BB4FF2D0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96" y="2054980"/>
                <a:ext cx="226023" cy="276999"/>
              </a:xfrm>
              <a:prstGeom prst="rect">
                <a:avLst/>
              </a:prstGeom>
              <a:blipFill>
                <a:blip r:embed="rId4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EC8A1E-7C82-94CC-0ABF-7B51E4FCAC76}"/>
                  </a:ext>
                </a:extLst>
              </p:cNvPr>
              <p:cNvSpPr txBox="1"/>
              <p:nvPr/>
            </p:nvSpPr>
            <p:spPr>
              <a:xfrm>
                <a:off x="4791750" y="205326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EC8A1E-7C82-94CC-0ABF-7B51E4FC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50" y="2053263"/>
                <a:ext cx="181139" cy="276999"/>
              </a:xfrm>
              <a:prstGeom prst="rect">
                <a:avLst/>
              </a:prstGeom>
              <a:blipFill>
                <a:blip r:embed="rId4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292C3-A7E0-54D3-B6E7-955481D83E22}"/>
              </a:ext>
            </a:extLst>
          </p:cNvPr>
          <p:cNvCxnSpPr>
            <a:cxnSpLocks/>
            <a:stCxn id="57" idx="0"/>
          </p:cNvCxnSpPr>
          <p:nvPr/>
        </p:nvCxnSpPr>
        <p:spPr>
          <a:xfrm>
            <a:off x="6832239" y="2652441"/>
            <a:ext cx="5468" cy="3163007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00F754-9EEF-7CA8-0412-DF111F42230B}"/>
              </a:ext>
            </a:extLst>
          </p:cNvPr>
          <p:cNvCxnSpPr>
            <a:cxnSpLocks/>
          </p:cNvCxnSpPr>
          <p:nvPr/>
        </p:nvCxnSpPr>
        <p:spPr>
          <a:xfrm>
            <a:off x="10496023" y="1120415"/>
            <a:ext cx="4866" cy="1477428"/>
          </a:xfrm>
          <a:prstGeom prst="line">
            <a:avLst/>
          </a:prstGeom>
          <a:ln w="5715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C920B4-C8B2-CED4-75EB-2A39EB304B92}"/>
              </a:ext>
            </a:extLst>
          </p:cNvPr>
          <p:cNvCxnSpPr>
            <a:cxnSpLocks/>
          </p:cNvCxnSpPr>
          <p:nvPr/>
        </p:nvCxnSpPr>
        <p:spPr>
          <a:xfrm flipV="1">
            <a:off x="7553325" y="3473450"/>
            <a:ext cx="3175" cy="23526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80279A-0141-F6A8-0395-1F5BD1088EA4}"/>
              </a:ext>
            </a:extLst>
          </p:cNvPr>
          <p:cNvCxnSpPr>
            <a:cxnSpLocks/>
          </p:cNvCxnSpPr>
          <p:nvPr/>
        </p:nvCxnSpPr>
        <p:spPr>
          <a:xfrm>
            <a:off x="10549429" y="1117240"/>
            <a:ext cx="0" cy="23549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52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  <p:bldP spid="110" grpId="0"/>
      <p:bldP spid="111" grpId="0"/>
      <p:bldP spid="113" grpId="0"/>
      <p:bldP spid="1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232356" y="47930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832051" y="47930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1749140" y="47318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311803" y="46706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314752" y="47318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/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blipFill>
                <a:blip r:embed="rId2"/>
                <a:stretch>
                  <a:fillRect l="-1785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/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blipFill>
                <a:blip r:embed="rId3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/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blipFill>
                <a:blip r:embed="rId4"/>
                <a:stretch>
                  <a:fillRect l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/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blipFill>
                <a:blip r:embed="rId5"/>
                <a:stretch>
                  <a:fillRect l="-37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/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blipFill>
                <a:blip r:embed="rId6"/>
                <a:stretch>
                  <a:fillRect l="-7071" r="-30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/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blipFill>
                <a:blip r:embed="rId7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/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blipFill>
                <a:blip r:embed="rId8"/>
                <a:stretch>
                  <a:fillRect l="-1666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/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blipFill>
                <a:blip r:embed="rId9"/>
                <a:stretch>
                  <a:fillRect l="-7071" r="-303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/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blipFill>
                <a:blip r:embed="rId10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/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blipFill>
                <a:blip r:embed="rId11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/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/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/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/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/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C6D440-0872-7ACA-5BF5-7201453A5902}"/>
              </a:ext>
            </a:extLst>
          </p:cNvPr>
          <p:cNvCxnSpPr>
            <a:stCxn id="57" idx="4"/>
            <a:endCxn id="62" idx="0"/>
          </p:cNvCxnSpPr>
          <p:nvPr/>
        </p:nvCxnSpPr>
        <p:spPr>
          <a:xfrm flipV="1">
            <a:off x="4623877" y="1104540"/>
            <a:ext cx="5881671" cy="47080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88E246-34A8-D64A-E7D5-4D5D9E9BA8BB}"/>
              </a:ext>
            </a:extLst>
          </p:cNvPr>
          <p:cNvCxnSpPr>
            <a:cxnSpLocks/>
          </p:cNvCxnSpPr>
          <p:nvPr/>
        </p:nvCxnSpPr>
        <p:spPr>
          <a:xfrm>
            <a:off x="6869224" y="2607771"/>
            <a:ext cx="679429" cy="85169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D3F36B3D-165B-C942-50EC-9B981BB225D9}"/>
              </a:ext>
            </a:extLst>
          </p:cNvPr>
          <p:cNvSpPr/>
          <p:nvPr/>
        </p:nvSpPr>
        <p:spPr>
          <a:xfrm flipH="1">
            <a:off x="4618409" y="3484461"/>
            <a:ext cx="2919910" cy="2328138"/>
          </a:xfrm>
          <a:prstGeom prst="rtTriangl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92D448CE-649D-0EAE-3899-9D7CE15E4531}"/>
              </a:ext>
            </a:extLst>
          </p:cNvPr>
          <p:cNvSpPr/>
          <p:nvPr/>
        </p:nvSpPr>
        <p:spPr>
          <a:xfrm flipH="1">
            <a:off x="7585638" y="1119040"/>
            <a:ext cx="2919910" cy="2328138"/>
          </a:xfrm>
          <a:prstGeom prst="rtTriangl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4488B09E-1760-F64C-306F-F493A5D389AC}"/>
              </a:ext>
            </a:extLst>
          </p:cNvPr>
          <p:cNvSpPr/>
          <p:nvPr/>
        </p:nvSpPr>
        <p:spPr>
          <a:xfrm flipH="1">
            <a:off x="4623877" y="2652441"/>
            <a:ext cx="2208362" cy="3160159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DE6E8EC1-6DD5-5704-925B-0811E516C0A7}"/>
              </a:ext>
            </a:extLst>
          </p:cNvPr>
          <p:cNvSpPr/>
          <p:nvPr/>
        </p:nvSpPr>
        <p:spPr>
          <a:xfrm flipH="1">
            <a:off x="6941388" y="1104540"/>
            <a:ext cx="3564160" cy="1478233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B2764B-801E-E9CB-DA65-C7075EA6C1C8}"/>
              </a:ext>
            </a:extLst>
          </p:cNvPr>
          <p:cNvSpPr/>
          <p:nvPr/>
        </p:nvSpPr>
        <p:spPr>
          <a:xfrm>
            <a:off x="6634162" y="5619750"/>
            <a:ext cx="195263" cy="1846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2EBB44-DE35-C6D6-E08F-3E4ED0E9653A}"/>
              </a:ext>
            </a:extLst>
          </p:cNvPr>
          <p:cNvSpPr/>
          <p:nvPr/>
        </p:nvSpPr>
        <p:spPr>
          <a:xfrm>
            <a:off x="10310285" y="2398114"/>
            <a:ext cx="195263" cy="1846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3E8C69-D996-7113-165C-B87E0F7AF884}"/>
              </a:ext>
            </a:extLst>
          </p:cNvPr>
          <p:cNvSpPr/>
          <p:nvPr/>
        </p:nvSpPr>
        <p:spPr>
          <a:xfrm>
            <a:off x="10310285" y="3260126"/>
            <a:ext cx="195263" cy="1846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A08850-27D5-6C18-381D-7051AB741672}"/>
              </a:ext>
            </a:extLst>
          </p:cNvPr>
          <p:cNvSpPr/>
          <p:nvPr/>
        </p:nvSpPr>
        <p:spPr>
          <a:xfrm>
            <a:off x="7344463" y="5627940"/>
            <a:ext cx="195263" cy="1846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65B41E-39EB-ADED-F1C3-CEBB131E2AFC}"/>
              </a:ext>
            </a:extLst>
          </p:cNvPr>
          <p:cNvSpPr/>
          <p:nvPr/>
        </p:nvSpPr>
        <p:spPr>
          <a:xfrm rot="19267473">
            <a:off x="7322328" y="3362911"/>
            <a:ext cx="195263" cy="18465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05837DB-91ED-E6B2-E010-084C3BE64FB0}"/>
              </a:ext>
            </a:extLst>
          </p:cNvPr>
          <p:cNvSpPr/>
          <p:nvPr/>
        </p:nvSpPr>
        <p:spPr>
          <a:xfrm>
            <a:off x="4955911" y="5415322"/>
            <a:ext cx="233362" cy="338138"/>
          </a:xfrm>
          <a:custGeom>
            <a:avLst/>
            <a:gdLst>
              <a:gd name="connsiteX0" fmla="*/ 0 w 233362"/>
              <a:gd name="connsiteY0" fmla="*/ 0 h 338138"/>
              <a:gd name="connsiteX1" fmla="*/ 166687 w 233362"/>
              <a:gd name="connsiteY1" fmla="*/ 128588 h 338138"/>
              <a:gd name="connsiteX2" fmla="*/ 233362 w 233362"/>
              <a:gd name="connsiteY2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" h="338138">
                <a:moveTo>
                  <a:pt x="0" y="0"/>
                </a:moveTo>
                <a:cubicBezTo>
                  <a:pt x="63896" y="36116"/>
                  <a:pt x="127793" y="72232"/>
                  <a:pt x="166687" y="128588"/>
                </a:cubicBezTo>
                <a:cubicBezTo>
                  <a:pt x="205581" y="184944"/>
                  <a:pt x="219471" y="261541"/>
                  <a:pt x="233362" y="3381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07433A-CE93-235C-FCAC-619B046910DE}"/>
                  </a:ext>
                </a:extLst>
              </p:cNvPr>
              <p:cNvSpPr txBox="1"/>
              <p:nvPr/>
            </p:nvSpPr>
            <p:spPr>
              <a:xfrm>
                <a:off x="4663248" y="5200651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07433A-CE93-235C-FCAC-619B04691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48" y="5200651"/>
                <a:ext cx="197746" cy="276999"/>
              </a:xfrm>
              <a:prstGeom prst="rect">
                <a:avLst/>
              </a:prstGeom>
              <a:blipFill>
                <a:blip r:embed="rId17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1E686C7-537F-45B5-6FC3-C6F0C6173070}"/>
              </a:ext>
            </a:extLst>
          </p:cNvPr>
          <p:cNvSpPr/>
          <p:nvPr/>
        </p:nvSpPr>
        <p:spPr>
          <a:xfrm>
            <a:off x="7585075" y="2362200"/>
            <a:ext cx="100420" cy="174625"/>
          </a:xfrm>
          <a:custGeom>
            <a:avLst/>
            <a:gdLst>
              <a:gd name="connsiteX0" fmla="*/ 0 w 100420"/>
              <a:gd name="connsiteY0" fmla="*/ 0 h 174625"/>
              <a:gd name="connsiteX1" fmla="*/ 53975 w 100420"/>
              <a:gd name="connsiteY1" fmla="*/ 34925 h 174625"/>
              <a:gd name="connsiteX2" fmla="*/ 95250 w 100420"/>
              <a:gd name="connsiteY2" fmla="*/ 111125 h 174625"/>
              <a:gd name="connsiteX3" fmla="*/ 98425 w 100420"/>
              <a:gd name="connsiteY3" fmla="*/ 174625 h 1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20" h="174625">
                <a:moveTo>
                  <a:pt x="0" y="0"/>
                </a:moveTo>
                <a:cubicBezTo>
                  <a:pt x="19050" y="8202"/>
                  <a:pt x="38100" y="16404"/>
                  <a:pt x="53975" y="34925"/>
                </a:cubicBezTo>
                <a:cubicBezTo>
                  <a:pt x="69850" y="53446"/>
                  <a:pt x="87842" y="87842"/>
                  <a:pt x="95250" y="111125"/>
                </a:cubicBezTo>
                <a:cubicBezTo>
                  <a:pt x="102658" y="134408"/>
                  <a:pt x="100541" y="154516"/>
                  <a:pt x="98425" y="174625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408AC9-D24B-F6EE-56BF-F8F1DCB30776}"/>
                  </a:ext>
                </a:extLst>
              </p:cNvPr>
              <p:cNvSpPr txBox="1"/>
              <p:nvPr/>
            </p:nvSpPr>
            <p:spPr>
              <a:xfrm>
                <a:off x="7367796" y="205326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408AC9-D24B-F6EE-56BF-F8F1DCB3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96" y="2053262"/>
                <a:ext cx="199349" cy="276999"/>
              </a:xfrm>
              <a:prstGeom prst="rect">
                <a:avLst/>
              </a:prstGeom>
              <a:blipFill>
                <a:blip r:embed="rId18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F8F870-09E0-E751-8BFC-65B3C25D6379}"/>
                  </a:ext>
                </a:extLst>
              </p:cNvPr>
              <p:cNvSpPr txBox="1"/>
              <p:nvPr/>
            </p:nvSpPr>
            <p:spPr>
              <a:xfrm>
                <a:off x="5546918" y="390961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F8F870-09E0-E751-8BFC-65B3C25D6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18" y="3909617"/>
                <a:ext cx="181140" cy="276999"/>
              </a:xfrm>
              <a:prstGeom prst="rect">
                <a:avLst/>
              </a:prstGeom>
              <a:blipFill>
                <a:blip r:embed="rId1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E9F2D1-1859-59E5-F0D3-E6762BB8E304}"/>
                  </a:ext>
                </a:extLst>
              </p:cNvPr>
              <p:cNvSpPr txBox="1"/>
              <p:nvPr/>
            </p:nvSpPr>
            <p:spPr>
              <a:xfrm>
                <a:off x="8486968" y="156665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E9F2D1-1859-59E5-F0D3-E6762BB8E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968" y="1566657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6BE8BC9-B48D-E4E2-A720-51CE2EEC6603}"/>
              </a:ext>
            </a:extLst>
          </p:cNvPr>
          <p:cNvSpPr/>
          <p:nvPr/>
        </p:nvSpPr>
        <p:spPr>
          <a:xfrm>
            <a:off x="5378450" y="5289550"/>
            <a:ext cx="247650" cy="450850"/>
          </a:xfrm>
          <a:custGeom>
            <a:avLst/>
            <a:gdLst>
              <a:gd name="connsiteX0" fmla="*/ 0 w 247650"/>
              <a:gd name="connsiteY0" fmla="*/ 0 h 450850"/>
              <a:gd name="connsiteX1" fmla="*/ 120650 w 247650"/>
              <a:gd name="connsiteY1" fmla="*/ 76200 h 450850"/>
              <a:gd name="connsiteX2" fmla="*/ 184150 w 247650"/>
              <a:gd name="connsiteY2" fmla="*/ 177800 h 450850"/>
              <a:gd name="connsiteX3" fmla="*/ 228600 w 247650"/>
              <a:gd name="connsiteY3" fmla="*/ 285750 h 450850"/>
              <a:gd name="connsiteX4" fmla="*/ 241300 w 247650"/>
              <a:gd name="connsiteY4" fmla="*/ 400050 h 450850"/>
              <a:gd name="connsiteX5" fmla="*/ 247650 w 247650"/>
              <a:gd name="connsiteY5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50" h="450850">
                <a:moveTo>
                  <a:pt x="0" y="0"/>
                </a:moveTo>
                <a:cubicBezTo>
                  <a:pt x="44979" y="23283"/>
                  <a:pt x="89958" y="46567"/>
                  <a:pt x="120650" y="76200"/>
                </a:cubicBezTo>
                <a:cubicBezTo>
                  <a:pt x="151342" y="105833"/>
                  <a:pt x="166158" y="142875"/>
                  <a:pt x="184150" y="177800"/>
                </a:cubicBezTo>
                <a:cubicBezTo>
                  <a:pt x="202142" y="212725"/>
                  <a:pt x="219075" y="248708"/>
                  <a:pt x="228600" y="285750"/>
                </a:cubicBezTo>
                <a:cubicBezTo>
                  <a:pt x="238125" y="322792"/>
                  <a:pt x="238125" y="372533"/>
                  <a:pt x="241300" y="400050"/>
                </a:cubicBezTo>
                <a:cubicBezTo>
                  <a:pt x="244475" y="427567"/>
                  <a:pt x="246062" y="439208"/>
                  <a:pt x="247650" y="45085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8C2068-4B0D-2A08-8DB6-4ACCE40AEB9A}"/>
                  </a:ext>
                </a:extLst>
              </p:cNvPr>
              <p:cNvSpPr txBox="1"/>
              <p:nvPr/>
            </p:nvSpPr>
            <p:spPr>
              <a:xfrm>
                <a:off x="5602830" y="5222404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8C2068-4B0D-2A08-8DB6-4ACCE40AE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30" y="5222404"/>
                <a:ext cx="180947" cy="276999"/>
              </a:xfrm>
              <a:prstGeom prst="rect">
                <a:avLst/>
              </a:prstGeom>
              <a:blipFill>
                <a:blip r:embed="rId21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5ACEAD-7465-1C7F-DB3F-F391ADFB5A06}"/>
                  </a:ext>
                </a:extLst>
              </p:cNvPr>
              <p:cNvSpPr txBox="1"/>
              <p:nvPr/>
            </p:nvSpPr>
            <p:spPr>
              <a:xfrm>
                <a:off x="5440228" y="4704698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5ACEAD-7465-1C7F-DB3F-F391ADFB5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228" y="4704698"/>
                <a:ext cx="185372" cy="276999"/>
              </a:xfrm>
              <a:prstGeom prst="rect">
                <a:avLst/>
              </a:prstGeom>
              <a:blipFill>
                <a:blip r:embed="rId22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62DB21F-95D7-0E7C-CEB2-E676FE306508}"/>
              </a:ext>
            </a:extLst>
          </p:cNvPr>
          <p:cNvSpPr/>
          <p:nvPr/>
        </p:nvSpPr>
        <p:spPr>
          <a:xfrm rot="664983">
            <a:off x="5291138" y="4938892"/>
            <a:ext cx="214312" cy="114121"/>
          </a:xfrm>
          <a:custGeom>
            <a:avLst/>
            <a:gdLst>
              <a:gd name="connsiteX0" fmla="*/ 0 w 214312"/>
              <a:gd name="connsiteY0" fmla="*/ 4583 h 114121"/>
              <a:gd name="connsiteX1" fmla="*/ 80962 w 214312"/>
              <a:gd name="connsiteY1" fmla="*/ 4583 h 114121"/>
              <a:gd name="connsiteX2" fmla="*/ 166687 w 214312"/>
              <a:gd name="connsiteY2" fmla="*/ 52208 h 114121"/>
              <a:gd name="connsiteX3" fmla="*/ 214312 w 214312"/>
              <a:gd name="connsiteY3" fmla="*/ 114121 h 11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12" h="114121">
                <a:moveTo>
                  <a:pt x="0" y="4583"/>
                </a:moveTo>
                <a:cubicBezTo>
                  <a:pt x="26590" y="614"/>
                  <a:pt x="53181" y="-3355"/>
                  <a:pt x="80962" y="4583"/>
                </a:cubicBezTo>
                <a:cubicBezTo>
                  <a:pt x="108743" y="12521"/>
                  <a:pt x="144462" y="33952"/>
                  <a:pt x="166687" y="52208"/>
                </a:cubicBezTo>
                <a:cubicBezTo>
                  <a:pt x="188912" y="70464"/>
                  <a:pt x="201612" y="92292"/>
                  <a:pt x="214312" y="114121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DB1A5FA-EDCE-39A7-A661-ECBF3429C784}"/>
              </a:ext>
            </a:extLst>
          </p:cNvPr>
          <p:cNvSpPr/>
          <p:nvPr/>
        </p:nvSpPr>
        <p:spPr>
          <a:xfrm>
            <a:off x="8263416" y="2976119"/>
            <a:ext cx="247650" cy="450850"/>
          </a:xfrm>
          <a:custGeom>
            <a:avLst/>
            <a:gdLst>
              <a:gd name="connsiteX0" fmla="*/ 0 w 247650"/>
              <a:gd name="connsiteY0" fmla="*/ 0 h 450850"/>
              <a:gd name="connsiteX1" fmla="*/ 120650 w 247650"/>
              <a:gd name="connsiteY1" fmla="*/ 76200 h 450850"/>
              <a:gd name="connsiteX2" fmla="*/ 184150 w 247650"/>
              <a:gd name="connsiteY2" fmla="*/ 177800 h 450850"/>
              <a:gd name="connsiteX3" fmla="*/ 228600 w 247650"/>
              <a:gd name="connsiteY3" fmla="*/ 285750 h 450850"/>
              <a:gd name="connsiteX4" fmla="*/ 241300 w 247650"/>
              <a:gd name="connsiteY4" fmla="*/ 400050 h 450850"/>
              <a:gd name="connsiteX5" fmla="*/ 247650 w 247650"/>
              <a:gd name="connsiteY5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50" h="450850">
                <a:moveTo>
                  <a:pt x="0" y="0"/>
                </a:moveTo>
                <a:cubicBezTo>
                  <a:pt x="44979" y="23283"/>
                  <a:pt x="89958" y="46567"/>
                  <a:pt x="120650" y="76200"/>
                </a:cubicBezTo>
                <a:cubicBezTo>
                  <a:pt x="151342" y="105833"/>
                  <a:pt x="166158" y="142875"/>
                  <a:pt x="184150" y="177800"/>
                </a:cubicBezTo>
                <a:cubicBezTo>
                  <a:pt x="202142" y="212725"/>
                  <a:pt x="219075" y="248708"/>
                  <a:pt x="228600" y="285750"/>
                </a:cubicBezTo>
                <a:cubicBezTo>
                  <a:pt x="238125" y="322792"/>
                  <a:pt x="238125" y="372533"/>
                  <a:pt x="241300" y="400050"/>
                </a:cubicBezTo>
                <a:cubicBezTo>
                  <a:pt x="244475" y="427567"/>
                  <a:pt x="246062" y="439208"/>
                  <a:pt x="247650" y="45085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F853C9-53F2-EA88-61AA-91A0CBC00320}"/>
                  </a:ext>
                </a:extLst>
              </p:cNvPr>
              <p:cNvSpPr txBox="1"/>
              <p:nvPr/>
            </p:nvSpPr>
            <p:spPr>
              <a:xfrm>
                <a:off x="8487796" y="2908973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F853C9-53F2-EA88-61AA-91A0CBC00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796" y="2908973"/>
                <a:ext cx="180947" cy="276999"/>
              </a:xfrm>
              <a:prstGeom prst="rect">
                <a:avLst/>
              </a:prstGeom>
              <a:blipFill>
                <a:blip r:embed="rId23"/>
                <a:stretch>
                  <a:fillRect l="-30000" r="-2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BD7AF98-39FA-BE40-67CC-38366930D750}"/>
              </a:ext>
            </a:extLst>
          </p:cNvPr>
          <p:cNvSpPr/>
          <p:nvPr/>
        </p:nvSpPr>
        <p:spPr>
          <a:xfrm rot="12746573">
            <a:off x="9440378" y="1617087"/>
            <a:ext cx="214312" cy="114121"/>
          </a:xfrm>
          <a:custGeom>
            <a:avLst/>
            <a:gdLst>
              <a:gd name="connsiteX0" fmla="*/ 0 w 214312"/>
              <a:gd name="connsiteY0" fmla="*/ 4583 h 114121"/>
              <a:gd name="connsiteX1" fmla="*/ 80962 w 214312"/>
              <a:gd name="connsiteY1" fmla="*/ 4583 h 114121"/>
              <a:gd name="connsiteX2" fmla="*/ 166687 w 214312"/>
              <a:gd name="connsiteY2" fmla="*/ 52208 h 114121"/>
              <a:gd name="connsiteX3" fmla="*/ 214312 w 214312"/>
              <a:gd name="connsiteY3" fmla="*/ 114121 h 11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12" h="114121">
                <a:moveTo>
                  <a:pt x="0" y="4583"/>
                </a:moveTo>
                <a:cubicBezTo>
                  <a:pt x="26590" y="614"/>
                  <a:pt x="53181" y="-3355"/>
                  <a:pt x="80962" y="4583"/>
                </a:cubicBezTo>
                <a:cubicBezTo>
                  <a:pt x="108743" y="12521"/>
                  <a:pt x="144462" y="33952"/>
                  <a:pt x="166687" y="52208"/>
                </a:cubicBezTo>
                <a:cubicBezTo>
                  <a:pt x="188912" y="70464"/>
                  <a:pt x="201612" y="92292"/>
                  <a:pt x="214312" y="114121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6A796D7-1425-9271-AEFD-7E396986744B}"/>
                  </a:ext>
                </a:extLst>
              </p:cNvPr>
              <p:cNvSpPr txBox="1"/>
              <p:nvPr/>
            </p:nvSpPr>
            <p:spPr>
              <a:xfrm>
                <a:off x="9288328" y="1649078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6A796D7-1425-9271-AEFD-7E396986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28" y="1649078"/>
                <a:ext cx="185372" cy="276999"/>
              </a:xfrm>
              <a:prstGeom prst="rect">
                <a:avLst/>
              </a:prstGeom>
              <a:blipFill>
                <a:blip r:embed="rId2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A89D96-CCC4-65A6-9E60-42D7C4FBB8B4}"/>
                  </a:ext>
                </a:extLst>
              </p:cNvPr>
              <p:cNvSpPr txBox="1"/>
              <p:nvPr/>
            </p:nvSpPr>
            <p:spPr>
              <a:xfrm rot="19317725">
                <a:off x="5957204" y="4210788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A89D96-CCC4-65A6-9E60-42D7C4FB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725">
                <a:off x="5957204" y="4210788"/>
                <a:ext cx="546047" cy="276999"/>
              </a:xfrm>
              <a:prstGeom prst="rect">
                <a:avLst/>
              </a:prstGeom>
              <a:blipFill>
                <a:blip r:embed="rId25"/>
                <a:stretch>
                  <a:fillRect t="-3261" r="-7000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EC6335C-ACC2-876C-9364-78412978120D}"/>
                  </a:ext>
                </a:extLst>
              </p:cNvPr>
              <p:cNvSpPr txBox="1"/>
              <p:nvPr/>
            </p:nvSpPr>
            <p:spPr>
              <a:xfrm rot="19317725">
                <a:off x="8496016" y="2152772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EC6335C-ACC2-876C-9364-78412978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725">
                <a:off x="8496016" y="2152772"/>
                <a:ext cx="546047" cy="276999"/>
              </a:xfrm>
              <a:prstGeom prst="rect">
                <a:avLst/>
              </a:prstGeom>
              <a:blipFill>
                <a:blip r:embed="rId26"/>
                <a:stretch>
                  <a:fillRect t="-3261" r="-808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E916F03-2F75-26C0-3C43-9F6849AE25CF}"/>
                  </a:ext>
                </a:extLst>
              </p:cNvPr>
              <p:cNvSpPr txBox="1"/>
              <p:nvPr/>
            </p:nvSpPr>
            <p:spPr>
              <a:xfrm>
                <a:off x="8499645" y="3525504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E916F03-2F75-26C0-3C43-9F6849AE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645" y="3525504"/>
                <a:ext cx="546047" cy="276999"/>
              </a:xfrm>
              <a:prstGeom prst="rect">
                <a:avLst/>
              </a:prstGeom>
              <a:blipFill>
                <a:blip r:embed="rId27"/>
                <a:stretch>
                  <a:fillRect l="-5556" r="-77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F83D-23C6-BF15-B1F9-04702ADA834D}"/>
                  </a:ext>
                </a:extLst>
              </p:cNvPr>
              <p:cNvSpPr txBox="1"/>
              <p:nvPr/>
            </p:nvSpPr>
            <p:spPr>
              <a:xfrm>
                <a:off x="9023532" y="3510935"/>
                <a:ext cx="541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F83D-23C6-BF15-B1F9-04702ADA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32" y="3510935"/>
                <a:ext cx="541623" cy="276999"/>
              </a:xfrm>
              <a:prstGeom prst="rect">
                <a:avLst/>
              </a:prstGeom>
              <a:blipFill>
                <a:blip r:embed="rId28"/>
                <a:stretch>
                  <a:fillRect l="-5618" r="-898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Left Brace 111">
            <a:extLst>
              <a:ext uri="{FF2B5EF4-FFF2-40B4-BE49-F238E27FC236}">
                <a16:creationId xmlns:a16="http://schemas.microsoft.com/office/drawing/2014/main" id="{4F4E878B-F996-E214-5F26-0A7F71F7F0EB}"/>
              </a:ext>
            </a:extLst>
          </p:cNvPr>
          <p:cNvSpPr/>
          <p:nvPr/>
        </p:nvSpPr>
        <p:spPr>
          <a:xfrm rot="10800000">
            <a:off x="10587529" y="1117652"/>
            <a:ext cx="184575" cy="2341810"/>
          </a:xfrm>
          <a:prstGeom prst="leftBrac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CDF178F-4793-CF4F-73B0-9EAB664E051D}"/>
                  </a:ext>
                </a:extLst>
              </p:cNvPr>
              <p:cNvSpPr txBox="1"/>
              <p:nvPr/>
            </p:nvSpPr>
            <p:spPr>
              <a:xfrm>
                <a:off x="10842903" y="2150120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CDF178F-4793-CF4F-73B0-9EAB664E0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03" y="2150120"/>
                <a:ext cx="546047" cy="276999"/>
              </a:xfrm>
              <a:prstGeom prst="rect">
                <a:avLst/>
              </a:prstGeom>
              <a:blipFill>
                <a:blip r:embed="rId29"/>
                <a:stretch>
                  <a:fillRect l="-5618" r="-8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7ECED49-B90E-88A6-38D8-CCF01BA9F128}"/>
                  </a:ext>
                </a:extLst>
              </p:cNvPr>
              <p:cNvSpPr txBox="1"/>
              <p:nvPr/>
            </p:nvSpPr>
            <p:spPr>
              <a:xfrm>
                <a:off x="11388574" y="2144609"/>
                <a:ext cx="51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7ECED49-B90E-88A6-38D8-CCF01BA9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574" y="2144609"/>
                <a:ext cx="511166" cy="276999"/>
              </a:xfrm>
              <a:prstGeom prst="rect">
                <a:avLst/>
              </a:prstGeom>
              <a:blipFill>
                <a:blip r:embed="rId30"/>
                <a:stretch>
                  <a:fillRect l="-9524" r="-95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69D0CC-1BAB-C258-D16A-51938FD3B408}"/>
                  </a:ext>
                </a:extLst>
              </p:cNvPr>
              <p:cNvSpPr txBox="1"/>
              <p:nvPr/>
            </p:nvSpPr>
            <p:spPr>
              <a:xfrm>
                <a:off x="9020357" y="3510935"/>
                <a:ext cx="541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69D0CC-1BAB-C258-D16A-51938FD3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357" y="3510935"/>
                <a:ext cx="541623" cy="276999"/>
              </a:xfrm>
              <a:prstGeom prst="rect">
                <a:avLst/>
              </a:prstGeom>
              <a:blipFill>
                <a:blip r:embed="rId34"/>
                <a:stretch>
                  <a:fillRect l="-5618" r="-786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C22BE4-DA38-FF06-2E1B-E7F9220C0B8F}"/>
                  </a:ext>
                </a:extLst>
              </p:cNvPr>
              <p:cNvSpPr txBox="1"/>
              <p:nvPr/>
            </p:nvSpPr>
            <p:spPr>
              <a:xfrm>
                <a:off x="3148812" y="1528470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C22BE4-DA38-FF06-2E1B-E7F9220C0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12" y="1528470"/>
                <a:ext cx="527965" cy="276999"/>
              </a:xfrm>
              <a:prstGeom prst="rect">
                <a:avLst/>
              </a:prstGeom>
              <a:blipFill>
                <a:blip r:embed="rId35"/>
                <a:stretch>
                  <a:fillRect l="-10465" r="-58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010B0D-8396-84D3-11E5-E1BA107038C6}"/>
                  </a:ext>
                </a:extLst>
              </p:cNvPr>
              <p:cNvSpPr txBox="1"/>
              <p:nvPr/>
            </p:nvSpPr>
            <p:spPr>
              <a:xfrm>
                <a:off x="3967780" y="1528470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010B0D-8396-84D3-11E5-E1BA1070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80" y="1528470"/>
                <a:ext cx="529569" cy="276999"/>
              </a:xfrm>
              <a:prstGeom prst="rect">
                <a:avLst/>
              </a:prstGeom>
              <a:blipFill>
                <a:blip r:embed="rId36"/>
                <a:stretch>
                  <a:fillRect l="-10345" t="-4444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090F26-7291-C91D-3EAF-6853D788AF97}"/>
                  </a:ext>
                </a:extLst>
              </p:cNvPr>
              <p:cNvSpPr txBox="1"/>
              <p:nvPr/>
            </p:nvSpPr>
            <p:spPr>
              <a:xfrm>
                <a:off x="4959072" y="1516952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090F26-7291-C91D-3EAF-6853D788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72" y="1516952"/>
                <a:ext cx="546047" cy="276999"/>
              </a:xfrm>
              <a:prstGeom prst="rect">
                <a:avLst/>
              </a:prstGeom>
              <a:blipFill>
                <a:blip r:embed="rId37"/>
                <a:stretch>
                  <a:fillRect l="-5556" r="-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3B68EF-3658-96D5-6409-FFFDC9FA4CCF}"/>
                  </a:ext>
                </a:extLst>
              </p:cNvPr>
              <p:cNvSpPr txBox="1"/>
              <p:nvPr/>
            </p:nvSpPr>
            <p:spPr>
              <a:xfrm>
                <a:off x="5504103" y="1519965"/>
                <a:ext cx="51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3B68EF-3658-96D5-6409-FFFDC9FA4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03" y="1519965"/>
                <a:ext cx="511166" cy="276999"/>
              </a:xfrm>
              <a:prstGeom prst="rect">
                <a:avLst/>
              </a:prstGeom>
              <a:blipFill>
                <a:blip r:embed="rId38"/>
                <a:stretch>
                  <a:fillRect l="-10714" r="-8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B8C8BA-6461-6B8A-51F4-DC1C949DB8AA}"/>
                  </a:ext>
                </a:extLst>
              </p:cNvPr>
              <p:cNvSpPr txBox="1"/>
              <p:nvPr/>
            </p:nvSpPr>
            <p:spPr>
              <a:xfrm>
                <a:off x="4778121" y="15175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B8C8BA-6461-6B8A-51F4-DC1C949DB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21" y="1517538"/>
                <a:ext cx="181139" cy="276999"/>
              </a:xfrm>
              <a:prstGeom prst="rect">
                <a:avLst/>
              </a:prstGeom>
              <a:blipFill>
                <a:blip r:embed="rId39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F5BE9-95B0-ADE1-66B3-4655C1E4DAEA}"/>
                  </a:ext>
                </a:extLst>
              </p:cNvPr>
              <p:cNvSpPr txBox="1"/>
              <p:nvPr/>
            </p:nvSpPr>
            <p:spPr>
              <a:xfrm>
                <a:off x="3726483" y="151695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F5BE9-95B0-ADE1-66B3-4655C1E4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83" y="1516951"/>
                <a:ext cx="226023" cy="276999"/>
              </a:xfrm>
              <a:prstGeom prst="rect">
                <a:avLst/>
              </a:prstGeom>
              <a:blipFill>
                <a:blip r:embed="rId40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78CE5-E563-31BF-5086-E965674BFBC1}"/>
                  </a:ext>
                </a:extLst>
              </p:cNvPr>
              <p:cNvSpPr txBox="1"/>
              <p:nvPr/>
            </p:nvSpPr>
            <p:spPr>
              <a:xfrm>
                <a:off x="4549364" y="153259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78CE5-E563-31BF-5086-E965674BF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64" y="1532591"/>
                <a:ext cx="226023" cy="276999"/>
              </a:xfrm>
              <a:prstGeom prst="rect">
                <a:avLst/>
              </a:prstGeom>
              <a:blipFill>
                <a:blip r:embed="rId4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0CBE0D-0226-1953-F163-F65CA55ECC6D}"/>
                  </a:ext>
                </a:extLst>
              </p:cNvPr>
              <p:cNvSpPr txBox="1"/>
              <p:nvPr/>
            </p:nvSpPr>
            <p:spPr>
              <a:xfrm>
                <a:off x="7981971" y="3955521"/>
                <a:ext cx="1035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0CBE0D-0226-1953-F163-F65CA55EC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71" y="3955521"/>
                <a:ext cx="1035348" cy="276999"/>
              </a:xfrm>
              <a:prstGeom prst="rect">
                <a:avLst/>
              </a:prstGeom>
              <a:blipFill>
                <a:blip r:embed="rId46"/>
                <a:stretch>
                  <a:fillRect l="-5294" r="-470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0E2590-621A-D0E5-2E64-438B61952026}"/>
                  </a:ext>
                </a:extLst>
              </p:cNvPr>
              <p:cNvSpPr txBox="1"/>
              <p:nvPr/>
            </p:nvSpPr>
            <p:spPr>
              <a:xfrm>
                <a:off x="9733398" y="3882125"/>
                <a:ext cx="1870769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0E2590-621A-D0E5-2E64-438B6195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398" y="3882125"/>
                <a:ext cx="1870769" cy="47064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58988-9048-BE78-BC19-89C7231EC37D}"/>
                  </a:ext>
                </a:extLst>
              </p:cNvPr>
              <p:cNvSpPr txBox="1"/>
              <p:nvPr/>
            </p:nvSpPr>
            <p:spPr>
              <a:xfrm>
                <a:off x="10137891" y="4454121"/>
                <a:ext cx="1036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58988-9048-BE78-BC19-89C7231EC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91" y="4454121"/>
                <a:ext cx="1036951" cy="276999"/>
              </a:xfrm>
              <a:prstGeom prst="rect">
                <a:avLst/>
              </a:prstGeom>
              <a:blipFill>
                <a:blip r:embed="rId48"/>
                <a:stretch>
                  <a:fillRect l="-5294" t="-4444" r="-705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5033F9-3898-1633-D3EE-586447FA2044}"/>
                  </a:ext>
                </a:extLst>
              </p:cNvPr>
              <p:cNvSpPr txBox="1"/>
              <p:nvPr/>
            </p:nvSpPr>
            <p:spPr>
              <a:xfrm>
                <a:off x="7817023" y="4488103"/>
                <a:ext cx="145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5033F9-3898-1633-D3EE-586447FA2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023" y="4488103"/>
                <a:ext cx="1453090" cy="276999"/>
              </a:xfrm>
              <a:prstGeom prst="rect">
                <a:avLst/>
              </a:prstGeom>
              <a:blipFill>
                <a:blip r:embed="rId49"/>
                <a:stretch>
                  <a:fillRect l="-2092" t="-2174" r="-46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3C00F5-E685-0F2C-4022-135E06E6475E}"/>
                  </a:ext>
                </a:extLst>
              </p:cNvPr>
              <p:cNvSpPr txBox="1"/>
              <p:nvPr/>
            </p:nvSpPr>
            <p:spPr>
              <a:xfrm>
                <a:off x="7883627" y="4937839"/>
                <a:ext cx="1177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3C00F5-E685-0F2C-4022-135E06E64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27" y="4937839"/>
                <a:ext cx="1177565" cy="276999"/>
              </a:xfrm>
              <a:prstGeom prst="rect">
                <a:avLst/>
              </a:prstGeom>
              <a:blipFill>
                <a:blip r:embed="rId50"/>
                <a:stretch>
                  <a:fillRect l="-2591" t="-2222" r="-414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F4011-E10A-DEBD-2FBD-3BB685D90467}"/>
                  </a:ext>
                </a:extLst>
              </p:cNvPr>
              <p:cNvSpPr txBox="1"/>
              <p:nvPr/>
            </p:nvSpPr>
            <p:spPr>
              <a:xfrm>
                <a:off x="7947747" y="5449988"/>
                <a:ext cx="1049326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F4011-E10A-DEBD-2FBD-3BB685D90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747" y="5449988"/>
                <a:ext cx="1049326" cy="52418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6794D4-469C-C743-F33D-231F08267D4B}"/>
                  </a:ext>
                </a:extLst>
              </p:cNvPr>
              <p:cNvSpPr txBox="1"/>
              <p:nvPr/>
            </p:nvSpPr>
            <p:spPr>
              <a:xfrm>
                <a:off x="9877381" y="4820592"/>
                <a:ext cx="1475917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6794D4-469C-C743-F33D-231F0826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381" y="4820592"/>
                <a:ext cx="1475917" cy="524182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7B6043-0874-83B8-8510-8ABF5D4121E6}"/>
                  </a:ext>
                </a:extLst>
              </p:cNvPr>
              <p:cNvSpPr txBox="1"/>
              <p:nvPr/>
            </p:nvSpPr>
            <p:spPr>
              <a:xfrm>
                <a:off x="9935022" y="5453809"/>
                <a:ext cx="1053750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7B6043-0874-83B8-8510-8ABF5D41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022" y="5453809"/>
                <a:ext cx="1053750" cy="52418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1396BA1-5AFD-F76A-760F-9AD506596EE9}"/>
              </a:ext>
            </a:extLst>
          </p:cNvPr>
          <p:cNvSpPr/>
          <p:nvPr/>
        </p:nvSpPr>
        <p:spPr>
          <a:xfrm>
            <a:off x="10211758" y="1264146"/>
            <a:ext cx="249555" cy="148590"/>
          </a:xfrm>
          <a:custGeom>
            <a:avLst/>
            <a:gdLst>
              <a:gd name="connsiteX0" fmla="*/ 249555 w 249555"/>
              <a:gd name="connsiteY0" fmla="*/ 148590 h 148590"/>
              <a:gd name="connsiteX1" fmla="*/ 164782 w 249555"/>
              <a:gd name="connsiteY1" fmla="*/ 133350 h 148590"/>
              <a:gd name="connsiteX2" fmla="*/ 104775 w 249555"/>
              <a:gd name="connsiteY2" fmla="*/ 111442 h 148590"/>
              <a:gd name="connsiteX3" fmla="*/ 44767 w 249555"/>
              <a:gd name="connsiteY3" fmla="*/ 69532 h 148590"/>
              <a:gd name="connsiteX4" fmla="*/ 0 w 249555"/>
              <a:gd name="connsiteY4" fmla="*/ 0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55" h="148590">
                <a:moveTo>
                  <a:pt x="249555" y="148590"/>
                </a:moveTo>
                <a:cubicBezTo>
                  <a:pt x="219233" y="144065"/>
                  <a:pt x="188912" y="139541"/>
                  <a:pt x="164782" y="133350"/>
                </a:cubicBezTo>
                <a:cubicBezTo>
                  <a:pt x="140652" y="127159"/>
                  <a:pt x="124777" y="122078"/>
                  <a:pt x="104775" y="111442"/>
                </a:cubicBezTo>
                <a:cubicBezTo>
                  <a:pt x="84773" y="100806"/>
                  <a:pt x="62229" y="88106"/>
                  <a:pt x="44767" y="69532"/>
                </a:cubicBezTo>
                <a:cubicBezTo>
                  <a:pt x="27305" y="50958"/>
                  <a:pt x="13652" y="25479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5823FA-3337-12A0-DCE0-B59727A539A3}"/>
              </a:ext>
            </a:extLst>
          </p:cNvPr>
          <p:cNvSpPr/>
          <p:nvPr/>
        </p:nvSpPr>
        <p:spPr>
          <a:xfrm>
            <a:off x="10099358" y="1497330"/>
            <a:ext cx="363855" cy="167640"/>
          </a:xfrm>
          <a:custGeom>
            <a:avLst/>
            <a:gdLst>
              <a:gd name="connsiteX0" fmla="*/ 363855 w 363855"/>
              <a:gd name="connsiteY0" fmla="*/ 167640 h 167640"/>
              <a:gd name="connsiteX1" fmla="*/ 261937 w 363855"/>
              <a:gd name="connsiteY1" fmla="*/ 155258 h 167640"/>
              <a:gd name="connsiteX2" fmla="*/ 175260 w 363855"/>
              <a:gd name="connsiteY2" fmla="*/ 129540 h 167640"/>
              <a:gd name="connsiteX3" fmla="*/ 98107 w 363855"/>
              <a:gd name="connsiteY3" fmla="*/ 95250 h 167640"/>
              <a:gd name="connsiteX4" fmla="*/ 46672 w 363855"/>
              <a:gd name="connsiteY4" fmla="*/ 52388 h 167640"/>
              <a:gd name="connsiteX5" fmla="*/ 0 w 363855"/>
              <a:gd name="connsiteY5" fmla="*/ 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3855" h="167640">
                <a:moveTo>
                  <a:pt x="363855" y="167640"/>
                </a:moveTo>
                <a:cubicBezTo>
                  <a:pt x="328612" y="164624"/>
                  <a:pt x="293369" y="161608"/>
                  <a:pt x="261937" y="155258"/>
                </a:cubicBezTo>
                <a:cubicBezTo>
                  <a:pt x="230505" y="148908"/>
                  <a:pt x="202565" y="139541"/>
                  <a:pt x="175260" y="129540"/>
                </a:cubicBezTo>
                <a:cubicBezTo>
                  <a:pt x="147955" y="119539"/>
                  <a:pt x="119538" y="108109"/>
                  <a:pt x="98107" y="95250"/>
                </a:cubicBezTo>
                <a:cubicBezTo>
                  <a:pt x="76676" y="82391"/>
                  <a:pt x="63023" y="68263"/>
                  <a:pt x="46672" y="52388"/>
                </a:cubicBezTo>
                <a:cubicBezTo>
                  <a:pt x="30321" y="36513"/>
                  <a:pt x="15160" y="18256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C12959-4B86-E22C-B358-58D95B5587FD}"/>
                  </a:ext>
                </a:extLst>
              </p:cNvPr>
              <p:cNvSpPr txBox="1"/>
              <p:nvPr/>
            </p:nvSpPr>
            <p:spPr>
              <a:xfrm>
                <a:off x="9689003" y="698778"/>
                <a:ext cx="914400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C12959-4B86-E22C-B358-58D95B55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003" y="698778"/>
                <a:ext cx="914400" cy="510781"/>
              </a:xfrm>
              <a:prstGeom prst="rect">
                <a:avLst/>
              </a:prstGeom>
              <a:blipFill>
                <a:blip r:embed="rId5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BB681A-809F-FAD2-40D5-3F8AEFCC4B86}"/>
                  </a:ext>
                </a:extLst>
              </p:cNvPr>
              <p:cNvSpPr txBox="1"/>
              <p:nvPr/>
            </p:nvSpPr>
            <p:spPr>
              <a:xfrm>
                <a:off x="9754383" y="1588263"/>
                <a:ext cx="914400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BB681A-809F-FAD2-40D5-3F8AEFCC4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383" y="1588263"/>
                <a:ext cx="914400" cy="510781"/>
              </a:xfrm>
              <a:prstGeom prst="rect">
                <a:avLst/>
              </a:prstGeom>
              <a:blipFill>
                <a:blip r:embed="rId5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7AE580-3B60-0067-C6DB-BC8418B09576}"/>
              </a:ext>
            </a:extLst>
          </p:cNvPr>
          <p:cNvCxnSpPr>
            <a:cxnSpLocks/>
          </p:cNvCxnSpPr>
          <p:nvPr/>
        </p:nvCxnSpPr>
        <p:spPr>
          <a:xfrm flipV="1">
            <a:off x="9767014" y="3906235"/>
            <a:ext cx="120419" cy="4688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9841D6-A726-4014-D933-B4ABC7F2F923}"/>
              </a:ext>
            </a:extLst>
          </p:cNvPr>
          <p:cNvCxnSpPr>
            <a:cxnSpLocks/>
          </p:cNvCxnSpPr>
          <p:nvPr/>
        </p:nvCxnSpPr>
        <p:spPr>
          <a:xfrm flipV="1">
            <a:off x="11038530" y="3908509"/>
            <a:ext cx="120419" cy="4688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2A54F-D423-2A7D-23C3-335D95567E0B}"/>
              </a:ext>
            </a:extLst>
          </p:cNvPr>
          <p:cNvSpPr/>
          <p:nvPr/>
        </p:nvSpPr>
        <p:spPr>
          <a:xfrm>
            <a:off x="7972354" y="3962223"/>
            <a:ext cx="219799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C4D8FC-F3CD-1250-A137-837802699289}"/>
              </a:ext>
            </a:extLst>
          </p:cNvPr>
          <p:cNvSpPr/>
          <p:nvPr/>
        </p:nvSpPr>
        <p:spPr>
          <a:xfrm>
            <a:off x="10125308" y="4473581"/>
            <a:ext cx="219799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B313E5-0148-CAF0-8754-39CAE995488E}"/>
              </a:ext>
            </a:extLst>
          </p:cNvPr>
          <p:cNvSpPr/>
          <p:nvPr/>
        </p:nvSpPr>
        <p:spPr>
          <a:xfrm>
            <a:off x="10543054" y="4502335"/>
            <a:ext cx="219799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AD47D6-6D6C-65E9-957E-D16A6C6483C6}"/>
                  </a:ext>
                </a:extLst>
              </p:cNvPr>
              <p:cNvSpPr txBox="1"/>
              <p:nvPr/>
            </p:nvSpPr>
            <p:spPr>
              <a:xfrm>
                <a:off x="4975828" y="2053262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AD47D6-6D6C-65E9-957E-D16A6C648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28" y="2053262"/>
                <a:ext cx="546047" cy="276999"/>
              </a:xfrm>
              <a:prstGeom prst="rect">
                <a:avLst/>
              </a:prstGeom>
              <a:blipFill>
                <a:blip r:embed="rId56"/>
                <a:stretch>
                  <a:fillRect l="-5556" r="-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E2DC3E-9C33-2E1F-8CC0-DB804532E646}"/>
                  </a:ext>
                </a:extLst>
              </p:cNvPr>
              <p:cNvSpPr txBox="1"/>
              <p:nvPr/>
            </p:nvSpPr>
            <p:spPr>
              <a:xfrm>
                <a:off x="5513439" y="2053268"/>
                <a:ext cx="541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E2DC3E-9C33-2E1F-8CC0-DB804532E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39" y="2053268"/>
                <a:ext cx="541623" cy="276999"/>
              </a:xfrm>
              <a:prstGeom prst="rect">
                <a:avLst/>
              </a:prstGeom>
              <a:blipFill>
                <a:blip r:embed="rId57"/>
                <a:stretch>
                  <a:fillRect l="-5618" r="-898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7AB8BE-DADB-0214-F417-A7BF61888128}"/>
                  </a:ext>
                </a:extLst>
              </p:cNvPr>
              <p:cNvSpPr txBox="1"/>
              <p:nvPr/>
            </p:nvSpPr>
            <p:spPr>
              <a:xfrm>
                <a:off x="3148812" y="2053264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7AB8BE-DADB-0214-F417-A7BF61888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12" y="2053264"/>
                <a:ext cx="558423" cy="276999"/>
              </a:xfrm>
              <a:prstGeom prst="rect">
                <a:avLst/>
              </a:prstGeom>
              <a:blipFill>
                <a:blip r:embed="rId58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65B5DF-4182-FDB5-A487-4C3736B376E7}"/>
                  </a:ext>
                </a:extLst>
              </p:cNvPr>
              <p:cNvSpPr txBox="1"/>
              <p:nvPr/>
            </p:nvSpPr>
            <p:spPr>
              <a:xfrm>
                <a:off x="3967094" y="2053263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65B5DF-4182-FDB5-A487-4C3736B37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94" y="2053263"/>
                <a:ext cx="560025" cy="276999"/>
              </a:xfrm>
              <a:prstGeom prst="rect">
                <a:avLst/>
              </a:prstGeom>
              <a:blipFill>
                <a:blip r:embed="rId59"/>
                <a:stretch>
                  <a:fillRect l="-5435" t="-2222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AD57D2-6570-B56F-A5C5-829EA8BC9EAF}"/>
                  </a:ext>
                </a:extLst>
              </p:cNvPr>
              <p:cNvSpPr txBox="1"/>
              <p:nvPr/>
            </p:nvSpPr>
            <p:spPr>
              <a:xfrm>
                <a:off x="3724153" y="205326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AD57D2-6570-B56F-A5C5-829EA8BC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153" y="2053263"/>
                <a:ext cx="226023" cy="276999"/>
              </a:xfrm>
              <a:prstGeom prst="rect">
                <a:avLst/>
              </a:prstGeom>
              <a:blipFill>
                <a:blip r:embed="rId60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B9EA94-7221-6AC6-1926-57F37443B955}"/>
                  </a:ext>
                </a:extLst>
              </p:cNvPr>
              <p:cNvSpPr txBox="1"/>
              <p:nvPr/>
            </p:nvSpPr>
            <p:spPr>
              <a:xfrm>
                <a:off x="4554096" y="205498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B9EA94-7221-6AC6-1926-57F37443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96" y="2054980"/>
                <a:ext cx="226023" cy="276999"/>
              </a:xfrm>
              <a:prstGeom prst="rect">
                <a:avLst/>
              </a:prstGeom>
              <a:blipFill>
                <a:blip r:embed="rId6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2A0833-74D7-F1DD-A41D-C13C1F7AB36F}"/>
                  </a:ext>
                </a:extLst>
              </p:cNvPr>
              <p:cNvSpPr txBox="1"/>
              <p:nvPr/>
            </p:nvSpPr>
            <p:spPr>
              <a:xfrm>
                <a:off x="4791750" y="205326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2A0833-74D7-F1DD-A41D-C13C1F7AB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50" y="2053263"/>
                <a:ext cx="181139" cy="276999"/>
              </a:xfrm>
              <a:prstGeom prst="rect">
                <a:avLst/>
              </a:prstGeom>
              <a:blipFill>
                <a:blip r:embed="rId6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1C12D0B2-49EA-2895-CBAA-C0C26093475E}"/>
              </a:ext>
            </a:extLst>
          </p:cNvPr>
          <p:cNvSpPr/>
          <p:nvPr/>
        </p:nvSpPr>
        <p:spPr>
          <a:xfrm>
            <a:off x="5314274" y="1535752"/>
            <a:ext cx="206508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F653F3-09C1-86C9-236F-8E907E842E24}"/>
              </a:ext>
            </a:extLst>
          </p:cNvPr>
          <p:cNvSpPr/>
          <p:nvPr/>
        </p:nvSpPr>
        <p:spPr>
          <a:xfrm>
            <a:off x="5321115" y="2063500"/>
            <a:ext cx="206508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7AD6F6-4CA8-0793-D825-9130247F6586}"/>
              </a:ext>
            </a:extLst>
          </p:cNvPr>
          <p:cNvSpPr/>
          <p:nvPr/>
        </p:nvSpPr>
        <p:spPr>
          <a:xfrm>
            <a:off x="5832646" y="1548431"/>
            <a:ext cx="182623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52B148-AD50-05B0-4517-D8498163BAB3}"/>
              </a:ext>
            </a:extLst>
          </p:cNvPr>
          <p:cNvSpPr/>
          <p:nvPr/>
        </p:nvSpPr>
        <p:spPr>
          <a:xfrm>
            <a:off x="5879423" y="2088122"/>
            <a:ext cx="175639" cy="2485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 animBg="1"/>
      <p:bldP spid="33" grpId="0" animBg="1"/>
      <p:bldP spid="35" grpId="0"/>
      <p:bldP spid="37" grpId="0"/>
      <p:bldP spid="31" grpId="0" animBg="1"/>
      <p:bldP spid="31" grpId="1" animBg="1"/>
      <p:bldP spid="34" grpId="0" animBg="1"/>
      <p:bldP spid="34" grpId="1" animBg="1"/>
      <p:bldP spid="41" grpId="0" animBg="1"/>
      <p:bldP spid="41" grpId="1" animBg="1"/>
      <p:bldP spid="53" grpId="0" animBg="1"/>
      <p:bldP spid="53" grpId="1" animBg="1"/>
      <p:bldP spid="55" grpId="0" animBg="1"/>
      <p:bldP spid="55" grpId="1" animBg="1"/>
      <p:bldP spid="58" grpId="0" animBg="1"/>
      <p:bldP spid="58" grpId="1" animBg="1"/>
      <p:bldP spid="61" grpId="0" animBg="1"/>
      <p:bldP spid="61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232356" y="47930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832051" y="47930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1749140" y="47318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311803" y="46706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314752" y="47318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/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blipFill>
                <a:blip r:embed="rId2"/>
                <a:stretch>
                  <a:fillRect l="-1785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/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blipFill>
                <a:blip r:embed="rId3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/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blipFill>
                <a:blip r:embed="rId4"/>
                <a:stretch>
                  <a:fillRect l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/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blipFill>
                <a:blip r:embed="rId5"/>
                <a:stretch>
                  <a:fillRect l="-37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/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blipFill>
                <a:blip r:embed="rId6"/>
                <a:stretch>
                  <a:fillRect l="-7071" r="-30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/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blipFill>
                <a:blip r:embed="rId7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/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blipFill>
                <a:blip r:embed="rId8"/>
                <a:stretch>
                  <a:fillRect l="-1666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/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blipFill>
                <a:blip r:embed="rId9"/>
                <a:stretch>
                  <a:fillRect l="-7071" r="-303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/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blipFill>
                <a:blip r:embed="rId10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/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blipFill>
                <a:blip r:embed="rId11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/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/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/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/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/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C6D440-0872-7ACA-5BF5-7201453A5902}"/>
              </a:ext>
            </a:extLst>
          </p:cNvPr>
          <p:cNvCxnSpPr>
            <a:stCxn id="57" idx="4"/>
            <a:endCxn id="62" idx="0"/>
          </p:cNvCxnSpPr>
          <p:nvPr/>
        </p:nvCxnSpPr>
        <p:spPr>
          <a:xfrm flipV="1">
            <a:off x="4623877" y="1104540"/>
            <a:ext cx="5881671" cy="47080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88E246-34A8-D64A-E7D5-4D5D9E9BA8BB}"/>
              </a:ext>
            </a:extLst>
          </p:cNvPr>
          <p:cNvCxnSpPr>
            <a:cxnSpLocks/>
          </p:cNvCxnSpPr>
          <p:nvPr/>
        </p:nvCxnSpPr>
        <p:spPr>
          <a:xfrm>
            <a:off x="6869224" y="2607771"/>
            <a:ext cx="679429" cy="85169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D3F36B3D-165B-C942-50EC-9B981BB225D9}"/>
              </a:ext>
            </a:extLst>
          </p:cNvPr>
          <p:cNvSpPr/>
          <p:nvPr/>
        </p:nvSpPr>
        <p:spPr>
          <a:xfrm flipH="1">
            <a:off x="4618409" y="3484461"/>
            <a:ext cx="2919910" cy="2328138"/>
          </a:xfrm>
          <a:prstGeom prst="rtTriangl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92D448CE-649D-0EAE-3899-9D7CE15E4531}"/>
              </a:ext>
            </a:extLst>
          </p:cNvPr>
          <p:cNvSpPr/>
          <p:nvPr/>
        </p:nvSpPr>
        <p:spPr>
          <a:xfrm flipH="1">
            <a:off x="7585638" y="1119040"/>
            <a:ext cx="2919910" cy="2328138"/>
          </a:xfrm>
          <a:prstGeom prst="rtTriangl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4488B09E-1760-F64C-306F-F493A5D389AC}"/>
              </a:ext>
            </a:extLst>
          </p:cNvPr>
          <p:cNvSpPr/>
          <p:nvPr/>
        </p:nvSpPr>
        <p:spPr>
          <a:xfrm flipH="1">
            <a:off x="4623877" y="2652441"/>
            <a:ext cx="2208362" cy="3160159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DE6E8EC1-6DD5-5704-925B-0811E516C0A7}"/>
              </a:ext>
            </a:extLst>
          </p:cNvPr>
          <p:cNvSpPr/>
          <p:nvPr/>
        </p:nvSpPr>
        <p:spPr>
          <a:xfrm flipH="1">
            <a:off x="6941388" y="1104540"/>
            <a:ext cx="3564160" cy="1478233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B2764B-801E-E9CB-DA65-C7075EA6C1C8}"/>
              </a:ext>
            </a:extLst>
          </p:cNvPr>
          <p:cNvSpPr/>
          <p:nvPr/>
        </p:nvSpPr>
        <p:spPr>
          <a:xfrm>
            <a:off x="6634162" y="5619750"/>
            <a:ext cx="195263" cy="1846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2EBB44-DE35-C6D6-E08F-3E4ED0E9653A}"/>
              </a:ext>
            </a:extLst>
          </p:cNvPr>
          <p:cNvSpPr/>
          <p:nvPr/>
        </p:nvSpPr>
        <p:spPr>
          <a:xfrm>
            <a:off x="10310285" y="2398114"/>
            <a:ext cx="195263" cy="1846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3E8C69-D996-7113-165C-B87E0F7AF884}"/>
              </a:ext>
            </a:extLst>
          </p:cNvPr>
          <p:cNvSpPr/>
          <p:nvPr/>
        </p:nvSpPr>
        <p:spPr>
          <a:xfrm>
            <a:off x="10310285" y="3260126"/>
            <a:ext cx="195263" cy="1846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A08850-27D5-6C18-381D-7051AB741672}"/>
              </a:ext>
            </a:extLst>
          </p:cNvPr>
          <p:cNvSpPr/>
          <p:nvPr/>
        </p:nvSpPr>
        <p:spPr>
          <a:xfrm>
            <a:off x="7344463" y="5627940"/>
            <a:ext cx="195263" cy="1846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65B41E-39EB-ADED-F1C3-CEBB131E2AFC}"/>
              </a:ext>
            </a:extLst>
          </p:cNvPr>
          <p:cNvSpPr/>
          <p:nvPr/>
        </p:nvSpPr>
        <p:spPr>
          <a:xfrm rot="19267473">
            <a:off x="7322328" y="3362911"/>
            <a:ext cx="195263" cy="18465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05837DB-91ED-E6B2-E010-084C3BE64FB0}"/>
              </a:ext>
            </a:extLst>
          </p:cNvPr>
          <p:cNvSpPr/>
          <p:nvPr/>
        </p:nvSpPr>
        <p:spPr>
          <a:xfrm>
            <a:off x="4955911" y="5415322"/>
            <a:ext cx="233362" cy="338138"/>
          </a:xfrm>
          <a:custGeom>
            <a:avLst/>
            <a:gdLst>
              <a:gd name="connsiteX0" fmla="*/ 0 w 233362"/>
              <a:gd name="connsiteY0" fmla="*/ 0 h 338138"/>
              <a:gd name="connsiteX1" fmla="*/ 166687 w 233362"/>
              <a:gd name="connsiteY1" fmla="*/ 128588 h 338138"/>
              <a:gd name="connsiteX2" fmla="*/ 233362 w 233362"/>
              <a:gd name="connsiteY2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" h="338138">
                <a:moveTo>
                  <a:pt x="0" y="0"/>
                </a:moveTo>
                <a:cubicBezTo>
                  <a:pt x="63896" y="36116"/>
                  <a:pt x="127793" y="72232"/>
                  <a:pt x="166687" y="128588"/>
                </a:cubicBezTo>
                <a:cubicBezTo>
                  <a:pt x="205581" y="184944"/>
                  <a:pt x="219471" y="261541"/>
                  <a:pt x="233362" y="3381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07433A-CE93-235C-FCAC-619B046910DE}"/>
                  </a:ext>
                </a:extLst>
              </p:cNvPr>
              <p:cNvSpPr txBox="1"/>
              <p:nvPr/>
            </p:nvSpPr>
            <p:spPr>
              <a:xfrm>
                <a:off x="4663248" y="5200651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07433A-CE93-235C-FCAC-619B04691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48" y="5200651"/>
                <a:ext cx="197746" cy="276999"/>
              </a:xfrm>
              <a:prstGeom prst="rect">
                <a:avLst/>
              </a:prstGeom>
              <a:blipFill>
                <a:blip r:embed="rId17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F8F870-09E0-E751-8BFC-65B3C25D6379}"/>
                  </a:ext>
                </a:extLst>
              </p:cNvPr>
              <p:cNvSpPr txBox="1"/>
              <p:nvPr/>
            </p:nvSpPr>
            <p:spPr>
              <a:xfrm>
                <a:off x="5546918" y="390961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F8F870-09E0-E751-8BFC-65B3C25D6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18" y="3909617"/>
                <a:ext cx="181140" cy="276999"/>
              </a:xfrm>
              <a:prstGeom prst="rect">
                <a:avLst/>
              </a:prstGeom>
              <a:blipFill>
                <a:blip r:embed="rId1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E9F2D1-1859-59E5-F0D3-E6762BB8E304}"/>
                  </a:ext>
                </a:extLst>
              </p:cNvPr>
              <p:cNvSpPr txBox="1"/>
              <p:nvPr/>
            </p:nvSpPr>
            <p:spPr>
              <a:xfrm>
                <a:off x="8486968" y="156665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E9F2D1-1859-59E5-F0D3-E6762BB8E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968" y="1566657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6BE8BC9-B48D-E4E2-A720-51CE2EEC6603}"/>
              </a:ext>
            </a:extLst>
          </p:cNvPr>
          <p:cNvSpPr/>
          <p:nvPr/>
        </p:nvSpPr>
        <p:spPr>
          <a:xfrm>
            <a:off x="5378450" y="5289550"/>
            <a:ext cx="247650" cy="450850"/>
          </a:xfrm>
          <a:custGeom>
            <a:avLst/>
            <a:gdLst>
              <a:gd name="connsiteX0" fmla="*/ 0 w 247650"/>
              <a:gd name="connsiteY0" fmla="*/ 0 h 450850"/>
              <a:gd name="connsiteX1" fmla="*/ 120650 w 247650"/>
              <a:gd name="connsiteY1" fmla="*/ 76200 h 450850"/>
              <a:gd name="connsiteX2" fmla="*/ 184150 w 247650"/>
              <a:gd name="connsiteY2" fmla="*/ 177800 h 450850"/>
              <a:gd name="connsiteX3" fmla="*/ 228600 w 247650"/>
              <a:gd name="connsiteY3" fmla="*/ 285750 h 450850"/>
              <a:gd name="connsiteX4" fmla="*/ 241300 w 247650"/>
              <a:gd name="connsiteY4" fmla="*/ 400050 h 450850"/>
              <a:gd name="connsiteX5" fmla="*/ 247650 w 247650"/>
              <a:gd name="connsiteY5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50" h="450850">
                <a:moveTo>
                  <a:pt x="0" y="0"/>
                </a:moveTo>
                <a:cubicBezTo>
                  <a:pt x="44979" y="23283"/>
                  <a:pt x="89958" y="46567"/>
                  <a:pt x="120650" y="76200"/>
                </a:cubicBezTo>
                <a:cubicBezTo>
                  <a:pt x="151342" y="105833"/>
                  <a:pt x="166158" y="142875"/>
                  <a:pt x="184150" y="177800"/>
                </a:cubicBezTo>
                <a:cubicBezTo>
                  <a:pt x="202142" y="212725"/>
                  <a:pt x="219075" y="248708"/>
                  <a:pt x="228600" y="285750"/>
                </a:cubicBezTo>
                <a:cubicBezTo>
                  <a:pt x="238125" y="322792"/>
                  <a:pt x="238125" y="372533"/>
                  <a:pt x="241300" y="400050"/>
                </a:cubicBezTo>
                <a:cubicBezTo>
                  <a:pt x="244475" y="427567"/>
                  <a:pt x="246062" y="439208"/>
                  <a:pt x="247650" y="45085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8C2068-4B0D-2A08-8DB6-4ACCE40AEB9A}"/>
                  </a:ext>
                </a:extLst>
              </p:cNvPr>
              <p:cNvSpPr txBox="1"/>
              <p:nvPr/>
            </p:nvSpPr>
            <p:spPr>
              <a:xfrm>
                <a:off x="5602830" y="5222404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8C2068-4B0D-2A08-8DB6-4ACCE40AE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30" y="5222404"/>
                <a:ext cx="180947" cy="276999"/>
              </a:xfrm>
              <a:prstGeom prst="rect">
                <a:avLst/>
              </a:prstGeom>
              <a:blipFill>
                <a:blip r:embed="rId21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5ACEAD-7465-1C7F-DB3F-F391ADFB5A06}"/>
                  </a:ext>
                </a:extLst>
              </p:cNvPr>
              <p:cNvSpPr txBox="1"/>
              <p:nvPr/>
            </p:nvSpPr>
            <p:spPr>
              <a:xfrm>
                <a:off x="5440228" y="4704698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5ACEAD-7465-1C7F-DB3F-F391ADFB5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228" y="4704698"/>
                <a:ext cx="185372" cy="276999"/>
              </a:xfrm>
              <a:prstGeom prst="rect">
                <a:avLst/>
              </a:prstGeom>
              <a:blipFill>
                <a:blip r:embed="rId22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62DB21F-95D7-0E7C-CEB2-E676FE306508}"/>
              </a:ext>
            </a:extLst>
          </p:cNvPr>
          <p:cNvSpPr/>
          <p:nvPr/>
        </p:nvSpPr>
        <p:spPr>
          <a:xfrm rot="664983">
            <a:off x="5291138" y="4938892"/>
            <a:ext cx="214312" cy="114121"/>
          </a:xfrm>
          <a:custGeom>
            <a:avLst/>
            <a:gdLst>
              <a:gd name="connsiteX0" fmla="*/ 0 w 214312"/>
              <a:gd name="connsiteY0" fmla="*/ 4583 h 114121"/>
              <a:gd name="connsiteX1" fmla="*/ 80962 w 214312"/>
              <a:gd name="connsiteY1" fmla="*/ 4583 h 114121"/>
              <a:gd name="connsiteX2" fmla="*/ 166687 w 214312"/>
              <a:gd name="connsiteY2" fmla="*/ 52208 h 114121"/>
              <a:gd name="connsiteX3" fmla="*/ 214312 w 214312"/>
              <a:gd name="connsiteY3" fmla="*/ 114121 h 11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12" h="114121">
                <a:moveTo>
                  <a:pt x="0" y="4583"/>
                </a:moveTo>
                <a:cubicBezTo>
                  <a:pt x="26590" y="614"/>
                  <a:pt x="53181" y="-3355"/>
                  <a:pt x="80962" y="4583"/>
                </a:cubicBezTo>
                <a:cubicBezTo>
                  <a:pt x="108743" y="12521"/>
                  <a:pt x="144462" y="33952"/>
                  <a:pt x="166687" y="52208"/>
                </a:cubicBezTo>
                <a:cubicBezTo>
                  <a:pt x="188912" y="70464"/>
                  <a:pt x="201612" y="92292"/>
                  <a:pt x="214312" y="114121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DB1A5FA-EDCE-39A7-A661-ECBF3429C784}"/>
              </a:ext>
            </a:extLst>
          </p:cNvPr>
          <p:cNvSpPr/>
          <p:nvPr/>
        </p:nvSpPr>
        <p:spPr>
          <a:xfrm>
            <a:off x="8263416" y="2976119"/>
            <a:ext cx="247650" cy="450850"/>
          </a:xfrm>
          <a:custGeom>
            <a:avLst/>
            <a:gdLst>
              <a:gd name="connsiteX0" fmla="*/ 0 w 247650"/>
              <a:gd name="connsiteY0" fmla="*/ 0 h 450850"/>
              <a:gd name="connsiteX1" fmla="*/ 120650 w 247650"/>
              <a:gd name="connsiteY1" fmla="*/ 76200 h 450850"/>
              <a:gd name="connsiteX2" fmla="*/ 184150 w 247650"/>
              <a:gd name="connsiteY2" fmla="*/ 177800 h 450850"/>
              <a:gd name="connsiteX3" fmla="*/ 228600 w 247650"/>
              <a:gd name="connsiteY3" fmla="*/ 285750 h 450850"/>
              <a:gd name="connsiteX4" fmla="*/ 241300 w 247650"/>
              <a:gd name="connsiteY4" fmla="*/ 400050 h 450850"/>
              <a:gd name="connsiteX5" fmla="*/ 247650 w 247650"/>
              <a:gd name="connsiteY5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50" h="450850">
                <a:moveTo>
                  <a:pt x="0" y="0"/>
                </a:moveTo>
                <a:cubicBezTo>
                  <a:pt x="44979" y="23283"/>
                  <a:pt x="89958" y="46567"/>
                  <a:pt x="120650" y="76200"/>
                </a:cubicBezTo>
                <a:cubicBezTo>
                  <a:pt x="151342" y="105833"/>
                  <a:pt x="166158" y="142875"/>
                  <a:pt x="184150" y="177800"/>
                </a:cubicBezTo>
                <a:cubicBezTo>
                  <a:pt x="202142" y="212725"/>
                  <a:pt x="219075" y="248708"/>
                  <a:pt x="228600" y="285750"/>
                </a:cubicBezTo>
                <a:cubicBezTo>
                  <a:pt x="238125" y="322792"/>
                  <a:pt x="238125" y="372533"/>
                  <a:pt x="241300" y="400050"/>
                </a:cubicBezTo>
                <a:cubicBezTo>
                  <a:pt x="244475" y="427567"/>
                  <a:pt x="246062" y="439208"/>
                  <a:pt x="247650" y="45085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F853C9-53F2-EA88-61AA-91A0CBC00320}"/>
                  </a:ext>
                </a:extLst>
              </p:cNvPr>
              <p:cNvSpPr txBox="1"/>
              <p:nvPr/>
            </p:nvSpPr>
            <p:spPr>
              <a:xfrm>
                <a:off x="8487796" y="2908973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F853C9-53F2-EA88-61AA-91A0CBC00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796" y="2908973"/>
                <a:ext cx="180947" cy="276999"/>
              </a:xfrm>
              <a:prstGeom prst="rect">
                <a:avLst/>
              </a:prstGeom>
              <a:blipFill>
                <a:blip r:embed="rId23"/>
                <a:stretch>
                  <a:fillRect l="-30000" r="-2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BD7AF98-39FA-BE40-67CC-38366930D750}"/>
              </a:ext>
            </a:extLst>
          </p:cNvPr>
          <p:cNvSpPr/>
          <p:nvPr/>
        </p:nvSpPr>
        <p:spPr>
          <a:xfrm rot="12746573">
            <a:off x="9440378" y="1617087"/>
            <a:ext cx="214312" cy="114121"/>
          </a:xfrm>
          <a:custGeom>
            <a:avLst/>
            <a:gdLst>
              <a:gd name="connsiteX0" fmla="*/ 0 w 214312"/>
              <a:gd name="connsiteY0" fmla="*/ 4583 h 114121"/>
              <a:gd name="connsiteX1" fmla="*/ 80962 w 214312"/>
              <a:gd name="connsiteY1" fmla="*/ 4583 h 114121"/>
              <a:gd name="connsiteX2" fmla="*/ 166687 w 214312"/>
              <a:gd name="connsiteY2" fmla="*/ 52208 h 114121"/>
              <a:gd name="connsiteX3" fmla="*/ 214312 w 214312"/>
              <a:gd name="connsiteY3" fmla="*/ 114121 h 11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12" h="114121">
                <a:moveTo>
                  <a:pt x="0" y="4583"/>
                </a:moveTo>
                <a:cubicBezTo>
                  <a:pt x="26590" y="614"/>
                  <a:pt x="53181" y="-3355"/>
                  <a:pt x="80962" y="4583"/>
                </a:cubicBezTo>
                <a:cubicBezTo>
                  <a:pt x="108743" y="12521"/>
                  <a:pt x="144462" y="33952"/>
                  <a:pt x="166687" y="52208"/>
                </a:cubicBezTo>
                <a:cubicBezTo>
                  <a:pt x="188912" y="70464"/>
                  <a:pt x="201612" y="92292"/>
                  <a:pt x="214312" y="114121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6A796D7-1425-9271-AEFD-7E396986744B}"/>
                  </a:ext>
                </a:extLst>
              </p:cNvPr>
              <p:cNvSpPr txBox="1"/>
              <p:nvPr/>
            </p:nvSpPr>
            <p:spPr>
              <a:xfrm>
                <a:off x="9288328" y="1649078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6A796D7-1425-9271-AEFD-7E396986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28" y="1649078"/>
                <a:ext cx="185372" cy="276999"/>
              </a:xfrm>
              <a:prstGeom prst="rect">
                <a:avLst/>
              </a:prstGeom>
              <a:blipFill>
                <a:blip r:embed="rId2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A89D96-CCC4-65A6-9E60-42D7C4FBB8B4}"/>
                  </a:ext>
                </a:extLst>
              </p:cNvPr>
              <p:cNvSpPr txBox="1"/>
              <p:nvPr/>
            </p:nvSpPr>
            <p:spPr>
              <a:xfrm rot="19317725">
                <a:off x="5957204" y="4210788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A89D96-CCC4-65A6-9E60-42D7C4FB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725">
                <a:off x="5957204" y="4210788"/>
                <a:ext cx="546047" cy="276999"/>
              </a:xfrm>
              <a:prstGeom prst="rect">
                <a:avLst/>
              </a:prstGeom>
              <a:blipFill>
                <a:blip r:embed="rId25"/>
                <a:stretch>
                  <a:fillRect t="-3261" r="-7000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EC6335C-ACC2-876C-9364-78412978120D}"/>
                  </a:ext>
                </a:extLst>
              </p:cNvPr>
              <p:cNvSpPr txBox="1"/>
              <p:nvPr/>
            </p:nvSpPr>
            <p:spPr>
              <a:xfrm rot="19317725">
                <a:off x="8496016" y="2152772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EC6335C-ACC2-876C-9364-78412978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725">
                <a:off x="8496016" y="2152772"/>
                <a:ext cx="546047" cy="276999"/>
              </a:xfrm>
              <a:prstGeom prst="rect">
                <a:avLst/>
              </a:prstGeom>
              <a:blipFill>
                <a:blip r:embed="rId26"/>
                <a:stretch>
                  <a:fillRect t="-3261" r="-808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E916F03-2F75-26C0-3C43-9F6849AE25CF}"/>
                  </a:ext>
                </a:extLst>
              </p:cNvPr>
              <p:cNvSpPr txBox="1"/>
              <p:nvPr/>
            </p:nvSpPr>
            <p:spPr>
              <a:xfrm>
                <a:off x="8499645" y="3525504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E916F03-2F75-26C0-3C43-9F6849AE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645" y="3525504"/>
                <a:ext cx="546047" cy="276999"/>
              </a:xfrm>
              <a:prstGeom prst="rect">
                <a:avLst/>
              </a:prstGeom>
              <a:blipFill>
                <a:blip r:embed="rId27"/>
                <a:stretch>
                  <a:fillRect l="-5556" r="-77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F83D-23C6-BF15-B1F9-04702ADA834D}"/>
                  </a:ext>
                </a:extLst>
              </p:cNvPr>
              <p:cNvSpPr txBox="1"/>
              <p:nvPr/>
            </p:nvSpPr>
            <p:spPr>
              <a:xfrm>
                <a:off x="9023532" y="3510935"/>
                <a:ext cx="541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F83D-23C6-BF15-B1F9-04702ADA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32" y="3510935"/>
                <a:ext cx="541623" cy="276999"/>
              </a:xfrm>
              <a:prstGeom prst="rect">
                <a:avLst/>
              </a:prstGeom>
              <a:blipFill>
                <a:blip r:embed="rId28"/>
                <a:stretch>
                  <a:fillRect l="-5618" r="-898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Left Brace 111">
            <a:extLst>
              <a:ext uri="{FF2B5EF4-FFF2-40B4-BE49-F238E27FC236}">
                <a16:creationId xmlns:a16="http://schemas.microsoft.com/office/drawing/2014/main" id="{4F4E878B-F996-E214-5F26-0A7F71F7F0EB}"/>
              </a:ext>
            </a:extLst>
          </p:cNvPr>
          <p:cNvSpPr/>
          <p:nvPr/>
        </p:nvSpPr>
        <p:spPr>
          <a:xfrm rot="10800000">
            <a:off x="10587529" y="1117652"/>
            <a:ext cx="184575" cy="2341810"/>
          </a:xfrm>
          <a:prstGeom prst="leftBrac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CDF178F-4793-CF4F-73B0-9EAB664E051D}"/>
                  </a:ext>
                </a:extLst>
              </p:cNvPr>
              <p:cNvSpPr txBox="1"/>
              <p:nvPr/>
            </p:nvSpPr>
            <p:spPr>
              <a:xfrm>
                <a:off x="10842903" y="2150120"/>
                <a:ext cx="54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CDF178F-4793-CF4F-73B0-9EAB664E0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03" y="2150120"/>
                <a:ext cx="546047" cy="276999"/>
              </a:xfrm>
              <a:prstGeom prst="rect">
                <a:avLst/>
              </a:prstGeom>
              <a:blipFill>
                <a:blip r:embed="rId29"/>
                <a:stretch>
                  <a:fillRect l="-5618" r="-8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7ECED49-B90E-88A6-38D8-CCF01BA9F128}"/>
                  </a:ext>
                </a:extLst>
              </p:cNvPr>
              <p:cNvSpPr txBox="1"/>
              <p:nvPr/>
            </p:nvSpPr>
            <p:spPr>
              <a:xfrm>
                <a:off x="11388574" y="2144609"/>
                <a:ext cx="51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7ECED49-B90E-88A6-38D8-CCF01BA9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574" y="2144609"/>
                <a:ext cx="511166" cy="276999"/>
              </a:xfrm>
              <a:prstGeom prst="rect">
                <a:avLst/>
              </a:prstGeom>
              <a:blipFill>
                <a:blip r:embed="rId30"/>
                <a:stretch>
                  <a:fillRect l="-9524" r="-95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69D0CC-1BAB-C258-D16A-51938FD3B408}"/>
                  </a:ext>
                </a:extLst>
              </p:cNvPr>
              <p:cNvSpPr txBox="1"/>
              <p:nvPr/>
            </p:nvSpPr>
            <p:spPr>
              <a:xfrm>
                <a:off x="9020357" y="3510935"/>
                <a:ext cx="541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69D0CC-1BAB-C258-D16A-51938FD3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357" y="3510935"/>
                <a:ext cx="541623" cy="276999"/>
              </a:xfrm>
              <a:prstGeom prst="rect">
                <a:avLst/>
              </a:prstGeom>
              <a:blipFill>
                <a:blip r:embed="rId31"/>
                <a:stretch>
                  <a:fillRect l="-5618" r="-786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090F26-7291-C91D-3EAF-6853D788AF97}"/>
                  </a:ext>
                </a:extLst>
              </p:cNvPr>
              <p:cNvSpPr txBox="1"/>
              <p:nvPr/>
            </p:nvSpPr>
            <p:spPr>
              <a:xfrm>
                <a:off x="4590633" y="1343498"/>
                <a:ext cx="980589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090F26-7291-C91D-3EAF-6853D788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633" y="1343498"/>
                <a:ext cx="980589" cy="52418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3B68EF-3658-96D5-6409-FFFDC9FA4CCF}"/>
                  </a:ext>
                </a:extLst>
              </p:cNvPr>
              <p:cNvSpPr txBox="1"/>
              <p:nvPr/>
            </p:nvSpPr>
            <p:spPr>
              <a:xfrm>
                <a:off x="5576582" y="1343499"/>
                <a:ext cx="950132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3B68EF-3658-96D5-6409-FFFDC9FA4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82" y="1343499"/>
                <a:ext cx="950132" cy="52418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B8C8BA-6461-6B8A-51F4-DC1C949DB8AA}"/>
                  </a:ext>
                </a:extLst>
              </p:cNvPr>
              <p:cNvSpPr txBox="1"/>
              <p:nvPr/>
            </p:nvSpPr>
            <p:spPr>
              <a:xfrm>
                <a:off x="4402364" y="149566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B8C8BA-6461-6B8A-51F4-DC1C949DB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364" y="1495660"/>
                <a:ext cx="181139" cy="276999"/>
              </a:xfrm>
              <a:prstGeom prst="rect">
                <a:avLst/>
              </a:prstGeom>
              <a:blipFill>
                <a:blip r:embed="rId3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1396BA1-5AFD-F76A-760F-9AD506596EE9}"/>
              </a:ext>
            </a:extLst>
          </p:cNvPr>
          <p:cNvSpPr/>
          <p:nvPr/>
        </p:nvSpPr>
        <p:spPr>
          <a:xfrm>
            <a:off x="10211758" y="1264146"/>
            <a:ext cx="249555" cy="148590"/>
          </a:xfrm>
          <a:custGeom>
            <a:avLst/>
            <a:gdLst>
              <a:gd name="connsiteX0" fmla="*/ 249555 w 249555"/>
              <a:gd name="connsiteY0" fmla="*/ 148590 h 148590"/>
              <a:gd name="connsiteX1" fmla="*/ 164782 w 249555"/>
              <a:gd name="connsiteY1" fmla="*/ 133350 h 148590"/>
              <a:gd name="connsiteX2" fmla="*/ 104775 w 249555"/>
              <a:gd name="connsiteY2" fmla="*/ 111442 h 148590"/>
              <a:gd name="connsiteX3" fmla="*/ 44767 w 249555"/>
              <a:gd name="connsiteY3" fmla="*/ 69532 h 148590"/>
              <a:gd name="connsiteX4" fmla="*/ 0 w 249555"/>
              <a:gd name="connsiteY4" fmla="*/ 0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55" h="148590">
                <a:moveTo>
                  <a:pt x="249555" y="148590"/>
                </a:moveTo>
                <a:cubicBezTo>
                  <a:pt x="219233" y="144065"/>
                  <a:pt x="188912" y="139541"/>
                  <a:pt x="164782" y="133350"/>
                </a:cubicBezTo>
                <a:cubicBezTo>
                  <a:pt x="140652" y="127159"/>
                  <a:pt x="124777" y="122078"/>
                  <a:pt x="104775" y="111442"/>
                </a:cubicBezTo>
                <a:cubicBezTo>
                  <a:pt x="84773" y="100806"/>
                  <a:pt x="62229" y="88106"/>
                  <a:pt x="44767" y="69532"/>
                </a:cubicBezTo>
                <a:cubicBezTo>
                  <a:pt x="27305" y="50958"/>
                  <a:pt x="13652" y="25479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5823FA-3337-12A0-DCE0-B59727A539A3}"/>
              </a:ext>
            </a:extLst>
          </p:cNvPr>
          <p:cNvSpPr/>
          <p:nvPr/>
        </p:nvSpPr>
        <p:spPr>
          <a:xfrm>
            <a:off x="10099358" y="1497330"/>
            <a:ext cx="363855" cy="167640"/>
          </a:xfrm>
          <a:custGeom>
            <a:avLst/>
            <a:gdLst>
              <a:gd name="connsiteX0" fmla="*/ 363855 w 363855"/>
              <a:gd name="connsiteY0" fmla="*/ 167640 h 167640"/>
              <a:gd name="connsiteX1" fmla="*/ 261937 w 363855"/>
              <a:gd name="connsiteY1" fmla="*/ 155258 h 167640"/>
              <a:gd name="connsiteX2" fmla="*/ 175260 w 363855"/>
              <a:gd name="connsiteY2" fmla="*/ 129540 h 167640"/>
              <a:gd name="connsiteX3" fmla="*/ 98107 w 363855"/>
              <a:gd name="connsiteY3" fmla="*/ 95250 h 167640"/>
              <a:gd name="connsiteX4" fmla="*/ 46672 w 363855"/>
              <a:gd name="connsiteY4" fmla="*/ 52388 h 167640"/>
              <a:gd name="connsiteX5" fmla="*/ 0 w 363855"/>
              <a:gd name="connsiteY5" fmla="*/ 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3855" h="167640">
                <a:moveTo>
                  <a:pt x="363855" y="167640"/>
                </a:moveTo>
                <a:cubicBezTo>
                  <a:pt x="328612" y="164624"/>
                  <a:pt x="293369" y="161608"/>
                  <a:pt x="261937" y="155258"/>
                </a:cubicBezTo>
                <a:cubicBezTo>
                  <a:pt x="230505" y="148908"/>
                  <a:pt x="202565" y="139541"/>
                  <a:pt x="175260" y="129540"/>
                </a:cubicBezTo>
                <a:cubicBezTo>
                  <a:pt x="147955" y="119539"/>
                  <a:pt x="119538" y="108109"/>
                  <a:pt x="98107" y="95250"/>
                </a:cubicBezTo>
                <a:cubicBezTo>
                  <a:pt x="76676" y="82391"/>
                  <a:pt x="63023" y="68263"/>
                  <a:pt x="46672" y="52388"/>
                </a:cubicBezTo>
                <a:cubicBezTo>
                  <a:pt x="30321" y="36513"/>
                  <a:pt x="15160" y="18256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C12959-4B86-E22C-B358-58D95B5587FD}"/>
                  </a:ext>
                </a:extLst>
              </p:cNvPr>
              <p:cNvSpPr txBox="1"/>
              <p:nvPr/>
            </p:nvSpPr>
            <p:spPr>
              <a:xfrm>
                <a:off x="9689003" y="698778"/>
                <a:ext cx="914400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C12959-4B86-E22C-B358-58D95B55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003" y="698778"/>
                <a:ext cx="914400" cy="510781"/>
              </a:xfrm>
              <a:prstGeom prst="rect">
                <a:avLst/>
              </a:prstGeom>
              <a:blipFill>
                <a:blip r:embed="rId47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BB681A-809F-FAD2-40D5-3F8AEFCC4B86}"/>
                  </a:ext>
                </a:extLst>
              </p:cNvPr>
              <p:cNvSpPr txBox="1"/>
              <p:nvPr/>
            </p:nvSpPr>
            <p:spPr>
              <a:xfrm>
                <a:off x="9754383" y="1588263"/>
                <a:ext cx="914400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BB681A-809F-FAD2-40D5-3F8AEFCC4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383" y="1588263"/>
                <a:ext cx="914400" cy="510781"/>
              </a:xfrm>
              <a:prstGeom prst="rect">
                <a:avLst/>
              </a:prstGeom>
              <a:blipFill>
                <a:blip r:embed="rId48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1C0E1-913F-8A0E-6DEF-5E2736A521AB}"/>
                  </a:ext>
                </a:extLst>
              </p:cNvPr>
              <p:cNvSpPr txBox="1"/>
              <p:nvPr/>
            </p:nvSpPr>
            <p:spPr>
              <a:xfrm>
                <a:off x="4593124" y="2341637"/>
                <a:ext cx="980589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1C0E1-913F-8A0E-6DEF-5E2736A52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124" y="2341637"/>
                <a:ext cx="980589" cy="52418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5440FC-1863-A0D1-7C33-21F3E6580A0E}"/>
                  </a:ext>
                </a:extLst>
              </p:cNvPr>
              <p:cNvSpPr txBox="1"/>
              <p:nvPr/>
            </p:nvSpPr>
            <p:spPr>
              <a:xfrm>
                <a:off x="5579073" y="2341638"/>
                <a:ext cx="980589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5440FC-1863-A0D1-7C33-21F3E6580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73" y="2341638"/>
                <a:ext cx="980589" cy="52418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0A11E7-771C-A754-05FE-901465FF5C81}"/>
                  </a:ext>
                </a:extLst>
              </p:cNvPr>
              <p:cNvSpPr txBox="1"/>
              <p:nvPr/>
            </p:nvSpPr>
            <p:spPr>
              <a:xfrm>
                <a:off x="4404855" y="249379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0A11E7-771C-A754-05FE-901465FF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855" y="2493799"/>
                <a:ext cx="181139" cy="276999"/>
              </a:xfrm>
              <a:prstGeom prst="rect">
                <a:avLst/>
              </a:prstGeom>
              <a:blipFill>
                <a:blip r:embed="rId51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D0F740-9694-0CE4-E683-4E72F63AD646}"/>
                  </a:ext>
                </a:extLst>
              </p:cNvPr>
              <p:cNvSpPr txBox="1"/>
              <p:nvPr/>
            </p:nvSpPr>
            <p:spPr>
              <a:xfrm>
                <a:off x="2773677" y="1498790"/>
                <a:ext cx="527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D0F740-9694-0CE4-E683-4E72F63AD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77" y="1498790"/>
                <a:ext cx="527965" cy="276999"/>
              </a:xfrm>
              <a:prstGeom prst="rect">
                <a:avLst/>
              </a:prstGeom>
              <a:blipFill>
                <a:blip r:embed="rId52"/>
                <a:stretch>
                  <a:fillRect l="-9195" r="-45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071BE1-2A12-1F4A-E5C5-CAF70C006B1D}"/>
                  </a:ext>
                </a:extLst>
              </p:cNvPr>
              <p:cNvSpPr txBox="1"/>
              <p:nvPr/>
            </p:nvSpPr>
            <p:spPr>
              <a:xfrm>
                <a:off x="3592645" y="1498790"/>
                <a:ext cx="52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071BE1-2A12-1F4A-E5C5-CAF70C00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645" y="1498790"/>
                <a:ext cx="529569" cy="276999"/>
              </a:xfrm>
              <a:prstGeom prst="rect">
                <a:avLst/>
              </a:prstGeom>
              <a:blipFill>
                <a:blip r:embed="rId53"/>
                <a:stretch>
                  <a:fillRect l="-9195" t="-2222" r="-137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A09B38-6F3B-0C6E-765C-2B3A0FE7C025}"/>
                  </a:ext>
                </a:extLst>
              </p:cNvPr>
              <p:cNvSpPr txBox="1"/>
              <p:nvPr/>
            </p:nvSpPr>
            <p:spPr>
              <a:xfrm>
                <a:off x="3351348" y="148727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A09B38-6F3B-0C6E-765C-2B3A0FE7C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48" y="1487271"/>
                <a:ext cx="226023" cy="276999"/>
              </a:xfrm>
              <a:prstGeom prst="rect">
                <a:avLst/>
              </a:prstGeom>
              <a:blipFill>
                <a:blip r:embed="rId54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7777E1-978A-0201-0ECC-B18143FB50FF}"/>
                  </a:ext>
                </a:extLst>
              </p:cNvPr>
              <p:cNvSpPr txBox="1"/>
              <p:nvPr/>
            </p:nvSpPr>
            <p:spPr>
              <a:xfrm>
                <a:off x="4174229" y="150291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7777E1-978A-0201-0ECC-B18143FB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29" y="1502911"/>
                <a:ext cx="226023" cy="276999"/>
              </a:xfrm>
              <a:prstGeom prst="rect">
                <a:avLst/>
              </a:prstGeom>
              <a:blipFill>
                <a:blip r:embed="rId55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A09D8C-B4E5-282C-DC0F-C63BD34C1050}"/>
                  </a:ext>
                </a:extLst>
              </p:cNvPr>
              <p:cNvSpPr txBox="1"/>
              <p:nvPr/>
            </p:nvSpPr>
            <p:spPr>
              <a:xfrm>
                <a:off x="2753737" y="2490258"/>
                <a:ext cx="55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A09D8C-B4E5-282C-DC0F-C63BD34C1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737" y="2490258"/>
                <a:ext cx="558423" cy="276999"/>
              </a:xfrm>
              <a:prstGeom prst="rect">
                <a:avLst/>
              </a:prstGeom>
              <a:blipFill>
                <a:blip r:embed="rId56"/>
                <a:stretch>
                  <a:fillRect l="-5495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9AE8086-21E7-1715-FEF1-5929EA8FF5C1}"/>
                  </a:ext>
                </a:extLst>
              </p:cNvPr>
              <p:cNvSpPr txBox="1"/>
              <p:nvPr/>
            </p:nvSpPr>
            <p:spPr>
              <a:xfrm>
                <a:off x="3572019" y="2490257"/>
                <a:ext cx="560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66FF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9AE8086-21E7-1715-FEF1-5929EA8F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019" y="2490257"/>
                <a:ext cx="560025" cy="276999"/>
              </a:xfrm>
              <a:prstGeom prst="rect">
                <a:avLst/>
              </a:prstGeom>
              <a:blipFill>
                <a:blip r:embed="rId57"/>
                <a:stretch>
                  <a:fillRect l="-5435" t="-4444" r="-130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C6AA60-CB46-486B-789E-56ADF40A462B}"/>
                  </a:ext>
                </a:extLst>
              </p:cNvPr>
              <p:cNvSpPr txBox="1"/>
              <p:nvPr/>
            </p:nvSpPr>
            <p:spPr>
              <a:xfrm>
                <a:off x="3329078" y="249025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C6AA60-CB46-486B-789E-56ADF40A4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78" y="2490257"/>
                <a:ext cx="226023" cy="276999"/>
              </a:xfrm>
              <a:prstGeom prst="rect">
                <a:avLst/>
              </a:prstGeom>
              <a:blipFill>
                <a:blip r:embed="rId58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821516-AF8B-0370-1CE7-96C5DF7AB1CF}"/>
                  </a:ext>
                </a:extLst>
              </p:cNvPr>
              <p:cNvSpPr txBox="1"/>
              <p:nvPr/>
            </p:nvSpPr>
            <p:spPr>
              <a:xfrm>
                <a:off x="4159021" y="249197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821516-AF8B-0370-1CE7-96C5DF7A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021" y="2491974"/>
                <a:ext cx="226023" cy="276999"/>
              </a:xfrm>
              <a:prstGeom prst="rect">
                <a:avLst/>
              </a:prstGeom>
              <a:blipFill>
                <a:blip r:embed="rId59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5639C2D-2B1B-174D-B826-8ECB2643399D}"/>
              </a:ext>
            </a:extLst>
          </p:cNvPr>
          <p:cNvSpPr/>
          <p:nvPr/>
        </p:nvSpPr>
        <p:spPr>
          <a:xfrm>
            <a:off x="7585075" y="2362200"/>
            <a:ext cx="100420" cy="174625"/>
          </a:xfrm>
          <a:custGeom>
            <a:avLst/>
            <a:gdLst>
              <a:gd name="connsiteX0" fmla="*/ 0 w 100420"/>
              <a:gd name="connsiteY0" fmla="*/ 0 h 174625"/>
              <a:gd name="connsiteX1" fmla="*/ 53975 w 100420"/>
              <a:gd name="connsiteY1" fmla="*/ 34925 h 174625"/>
              <a:gd name="connsiteX2" fmla="*/ 95250 w 100420"/>
              <a:gd name="connsiteY2" fmla="*/ 111125 h 174625"/>
              <a:gd name="connsiteX3" fmla="*/ 98425 w 100420"/>
              <a:gd name="connsiteY3" fmla="*/ 174625 h 1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20" h="174625">
                <a:moveTo>
                  <a:pt x="0" y="0"/>
                </a:moveTo>
                <a:cubicBezTo>
                  <a:pt x="19050" y="8202"/>
                  <a:pt x="38100" y="16404"/>
                  <a:pt x="53975" y="34925"/>
                </a:cubicBezTo>
                <a:cubicBezTo>
                  <a:pt x="69850" y="53446"/>
                  <a:pt x="87842" y="87842"/>
                  <a:pt x="95250" y="111125"/>
                </a:cubicBezTo>
                <a:cubicBezTo>
                  <a:pt x="102658" y="134408"/>
                  <a:pt x="100541" y="154516"/>
                  <a:pt x="98425" y="174625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B30CF8-76E2-C00A-F3C3-0E4F8707C047}"/>
                  </a:ext>
                </a:extLst>
              </p:cNvPr>
              <p:cNvSpPr txBox="1"/>
              <p:nvPr/>
            </p:nvSpPr>
            <p:spPr>
              <a:xfrm>
                <a:off x="7367796" y="205326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B30CF8-76E2-C00A-F3C3-0E4F8707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96" y="2053262"/>
                <a:ext cx="199349" cy="276999"/>
              </a:xfrm>
              <a:prstGeom prst="rect">
                <a:avLst/>
              </a:prstGeom>
              <a:blipFill>
                <a:blip r:embed="rId6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6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C3143-1742-4063-214C-1E56AE322B48}"/>
              </a:ext>
            </a:extLst>
          </p:cNvPr>
          <p:cNvSpPr txBox="1"/>
          <p:nvPr/>
        </p:nvSpPr>
        <p:spPr>
          <a:xfrm>
            <a:off x="232356" y="47930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2E13-AD7D-DF08-327C-F4DCA69F4B00}"/>
              </a:ext>
            </a:extLst>
          </p:cNvPr>
          <p:cNvSpPr txBox="1"/>
          <p:nvPr/>
        </p:nvSpPr>
        <p:spPr>
          <a:xfrm>
            <a:off x="832051" y="47930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4824-3214-D933-84D2-94C5D39FA92A}"/>
              </a:ext>
            </a:extLst>
          </p:cNvPr>
          <p:cNvSpPr txBox="1"/>
          <p:nvPr/>
        </p:nvSpPr>
        <p:spPr>
          <a:xfrm>
            <a:off x="1749140" y="473188"/>
            <a:ext cx="105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574E-399B-357C-5306-E8327E275965}"/>
              </a:ext>
            </a:extLst>
          </p:cNvPr>
          <p:cNvSpPr txBox="1"/>
          <p:nvPr/>
        </p:nvSpPr>
        <p:spPr>
          <a:xfrm>
            <a:off x="2311803" y="46706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Angle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A92E-9D62-17AF-576A-34BA9DA747A6}"/>
              </a:ext>
            </a:extLst>
          </p:cNvPr>
          <p:cNvSpPr txBox="1"/>
          <p:nvPr/>
        </p:nvSpPr>
        <p:spPr>
          <a:xfrm>
            <a:off x="1314752" y="47318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/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B7ECE-13DD-11F0-0B56-3BB651A5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9" y="1332040"/>
                <a:ext cx="512367" cy="369332"/>
              </a:xfrm>
              <a:prstGeom prst="rect">
                <a:avLst/>
              </a:prstGeom>
              <a:blipFill>
                <a:blip r:embed="rId2"/>
                <a:stretch>
                  <a:fillRect l="-1785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/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A2905-EE2B-E58E-326C-A468EAF2F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2287197"/>
                <a:ext cx="591151" cy="369332"/>
              </a:xfrm>
              <a:prstGeom prst="rect">
                <a:avLst/>
              </a:prstGeom>
              <a:blipFill>
                <a:blip r:embed="rId3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/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F7AE8E-6DCD-BAE0-A805-93AD9B5F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1" y="3256162"/>
                <a:ext cx="599898" cy="369332"/>
              </a:xfrm>
              <a:prstGeom prst="rect">
                <a:avLst/>
              </a:prstGeom>
              <a:blipFill>
                <a:blip r:embed="rId4"/>
                <a:stretch>
                  <a:fillRect l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/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214637-278D-A26E-84DE-8F691A2D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3251411"/>
                <a:ext cx="654050" cy="369332"/>
              </a:xfrm>
              <a:prstGeom prst="rect">
                <a:avLst/>
              </a:prstGeom>
              <a:blipFill>
                <a:blip r:embed="rId5"/>
                <a:stretch>
                  <a:fillRect l="-37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/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4CF336-93C6-85F4-B55B-7EB06D10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1327666"/>
                <a:ext cx="599898" cy="369332"/>
              </a:xfrm>
              <a:prstGeom prst="rect">
                <a:avLst/>
              </a:prstGeom>
              <a:blipFill>
                <a:blip r:embed="rId6"/>
                <a:stretch>
                  <a:fillRect l="-7071" r="-30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/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64F885-EA57-06FD-FC78-E815EF9D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84" y="5177808"/>
                <a:ext cx="553310" cy="369332"/>
              </a:xfrm>
              <a:prstGeom prst="rect">
                <a:avLst/>
              </a:prstGeom>
              <a:blipFill>
                <a:blip r:embed="rId7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/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70038-3AB9-BEEE-2191-4EDABE83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31" y="2289308"/>
                <a:ext cx="512367" cy="369332"/>
              </a:xfrm>
              <a:prstGeom prst="rect">
                <a:avLst/>
              </a:prstGeom>
              <a:blipFill>
                <a:blip r:embed="rId8"/>
                <a:stretch>
                  <a:fillRect l="-1666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/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2298E-AFC0-47F8-97A8-E4DAF1B8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2" y="4206854"/>
                <a:ext cx="599898" cy="369332"/>
              </a:xfrm>
              <a:prstGeom prst="rect">
                <a:avLst/>
              </a:prstGeom>
              <a:blipFill>
                <a:blip r:embed="rId9"/>
                <a:stretch>
                  <a:fillRect l="-7071" r="-303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/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419D4-DC93-28CE-6F28-92F4C419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09" y="5176238"/>
                <a:ext cx="591151" cy="369332"/>
              </a:xfrm>
              <a:prstGeom prst="rect">
                <a:avLst/>
              </a:prstGeom>
              <a:blipFill>
                <a:blip r:embed="rId10"/>
                <a:stretch>
                  <a:fillRect l="-7216" r="-6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/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55808A-2869-9474-A77A-94401088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2" y="4212866"/>
                <a:ext cx="553310" cy="369332"/>
              </a:xfrm>
              <a:prstGeom prst="rect">
                <a:avLst/>
              </a:prstGeom>
              <a:blipFill>
                <a:blip r:embed="rId11"/>
                <a:stretch>
                  <a:fillRect l="-1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/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DF03C-EDEC-9003-BBC4-DE5AF2CC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5" y="1331628"/>
                <a:ext cx="6540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/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46AA3-93F4-D090-1768-3032A106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4" y="2283109"/>
                <a:ext cx="654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/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41AD-C723-1914-764A-0AED3A88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38" y="3250917"/>
                <a:ext cx="6540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/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E0A792-E67A-B9FB-E3E7-97DE7DCF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16" y="4216200"/>
                <a:ext cx="65405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/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4A4654-1F42-11BB-DBE6-6E9351CB9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5" y="5177023"/>
                <a:ext cx="654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090F26-7291-C91D-3EAF-6853D788AF97}"/>
                  </a:ext>
                </a:extLst>
              </p:cNvPr>
              <p:cNvSpPr txBox="1"/>
              <p:nvPr/>
            </p:nvSpPr>
            <p:spPr>
              <a:xfrm>
                <a:off x="2401914" y="1200898"/>
                <a:ext cx="980589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090F26-7291-C91D-3EAF-6853D788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14" y="1200898"/>
                <a:ext cx="980589" cy="5241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3B68EF-3658-96D5-6409-FFFDC9FA4CCF}"/>
                  </a:ext>
                </a:extLst>
              </p:cNvPr>
              <p:cNvSpPr txBox="1"/>
              <p:nvPr/>
            </p:nvSpPr>
            <p:spPr>
              <a:xfrm>
                <a:off x="3387863" y="1200899"/>
                <a:ext cx="950132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3B68EF-3658-96D5-6409-FFFDC9FA4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863" y="1200899"/>
                <a:ext cx="950132" cy="5241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B8C8BA-6461-6B8A-51F4-DC1C949DB8AA}"/>
                  </a:ext>
                </a:extLst>
              </p:cNvPr>
              <p:cNvSpPr txBox="1"/>
              <p:nvPr/>
            </p:nvSpPr>
            <p:spPr>
              <a:xfrm>
                <a:off x="2213645" y="135306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B8C8BA-6461-6B8A-51F4-DC1C949DB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645" y="1353060"/>
                <a:ext cx="181139" cy="276999"/>
              </a:xfrm>
              <a:prstGeom prst="rect">
                <a:avLst/>
              </a:prstGeom>
              <a:blipFill>
                <a:blip r:embed="rId1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78CE5-E563-31BF-5086-E965674BFBC1}"/>
                  </a:ext>
                </a:extLst>
              </p:cNvPr>
              <p:cNvSpPr txBox="1"/>
              <p:nvPr/>
            </p:nvSpPr>
            <p:spPr>
              <a:xfrm>
                <a:off x="1960330" y="134383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78CE5-E563-31BF-5086-E965674BF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330" y="1343838"/>
                <a:ext cx="226023" cy="276999"/>
              </a:xfrm>
              <a:prstGeom prst="rect">
                <a:avLst/>
              </a:prstGeom>
              <a:blipFill>
                <a:blip r:embed="rId2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1C0E1-913F-8A0E-6DEF-5E2736A521AB}"/>
                  </a:ext>
                </a:extLst>
              </p:cNvPr>
              <p:cNvSpPr txBox="1"/>
              <p:nvPr/>
            </p:nvSpPr>
            <p:spPr>
              <a:xfrm>
                <a:off x="2409044" y="5071089"/>
                <a:ext cx="980589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1C0E1-913F-8A0E-6DEF-5E2736A52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4" y="5071089"/>
                <a:ext cx="980589" cy="5241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5440FC-1863-A0D1-7C33-21F3E6580A0E}"/>
                  </a:ext>
                </a:extLst>
              </p:cNvPr>
              <p:cNvSpPr txBox="1"/>
              <p:nvPr/>
            </p:nvSpPr>
            <p:spPr>
              <a:xfrm>
                <a:off x="3394993" y="5071090"/>
                <a:ext cx="980589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5440FC-1863-A0D1-7C33-21F3E6580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93" y="5071090"/>
                <a:ext cx="980589" cy="5241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0A11E7-771C-A754-05FE-901465FF5C81}"/>
                  </a:ext>
                </a:extLst>
              </p:cNvPr>
              <p:cNvSpPr txBox="1"/>
              <p:nvPr/>
            </p:nvSpPr>
            <p:spPr>
              <a:xfrm>
                <a:off x="2220775" y="522325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0A11E7-771C-A754-05FE-901465FF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775" y="5223251"/>
                <a:ext cx="181139" cy="276999"/>
              </a:xfrm>
              <a:prstGeom prst="rect">
                <a:avLst/>
              </a:prstGeom>
              <a:blipFill>
                <a:blip r:embed="rId2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47764F-118A-CC56-6A2A-4E0C30D60727}"/>
                  </a:ext>
                </a:extLst>
              </p:cNvPr>
              <p:cNvSpPr txBox="1"/>
              <p:nvPr/>
            </p:nvSpPr>
            <p:spPr>
              <a:xfrm>
                <a:off x="1967460" y="521402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47764F-118A-CC56-6A2A-4E0C30D60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60" y="5214029"/>
                <a:ext cx="226023" cy="276999"/>
              </a:xfrm>
              <a:prstGeom prst="rect">
                <a:avLst/>
              </a:prstGeom>
              <a:blipFill>
                <a:blip r:embed="rId2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DD7A516-3FBE-0961-409B-AFC9BE086259}"/>
              </a:ext>
            </a:extLst>
          </p:cNvPr>
          <p:cNvSpPr txBox="1"/>
          <p:nvPr/>
        </p:nvSpPr>
        <p:spPr>
          <a:xfrm>
            <a:off x="3176996" y="2375442"/>
            <a:ext cx="327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C0D3D-3BF5-542A-5304-631B821E4901}"/>
              </a:ext>
            </a:extLst>
          </p:cNvPr>
          <p:cNvSpPr txBox="1"/>
          <p:nvPr/>
        </p:nvSpPr>
        <p:spPr>
          <a:xfrm>
            <a:off x="3176996" y="3343250"/>
            <a:ext cx="327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77689-26A4-9062-158A-5C4C21944897}"/>
              </a:ext>
            </a:extLst>
          </p:cNvPr>
          <p:cNvSpPr txBox="1"/>
          <p:nvPr/>
        </p:nvSpPr>
        <p:spPr>
          <a:xfrm>
            <a:off x="3176996" y="4299187"/>
            <a:ext cx="327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9824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9952CDA-9AC2-7BE6-4D39-011F35AD6206}"/>
              </a:ext>
            </a:extLst>
          </p:cNvPr>
          <p:cNvSpPr/>
          <p:nvPr/>
        </p:nvSpPr>
        <p:spPr>
          <a:xfrm>
            <a:off x="4023360" y="2497346"/>
            <a:ext cx="4145280" cy="8281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4AB733-AC37-7808-EC6F-00017EBE3D0F}"/>
              </a:ext>
            </a:extLst>
          </p:cNvPr>
          <p:cNvSpPr txBox="1"/>
          <p:nvPr/>
        </p:nvSpPr>
        <p:spPr>
          <a:xfrm>
            <a:off x="4500132" y="510306"/>
            <a:ext cx="341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Angle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Product Ratio)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5D00EA-404A-3DEE-F1E1-A46F262EF792}"/>
              </a:ext>
            </a:extLst>
          </p:cNvPr>
          <p:cNvSpPr txBox="1"/>
          <p:nvPr/>
        </p:nvSpPr>
        <p:spPr>
          <a:xfrm>
            <a:off x="4497196" y="2077730"/>
            <a:ext cx="333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Product 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Sum Angle)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FEF649-F2E1-2ECA-7E5F-7C4D3CF6D117}"/>
                  </a:ext>
                </a:extLst>
              </p:cNvPr>
              <p:cNvSpPr txBox="1"/>
              <p:nvPr/>
            </p:nvSpPr>
            <p:spPr>
              <a:xfrm>
                <a:off x="4653304" y="1210554"/>
                <a:ext cx="3315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FEF649-F2E1-2ECA-7E5F-7C4D3CF6D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04" y="1210554"/>
                <a:ext cx="3315523" cy="246221"/>
              </a:xfrm>
              <a:prstGeom prst="rect">
                <a:avLst/>
              </a:prstGeom>
              <a:blipFill>
                <a:blip r:embed="rId2"/>
                <a:stretch>
                  <a:fillRect l="-919" r="-147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CDC552C-43B5-7C2C-B587-53A743A86E2B}"/>
                  </a:ext>
                </a:extLst>
              </p:cNvPr>
              <p:cNvSpPr txBox="1"/>
              <p:nvPr/>
            </p:nvSpPr>
            <p:spPr>
              <a:xfrm>
                <a:off x="4687706" y="2666667"/>
                <a:ext cx="3368678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CDC552C-43B5-7C2C-B587-53A743A86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06" y="2666667"/>
                <a:ext cx="3368678" cy="476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83E28943-9B90-4E22-6DC1-3853EFCF50EF}"/>
              </a:ext>
            </a:extLst>
          </p:cNvPr>
          <p:cNvSpPr txBox="1"/>
          <p:nvPr/>
        </p:nvSpPr>
        <p:spPr>
          <a:xfrm>
            <a:off x="4147703" y="27736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i.e.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8DB0E4-E9E2-E88E-EF04-32CA3BA03EC2}"/>
              </a:ext>
            </a:extLst>
          </p:cNvPr>
          <p:cNvSpPr/>
          <p:nvPr/>
        </p:nvSpPr>
        <p:spPr>
          <a:xfrm>
            <a:off x="4023360" y="919597"/>
            <a:ext cx="4145280" cy="8281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A72C45-217B-7152-4087-7B18E6F39A77}"/>
              </a:ext>
            </a:extLst>
          </p:cNvPr>
          <p:cNvSpPr txBox="1"/>
          <p:nvPr/>
        </p:nvSpPr>
        <p:spPr>
          <a:xfrm>
            <a:off x="4147703" y="119587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i.e.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67665A8-5A87-2C6E-4C02-285552E2C29C}"/>
              </a:ext>
            </a:extLst>
          </p:cNvPr>
          <p:cNvSpPr/>
          <p:nvPr/>
        </p:nvSpPr>
        <p:spPr>
          <a:xfrm>
            <a:off x="4023360" y="4030359"/>
            <a:ext cx="4145280" cy="8281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C22E99-3822-10EB-1FBF-FE3D8B5719E6}"/>
              </a:ext>
            </a:extLst>
          </p:cNvPr>
          <p:cNvSpPr txBox="1"/>
          <p:nvPr/>
        </p:nvSpPr>
        <p:spPr>
          <a:xfrm>
            <a:off x="4593833" y="3619382"/>
            <a:ext cx="29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Sum 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Sum Angle)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1A21A31-2C89-37E2-0763-23302E76C83B}"/>
                  </a:ext>
                </a:extLst>
              </p:cNvPr>
              <p:cNvSpPr txBox="1"/>
              <p:nvPr/>
            </p:nvSpPr>
            <p:spPr>
              <a:xfrm>
                <a:off x="4687706" y="4199680"/>
                <a:ext cx="3217163" cy="466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1A21A31-2C89-37E2-0763-23302E76C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06" y="4199680"/>
                <a:ext cx="3217163" cy="466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1A86E0CB-19E9-65A3-9593-2AD12F9A4762}"/>
              </a:ext>
            </a:extLst>
          </p:cNvPr>
          <p:cNvSpPr txBox="1"/>
          <p:nvPr/>
        </p:nvSpPr>
        <p:spPr>
          <a:xfrm>
            <a:off x="4147703" y="430663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i.e.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BE53A59-4901-2E0A-D9CE-3AFC59639574}"/>
              </a:ext>
            </a:extLst>
          </p:cNvPr>
          <p:cNvSpPr/>
          <p:nvPr/>
        </p:nvSpPr>
        <p:spPr>
          <a:xfrm>
            <a:off x="4627321" y="1136718"/>
            <a:ext cx="1028730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A61FD46-8263-CA98-0F4C-73066271B7B6}"/>
              </a:ext>
            </a:extLst>
          </p:cNvPr>
          <p:cNvSpPr/>
          <p:nvPr/>
        </p:nvSpPr>
        <p:spPr>
          <a:xfrm>
            <a:off x="5857680" y="1136718"/>
            <a:ext cx="950044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3AB6B4-5955-6455-9BA3-0BFDFF18ECFF}"/>
              </a:ext>
            </a:extLst>
          </p:cNvPr>
          <p:cNvSpPr/>
          <p:nvPr/>
        </p:nvSpPr>
        <p:spPr>
          <a:xfrm>
            <a:off x="7000831" y="1136717"/>
            <a:ext cx="950044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4C143C1-F54A-6704-0615-E6472A14406D}"/>
              </a:ext>
            </a:extLst>
          </p:cNvPr>
          <p:cNvSpPr/>
          <p:nvPr/>
        </p:nvSpPr>
        <p:spPr>
          <a:xfrm>
            <a:off x="4653303" y="2773619"/>
            <a:ext cx="1002747" cy="33680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1F9F67-DC55-B8AB-E359-540E73737C46}"/>
              </a:ext>
            </a:extLst>
          </p:cNvPr>
          <p:cNvSpPr/>
          <p:nvPr/>
        </p:nvSpPr>
        <p:spPr>
          <a:xfrm>
            <a:off x="5845373" y="2620456"/>
            <a:ext cx="1002747" cy="2993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D992781-9B40-0EF3-2AC0-35ED4F7D1F42}"/>
              </a:ext>
            </a:extLst>
          </p:cNvPr>
          <p:cNvSpPr/>
          <p:nvPr/>
        </p:nvSpPr>
        <p:spPr>
          <a:xfrm>
            <a:off x="7033358" y="2620456"/>
            <a:ext cx="1023026" cy="29933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D9CD23-75B0-CE23-E0E6-3B156B411096}"/>
              </a:ext>
            </a:extLst>
          </p:cNvPr>
          <p:cNvSpPr/>
          <p:nvPr/>
        </p:nvSpPr>
        <p:spPr>
          <a:xfrm>
            <a:off x="4687706" y="4306632"/>
            <a:ext cx="1157667" cy="336803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C81B083-5F8F-B05A-85C5-431852A7752C}"/>
              </a:ext>
            </a:extLst>
          </p:cNvPr>
          <p:cNvSpPr/>
          <p:nvPr/>
        </p:nvSpPr>
        <p:spPr>
          <a:xfrm>
            <a:off x="6196182" y="4175185"/>
            <a:ext cx="844456" cy="526211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379F4E0-218A-F906-C530-06316CCDDC0E}"/>
              </a:ext>
            </a:extLst>
          </p:cNvPr>
          <p:cNvSpPr/>
          <p:nvPr/>
        </p:nvSpPr>
        <p:spPr>
          <a:xfrm>
            <a:off x="7323781" y="4183811"/>
            <a:ext cx="579497" cy="54208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6F155B-EA27-E229-A8DD-D3A9D7F7C0E7}"/>
              </a:ext>
            </a:extLst>
          </p:cNvPr>
          <p:cNvSpPr/>
          <p:nvPr/>
        </p:nvSpPr>
        <p:spPr>
          <a:xfrm>
            <a:off x="6763421" y="3607893"/>
            <a:ext cx="596394" cy="336803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DB21973-DDE6-AD35-420B-80F4C4C9A553}"/>
              </a:ext>
            </a:extLst>
          </p:cNvPr>
          <p:cNvSpPr/>
          <p:nvPr/>
        </p:nvSpPr>
        <p:spPr>
          <a:xfrm>
            <a:off x="5110459" y="510306"/>
            <a:ext cx="596394" cy="336803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119D3C7-6F21-D703-59C4-3B8387B19F2A}"/>
              </a:ext>
            </a:extLst>
          </p:cNvPr>
          <p:cNvSpPr/>
          <p:nvPr/>
        </p:nvSpPr>
        <p:spPr>
          <a:xfrm>
            <a:off x="7020467" y="2077730"/>
            <a:ext cx="596394" cy="336803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4550" y="5209103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2D6C8FF-69B9-A255-060E-DCCFCC2768EB}"/>
              </a:ext>
            </a:extLst>
          </p:cNvPr>
          <p:cNvSpPr/>
          <p:nvPr/>
        </p:nvSpPr>
        <p:spPr>
          <a:xfrm>
            <a:off x="4023360" y="5578890"/>
            <a:ext cx="4145280" cy="54866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7BB454-A5B4-8855-3DB9-D6843C121BDE}"/>
                  </a:ext>
                </a:extLst>
              </p:cNvPr>
              <p:cNvSpPr txBox="1"/>
              <p:nvPr/>
            </p:nvSpPr>
            <p:spPr>
              <a:xfrm>
                <a:off x="5433665" y="5712341"/>
                <a:ext cx="546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7BB454-A5B4-8855-3DB9-D6843C121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65" y="5712341"/>
                <a:ext cx="546945" cy="276999"/>
              </a:xfrm>
              <a:prstGeom prst="rect">
                <a:avLst/>
              </a:prstGeom>
              <a:blipFill>
                <a:blip r:embed="rId5"/>
                <a:stretch>
                  <a:fillRect l="-7778" r="-888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E594DD35-AE3C-900C-9BFB-4F53A715BC2F}"/>
              </a:ext>
            </a:extLst>
          </p:cNvPr>
          <p:cNvSpPr txBox="1"/>
          <p:nvPr/>
        </p:nvSpPr>
        <p:spPr>
          <a:xfrm>
            <a:off x="4466881" y="56871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i.e.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2B3F2E4-9958-CE26-2BF3-BD6FC9A753BA}"/>
                  </a:ext>
                </a:extLst>
              </p:cNvPr>
              <p:cNvSpPr txBox="1"/>
              <p:nvPr/>
            </p:nvSpPr>
            <p:spPr>
              <a:xfrm>
                <a:off x="6890198" y="5712341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2B3F2E4-9958-CE26-2BF3-BD6FC9A7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98" y="5712341"/>
                <a:ext cx="519694" cy="276999"/>
              </a:xfrm>
              <a:prstGeom prst="rect">
                <a:avLst/>
              </a:prstGeom>
              <a:blipFill>
                <a:blip r:embed="rId6"/>
                <a:stretch>
                  <a:fillRect l="-9302" r="-81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0BBBC49-6426-C916-EF9F-B9C9EFAA5A12}"/>
              </a:ext>
            </a:extLst>
          </p:cNvPr>
          <p:cNvCxnSpPr/>
          <p:nvPr/>
        </p:nvCxnSpPr>
        <p:spPr>
          <a:xfrm>
            <a:off x="6211364" y="5880459"/>
            <a:ext cx="48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3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5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3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9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/>
      <p:bldP spid="78" grpId="0"/>
      <p:bldP spid="80" grpId="0"/>
      <p:bldP spid="81" grpId="0"/>
      <p:bldP spid="83" grpId="0"/>
      <p:bldP spid="87" grpId="0" animBg="1"/>
      <p:bldP spid="89" grpId="0"/>
      <p:bldP spid="90" grpId="0" animBg="1"/>
      <p:bldP spid="91" grpId="0"/>
      <p:bldP spid="92" grpId="0"/>
      <p:bldP spid="93" grpId="0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/>
      <p:bldP spid="108" grpId="0" animBg="1"/>
      <p:bldP spid="109" grpId="0"/>
      <p:bldP spid="110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A478EC5B-6FF8-740D-99FB-723FF29B0C4D}"/>
              </a:ext>
            </a:extLst>
          </p:cNvPr>
          <p:cNvSpPr/>
          <p:nvPr/>
        </p:nvSpPr>
        <p:spPr>
          <a:xfrm>
            <a:off x="2755899" y="1883594"/>
            <a:ext cx="1840805" cy="1859993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5431C3-5A29-FBBC-6F4B-3A15048EBA56}"/>
              </a:ext>
            </a:extLst>
          </p:cNvPr>
          <p:cNvCxnSpPr>
            <a:cxnSpLocks/>
            <a:stCxn id="43" idx="2"/>
            <a:endCxn id="43" idx="6"/>
          </p:cNvCxnSpPr>
          <p:nvPr/>
        </p:nvCxnSpPr>
        <p:spPr>
          <a:xfrm>
            <a:off x="2755899" y="2813591"/>
            <a:ext cx="1840805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DB73E8-D236-B189-9A63-6A7445A725BB}"/>
              </a:ext>
            </a:extLst>
          </p:cNvPr>
          <p:cNvCxnSpPr>
            <a:cxnSpLocks/>
            <a:stCxn id="43" idx="0"/>
            <a:endCxn id="43" idx="4"/>
          </p:cNvCxnSpPr>
          <p:nvPr/>
        </p:nvCxnSpPr>
        <p:spPr>
          <a:xfrm>
            <a:off x="3676302" y="1883594"/>
            <a:ext cx="0" cy="1859993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41FABEA3-A4D5-7CCF-145A-D251C4B022BB}"/>
              </a:ext>
            </a:extLst>
          </p:cNvPr>
          <p:cNvSpPr/>
          <p:nvPr/>
        </p:nvSpPr>
        <p:spPr>
          <a:xfrm flipH="1">
            <a:off x="3705102" y="2193312"/>
            <a:ext cx="646421" cy="612003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959CDD-D228-7880-D3CD-407E330514E8}"/>
                  </a:ext>
                </a:extLst>
              </p:cNvPr>
              <p:cNvSpPr txBox="1"/>
              <p:nvPr/>
            </p:nvSpPr>
            <p:spPr>
              <a:xfrm>
                <a:off x="3923375" y="2536591"/>
                <a:ext cx="1894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959CDD-D228-7880-D3CD-407E3305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375" y="2536591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FBAF36-3964-1513-DB49-FED48340265D}"/>
                  </a:ext>
                </a:extLst>
              </p:cNvPr>
              <p:cNvSpPr txBox="1"/>
              <p:nvPr/>
            </p:nvSpPr>
            <p:spPr>
              <a:xfrm>
                <a:off x="3934629" y="2203468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FBAF36-3964-1513-DB49-FED483402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29" y="2203468"/>
                <a:ext cx="166969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7D63A-E35D-BDCD-FB3D-1583AE25F14E}"/>
                  </a:ext>
                </a:extLst>
              </p:cNvPr>
              <p:cNvSpPr txBox="1"/>
              <p:nvPr/>
            </p:nvSpPr>
            <p:spPr>
              <a:xfrm>
                <a:off x="3964196" y="2759449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7D63A-E35D-BDCD-FB3D-1583AE2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96" y="2759449"/>
                <a:ext cx="166969" cy="276999"/>
              </a:xfrm>
              <a:prstGeom prst="rect">
                <a:avLst/>
              </a:prstGeom>
              <a:blipFill>
                <a:blip r:embed="rId4"/>
                <a:stretch>
                  <a:fillRect l="-25000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D70344-DA2C-331C-1466-16CD9275FF92}"/>
                  </a:ext>
                </a:extLst>
              </p:cNvPr>
              <p:cNvSpPr txBox="1"/>
              <p:nvPr/>
            </p:nvSpPr>
            <p:spPr>
              <a:xfrm>
                <a:off x="4378773" y="2446605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D70344-DA2C-331C-1466-16CD9275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73" y="2446605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39286" r="-3571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291DB94A-A2C7-B288-3DBA-FAA868888A80}"/>
              </a:ext>
            </a:extLst>
          </p:cNvPr>
          <p:cNvSpPr/>
          <p:nvPr/>
        </p:nvSpPr>
        <p:spPr>
          <a:xfrm>
            <a:off x="3612455" y="2749715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14BBF5-65DF-426D-40BF-C2036C2E8F7B}"/>
                  </a:ext>
                </a:extLst>
              </p:cNvPr>
              <p:cNvSpPr txBox="1"/>
              <p:nvPr/>
            </p:nvSpPr>
            <p:spPr>
              <a:xfrm>
                <a:off x="475121" y="1461964"/>
                <a:ext cx="703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14BBF5-65DF-426D-40BF-C2036C2E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1461964"/>
                <a:ext cx="703269" cy="276999"/>
              </a:xfrm>
              <a:prstGeom prst="rect">
                <a:avLst/>
              </a:prstGeom>
              <a:blipFill>
                <a:blip r:embed="rId7"/>
                <a:stretch>
                  <a:fillRect l="-43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5B75B-7D05-8365-D284-BEDA758A84B2}"/>
                  </a:ext>
                </a:extLst>
              </p:cNvPr>
              <p:cNvSpPr txBox="1"/>
              <p:nvPr/>
            </p:nvSpPr>
            <p:spPr>
              <a:xfrm>
                <a:off x="475121" y="1924754"/>
                <a:ext cx="672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5B75B-7D05-8365-D284-BEDA758A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1924754"/>
                <a:ext cx="672813" cy="276999"/>
              </a:xfrm>
              <a:prstGeom prst="rect">
                <a:avLst/>
              </a:prstGeom>
              <a:blipFill>
                <a:blip r:embed="rId8"/>
                <a:stretch>
                  <a:fillRect l="-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F0A12-EDCD-5BCB-2CC0-FC48A46CED7C}"/>
                  </a:ext>
                </a:extLst>
              </p:cNvPr>
              <p:cNvSpPr txBox="1"/>
              <p:nvPr/>
            </p:nvSpPr>
            <p:spPr>
              <a:xfrm>
                <a:off x="475121" y="2386705"/>
                <a:ext cx="70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F0A12-EDCD-5BCB-2CC0-FC48A46C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2386705"/>
                <a:ext cx="700063" cy="276999"/>
              </a:xfrm>
              <a:prstGeom prst="rect">
                <a:avLst/>
              </a:prstGeom>
              <a:blipFill>
                <a:blip r:embed="rId9"/>
                <a:stretch>
                  <a:fillRect l="-69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E389B6-F63E-B314-B236-B6017215399D}"/>
                  </a:ext>
                </a:extLst>
              </p:cNvPr>
              <p:cNvSpPr txBox="1"/>
              <p:nvPr/>
            </p:nvSpPr>
            <p:spPr>
              <a:xfrm>
                <a:off x="475121" y="2845703"/>
                <a:ext cx="69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E389B6-F63E-B314-B236-B6017215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2845703"/>
                <a:ext cx="693651" cy="276999"/>
              </a:xfrm>
              <a:prstGeom prst="rect">
                <a:avLst/>
              </a:prstGeom>
              <a:blipFill>
                <a:blip r:embed="rId10"/>
                <a:stretch>
                  <a:fillRect l="-43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BEEF-2FA6-3476-82B1-9231EC5E7754}"/>
                  </a:ext>
                </a:extLst>
              </p:cNvPr>
              <p:cNvSpPr txBox="1"/>
              <p:nvPr/>
            </p:nvSpPr>
            <p:spPr>
              <a:xfrm>
                <a:off x="475121" y="3308493"/>
                <a:ext cx="682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BEEF-2FA6-3476-82B1-9231EC5E7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3308493"/>
                <a:ext cx="682431" cy="276999"/>
              </a:xfrm>
              <a:prstGeom prst="rect">
                <a:avLst/>
              </a:prstGeom>
              <a:blipFill>
                <a:blip r:embed="rId11"/>
                <a:stretch>
                  <a:fillRect l="-44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1B457-CFA5-152D-76FC-3C5AF0FA771C}"/>
                  </a:ext>
                </a:extLst>
              </p:cNvPr>
              <p:cNvSpPr txBox="1"/>
              <p:nvPr/>
            </p:nvSpPr>
            <p:spPr>
              <a:xfrm>
                <a:off x="475121" y="3766774"/>
                <a:ext cx="682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1B457-CFA5-152D-76FC-3C5AF0F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3766774"/>
                <a:ext cx="682431" cy="276999"/>
              </a:xfrm>
              <a:prstGeom prst="rect">
                <a:avLst/>
              </a:prstGeom>
              <a:blipFill>
                <a:blip r:embed="rId12"/>
                <a:stretch>
                  <a:fillRect l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5026E-AE91-2974-CCD4-877EF9EA7D90}"/>
                  </a:ext>
                </a:extLst>
              </p:cNvPr>
              <p:cNvSpPr txBox="1"/>
              <p:nvPr/>
            </p:nvSpPr>
            <p:spPr>
              <a:xfrm>
                <a:off x="1306148" y="146196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5026E-AE91-2974-CCD4-877EF9EA7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48" y="1461964"/>
                <a:ext cx="226023" cy="276999"/>
              </a:xfrm>
              <a:prstGeom prst="rect">
                <a:avLst/>
              </a:prstGeom>
              <a:blipFill>
                <a:blip r:embed="rId13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E416CF-98A8-5A7A-2BF4-D68BEC776ADA}"/>
                  </a:ext>
                </a:extLst>
              </p:cNvPr>
              <p:cNvSpPr txBox="1"/>
              <p:nvPr/>
            </p:nvSpPr>
            <p:spPr>
              <a:xfrm>
                <a:off x="1304150" y="192475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E416CF-98A8-5A7A-2BF4-D68BEC776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50" y="1924754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0781A-28A5-735C-0697-71D2E59B1DCC}"/>
                  </a:ext>
                </a:extLst>
              </p:cNvPr>
              <p:cNvSpPr txBox="1"/>
              <p:nvPr/>
            </p:nvSpPr>
            <p:spPr>
              <a:xfrm>
                <a:off x="1306148" y="238291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0781A-28A5-735C-0697-71D2E59B1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48" y="2382913"/>
                <a:ext cx="226023" cy="276999"/>
              </a:xfrm>
              <a:prstGeom prst="rect">
                <a:avLst/>
              </a:prstGeom>
              <a:blipFill>
                <a:blip r:embed="rId13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7F6F17-F60A-9926-230A-5547CF02B53F}"/>
                  </a:ext>
                </a:extLst>
              </p:cNvPr>
              <p:cNvSpPr txBox="1"/>
              <p:nvPr/>
            </p:nvSpPr>
            <p:spPr>
              <a:xfrm>
                <a:off x="1304150" y="284570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7F6F17-F60A-9926-230A-5547CF02B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50" y="2845703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F9050-551B-07B8-56F5-CD8A043C42FB}"/>
                  </a:ext>
                </a:extLst>
              </p:cNvPr>
              <p:cNvSpPr txBox="1"/>
              <p:nvPr/>
            </p:nvSpPr>
            <p:spPr>
              <a:xfrm>
                <a:off x="1306148" y="330398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F9050-551B-07B8-56F5-CD8A043C4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48" y="3303984"/>
                <a:ext cx="226023" cy="276999"/>
              </a:xfrm>
              <a:prstGeom prst="rect">
                <a:avLst/>
              </a:prstGeom>
              <a:blipFill>
                <a:blip r:embed="rId16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EB45E-F536-F2A6-A6E1-FCC2E69EF676}"/>
                  </a:ext>
                </a:extLst>
              </p:cNvPr>
              <p:cNvSpPr txBox="1"/>
              <p:nvPr/>
            </p:nvSpPr>
            <p:spPr>
              <a:xfrm>
                <a:off x="1304150" y="376677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EB45E-F536-F2A6-A6E1-FCC2E69EF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50" y="3766774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FB9425-5283-8069-CD32-6B2CECAB8772}"/>
                  </a:ext>
                </a:extLst>
              </p:cNvPr>
              <p:cNvSpPr txBox="1"/>
              <p:nvPr/>
            </p:nvSpPr>
            <p:spPr>
              <a:xfrm>
                <a:off x="1722195" y="1461964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FB9425-5283-8069-CD32-6B2CECAB8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95" y="1461964"/>
                <a:ext cx="411203" cy="276999"/>
              </a:xfrm>
              <a:prstGeom prst="rect">
                <a:avLst/>
              </a:prstGeom>
              <a:blipFill>
                <a:blip r:embed="rId17"/>
                <a:stretch>
                  <a:fillRect l="-7463" t="-2222" r="-895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1857A6-B224-F87D-9899-067FBD597E4D}"/>
                  </a:ext>
                </a:extLst>
              </p:cNvPr>
              <p:cNvSpPr txBox="1"/>
              <p:nvPr/>
            </p:nvSpPr>
            <p:spPr>
              <a:xfrm>
                <a:off x="1722194" y="1922329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1857A6-B224-F87D-9899-067FBD597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94" y="1922329"/>
                <a:ext cx="411203" cy="276999"/>
              </a:xfrm>
              <a:prstGeom prst="rect">
                <a:avLst/>
              </a:prstGeom>
              <a:blipFill>
                <a:blip r:embed="rId18"/>
                <a:stretch>
                  <a:fillRect l="-14925" t="-2174" r="-895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BB0BB5-C42C-69F4-7679-61EF58B15831}"/>
                  </a:ext>
                </a:extLst>
              </p:cNvPr>
              <p:cNvSpPr txBox="1"/>
              <p:nvPr/>
            </p:nvSpPr>
            <p:spPr>
              <a:xfrm>
                <a:off x="1722194" y="2382913"/>
                <a:ext cx="430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BB0BB5-C42C-69F4-7679-61EF58B1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94" y="2382913"/>
                <a:ext cx="430952" cy="276999"/>
              </a:xfrm>
              <a:prstGeom prst="rect">
                <a:avLst/>
              </a:prstGeom>
              <a:blipFill>
                <a:blip r:embed="rId19"/>
                <a:stretch>
                  <a:fillRect l="-12857" t="-2222" r="-71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A2D259-2535-74DD-9C9A-21D719104626}"/>
                  </a:ext>
                </a:extLst>
              </p:cNvPr>
              <p:cNvSpPr txBox="1"/>
              <p:nvPr/>
            </p:nvSpPr>
            <p:spPr>
              <a:xfrm>
                <a:off x="1728150" y="2843278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A2D259-2535-74DD-9C9A-21D719104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50" y="2843278"/>
                <a:ext cx="411203" cy="276999"/>
              </a:xfrm>
              <a:prstGeom prst="rect">
                <a:avLst/>
              </a:prstGeom>
              <a:blipFill>
                <a:blip r:embed="rId20"/>
                <a:stretch>
                  <a:fillRect l="-7353" t="-2174" r="-588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304B2-FFDB-19D1-DED3-8D77A8650B74}"/>
                  </a:ext>
                </a:extLst>
              </p:cNvPr>
              <p:cNvSpPr txBox="1"/>
              <p:nvPr/>
            </p:nvSpPr>
            <p:spPr>
              <a:xfrm>
                <a:off x="1719627" y="3303643"/>
                <a:ext cx="414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304B2-FFDB-19D1-DED3-8D77A865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27" y="3303643"/>
                <a:ext cx="414601" cy="276999"/>
              </a:xfrm>
              <a:prstGeom prst="rect">
                <a:avLst/>
              </a:prstGeom>
              <a:blipFill>
                <a:blip r:embed="rId21"/>
                <a:stretch>
                  <a:fillRect l="-7353" t="-2222" r="-132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703E13-6555-5252-5547-A12B99AA2E32}"/>
                  </a:ext>
                </a:extLst>
              </p:cNvPr>
              <p:cNvSpPr txBox="1"/>
              <p:nvPr/>
            </p:nvSpPr>
            <p:spPr>
              <a:xfrm>
                <a:off x="1731909" y="3764008"/>
                <a:ext cx="430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703E13-6555-5252-5547-A12B99AA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909" y="3764008"/>
                <a:ext cx="430952" cy="276999"/>
              </a:xfrm>
              <a:prstGeom prst="rect">
                <a:avLst/>
              </a:prstGeom>
              <a:blipFill>
                <a:blip r:embed="rId22"/>
                <a:stretch>
                  <a:fillRect l="-7042" t="-2174" r="-1267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9CAFFA-FDFC-918C-4DF3-28B8B841C899}"/>
                  </a:ext>
                </a:extLst>
              </p:cNvPr>
              <p:cNvSpPr txBox="1"/>
              <p:nvPr/>
            </p:nvSpPr>
            <p:spPr>
              <a:xfrm>
                <a:off x="1721325" y="1461963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9CAFFA-FDFC-918C-4DF3-28B8B841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25" y="1461963"/>
                <a:ext cx="411203" cy="276999"/>
              </a:xfrm>
              <a:prstGeom prst="rect">
                <a:avLst/>
              </a:prstGeom>
              <a:blipFill>
                <a:blip r:embed="rId23"/>
                <a:stretch>
                  <a:fillRect l="-7353" t="-2222" r="-73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A01063D-4F05-68F3-4EF7-8DC31A119E6A}"/>
              </a:ext>
            </a:extLst>
          </p:cNvPr>
          <p:cNvSpPr/>
          <p:nvPr/>
        </p:nvSpPr>
        <p:spPr>
          <a:xfrm>
            <a:off x="4540892" y="2749715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0917BD-3454-6070-A8D6-E437034FA385}"/>
                  </a:ext>
                </a:extLst>
              </p:cNvPr>
              <p:cNvSpPr txBox="1"/>
              <p:nvPr/>
            </p:nvSpPr>
            <p:spPr>
              <a:xfrm>
                <a:off x="2543492" y="2521013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0917BD-3454-6070-A8D6-E437034F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492" y="2521013"/>
                <a:ext cx="194092" cy="276999"/>
              </a:xfrm>
              <a:prstGeom prst="rect">
                <a:avLst/>
              </a:prstGeom>
              <a:blipFill>
                <a:blip r:embed="rId2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A9EEA9-3357-06B6-E297-CC1A85D6B86A}"/>
                  </a:ext>
                </a:extLst>
              </p:cNvPr>
              <p:cNvSpPr txBox="1"/>
              <p:nvPr/>
            </p:nvSpPr>
            <p:spPr>
              <a:xfrm>
                <a:off x="2359884" y="2798367"/>
                <a:ext cx="367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A9EEA9-3357-06B6-E297-CC1A85D6B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884" y="2798367"/>
                <a:ext cx="367216" cy="276999"/>
              </a:xfrm>
              <a:prstGeom prst="rect">
                <a:avLst/>
              </a:prstGeom>
              <a:blipFill>
                <a:blip r:embed="rId25"/>
                <a:stretch>
                  <a:fillRect l="-1667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B25FE2B8-3DA3-DEC4-08B1-8A2AA4F34F40}"/>
              </a:ext>
            </a:extLst>
          </p:cNvPr>
          <p:cNvSpPr/>
          <p:nvPr/>
        </p:nvSpPr>
        <p:spPr>
          <a:xfrm>
            <a:off x="2695123" y="2749715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6D0DDB3-0D5D-BCCF-2506-B787152A741E}"/>
              </a:ext>
            </a:extLst>
          </p:cNvPr>
          <p:cNvSpPr/>
          <p:nvPr/>
        </p:nvSpPr>
        <p:spPr>
          <a:xfrm>
            <a:off x="4295108" y="2125298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7799F77-EADD-9218-D3E5-44A7CBF52BA1}"/>
              </a:ext>
            </a:extLst>
          </p:cNvPr>
          <p:cNvSpPr/>
          <p:nvPr/>
        </p:nvSpPr>
        <p:spPr>
          <a:xfrm>
            <a:off x="3616323" y="3686855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BCD3D7-943F-97B6-58BE-D460BBB5442B}"/>
              </a:ext>
            </a:extLst>
          </p:cNvPr>
          <p:cNvSpPr/>
          <p:nvPr/>
        </p:nvSpPr>
        <p:spPr>
          <a:xfrm>
            <a:off x="3615601" y="1827951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C735D-1C3D-13EA-8614-0D08D642528B}"/>
                  </a:ext>
                </a:extLst>
              </p:cNvPr>
              <p:cNvSpPr txBox="1"/>
              <p:nvPr/>
            </p:nvSpPr>
            <p:spPr>
              <a:xfrm>
                <a:off x="3334681" y="3761579"/>
                <a:ext cx="609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C735D-1C3D-13EA-8614-0D08D6425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761579"/>
                <a:ext cx="609269" cy="276999"/>
              </a:xfrm>
              <a:prstGeom prst="rect">
                <a:avLst/>
              </a:prstGeom>
              <a:blipFill>
                <a:blip r:embed="rId26"/>
                <a:stretch>
                  <a:fillRect l="-1000" t="-2222" r="-10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5AB86B-EE23-56DC-3233-A3A168508E49}"/>
                  </a:ext>
                </a:extLst>
              </p:cNvPr>
              <p:cNvSpPr txBox="1"/>
              <p:nvPr/>
            </p:nvSpPr>
            <p:spPr>
              <a:xfrm>
                <a:off x="3507805" y="1540925"/>
                <a:ext cx="436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5AB86B-EE23-56DC-3233-A3A168508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805" y="1540925"/>
                <a:ext cx="436145" cy="276999"/>
              </a:xfrm>
              <a:prstGeom prst="rect">
                <a:avLst/>
              </a:prstGeom>
              <a:blipFill>
                <a:blip r:embed="rId27"/>
                <a:stretch>
                  <a:fillRect l="-6944" t="-2222" r="-1388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072EF5-7C47-4274-71E9-E3FA686FF26D}"/>
                  </a:ext>
                </a:extLst>
              </p:cNvPr>
              <p:cNvSpPr txBox="1"/>
              <p:nvPr/>
            </p:nvSpPr>
            <p:spPr>
              <a:xfrm>
                <a:off x="4662443" y="267376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072EF5-7C47-4274-71E9-E3FA686FF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443" y="2673767"/>
                <a:ext cx="181139" cy="276999"/>
              </a:xfrm>
              <a:prstGeom prst="rect">
                <a:avLst/>
              </a:prstGeom>
              <a:blipFill>
                <a:blip r:embed="rId2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1BE0D3-C137-545D-091F-76D120356071}"/>
                  </a:ext>
                </a:extLst>
              </p:cNvPr>
              <p:cNvSpPr txBox="1"/>
              <p:nvPr/>
            </p:nvSpPr>
            <p:spPr>
              <a:xfrm>
                <a:off x="806653" y="4601286"/>
                <a:ext cx="845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1BE0D3-C137-545D-091F-76D120356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3" y="4601286"/>
                <a:ext cx="845937" cy="276999"/>
              </a:xfrm>
              <a:prstGeom prst="rect">
                <a:avLst/>
              </a:prstGeom>
              <a:blipFill>
                <a:blip r:embed="rId29"/>
                <a:stretch>
                  <a:fillRect l="-57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3F6540B-B0EE-24C6-792D-22C49E14C601}"/>
                  </a:ext>
                </a:extLst>
              </p:cNvPr>
              <p:cNvSpPr txBox="1"/>
              <p:nvPr/>
            </p:nvSpPr>
            <p:spPr>
              <a:xfrm>
                <a:off x="1996169" y="4601286"/>
                <a:ext cx="884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3F6540B-B0EE-24C6-792D-22C49E14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169" y="4601286"/>
                <a:ext cx="884409" cy="276999"/>
              </a:xfrm>
              <a:prstGeom prst="rect">
                <a:avLst/>
              </a:prstGeom>
              <a:blipFill>
                <a:blip r:embed="rId30"/>
                <a:stretch>
                  <a:fillRect l="-68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62BAAB-EC74-272C-6146-298C965D3F70}"/>
                  </a:ext>
                </a:extLst>
              </p:cNvPr>
              <p:cNvSpPr txBox="1"/>
              <p:nvPr/>
            </p:nvSpPr>
            <p:spPr>
              <a:xfrm>
                <a:off x="1712091" y="46012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62BAAB-EC74-272C-6146-298C965D3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91" y="4601286"/>
                <a:ext cx="226023" cy="276999"/>
              </a:xfrm>
              <a:prstGeom prst="rect">
                <a:avLst/>
              </a:prstGeom>
              <a:blipFill>
                <a:blip r:embed="rId3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A6D5790-F152-F105-43E9-D46CB708C2AF}"/>
                  </a:ext>
                </a:extLst>
              </p:cNvPr>
              <p:cNvSpPr txBox="1"/>
              <p:nvPr/>
            </p:nvSpPr>
            <p:spPr>
              <a:xfrm>
                <a:off x="799793" y="5005146"/>
                <a:ext cx="876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A6D5790-F152-F105-43E9-D46CB708C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93" y="5005146"/>
                <a:ext cx="876394" cy="276999"/>
              </a:xfrm>
              <a:prstGeom prst="rect">
                <a:avLst/>
              </a:prstGeom>
              <a:blipFill>
                <a:blip r:embed="rId32"/>
                <a:stretch>
                  <a:fillRect l="-347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D1CD99-AF3C-CDFC-799E-E248CBA94D6B}"/>
                  </a:ext>
                </a:extLst>
              </p:cNvPr>
              <p:cNvSpPr txBox="1"/>
              <p:nvPr/>
            </p:nvSpPr>
            <p:spPr>
              <a:xfrm>
                <a:off x="2030674" y="5005146"/>
                <a:ext cx="703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D1CD99-AF3C-CDFC-799E-E248CBA9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74" y="5005146"/>
                <a:ext cx="703269" cy="276999"/>
              </a:xfrm>
              <a:prstGeom prst="rect">
                <a:avLst/>
              </a:prstGeom>
              <a:blipFill>
                <a:blip r:embed="rId33"/>
                <a:stretch>
                  <a:fillRect l="-43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C307E53-A9F9-3052-F6C2-12D36CC92957}"/>
                  </a:ext>
                </a:extLst>
              </p:cNvPr>
              <p:cNvSpPr txBox="1"/>
              <p:nvPr/>
            </p:nvSpPr>
            <p:spPr>
              <a:xfrm>
                <a:off x="1719789" y="500514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C307E53-A9F9-3052-F6C2-12D36CC92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789" y="5005146"/>
                <a:ext cx="226023" cy="276999"/>
              </a:xfrm>
              <a:prstGeom prst="rect">
                <a:avLst/>
              </a:prstGeom>
              <a:blipFill>
                <a:blip r:embed="rId34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4E8240-8E06-9471-F76E-59883F359A9D}"/>
                  </a:ext>
                </a:extLst>
              </p:cNvPr>
              <p:cNvSpPr txBox="1"/>
              <p:nvPr/>
            </p:nvSpPr>
            <p:spPr>
              <a:xfrm>
                <a:off x="830250" y="5445716"/>
                <a:ext cx="873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4E8240-8E06-9471-F76E-59883F359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50" y="5445716"/>
                <a:ext cx="873188" cy="276999"/>
              </a:xfrm>
              <a:prstGeom prst="rect">
                <a:avLst/>
              </a:prstGeom>
              <a:blipFill>
                <a:blip r:embed="rId35"/>
                <a:stretch>
                  <a:fillRect l="-489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1C795EA-4094-F1DB-B986-98B91304DE37}"/>
                  </a:ext>
                </a:extLst>
              </p:cNvPr>
              <p:cNvSpPr txBox="1"/>
              <p:nvPr/>
            </p:nvSpPr>
            <p:spPr>
              <a:xfrm>
                <a:off x="2030674" y="5445716"/>
                <a:ext cx="91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1C795EA-4094-F1DB-B986-98B91304D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74" y="5445716"/>
                <a:ext cx="911660" cy="276999"/>
              </a:xfrm>
              <a:prstGeom prst="rect">
                <a:avLst/>
              </a:prstGeom>
              <a:blipFill>
                <a:blip r:embed="rId36"/>
                <a:stretch>
                  <a:fillRect l="-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14B8E9-2C64-4E82-A8FB-DBB3528EF14F}"/>
                  </a:ext>
                </a:extLst>
              </p:cNvPr>
              <p:cNvSpPr txBox="1"/>
              <p:nvPr/>
            </p:nvSpPr>
            <p:spPr>
              <a:xfrm>
                <a:off x="1719789" y="544571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14B8E9-2C64-4E82-A8FB-DBB3528E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789" y="5445716"/>
                <a:ext cx="226023" cy="276999"/>
              </a:xfrm>
              <a:prstGeom prst="rect">
                <a:avLst/>
              </a:prstGeom>
              <a:blipFill>
                <a:blip r:embed="rId37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990B3F-9BDB-82BF-0285-FA6D26B3444B}"/>
                  </a:ext>
                </a:extLst>
              </p:cNvPr>
              <p:cNvSpPr txBox="1"/>
              <p:nvPr/>
            </p:nvSpPr>
            <p:spPr>
              <a:xfrm>
                <a:off x="3715271" y="4601286"/>
                <a:ext cx="855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990B3F-9BDB-82BF-0285-FA6D26B34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71" y="4601286"/>
                <a:ext cx="855554" cy="276999"/>
              </a:xfrm>
              <a:prstGeom prst="rect">
                <a:avLst/>
              </a:prstGeom>
              <a:blipFill>
                <a:blip r:embed="rId38"/>
                <a:stretch>
                  <a:fillRect l="-35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B03E87D-6787-016D-7131-B57773C1AFCD}"/>
                  </a:ext>
                </a:extLst>
              </p:cNvPr>
              <p:cNvSpPr txBox="1"/>
              <p:nvPr/>
            </p:nvSpPr>
            <p:spPr>
              <a:xfrm>
                <a:off x="4904787" y="4601286"/>
                <a:ext cx="894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B03E87D-6787-016D-7131-B57773C1A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87" y="4601286"/>
                <a:ext cx="894026" cy="276999"/>
              </a:xfrm>
              <a:prstGeom prst="rect">
                <a:avLst/>
              </a:prstGeom>
              <a:blipFill>
                <a:blip r:embed="rId39"/>
                <a:stretch>
                  <a:fillRect l="-13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E97EB1-8D86-9073-A8F9-A6E667E32956}"/>
                  </a:ext>
                </a:extLst>
              </p:cNvPr>
              <p:cNvSpPr txBox="1"/>
              <p:nvPr/>
            </p:nvSpPr>
            <p:spPr>
              <a:xfrm>
                <a:off x="4620709" y="46012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E97EB1-8D86-9073-A8F9-A6E667E3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09" y="4601286"/>
                <a:ext cx="226023" cy="276999"/>
              </a:xfrm>
              <a:prstGeom prst="rect">
                <a:avLst/>
              </a:prstGeom>
              <a:blipFill>
                <a:blip r:embed="rId4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06D5F16-2094-2A8D-8A8B-6A80EE5EE2C2}"/>
                  </a:ext>
                </a:extLst>
              </p:cNvPr>
              <p:cNvSpPr txBox="1"/>
              <p:nvPr/>
            </p:nvSpPr>
            <p:spPr>
              <a:xfrm>
                <a:off x="3708411" y="5005146"/>
                <a:ext cx="876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06D5F16-2094-2A8D-8A8B-6A80EE5EE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11" y="5005146"/>
                <a:ext cx="876394" cy="276999"/>
              </a:xfrm>
              <a:prstGeom prst="rect">
                <a:avLst/>
              </a:prstGeom>
              <a:blipFill>
                <a:blip r:embed="rId41"/>
                <a:stretch>
                  <a:fillRect l="-2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A05335-D1E8-0ABC-7E01-6605D53B53DC}"/>
                  </a:ext>
                </a:extLst>
              </p:cNvPr>
              <p:cNvSpPr txBox="1"/>
              <p:nvPr/>
            </p:nvSpPr>
            <p:spPr>
              <a:xfrm>
                <a:off x="4939292" y="5005146"/>
                <a:ext cx="703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A05335-D1E8-0ABC-7E01-6605D53B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92" y="5005146"/>
                <a:ext cx="703269" cy="276999"/>
              </a:xfrm>
              <a:prstGeom prst="rect">
                <a:avLst/>
              </a:prstGeom>
              <a:blipFill>
                <a:blip r:embed="rId42"/>
                <a:stretch>
                  <a:fillRect l="-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CA3932B-9764-760C-984B-AAB3BE855879}"/>
                  </a:ext>
                </a:extLst>
              </p:cNvPr>
              <p:cNvSpPr txBox="1"/>
              <p:nvPr/>
            </p:nvSpPr>
            <p:spPr>
              <a:xfrm>
                <a:off x="4628407" y="500514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CA3932B-9764-760C-984B-AAB3BE855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07" y="5005146"/>
                <a:ext cx="226023" cy="276999"/>
              </a:xfrm>
              <a:prstGeom prst="rect">
                <a:avLst/>
              </a:prstGeom>
              <a:blipFill>
                <a:blip r:embed="rId43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6FD235-83E0-480E-1602-72AB13DF1780}"/>
                  </a:ext>
                </a:extLst>
              </p:cNvPr>
              <p:cNvSpPr txBox="1"/>
              <p:nvPr/>
            </p:nvSpPr>
            <p:spPr>
              <a:xfrm>
                <a:off x="3738868" y="5445716"/>
                <a:ext cx="873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6FD235-83E0-480E-1602-72AB13DF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68" y="5445716"/>
                <a:ext cx="873188" cy="276999"/>
              </a:xfrm>
              <a:prstGeom prst="rect">
                <a:avLst/>
              </a:prstGeom>
              <a:blipFill>
                <a:blip r:embed="rId44"/>
                <a:stretch>
                  <a:fillRect l="-41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C35B713-BBF3-1D37-5BD2-873DD844B076}"/>
                  </a:ext>
                </a:extLst>
              </p:cNvPr>
              <p:cNvSpPr txBox="1"/>
              <p:nvPr/>
            </p:nvSpPr>
            <p:spPr>
              <a:xfrm>
                <a:off x="4939292" y="5445716"/>
                <a:ext cx="91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C35B713-BBF3-1D37-5BD2-873DD844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92" y="5445716"/>
                <a:ext cx="911660" cy="276999"/>
              </a:xfrm>
              <a:prstGeom prst="rect">
                <a:avLst/>
              </a:prstGeom>
              <a:blipFill>
                <a:blip r:embed="rId4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18B046-7EA7-5B29-72B6-59D7CB9A6C70}"/>
                  </a:ext>
                </a:extLst>
              </p:cNvPr>
              <p:cNvSpPr txBox="1"/>
              <p:nvPr/>
            </p:nvSpPr>
            <p:spPr>
              <a:xfrm>
                <a:off x="4628407" y="544571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18B046-7EA7-5B29-72B6-59D7CB9A6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07" y="5445716"/>
                <a:ext cx="226023" cy="276999"/>
              </a:xfrm>
              <a:prstGeom prst="rect">
                <a:avLst/>
              </a:prstGeom>
              <a:blipFill>
                <a:blip r:embed="rId46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CAB4512F-AAA1-86A7-92AC-25DEF339BA28}"/>
              </a:ext>
            </a:extLst>
          </p:cNvPr>
          <p:cNvSpPr/>
          <p:nvPr/>
        </p:nvSpPr>
        <p:spPr>
          <a:xfrm>
            <a:off x="744970" y="4590509"/>
            <a:ext cx="2252487" cy="3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D598589-E8B8-42C9-DA64-0022A2EFD365}"/>
              </a:ext>
            </a:extLst>
          </p:cNvPr>
          <p:cNvSpPr/>
          <p:nvPr/>
        </p:nvSpPr>
        <p:spPr>
          <a:xfrm>
            <a:off x="744969" y="5433812"/>
            <a:ext cx="2252487" cy="3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B293CE-25AF-4B40-1B59-235C690474BA}"/>
              </a:ext>
            </a:extLst>
          </p:cNvPr>
          <p:cNvSpPr/>
          <p:nvPr/>
        </p:nvSpPr>
        <p:spPr>
          <a:xfrm>
            <a:off x="3627162" y="4589728"/>
            <a:ext cx="2252487" cy="3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65B717-A9F5-7D78-52E4-7B11C8B962E4}"/>
              </a:ext>
            </a:extLst>
          </p:cNvPr>
          <p:cNvSpPr/>
          <p:nvPr/>
        </p:nvSpPr>
        <p:spPr>
          <a:xfrm>
            <a:off x="3623502" y="5433812"/>
            <a:ext cx="2252487" cy="3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61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  <p:bldP spid="63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90" grpId="0" animBg="1"/>
      <p:bldP spid="91" grpId="0" animBg="1"/>
      <p:bldP spid="92" grpId="0" animBg="1"/>
      <p:bldP spid="9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395564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7BB454-A5B4-8855-3DB9-D6843C121BDE}"/>
                  </a:ext>
                </a:extLst>
              </p:cNvPr>
              <p:cNvSpPr txBox="1"/>
              <p:nvPr/>
            </p:nvSpPr>
            <p:spPr>
              <a:xfrm>
                <a:off x="5064936" y="999522"/>
                <a:ext cx="546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7BB454-A5B4-8855-3DB9-D6843C121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36" y="999522"/>
                <a:ext cx="546945" cy="276999"/>
              </a:xfrm>
              <a:prstGeom prst="rect">
                <a:avLst/>
              </a:prstGeom>
              <a:blipFill>
                <a:blip r:embed="rId2"/>
                <a:stretch>
                  <a:fillRect l="-8889" r="-777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2B3F2E4-9958-CE26-2BF3-BD6FC9A753BA}"/>
                  </a:ext>
                </a:extLst>
              </p:cNvPr>
              <p:cNvSpPr txBox="1"/>
              <p:nvPr/>
            </p:nvSpPr>
            <p:spPr>
              <a:xfrm>
                <a:off x="6521469" y="999522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2B3F2E4-9958-CE26-2BF3-BD6FC9A7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69" y="999522"/>
                <a:ext cx="519694" cy="276999"/>
              </a:xfrm>
              <a:prstGeom prst="rect">
                <a:avLst/>
              </a:prstGeom>
              <a:blipFill>
                <a:blip r:embed="rId3"/>
                <a:stretch>
                  <a:fillRect l="-10588" r="-82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0BBBC49-6426-C916-EF9F-B9C9EFAA5A12}"/>
              </a:ext>
            </a:extLst>
          </p:cNvPr>
          <p:cNvCxnSpPr/>
          <p:nvPr/>
        </p:nvCxnSpPr>
        <p:spPr>
          <a:xfrm>
            <a:off x="5842635" y="1167640"/>
            <a:ext cx="48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4DABBF-4DDD-96AA-C1C4-10F0C56E8B91}"/>
                  </a:ext>
                </a:extLst>
              </p:cNvPr>
              <p:cNvSpPr txBox="1"/>
              <p:nvPr/>
            </p:nvSpPr>
            <p:spPr>
              <a:xfrm>
                <a:off x="2965832" y="2131261"/>
                <a:ext cx="1002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4DABBF-4DDD-96AA-C1C4-10F0C56E8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832" y="2131261"/>
                <a:ext cx="1002519" cy="276999"/>
              </a:xfrm>
              <a:prstGeom prst="rect">
                <a:avLst/>
              </a:prstGeom>
              <a:blipFill>
                <a:blip r:embed="rId4"/>
                <a:stretch>
                  <a:fillRect l="-4878" r="-426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Triangle 3">
            <a:extLst>
              <a:ext uri="{FF2B5EF4-FFF2-40B4-BE49-F238E27FC236}">
                <a16:creationId xmlns:a16="http://schemas.microsoft.com/office/drawing/2014/main" id="{97D62065-2628-FD12-AF4B-2CA95796648E}"/>
              </a:ext>
            </a:extLst>
          </p:cNvPr>
          <p:cNvSpPr/>
          <p:nvPr/>
        </p:nvSpPr>
        <p:spPr>
          <a:xfrm flipH="1">
            <a:off x="3202175" y="2324637"/>
            <a:ext cx="5950451" cy="3160159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481A7-AC27-7F94-C1F2-D2101A47DCAC}"/>
              </a:ext>
            </a:extLst>
          </p:cNvPr>
          <p:cNvSpPr/>
          <p:nvPr/>
        </p:nvSpPr>
        <p:spPr>
          <a:xfrm>
            <a:off x="8957363" y="5300137"/>
            <a:ext cx="195263" cy="1846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87FFBB-11AA-57E0-8973-83C496139031}"/>
              </a:ext>
            </a:extLst>
          </p:cNvPr>
          <p:cNvSpPr/>
          <p:nvPr/>
        </p:nvSpPr>
        <p:spPr>
          <a:xfrm rot="791119">
            <a:off x="4041509" y="5079848"/>
            <a:ext cx="233362" cy="338138"/>
          </a:xfrm>
          <a:custGeom>
            <a:avLst/>
            <a:gdLst>
              <a:gd name="connsiteX0" fmla="*/ 0 w 233362"/>
              <a:gd name="connsiteY0" fmla="*/ 0 h 338138"/>
              <a:gd name="connsiteX1" fmla="*/ 166687 w 233362"/>
              <a:gd name="connsiteY1" fmla="*/ 128588 h 338138"/>
              <a:gd name="connsiteX2" fmla="*/ 233362 w 233362"/>
              <a:gd name="connsiteY2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" h="338138">
                <a:moveTo>
                  <a:pt x="0" y="0"/>
                </a:moveTo>
                <a:cubicBezTo>
                  <a:pt x="63896" y="36116"/>
                  <a:pt x="127793" y="72232"/>
                  <a:pt x="166687" y="128588"/>
                </a:cubicBezTo>
                <a:cubicBezTo>
                  <a:pt x="205581" y="184944"/>
                  <a:pt x="219471" y="261541"/>
                  <a:pt x="233362" y="3381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7DEDA-5F43-EA18-2377-6BFC90AA5771}"/>
                  </a:ext>
                </a:extLst>
              </p:cNvPr>
              <p:cNvSpPr txBox="1"/>
              <p:nvPr/>
            </p:nvSpPr>
            <p:spPr>
              <a:xfrm>
                <a:off x="4228543" y="4988304"/>
                <a:ext cx="4060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7DEDA-5F43-EA18-2377-6BFC90AA5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543" y="4988304"/>
                <a:ext cx="4060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67AED3-9174-125F-923B-96455BCFD732}"/>
                  </a:ext>
                </a:extLst>
              </p:cNvPr>
              <p:cNvSpPr txBox="1"/>
              <p:nvPr/>
            </p:nvSpPr>
            <p:spPr>
              <a:xfrm>
                <a:off x="2891579" y="1671282"/>
                <a:ext cx="1226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67AED3-9174-125F-923B-96455BCFD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579" y="1671282"/>
                <a:ext cx="1226361" cy="276999"/>
              </a:xfrm>
              <a:prstGeom prst="rect">
                <a:avLst/>
              </a:prstGeom>
              <a:blipFill>
                <a:blip r:embed="rId6"/>
                <a:stretch>
                  <a:fillRect l="-3465" t="-2174" r="-148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8CEA57-0B40-8501-D714-B0145BBB7F7D}"/>
                  </a:ext>
                </a:extLst>
              </p:cNvPr>
              <p:cNvSpPr txBox="1"/>
              <p:nvPr/>
            </p:nvSpPr>
            <p:spPr>
              <a:xfrm>
                <a:off x="2786505" y="2556989"/>
                <a:ext cx="642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8CEA57-0B40-8501-D714-B0145BBB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05" y="2556989"/>
                <a:ext cx="642292" cy="276999"/>
              </a:xfrm>
              <a:prstGeom prst="rect">
                <a:avLst/>
              </a:prstGeom>
              <a:blipFill>
                <a:blip r:embed="rId7"/>
                <a:stretch>
                  <a:fillRect l="-8571" r="-761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DD43B7-9D52-649F-9843-8B1BA307AB54}"/>
                  </a:ext>
                </a:extLst>
              </p:cNvPr>
              <p:cNvSpPr txBox="1"/>
              <p:nvPr/>
            </p:nvSpPr>
            <p:spPr>
              <a:xfrm>
                <a:off x="3531549" y="2538612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DD43B7-9D52-649F-9843-8B1BA307A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49" y="2538612"/>
                <a:ext cx="612925" cy="276999"/>
              </a:xfrm>
              <a:prstGeom prst="rect">
                <a:avLst/>
              </a:prstGeom>
              <a:blipFill>
                <a:blip r:embed="rId8"/>
                <a:stretch>
                  <a:fillRect l="-4950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A36F2-FE5F-8AE5-FBCD-CEA2888508F9}"/>
                  </a:ext>
                </a:extLst>
              </p:cNvPr>
              <p:cNvSpPr txBox="1"/>
              <p:nvPr/>
            </p:nvSpPr>
            <p:spPr>
              <a:xfrm>
                <a:off x="2830023" y="2986758"/>
                <a:ext cx="1349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A36F2-FE5F-8AE5-FBCD-CEA288850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23" y="2986758"/>
                <a:ext cx="1349472" cy="276999"/>
              </a:xfrm>
              <a:prstGeom prst="rect">
                <a:avLst/>
              </a:prstGeom>
              <a:blipFill>
                <a:blip r:embed="rId9"/>
                <a:stretch>
                  <a:fillRect l="-2252" t="-4444" r="-13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147D5C-3973-176B-0BCF-8402F26A8B47}"/>
                  </a:ext>
                </a:extLst>
              </p:cNvPr>
              <p:cNvSpPr txBox="1"/>
              <p:nvPr/>
            </p:nvSpPr>
            <p:spPr>
              <a:xfrm>
                <a:off x="6058936" y="5484796"/>
                <a:ext cx="545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147D5C-3973-176B-0BCF-8402F26A8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36" y="5484796"/>
                <a:ext cx="5455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E3FE2C-8804-4469-6E1A-379B17D70B74}"/>
                  </a:ext>
                </a:extLst>
              </p:cNvPr>
              <p:cNvSpPr txBox="1"/>
              <p:nvPr/>
            </p:nvSpPr>
            <p:spPr>
              <a:xfrm>
                <a:off x="9249215" y="3720050"/>
                <a:ext cx="310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E3FE2C-8804-4469-6E1A-379B17D7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215" y="3720050"/>
                <a:ext cx="31013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9B12F9-15A8-AC1F-7588-58D1947E8141}"/>
                  </a:ext>
                </a:extLst>
              </p:cNvPr>
              <p:cNvSpPr txBox="1"/>
              <p:nvPr/>
            </p:nvSpPr>
            <p:spPr>
              <a:xfrm>
                <a:off x="5748297" y="3527856"/>
                <a:ext cx="545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9B12F9-15A8-AC1F-7588-58D1947E8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297" y="3527856"/>
                <a:ext cx="5455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CD0DB3-996D-CB87-620E-9CC2D0A24E3A}"/>
                  </a:ext>
                </a:extLst>
              </p:cNvPr>
              <p:cNvSpPr txBox="1"/>
              <p:nvPr/>
            </p:nvSpPr>
            <p:spPr>
              <a:xfrm>
                <a:off x="2822500" y="3411702"/>
                <a:ext cx="1580497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CD0DB3-996D-CB87-620E-9CC2D0A2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500" y="3411702"/>
                <a:ext cx="1580497" cy="335413"/>
              </a:xfrm>
              <a:prstGeom prst="rect">
                <a:avLst/>
              </a:prstGeom>
              <a:blipFill>
                <a:blip r:embed="rId13"/>
                <a:stretch>
                  <a:fillRect l="-1931" r="-1158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2792F3-43BB-1980-CA60-0B29045C1312}"/>
                  </a:ext>
                </a:extLst>
              </p:cNvPr>
              <p:cNvSpPr txBox="1"/>
              <p:nvPr/>
            </p:nvSpPr>
            <p:spPr>
              <a:xfrm>
                <a:off x="4772368" y="1673458"/>
                <a:ext cx="1182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2792F3-43BB-1980-CA60-0B29045C1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68" y="1673458"/>
                <a:ext cx="1182760" cy="276999"/>
              </a:xfrm>
              <a:prstGeom prst="rect">
                <a:avLst/>
              </a:prstGeom>
              <a:blipFill>
                <a:blip r:embed="rId14"/>
                <a:stretch>
                  <a:fillRect l="-4639" t="-4444" r="-25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6F1555-7053-C3E1-2530-81B89251DAF8}"/>
                  </a:ext>
                </a:extLst>
              </p:cNvPr>
              <p:cNvSpPr txBox="1"/>
              <p:nvPr/>
            </p:nvSpPr>
            <p:spPr>
              <a:xfrm>
                <a:off x="4655686" y="2039430"/>
                <a:ext cx="1849737" cy="570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6F1555-7053-C3E1-2530-81B89251D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6" y="2039430"/>
                <a:ext cx="1849737" cy="5704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67846E-40DB-BDBF-BB7D-B018538744C6}"/>
                  </a:ext>
                </a:extLst>
              </p:cNvPr>
              <p:cNvSpPr txBox="1"/>
              <p:nvPr/>
            </p:nvSpPr>
            <p:spPr>
              <a:xfrm>
                <a:off x="2812647" y="3853049"/>
                <a:ext cx="1478418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67846E-40DB-BDBF-BB7D-B01853874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647" y="3853049"/>
                <a:ext cx="1478418" cy="343107"/>
              </a:xfrm>
              <a:prstGeom prst="rect">
                <a:avLst/>
              </a:prstGeom>
              <a:blipFill>
                <a:blip r:embed="rId16"/>
                <a:stretch>
                  <a:fillRect l="-2058" r="-123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B5FF58-7226-D5EB-62AB-6170A9243567}"/>
                  </a:ext>
                </a:extLst>
              </p:cNvPr>
              <p:cNvSpPr txBox="1"/>
              <p:nvPr/>
            </p:nvSpPr>
            <p:spPr>
              <a:xfrm>
                <a:off x="4551647" y="2688956"/>
                <a:ext cx="2189574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B5FF58-7226-D5EB-62AB-6170A9243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47" y="2688956"/>
                <a:ext cx="2189574" cy="57458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512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395564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7BB454-A5B4-8855-3DB9-D6843C121BDE}"/>
                  </a:ext>
                </a:extLst>
              </p:cNvPr>
              <p:cNvSpPr txBox="1"/>
              <p:nvPr/>
            </p:nvSpPr>
            <p:spPr>
              <a:xfrm>
                <a:off x="594618" y="982269"/>
                <a:ext cx="546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7BB454-A5B4-8855-3DB9-D6843C121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8" y="982269"/>
                <a:ext cx="546945" cy="276999"/>
              </a:xfrm>
              <a:prstGeom prst="rect">
                <a:avLst/>
              </a:prstGeom>
              <a:blipFill>
                <a:blip r:embed="rId2"/>
                <a:stretch>
                  <a:fillRect l="-8989" r="-898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2B3F2E4-9958-CE26-2BF3-BD6FC9A753BA}"/>
                  </a:ext>
                </a:extLst>
              </p:cNvPr>
              <p:cNvSpPr txBox="1"/>
              <p:nvPr/>
            </p:nvSpPr>
            <p:spPr>
              <a:xfrm>
                <a:off x="1619606" y="982268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2B3F2E4-9958-CE26-2BF3-BD6FC9A7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06" y="982268"/>
                <a:ext cx="519694" cy="276999"/>
              </a:xfrm>
              <a:prstGeom prst="rect">
                <a:avLst/>
              </a:prstGeom>
              <a:blipFill>
                <a:blip r:embed="rId3"/>
                <a:stretch>
                  <a:fillRect l="-10588" r="-82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0BBBC49-6426-C916-EF9F-B9C9EFAA5A12}"/>
              </a:ext>
            </a:extLst>
          </p:cNvPr>
          <p:cNvCxnSpPr>
            <a:cxnSpLocks/>
          </p:cNvCxnSpPr>
          <p:nvPr/>
        </p:nvCxnSpPr>
        <p:spPr>
          <a:xfrm>
            <a:off x="1234294" y="1150387"/>
            <a:ext cx="292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4DABBF-4DDD-96AA-C1C4-10F0C56E8B91}"/>
                  </a:ext>
                </a:extLst>
              </p:cNvPr>
              <p:cNvSpPr txBox="1"/>
              <p:nvPr/>
            </p:nvSpPr>
            <p:spPr>
              <a:xfrm>
                <a:off x="3270240" y="2175400"/>
                <a:ext cx="1002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4DABBF-4DDD-96AA-C1C4-10F0C56E8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40" y="2175400"/>
                <a:ext cx="1002519" cy="276999"/>
              </a:xfrm>
              <a:prstGeom prst="rect">
                <a:avLst/>
              </a:prstGeom>
              <a:blipFill>
                <a:blip r:embed="rId4"/>
                <a:stretch>
                  <a:fillRect l="-4242" r="-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Triangle 3">
            <a:extLst>
              <a:ext uri="{FF2B5EF4-FFF2-40B4-BE49-F238E27FC236}">
                <a16:creationId xmlns:a16="http://schemas.microsoft.com/office/drawing/2014/main" id="{97D62065-2628-FD12-AF4B-2CA95796648E}"/>
              </a:ext>
            </a:extLst>
          </p:cNvPr>
          <p:cNvSpPr/>
          <p:nvPr/>
        </p:nvSpPr>
        <p:spPr>
          <a:xfrm flipH="1">
            <a:off x="3202175" y="2324637"/>
            <a:ext cx="5950451" cy="3160159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481A7-AC27-7F94-C1F2-D2101A47DCAC}"/>
              </a:ext>
            </a:extLst>
          </p:cNvPr>
          <p:cNvSpPr/>
          <p:nvPr/>
        </p:nvSpPr>
        <p:spPr>
          <a:xfrm>
            <a:off x="8957363" y="5300137"/>
            <a:ext cx="195263" cy="1846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87FFBB-11AA-57E0-8973-83C496139031}"/>
              </a:ext>
            </a:extLst>
          </p:cNvPr>
          <p:cNvSpPr/>
          <p:nvPr/>
        </p:nvSpPr>
        <p:spPr>
          <a:xfrm rot="791119">
            <a:off x="4041509" y="5079848"/>
            <a:ext cx="233362" cy="338138"/>
          </a:xfrm>
          <a:custGeom>
            <a:avLst/>
            <a:gdLst>
              <a:gd name="connsiteX0" fmla="*/ 0 w 233362"/>
              <a:gd name="connsiteY0" fmla="*/ 0 h 338138"/>
              <a:gd name="connsiteX1" fmla="*/ 166687 w 233362"/>
              <a:gd name="connsiteY1" fmla="*/ 128588 h 338138"/>
              <a:gd name="connsiteX2" fmla="*/ 233362 w 233362"/>
              <a:gd name="connsiteY2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" h="338138">
                <a:moveTo>
                  <a:pt x="0" y="0"/>
                </a:moveTo>
                <a:cubicBezTo>
                  <a:pt x="63896" y="36116"/>
                  <a:pt x="127793" y="72232"/>
                  <a:pt x="166687" y="128588"/>
                </a:cubicBezTo>
                <a:cubicBezTo>
                  <a:pt x="205581" y="184944"/>
                  <a:pt x="219471" y="261541"/>
                  <a:pt x="233362" y="3381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7DEDA-5F43-EA18-2377-6BFC90AA5771}"/>
                  </a:ext>
                </a:extLst>
              </p:cNvPr>
              <p:cNvSpPr txBox="1"/>
              <p:nvPr/>
            </p:nvSpPr>
            <p:spPr>
              <a:xfrm>
                <a:off x="4228543" y="4988304"/>
                <a:ext cx="4060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7DEDA-5F43-EA18-2377-6BFC90AA5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543" y="4988304"/>
                <a:ext cx="4060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67AED3-9174-125F-923B-96455BCFD732}"/>
                  </a:ext>
                </a:extLst>
              </p:cNvPr>
              <p:cNvSpPr txBox="1"/>
              <p:nvPr/>
            </p:nvSpPr>
            <p:spPr>
              <a:xfrm>
                <a:off x="3195987" y="1715421"/>
                <a:ext cx="1226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67AED3-9174-125F-923B-96455BCFD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87" y="1715421"/>
                <a:ext cx="1226361" cy="276999"/>
              </a:xfrm>
              <a:prstGeom prst="rect">
                <a:avLst/>
              </a:prstGeom>
              <a:blipFill>
                <a:blip r:embed="rId6"/>
                <a:stretch>
                  <a:fillRect l="-3483" t="-2174" r="-199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8CEA57-0B40-8501-D714-B0145BBB7F7D}"/>
                  </a:ext>
                </a:extLst>
              </p:cNvPr>
              <p:cNvSpPr txBox="1"/>
              <p:nvPr/>
            </p:nvSpPr>
            <p:spPr>
              <a:xfrm>
                <a:off x="3090913" y="2601128"/>
                <a:ext cx="642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8CEA57-0B40-8501-D714-B0145BBB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13" y="2601128"/>
                <a:ext cx="642292" cy="276999"/>
              </a:xfrm>
              <a:prstGeom prst="rect">
                <a:avLst/>
              </a:prstGeom>
              <a:blipFill>
                <a:blip r:embed="rId7"/>
                <a:stretch>
                  <a:fillRect l="-8571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DD43B7-9D52-649F-9843-8B1BA307AB54}"/>
                  </a:ext>
                </a:extLst>
              </p:cNvPr>
              <p:cNvSpPr txBox="1"/>
              <p:nvPr/>
            </p:nvSpPr>
            <p:spPr>
              <a:xfrm>
                <a:off x="3842579" y="2618130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DD43B7-9D52-649F-9843-8B1BA307A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579" y="2618130"/>
                <a:ext cx="612925" cy="276999"/>
              </a:xfrm>
              <a:prstGeom prst="rect">
                <a:avLst/>
              </a:prstGeom>
              <a:blipFill>
                <a:blip r:embed="rId8"/>
                <a:stretch>
                  <a:fillRect l="-4950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A36F2-FE5F-8AE5-FBCD-CEA2888508F9}"/>
                  </a:ext>
                </a:extLst>
              </p:cNvPr>
              <p:cNvSpPr txBox="1"/>
              <p:nvPr/>
            </p:nvSpPr>
            <p:spPr>
              <a:xfrm>
                <a:off x="3134431" y="3030897"/>
                <a:ext cx="1349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A36F2-FE5F-8AE5-FBCD-CEA288850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1" y="3030897"/>
                <a:ext cx="1349472" cy="276999"/>
              </a:xfrm>
              <a:prstGeom prst="rect">
                <a:avLst/>
              </a:prstGeom>
              <a:blipFill>
                <a:blip r:embed="rId9"/>
                <a:stretch>
                  <a:fillRect l="-2252" t="-4348" r="-135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147D5C-3973-176B-0BCF-8402F26A8B47}"/>
                  </a:ext>
                </a:extLst>
              </p:cNvPr>
              <p:cNvSpPr txBox="1"/>
              <p:nvPr/>
            </p:nvSpPr>
            <p:spPr>
              <a:xfrm>
                <a:off x="6058936" y="5484796"/>
                <a:ext cx="545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147D5C-3973-176B-0BCF-8402F26A8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36" y="5484796"/>
                <a:ext cx="5455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E3FE2C-8804-4469-6E1A-379B17D70B74}"/>
                  </a:ext>
                </a:extLst>
              </p:cNvPr>
              <p:cNvSpPr txBox="1"/>
              <p:nvPr/>
            </p:nvSpPr>
            <p:spPr>
              <a:xfrm>
                <a:off x="9249215" y="3720050"/>
                <a:ext cx="310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E3FE2C-8804-4469-6E1A-379B17D7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215" y="3720050"/>
                <a:ext cx="31013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9B12F9-15A8-AC1F-7588-58D1947E8141}"/>
                  </a:ext>
                </a:extLst>
              </p:cNvPr>
              <p:cNvSpPr txBox="1"/>
              <p:nvPr/>
            </p:nvSpPr>
            <p:spPr>
              <a:xfrm>
                <a:off x="5748297" y="3527856"/>
                <a:ext cx="545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9B12F9-15A8-AC1F-7588-58D1947E8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297" y="3527856"/>
                <a:ext cx="5455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CD0DB3-996D-CB87-620E-9CC2D0A24E3A}"/>
                  </a:ext>
                </a:extLst>
              </p:cNvPr>
              <p:cNvSpPr txBox="1"/>
              <p:nvPr/>
            </p:nvSpPr>
            <p:spPr>
              <a:xfrm>
                <a:off x="3126908" y="3455841"/>
                <a:ext cx="1580497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CD0DB3-996D-CB87-620E-9CC2D0A2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08" y="3455841"/>
                <a:ext cx="1580497" cy="335413"/>
              </a:xfrm>
              <a:prstGeom prst="rect">
                <a:avLst/>
              </a:prstGeom>
              <a:blipFill>
                <a:blip r:embed="rId13"/>
                <a:stretch>
                  <a:fillRect l="-1931" r="-77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2792F3-43BB-1980-CA60-0B29045C1312}"/>
                  </a:ext>
                </a:extLst>
              </p:cNvPr>
              <p:cNvSpPr txBox="1"/>
              <p:nvPr/>
            </p:nvSpPr>
            <p:spPr>
              <a:xfrm>
                <a:off x="4966614" y="1737724"/>
                <a:ext cx="1213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2792F3-43BB-1980-CA60-0B29045C1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14" y="1737724"/>
                <a:ext cx="1213217" cy="276999"/>
              </a:xfrm>
              <a:prstGeom prst="rect">
                <a:avLst/>
              </a:prstGeom>
              <a:blipFill>
                <a:blip r:embed="rId14"/>
                <a:stretch>
                  <a:fillRect l="-2513" t="-2222" r="-25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6F1555-7053-C3E1-2530-81B89251DAF8}"/>
                  </a:ext>
                </a:extLst>
              </p:cNvPr>
              <p:cNvSpPr txBox="1"/>
              <p:nvPr/>
            </p:nvSpPr>
            <p:spPr>
              <a:xfrm>
                <a:off x="4849932" y="2103696"/>
                <a:ext cx="1880195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6F1555-7053-C3E1-2530-81B89251D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932" y="2103696"/>
                <a:ext cx="1880195" cy="5722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67846E-40DB-BDBF-BB7D-B018538744C6}"/>
                  </a:ext>
                </a:extLst>
              </p:cNvPr>
              <p:cNvSpPr txBox="1"/>
              <p:nvPr/>
            </p:nvSpPr>
            <p:spPr>
              <a:xfrm>
                <a:off x="3117055" y="3897188"/>
                <a:ext cx="1478418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67846E-40DB-BDBF-BB7D-B01853874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55" y="3897188"/>
                <a:ext cx="1478418" cy="343107"/>
              </a:xfrm>
              <a:prstGeom prst="rect">
                <a:avLst/>
              </a:prstGeom>
              <a:blipFill>
                <a:blip r:embed="rId16"/>
                <a:stretch>
                  <a:fillRect l="-2058" r="-1235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B5FF58-7226-D5EB-62AB-6170A9243567}"/>
                  </a:ext>
                </a:extLst>
              </p:cNvPr>
              <p:cNvSpPr txBox="1"/>
              <p:nvPr/>
            </p:nvSpPr>
            <p:spPr>
              <a:xfrm>
                <a:off x="407657" y="1445691"/>
                <a:ext cx="1945854" cy="5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B5FF58-7226-D5EB-62AB-6170A9243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57" y="1445691"/>
                <a:ext cx="1945854" cy="51078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A8D63-6840-48E0-B333-0E45C458014D}"/>
              </a:ext>
            </a:extLst>
          </p:cNvPr>
          <p:cNvCxnSpPr/>
          <p:nvPr/>
        </p:nvCxnSpPr>
        <p:spPr>
          <a:xfrm>
            <a:off x="484320" y="1337094"/>
            <a:ext cx="1741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9AFE9-808D-4D35-2497-357512D3CB1D}"/>
                  </a:ext>
                </a:extLst>
              </p:cNvPr>
              <p:cNvSpPr txBox="1"/>
              <p:nvPr/>
            </p:nvSpPr>
            <p:spPr>
              <a:xfrm>
                <a:off x="5029327" y="1132558"/>
                <a:ext cx="546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9AFE9-808D-4D35-2497-357512D3C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27" y="1132558"/>
                <a:ext cx="546945" cy="276999"/>
              </a:xfrm>
              <a:prstGeom prst="rect">
                <a:avLst/>
              </a:prstGeom>
              <a:blipFill>
                <a:blip r:embed="rId18"/>
                <a:stretch>
                  <a:fillRect l="-7778" r="-888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2D24A2-6810-684F-8BAE-061D6E8A2616}"/>
                  </a:ext>
                </a:extLst>
              </p:cNvPr>
              <p:cNvSpPr txBox="1"/>
              <p:nvPr/>
            </p:nvSpPr>
            <p:spPr>
              <a:xfrm>
                <a:off x="6054315" y="1132557"/>
                <a:ext cx="550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2D24A2-6810-684F-8BAE-061D6E8A2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315" y="1132557"/>
                <a:ext cx="550151" cy="276999"/>
              </a:xfrm>
              <a:prstGeom prst="rect">
                <a:avLst/>
              </a:prstGeom>
              <a:blipFill>
                <a:blip r:embed="rId19"/>
                <a:stretch>
                  <a:fillRect l="-5556" r="-888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EA2E38-BC9C-C9E6-2FE7-289352D3340E}"/>
              </a:ext>
            </a:extLst>
          </p:cNvPr>
          <p:cNvCxnSpPr>
            <a:cxnSpLocks/>
          </p:cNvCxnSpPr>
          <p:nvPr/>
        </p:nvCxnSpPr>
        <p:spPr>
          <a:xfrm>
            <a:off x="5669003" y="1300676"/>
            <a:ext cx="292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51843D-5114-2578-306C-8965BED0F8F6}"/>
                  </a:ext>
                </a:extLst>
              </p:cNvPr>
              <p:cNvSpPr txBox="1"/>
              <p:nvPr/>
            </p:nvSpPr>
            <p:spPr>
              <a:xfrm>
                <a:off x="4707405" y="2717837"/>
                <a:ext cx="2220030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51843D-5114-2578-306C-8965BED0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405" y="2717837"/>
                <a:ext cx="2220030" cy="57227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98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7" grpId="0"/>
      <p:bldP spid="18" grpId="0"/>
      <p:bldP spid="19" grpId="0"/>
      <p:bldP spid="20" grpId="0"/>
      <p:bldP spid="22" grpId="0"/>
      <p:bldP spid="23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395564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7BB454-A5B4-8855-3DB9-D6843C121BDE}"/>
                  </a:ext>
                </a:extLst>
              </p:cNvPr>
              <p:cNvSpPr txBox="1"/>
              <p:nvPr/>
            </p:nvSpPr>
            <p:spPr>
              <a:xfrm>
                <a:off x="594618" y="982269"/>
                <a:ext cx="546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7BB454-A5B4-8855-3DB9-D6843C121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8" y="982269"/>
                <a:ext cx="546945" cy="276999"/>
              </a:xfrm>
              <a:prstGeom prst="rect">
                <a:avLst/>
              </a:prstGeom>
              <a:blipFill>
                <a:blip r:embed="rId2"/>
                <a:stretch>
                  <a:fillRect l="-8989" r="-898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2B3F2E4-9958-CE26-2BF3-BD6FC9A753BA}"/>
                  </a:ext>
                </a:extLst>
              </p:cNvPr>
              <p:cNvSpPr txBox="1"/>
              <p:nvPr/>
            </p:nvSpPr>
            <p:spPr>
              <a:xfrm>
                <a:off x="1619606" y="982268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2B3F2E4-9958-CE26-2BF3-BD6FC9A7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06" y="982268"/>
                <a:ext cx="519694" cy="276999"/>
              </a:xfrm>
              <a:prstGeom prst="rect">
                <a:avLst/>
              </a:prstGeom>
              <a:blipFill>
                <a:blip r:embed="rId3"/>
                <a:stretch>
                  <a:fillRect l="-10588" r="-82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0BBBC49-6426-C916-EF9F-B9C9EFAA5A12}"/>
              </a:ext>
            </a:extLst>
          </p:cNvPr>
          <p:cNvCxnSpPr>
            <a:cxnSpLocks/>
          </p:cNvCxnSpPr>
          <p:nvPr/>
        </p:nvCxnSpPr>
        <p:spPr>
          <a:xfrm>
            <a:off x="1234294" y="1150387"/>
            <a:ext cx="292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7D62065-2628-FD12-AF4B-2CA95796648E}"/>
              </a:ext>
            </a:extLst>
          </p:cNvPr>
          <p:cNvSpPr/>
          <p:nvPr/>
        </p:nvSpPr>
        <p:spPr>
          <a:xfrm flipH="1">
            <a:off x="3202175" y="2324637"/>
            <a:ext cx="5950451" cy="3160159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481A7-AC27-7F94-C1F2-D2101A47DCAC}"/>
              </a:ext>
            </a:extLst>
          </p:cNvPr>
          <p:cNvSpPr/>
          <p:nvPr/>
        </p:nvSpPr>
        <p:spPr>
          <a:xfrm>
            <a:off x="8957363" y="5300137"/>
            <a:ext cx="195263" cy="1846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87FFBB-11AA-57E0-8973-83C496139031}"/>
              </a:ext>
            </a:extLst>
          </p:cNvPr>
          <p:cNvSpPr/>
          <p:nvPr/>
        </p:nvSpPr>
        <p:spPr>
          <a:xfrm rot="791119">
            <a:off x="4041509" y="5079848"/>
            <a:ext cx="233362" cy="338138"/>
          </a:xfrm>
          <a:custGeom>
            <a:avLst/>
            <a:gdLst>
              <a:gd name="connsiteX0" fmla="*/ 0 w 233362"/>
              <a:gd name="connsiteY0" fmla="*/ 0 h 338138"/>
              <a:gd name="connsiteX1" fmla="*/ 166687 w 233362"/>
              <a:gd name="connsiteY1" fmla="*/ 128588 h 338138"/>
              <a:gd name="connsiteX2" fmla="*/ 233362 w 233362"/>
              <a:gd name="connsiteY2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" h="338138">
                <a:moveTo>
                  <a:pt x="0" y="0"/>
                </a:moveTo>
                <a:cubicBezTo>
                  <a:pt x="63896" y="36116"/>
                  <a:pt x="127793" y="72232"/>
                  <a:pt x="166687" y="128588"/>
                </a:cubicBezTo>
                <a:cubicBezTo>
                  <a:pt x="205581" y="184944"/>
                  <a:pt x="219471" y="261541"/>
                  <a:pt x="233362" y="3381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7DEDA-5F43-EA18-2377-6BFC90AA5771}"/>
                  </a:ext>
                </a:extLst>
              </p:cNvPr>
              <p:cNvSpPr txBox="1"/>
              <p:nvPr/>
            </p:nvSpPr>
            <p:spPr>
              <a:xfrm>
                <a:off x="4228543" y="4988304"/>
                <a:ext cx="4060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7DEDA-5F43-EA18-2377-6BFC90AA5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543" y="4988304"/>
                <a:ext cx="4060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147D5C-3973-176B-0BCF-8402F26A8B47}"/>
                  </a:ext>
                </a:extLst>
              </p:cNvPr>
              <p:cNvSpPr txBox="1"/>
              <p:nvPr/>
            </p:nvSpPr>
            <p:spPr>
              <a:xfrm>
                <a:off x="6058936" y="5484796"/>
                <a:ext cx="545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147D5C-3973-176B-0BCF-8402F26A8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36" y="5484796"/>
                <a:ext cx="5455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E3FE2C-8804-4469-6E1A-379B17D70B74}"/>
                  </a:ext>
                </a:extLst>
              </p:cNvPr>
              <p:cNvSpPr txBox="1"/>
              <p:nvPr/>
            </p:nvSpPr>
            <p:spPr>
              <a:xfrm>
                <a:off x="9249215" y="3720050"/>
                <a:ext cx="310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E3FE2C-8804-4469-6E1A-379B17D7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215" y="3720050"/>
                <a:ext cx="31013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9B12F9-15A8-AC1F-7588-58D1947E8141}"/>
                  </a:ext>
                </a:extLst>
              </p:cNvPr>
              <p:cNvSpPr txBox="1"/>
              <p:nvPr/>
            </p:nvSpPr>
            <p:spPr>
              <a:xfrm>
                <a:off x="5748297" y="3527856"/>
                <a:ext cx="545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9B12F9-15A8-AC1F-7588-58D1947E8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297" y="3527856"/>
                <a:ext cx="545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B5FF58-7226-D5EB-62AB-6170A9243567}"/>
                  </a:ext>
                </a:extLst>
              </p:cNvPr>
              <p:cNvSpPr txBox="1"/>
              <p:nvPr/>
            </p:nvSpPr>
            <p:spPr>
              <a:xfrm>
                <a:off x="407657" y="1445691"/>
                <a:ext cx="1945854" cy="5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B5FF58-7226-D5EB-62AB-6170A9243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57" y="1445691"/>
                <a:ext cx="1945854" cy="5107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A8D63-6840-48E0-B333-0E45C458014D}"/>
              </a:ext>
            </a:extLst>
          </p:cNvPr>
          <p:cNvCxnSpPr/>
          <p:nvPr/>
        </p:nvCxnSpPr>
        <p:spPr>
          <a:xfrm>
            <a:off x="484320" y="1337094"/>
            <a:ext cx="1741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57F96B-4D7B-D18A-03EA-790533867C52}"/>
                  </a:ext>
                </a:extLst>
              </p:cNvPr>
              <p:cNvSpPr txBox="1"/>
              <p:nvPr/>
            </p:nvSpPr>
            <p:spPr>
              <a:xfrm>
                <a:off x="594618" y="2414705"/>
                <a:ext cx="546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57F96B-4D7B-D18A-03EA-790533867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8" y="2414705"/>
                <a:ext cx="546945" cy="276999"/>
              </a:xfrm>
              <a:prstGeom prst="rect">
                <a:avLst/>
              </a:prstGeom>
              <a:blipFill>
                <a:blip r:embed="rId9"/>
                <a:stretch>
                  <a:fillRect l="-8989" r="-898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6D5079-E22D-1ED7-DB93-8E9C326485BA}"/>
                  </a:ext>
                </a:extLst>
              </p:cNvPr>
              <p:cNvSpPr txBox="1"/>
              <p:nvPr/>
            </p:nvSpPr>
            <p:spPr>
              <a:xfrm>
                <a:off x="1619606" y="2414704"/>
                <a:ext cx="550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6D5079-E22D-1ED7-DB93-8E9C3264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06" y="2414704"/>
                <a:ext cx="550151" cy="276999"/>
              </a:xfrm>
              <a:prstGeom prst="rect">
                <a:avLst/>
              </a:prstGeom>
              <a:blipFill>
                <a:blip r:embed="rId10"/>
                <a:stretch>
                  <a:fillRect l="-5556" r="-77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5D921B-F31A-C4C1-8F69-0A5828DE6F54}"/>
              </a:ext>
            </a:extLst>
          </p:cNvPr>
          <p:cNvCxnSpPr>
            <a:cxnSpLocks/>
          </p:cNvCxnSpPr>
          <p:nvPr/>
        </p:nvCxnSpPr>
        <p:spPr>
          <a:xfrm>
            <a:off x="1234294" y="2582823"/>
            <a:ext cx="292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4B9105-019A-D00B-A8DB-8556CC9F25C5}"/>
                  </a:ext>
                </a:extLst>
              </p:cNvPr>
              <p:cNvSpPr txBox="1"/>
              <p:nvPr/>
            </p:nvSpPr>
            <p:spPr>
              <a:xfrm>
                <a:off x="407657" y="2878127"/>
                <a:ext cx="1973104" cy="508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4B9105-019A-D00B-A8DB-8556CC9F2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57" y="2878127"/>
                <a:ext cx="1973104" cy="508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C650FD-0EED-A14A-3FB5-0CAFFC659519}"/>
              </a:ext>
            </a:extLst>
          </p:cNvPr>
          <p:cNvCxnSpPr/>
          <p:nvPr/>
        </p:nvCxnSpPr>
        <p:spPr>
          <a:xfrm>
            <a:off x="484320" y="2769530"/>
            <a:ext cx="1741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E2D483-B814-77F5-7E80-04F8F4F736EB}"/>
                  </a:ext>
                </a:extLst>
              </p:cNvPr>
              <p:cNvSpPr txBox="1"/>
              <p:nvPr/>
            </p:nvSpPr>
            <p:spPr>
              <a:xfrm>
                <a:off x="723491" y="2831379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E2D483-B814-77F5-7E80-04F8F4F73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91" y="2831379"/>
                <a:ext cx="2048861" cy="600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9152B8-59BE-AFD5-D2C2-9637B798768F}"/>
                  </a:ext>
                </a:extLst>
              </p:cNvPr>
              <p:cNvSpPr txBox="1"/>
              <p:nvPr/>
            </p:nvSpPr>
            <p:spPr>
              <a:xfrm>
                <a:off x="694916" y="1405655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9152B8-59BE-AFD5-D2C2-9637B798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6" y="1405655"/>
                <a:ext cx="2048861" cy="600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0C249D-402D-B9D8-BEE3-9063B2375986}"/>
                  </a:ext>
                </a:extLst>
              </p:cNvPr>
              <p:cNvSpPr txBox="1"/>
              <p:nvPr/>
            </p:nvSpPr>
            <p:spPr>
              <a:xfrm>
                <a:off x="110343" y="2961663"/>
                <a:ext cx="11001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0C249D-402D-B9D8-BEE3-9063B237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3" y="2961663"/>
                <a:ext cx="110013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F2ABB-BAF7-74B5-6AA3-6DD5E1FD12DF}"/>
                  </a:ext>
                </a:extLst>
              </p:cNvPr>
              <p:cNvSpPr txBox="1"/>
              <p:nvPr/>
            </p:nvSpPr>
            <p:spPr>
              <a:xfrm>
                <a:off x="96056" y="1533872"/>
                <a:ext cx="11001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F2ABB-BAF7-74B5-6AA3-6DD5E1FD1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6" y="1533872"/>
                <a:ext cx="110013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47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14" grpId="0"/>
      <p:bldP spid="15" grpId="0"/>
      <p:bldP spid="16" grpId="0"/>
      <p:bldP spid="30" grpId="0"/>
      <p:bldP spid="31" grpId="0"/>
      <p:bldP spid="33" grpId="0"/>
      <p:bldP spid="3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BEA4CC1-67E5-366A-401F-DB3C942D3F8D}"/>
              </a:ext>
            </a:extLst>
          </p:cNvPr>
          <p:cNvSpPr/>
          <p:nvPr/>
        </p:nvSpPr>
        <p:spPr>
          <a:xfrm>
            <a:off x="1725939" y="3931632"/>
            <a:ext cx="1584162" cy="8259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ED780B-8050-1C9B-2CAF-04779D0E9DB2}"/>
              </a:ext>
            </a:extLst>
          </p:cNvPr>
          <p:cNvSpPr/>
          <p:nvPr/>
        </p:nvSpPr>
        <p:spPr>
          <a:xfrm>
            <a:off x="3310372" y="4764904"/>
            <a:ext cx="1593307" cy="760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907645-472B-1941-C6E2-43AD14A0114E}"/>
              </a:ext>
            </a:extLst>
          </p:cNvPr>
          <p:cNvSpPr/>
          <p:nvPr/>
        </p:nvSpPr>
        <p:spPr>
          <a:xfrm>
            <a:off x="4894770" y="5528184"/>
            <a:ext cx="1501711" cy="763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68F991-EFC5-44DD-9BBD-CDF6F56FCA67}"/>
              </a:ext>
            </a:extLst>
          </p:cNvPr>
          <p:cNvSpPr/>
          <p:nvPr/>
        </p:nvSpPr>
        <p:spPr>
          <a:xfrm>
            <a:off x="6396482" y="1577731"/>
            <a:ext cx="1585099" cy="8200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802AAA-CDA3-D74F-7221-1161F87625CA}"/>
              </a:ext>
            </a:extLst>
          </p:cNvPr>
          <p:cNvSpPr/>
          <p:nvPr/>
        </p:nvSpPr>
        <p:spPr>
          <a:xfrm>
            <a:off x="7981582" y="2397775"/>
            <a:ext cx="1584384" cy="7564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F00FE-3923-D858-5DA9-8AD03C71E101}"/>
              </a:ext>
            </a:extLst>
          </p:cNvPr>
          <p:cNvSpPr/>
          <p:nvPr/>
        </p:nvSpPr>
        <p:spPr>
          <a:xfrm>
            <a:off x="9565967" y="3154231"/>
            <a:ext cx="1508280" cy="7774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33049C-355B-423E-447E-D43233DF73E1}"/>
              </a:ext>
            </a:extLst>
          </p:cNvPr>
          <p:cNvSpPr/>
          <p:nvPr/>
        </p:nvSpPr>
        <p:spPr>
          <a:xfrm>
            <a:off x="1725284" y="1569891"/>
            <a:ext cx="1590949" cy="82106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D5BC06-E0B2-9826-C681-3DB4A56E8490}"/>
              </a:ext>
            </a:extLst>
          </p:cNvPr>
          <p:cNvSpPr/>
          <p:nvPr/>
        </p:nvSpPr>
        <p:spPr>
          <a:xfrm>
            <a:off x="3310385" y="2391531"/>
            <a:ext cx="1584385" cy="7728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9CF05-4340-EE65-74A7-86C9A252A5C7}"/>
              </a:ext>
            </a:extLst>
          </p:cNvPr>
          <p:cNvSpPr/>
          <p:nvPr/>
        </p:nvSpPr>
        <p:spPr>
          <a:xfrm>
            <a:off x="4894771" y="3164414"/>
            <a:ext cx="1501712" cy="7632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F8E4F7-641A-E2FE-E3AA-E8BF4A05A25D}"/>
              </a:ext>
            </a:extLst>
          </p:cNvPr>
          <p:cNvSpPr/>
          <p:nvPr/>
        </p:nvSpPr>
        <p:spPr>
          <a:xfrm>
            <a:off x="6396481" y="3927689"/>
            <a:ext cx="1585101" cy="8372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04B8C0-8F3F-5377-6C7D-84024A81A8C2}"/>
              </a:ext>
            </a:extLst>
          </p:cNvPr>
          <p:cNvSpPr/>
          <p:nvPr/>
        </p:nvSpPr>
        <p:spPr>
          <a:xfrm>
            <a:off x="7980873" y="4764908"/>
            <a:ext cx="1585102" cy="7632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FA32E8-43DC-AF14-E314-B20EC1822284}"/>
              </a:ext>
            </a:extLst>
          </p:cNvPr>
          <p:cNvSpPr/>
          <p:nvPr/>
        </p:nvSpPr>
        <p:spPr>
          <a:xfrm>
            <a:off x="9565975" y="5531311"/>
            <a:ext cx="1508272" cy="76327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06F17-0AC3-B7D7-3CDD-2621B98E3DD8}"/>
              </a:ext>
            </a:extLst>
          </p:cNvPr>
          <p:cNvSpPr/>
          <p:nvPr/>
        </p:nvSpPr>
        <p:spPr>
          <a:xfrm>
            <a:off x="1725284" y="1561382"/>
            <a:ext cx="9342407" cy="47332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4281-D6A0-BB00-3033-C21CFBCAC919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396488" y="1561382"/>
            <a:ext cx="0" cy="47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24DCD-1872-259D-F758-9E0C3E769008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725284" y="3927984"/>
            <a:ext cx="93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BA3AA-C50A-A982-2D20-167E1AEEA38C}"/>
              </a:ext>
            </a:extLst>
          </p:cNvPr>
          <p:cNvCxnSpPr>
            <a:cxnSpLocks/>
          </p:cNvCxnSpPr>
          <p:nvPr/>
        </p:nvCxnSpPr>
        <p:spPr>
          <a:xfrm>
            <a:off x="3310389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86221-37EF-BEC3-AE38-D294A6B3619E}"/>
              </a:ext>
            </a:extLst>
          </p:cNvPr>
          <p:cNvCxnSpPr>
            <a:cxnSpLocks/>
          </p:cNvCxnSpPr>
          <p:nvPr/>
        </p:nvCxnSpPr>
        <p:spPr>
          <a:xfrm>
            <a:off x="1725284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1050C2-19E8-7C49-3220-C5E3DA397FEE}"/>
              </a:ext>
            </a:extLst>
          </p:cNvPr>
          <p:cNvCxnSpPr>
            <a:cxnSpLocks/>
          </p:cNvCxnSpPr>
          <p:nvPr/>
        </p:nvCxnSpPr>
        <p:spPr>
          <a:xfrm>
            <a:off x="1725284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F130F-7409-18EE-1FC7-33C62C8186F5}"/>
              </a:ext>
            </a:extLst>
          </p:cNvPr>
          <p:cNvCxnSpPr>
            <a:cxnSpLocks/>
          </p:cNvCxnSpPr>
          <p:nvPr/>
        </p:nvCxnSpPr>
        <p:spPr>
          <a:xfrm>
            <a:off x="4894774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DA05-E102-DF1D-2636-1E34C9E7880B}"/>
              </a:ext>
            </a:extLst>
          </p:cNvPr>
          <p:cNvCxnSpPr>
            <a:cxnSpLocks/>
          </p:cNvCxnSpPr>
          <p:nvPr/>
        </p:nvCxnSpPr>
        <p:spPr>
          <a:xfrm>
            <a:off x="3310390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1DC15D-B743-88B3-5013-FD9EE335112D}"/>
              </a:ext>
            </a:extLst>
          </p:cNvPr>
          <p:cNvCxnSpPr>
            <a:cxnSpLocks/>
          </p:cNvCxnSpPr>
          <p:nvPr/>
        </p:nvCxnSpPr>
        <p:spPr>
          <a:xfrm>
            <a:off x="1725285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343231-C198-41D3-D448-27D6546DF2A2}"/>
              </a:ext>
            </a:extLst>
          </p:cNvPr>
          <p:cNvCxnSpPr>
            <a:cxnSpLocks/>
          </p:cNvCxnSpPr>
          <p:nvPr/>
        </p:nvCxnSpPr>
        <p:spPr>
          <a:xfrm>
            <a:off x="1725285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EBC96-76A3-879C-BC19-8AAE8C27BCD9}"/>
              </a:ext>
            </a:extLst>
          </p:cNvPr>
          <p:cNvCxnSpPr>
            <a:cxnSpLocks/>
          </p:cNvCxnSpPr>
          <p:nvPr/>
        </p:nvCxnSpPr>
        <p:spPr>
          <a:xfrm>
            <a:off x="4894775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224F7-FB10-31E0-21C5-507EBD3EF337}"/>
              </a:ext>
            </a:extLst>
          </p:cNvPr>
          <p:cNvCxnSpPr>
            <a:cxnSpLocks/>
          </p:cNvCxnSpPr>
          <p:nvPr/>
        </p:nvCxnSpPr>
        <p:spPr>
          <a:xfrm>
            <a:off x="7981590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80EC4-A7AE-B9AF-2803-57C110332459}"/>
              </a:ext>
            </a:extLst>
          </p:cNvPr>
          <p:cNvCxnSpPr>
            <a:cxnSpLocks/>
          </p:cNvCxnSpPr>
          <p:nvPr/>
        </p:nvCxnSpPr>
        <p:spPr>
          <a:xfrm>
            <a:off x="6396485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01E3F2-1C7F-DAD6-E382-332EBC4E14FD}"/>
              </a:ext>
            </a:extLst>
          </p:cNvPr>
          <p:cNvCxnSpPr>
            <a:cxnSpLocks/>
          </p:cNvCxnSpPr>
          <p:nvPr/>
        </p:nvCxnSpPr>
        <p:spPr>
          <a:xfrm>
            <a:off x="6396485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2B34C-E177-E23A-9AC6-1CD2DBFD32C9}"/>
              </a:ext>
            </a:extLst>
          </p:cNvPr>
          <p:cNvCxnSpPr>
            <a:cxnSpLocks/>
          </p:cNvCxnSpPr>
          <p:nvPr/>
        </p:nvCxnSpPr>
        <p:spPr>
          <a:xfrm>
            <a:off x="9565975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61851E-7A0D-2EBD-6B86-2375173695F7}"/>
              </a:ext>
            </a:extLst>
          </p:cNvPr>
          <p:cNvCxnSpPr>
            <a:cxnSpLocks/>
          </p:cNvCxnSpPr>
          <p:nvPr/>
        </p:nvCxnSpPr>
        <p:spPr>
          <a:xfrm>
            <a:off x="7981589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FBC9E-B2D5-A795-4847-DF560DD429B8}"/>
              </a:ext>
            </a:extLst>
          </p:cNvPr>
          <p:cNvCxnSpPr>
            <a:cxnSpLocks/>
          </p:cNvCxnSpPr>
          <p:nvPr/>
        </p:nvCxnSpPr>
        <p:spPr>
          <a:xfrm>
            <a:off x="6396484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E5CB28-8390-DA41-18C0-4E808689A237}"/>
              </a:ext>
            </a:extLst>
          </p:cNvPr>
          <p:cNvCxnSpPr>
            <a:cxnSpLocks/>
          </p:cNvCxnSpPr>
          <p:nvPr/>
        </p:nvCxnSpPr>
        <p:spPr>
          <a:xfrm>
            <a:off x="6396484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4FD06-0116-6B5C-E45E-83BC9F315918}"/>
              </a:ext>
            </a:extLst>
          </p:cNvPr>
          <p:cNvCxnSpPr>
            <a:cxnSpLocks/>
          </p:cNvCxnSpPr>
          <p:nvPr/>
        </p:nvCxnSpPr>
        <p:spPr>
          <a:xfrm>
            <a:off x="9565974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blipFill>
                <a:blip r:embed="rId2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/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blipFill>
                <a:blip r:embed="rId3"/>
                <a:stretch>
                  <a:fillRect l="-9412" r="-94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/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blipFill>
                <a:blip r:embed="rId4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/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blipFill>
                <a:blip r:embed="rId5"/>
                <a:stretch>
                  <a:fillRect l="-4938" r="-740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/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/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/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blipFill>
                <a:blip r:embed="rId10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39C289-95CA-DB32-795C-7E82D49E5F52}"/>
              </a:ext>
            </a:extLst>
          </p:cNvPr>
          <p:cNvCxnSpPr/>
          <p:nvPr/>
        </p:nvCxnSpPr>
        <p:spPr>
          <a:xfrm flipH="1">
            <a:off x="882572" y="1561381"/>
            <a:ext cx="842712" cy="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6F6929-12CC-16EB-DD75-42A5A2A4E49F}"/>
              </a:ext>
            </a:extLst>
          </p:cNvPr>
          <p:cNvSpPr txBox="1"/>
          <p:nvPr/>
        </p:nvSpPr>
        <p:spPr>
          <a:xfrm>
            <a:off x="774090" y="127158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Euclid" panose="02020503060505020303" pitchFamily="18" charset="0"/>
              </a:rPr>
              <a:t>in terms of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/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blipFill>
                <a:blip r:embed="rId11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/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blipFill>
                <a:blip r:embed="rId12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/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blipFill>
                <a:blip r:embed="rId1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/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blipFill>
                <a:blip r:embed="rId14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/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blipFill>
                <a:blip r:embed="rId1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/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blipFill>
                <a:blip r:embed="rId16"/>
                <a:stretch>
                  <a:fillRect l="-5195" r="-909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/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blipFill>
                <a:blip r:embed="rId17"/>
                <a:stretch>
                  <a:fillRect l="-6410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/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blipFill>
                <a:blip r:embed="rId18"/>
                <a:stretch>
                  <a:fillRect l="-7792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/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blipFill>
                <a:blip r:embed="rId19"/>
                <a:stretch>
                  <a:fillRect l="-9091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/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blipFill>
                <a:blip r:embed="rId20"/>
                <a:stretch>
                  <a:fillRect l="-6410" r="-1025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/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blipFill>
                <a:blip r:embed="rId21"/>
                <a:stretch>
                  <a:fillRect l="-5195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/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/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/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/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/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/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/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/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/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/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/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/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/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/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/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/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/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/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/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/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/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/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/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/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/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/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/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/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9822D5B7-46C7-4247-1BA4-376D569956CF}"/>
              </a:ext>
            </a:extLst>
          </p:cNvPr>
          <p:cNvSpPr/>
          <p:nvPr/>
        </p:nvSpPr>
        <p:spPr>
          <a:xfrm>
            <a:off x="816324" y="1850162"/>
            <a:ext cx="571790" cy="25825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1443F8-0D11-55AE-E19C-7AA8ECBC91B7}"/>
              </a:ext>
            </a:extLst>
          </p:cNvPr>
          <p:cNvSpPr/>
          <p:nvPr/>
        </p:nvSpPr>
        <p:spPr>
          <a:xfrm>
            <a:off x="816324" y="2628532"/>
            <a:ext cx="578546" cy="258253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97178A6-B597-FCCA-C1D5-9C0BCA0B0354}"/>
              </a:ext>
            </a:extLst>
          </p:cNvPr>
          <p:cNvSpPr/>
          <p:nvPr/>
        </p:nvSpPr>
        <p:spPr>
          <a:xfrm>
            <a:off x="806871" y="3383776"/>
            <a:ext cx="597807" cy="25825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14FD1D7-C917-173C-AFE5-9DFF3A4527D7}"/>
              </a:ext>
            </a:extLst>
          </p:cNvPr>
          <p:cNvSpPr/>
          <p:nvPr/>
        </p:nvSpPr>
        <p:spPr>
          <a:xfrm>
            <a:off x="2236330" y="1259300"/>
            <a:ext cx="632108" cy="25825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3CE7A3F-8474-E606-10CF-CDCD8744A3D7}"/>
              </a:ext>
            </a:extLst>
          </p:cNvPr>
          <p:cNvSpPr/>
          <p:nvPr/>
        </p:nvSpPr>
        <p:spPr>
          <a:xfrm>
            <a:off x="3812951" y="1261780"/>
            <a:ext cx="578546" cy="258253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A5790AC-F6F9-40DD-BDF0-EB9771DB7DBD}"/>
              </a:ext>
            </a:extLst>
          </p:cNvPr>
          <p:cNvSpPr/>
          <p:nvPr/>
        </p:nvSpPr>
        <p:spPr>
          <a:xfrm>
            <a:off x="5420231" y="1259300"/>
            <a:ext cx="597807" cy="25825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8ABBE02-924F-40B4-F7A1-5496DC454671}"/>
              </a:ext>
            </a:extLst>
          </p:cNvPr>
          <p:cNvSpPr/>
          <p:nvPr/>
        </p:nvSpPr>
        <p:spPr>
          <a:xfrm>
            <a:off x="822879" y="4168101"/>
            <a:ext cx="571790" cy="25825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D08606B-796E-E59E-D502-45B788F946C9}"/>
              </a:ext>
            </a:extLst>
          </p:cNvPr>
          <p:cNvSpPr/>
          <p:nvPr/>
        </p:nvSpPr>
        <p:spPr>
          <a:xfrm>
            <a:off x="822879" y="4947491"/>
            <a:ext cx="578546" cy="258253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6F9C407-4E59-45AC-71A1-D964834ACB2F}"/>
              </a:ext>
            </a:extLst>
          </p:cNvPr>
          <p:cNvSpPr/>
          <p:nvPr/>
        </p:nvSpPr>
        <p:spPr>
          <a:xfrm>
            <a:off x="816324" y="5722767"/>
            <a:ext cx="597807" cy="25825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3BC3F02-2DA4-22BC-64EE-D8BF4CF48D0F}"/>
              </a:ext>
            </a:extLst>
          </p:cNvPr>
          <p:cNvSpPr/>
          <p:nvPr/>
        </p:nvSpPr>
        <p:spPr>
          <a:xfrm>
            <a:off x="6843478" y="1264881"/>
            <a:ext cx="632108" cy="25825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3977A27-522F-490A-9C12-A9DA408FDA21}"/>
              </a:ext>
            </a:extLst>
          </p:cNvPr>
          <p:cNvSpPr/>
          <p:nvPr/>
        </p:nvSpPr>
        <p:spPr>
          <a:xfrm>
            <a:off x="8482430" y="1268259"/>
            <a:ext cx="578546" cy="258253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7076BD5-DE43-BB2C-4760-EF193BC3AA58}"/>
              </a:ext>
            </a:extLst>
          </p:cNvPr>
          <p:cNvSpPr/>
          <p:nvPr/>
        </p:nvSpPr>
        <p:spPr>
          <a:xfrm>
            <a:off x="10053829" y="1264881"/>
            <a:ext cx="597807" cy="25825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64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8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6" grpId="0"/>
      <p:bldP spid="108" grpId="0"/>
      <p:bldP spid="110" grpId="0"/>
      <p:bldP spid="111" grpId="0"/>
      <p:bldP spid="112" grpId="0"/>
      <p:bldP spid="113" grpId="0"/>
      <p:bldP spid="115" grpId="0"/>
      <p:bldP spid="117" grpId="0"/>
      <p:bldP spid="118" grpId="0"/>
      <p:bldP spid="119" grpId="0"/>
      <p:bldP spid="120" grpId="0"/>
      <p:bldP spid="121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792FA-24EE-0338-7E5B-C4AEA8529B03}"/>
              </a:ext>
            </a:extLst>
          </p:cNvPr>
          <p:cNvSpPr/>
          <p:nvPr/>
        </p:nvSpPr>
        <p:spPr>
          <a:xfrm>
            <a:off x="1718729" y="2397775"/>
            <a:ext cx="1590942" cy="764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BC86A-007D-6B30-F764-12A30EFC482B}"/>
              </a:ext>
            </a:extLst>
          </p:cNvPr>
          <p:cNvSpPr/>
          <p:nvPr/>
        </p:nvSpPr>
        <p:spPr>
          <a:xfrm>
            <a:off x="3325510" y="1577237"/>
            <a:ext cx="1568546" cy="8165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09BCF-F164-846C-A69E-9BEABF345102}"/>
              </a:ext>
            </a:extLst>
          </p:cNvPr>
          <p:cNvSpPr/>
          <p:nvPr/>
        </p:nvSpPr>
        <p:spPr>
          <a:xfrm>
            <a:off x="4894765" y="4764378"/>
            <a:ext cx="1495157" cy="7612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190AE-296E-8A12-8EE9-1134F34CD055}"/>
              </a:ext>
            </a:extLst>
          </p:cNvPr>
          <p:cNvSpPr/>
          <p:nvPr/>
        </p:nvSpPr>
        <p:spPr>
          <a:xfrm>
            <a:off x="6389918" y="5528142"/>
            <a:ext cx="1591663" cy="75186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825E6-AFD3-CE58-209F-1B46993B886F}"/>
              </a:ext>
            </a:extLst>
          </p:cNvPr>
          <p:cNvSpPr/>
          <p:nvPr/>
        </p:nvSpPr>
        <p:spPr>
          <a:xfrm>
            <a:off x="7975015" y="3168948"/>
            <a:ext cx="1604915" cy="75509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BECAE-2D19-C969-6339-EA389DA78454}"/>
              </a:ext>
            </a:extLst>
          </p:cNvPr>
          <p:cNvSpPr/>
          <p:nvPr/>
        </p:nvSpPr>
        <p:spPr>
          <a:xfrm>
            <a:off x="9572554" y="3934577"/>
            <a:ext cx="1488565" cy="828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EA4CC1-67E5-366A-401F-DB3C942D3F8D}"/>
              </a:ext>
            </a:extLst>
          </p:cNvPr>
          <p:cNvSpPr/>
          <p:nvPr/>
        </p:nvSpPr>
        <p:spPr>
          <a:xfrm>
            <a:off x="1725939" y="3931632"/>
            <a:ext cx="1584162" cy="8259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ED780B-8050-1C9B-2CAF-04779D0E9DB2}"/>
              </a:ext>
            </a:extLst>
          </p:cNvPr>
          <p:cNvSpPr/>
          <p:nvPr/>
        </p:nvSpPr>
        <p:spPr>
          <a:xfrm>
            <a:off x="3310372" y="4764904"/>
            <a:ext cx="1593307" cy="760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907645-472B-1941-C6E2-43AD14A0114E}"/>
              </a:ext>
            </a:extLst>
          </p:cNvPr>
          <p:cNvSpPr/>
          <p:nvPr/>
        </p:nvSpPr>
        <p:spPr>
          <a:xfrm>
            <a:off x="4894770" y="5528184"/>
            <a:ext cx="1501711" cy="763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68F991-EFC5-44DD-9BBD-CDF6F56FCA67}"/>
              </a:ext>
            </a:extLst>
          </p:cNvPr>
          <p:cNvSpPr/>
          <p:nvPr/>
        </p:nvSpPr>
        <p:spPr>
          <a:xfrm>
            <a:off x="6396482" y="1577731"/>
            <a:ext cx="1585099" cy="8200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802AAA-CDA3-D74F-7221-1161F87625CA}"/>
              </a:ext>
            </a:extLst>
          </p:cNvPr>
          <p:cNvSpPr/>
          <p:nvPr/>
        </p:nvSpPr>
        <p:spPr>
          <a:xfrm>
            <a:off x="7981582" y="2397775"/>
            <a:ext cx="1584384" cy="7564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F00FE-3923-D858-5DA9-8AD03C71E101}"/>
              </a:ext>
            </a:extLst>
          </p:cNvPr>
          <p:cNvSpPr/>
          <p:nvPr/>
        </p:nvSpPr>
        <p:spPr>
          <a:xfrm>
            <a:off x="9565967" y="3154231"/>
            <a:ext cx="1508280" cy="7774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33049C-355B-423E-447E-D43233DF73E1}"/>
              </a:ext>
            </a:extLst>
          </p:cNvPr>
          <p:cNvSpPr/>
          <p:nvPr/>
        </p:nvSpPr>
        <p:spPr>
          <a:xfrm>
            <a:off x="1725284" y="1569891"/>
            <a:ext cx="1590949" cy="82106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D5BC06-E0B2-9826-C681-3DB4A56E8490}"/>
              </a:ext>
            </a:extLst>
          </p:cNvPr>
          <p:cNvSpPr/>
          <p:nvPr/>
        </p:nvSpPr>
        <p:spPr>
          <a:xfrm>
            <a:off x="3310385" y="2391531"/>
            <a:ext cx="1584385" cy="7728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9CF05-4340-EE65-74A7-86C9A252A5C7}"/>
              </a:ext>
            </a:extLst>
          </p:cNvPr>
          <p:cNvSpPr/>
          <p:nvPr/>
        </p:nvSpPr>
        <p:spPr>
          <a:xfrm>
            <a:off x="4894771" y="3164414"/>
            <a:ext cx="1501712" cy="7632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F8E4F7-641A-E2FE-E3AA-E8BF4A05A25D}"/>
              </a:ext>
            </a:extLst>
          </p:cNvPr>
          <p:cNvSpPr/>
          <p:nvPr/>
        </p:nvSpPr>
        <p:spPr>
          <a:xfrm>
            <a:off x="6396481" y="3927689"/>
            <a:ext cx="1585101" cy="8372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04B8C0-8F3F-5377-6C7D-84024A81A8C2}"/>
              </a:ext>
            </a:extLst>
          </p:cNvPr>
          <p:cNvSpPr/>
          <p:nvPr/>
        </p:nvSpPr>
        <p:spPr>
          <a:xfrm>
            <a:off x="7980873" y="4764908"/>
            <a:ext cx="1585102" cy="7632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FA32E8-43DC-AF14-E314-B20EC1822284}"/>
              </a:ext>
            </a:extLst>
          </p:cNvPr>
          <p:cNvSpPr/>
          <p:nvPr/>
        </p:nvSpPr>
        <p:spPr>
          <a:xfrm>
            <a:off x="9565975" y="5531311"/>
            <a:ext cx="1508272" cy="76327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06F17-0AC3-B7D7-3CDD-2621B98E3DD8}"/>
              </a:ext>
            </a:extLst>
          </p:cNvPr>
          <p:cNvSpPr/>
          <p:nvPr/>
        </p:nvSpPr>
        <p:spPr>
          <a:xfrm>
            <a:off x="1725284" y="1561382"/>
            <a:ext cx="9342407" cy="47332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4281-D6A0-BB00-3033-C21CFBCAC919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396488" y="1561382"/>
            <a:ext cx="0" cy="47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24DCD-1872-259D-F758-9E0C3E769008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725284" y="3927984"/>
            <a:ext cx="93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BA3AA-C50A-A982-2D20-167E1AEEA38C}"/>
              </a:ext>
            </a:extLst>
          </p:cNvPr>
          <p:cNvCxnSpPr>
            <a:cxnSpLocks/>
          </p:cNvCxnSpPr>
          <p:nvPr/>
        </p:nvCxnSpPr>
        <p:spPr>
          <a:xfrm>
            <a:off x="3310389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86221-37EF-BEC3-AE38-D294A6B3619E}"/>
              </a:ext>
            </a:extLst>
          </p:cNvPr>
          <p:cNvCxnSpPr>
            <a:cxnSpLocks/>
          </p:cNvCxnSpPr>
          <p:nvPr/>
        </p:nvCxnSpPr>
        <p:spPr>
          <a:xfrm>
            <a:off x="1725284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1050C2-19E8-7C49-3220-C5E3DA397FEE}"/>
              </a:ext>
            </a:extLst>
          </p:cNvPr>
          <p:cNvCxnSpPr>
            <a:cxnSpLocks/>
          </p:cNvCxnSpPr>
          <p:nvPr/>
        </p:nvCxnSpPr>
        <p:spPr>
          <a:xfrm>
            <a:off x="1725284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F130F-7409-18EE-1FC7-33C62C8186F5}"/>
              </a:ext>
            </a:extLst>
          </p:cNvPr>
          <p:cNvCxnSpPr>
            <a:cxnSpLocks/>
          </p:cNvCxnSpPr>
          <p:nvPr/>
        </p:nvCxnSpPr>
        <p:spPr>
          <a:xfrm>
            <a:off x="4894774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DA05-E102-DF1D-2636-1E34C9E7880B}"/>
              </a:ext>
            </a:extLst>
          </p:cNvPr>
          <p:cNvCxnSpPr>
            <a:cxnSpLocks/>
          </p:cNvCxnSpPr>
          <p:nvPr/>
        </p:nvCxnSpPr>
        <p:spPr>
          <a:xfrm>
            <a:off x="3310390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1DC15D-B743-88B3-5013-FD9EE335112D}"/>
              </a:ext>
            </a:extLst>
          </p:cNvPr>
          <p:cNvCxnSpPr>
            <a:cxnSpLocks/>
          </p:cNvCxnSpPr>
          <p:nvPr/>
        </p:nvCxnSpPr>
        <p:spPr>
          <a:xfrm>
            <a:off x="1725285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343231-C198-41D3-D448-27D6546DF2A2}"/>
              </a:ext>
            </a:extLst>
          </p:cNvPr>
          <p:cNvCxnSpPr>
            <a:cxnSpLocks/>
          </p:cNvCxnSpPr>
          <p:nvPr/>
        </p:nvCxnSpPr>
        <p:spPr>
          <a:xfrm>
            <a:off x="1725285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EBC96-76A3-879C-BC19-8AAE8C27BCD9}"/>
              </a:ext>
            </a:extLst>
          </p:cNvPr>
          <p:cNvCxnSpPr>
            <a:cxnSpLocks/>
          </p:cNvCxnSpPr>
          <p:nvPr/>
        </p:nvCxnSpPr>
        <p:spPr>
          <a:xfrm>
            <a:off x="4894775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224F7-FB10-31E0-21C5-507EBD3EF337}"/>
              </a:ext>
            </a:extLst>
          </p:cNvPr>
          <p:cNvCxnSpPr>
            <a:cxnSpLocks/>
          </p:cNvCxnSpPr>
          <p:nvPr/>
        </p:nvCxnSpPr>
        <p:spPr>
          <a:xfrm>
            <a:off x="7981590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80EC4-A7AE-B9AF-2803-57C110332459}"/>
              </a:ext>
            </a:extLst>
          </p:cNvPr>
          <p:cNvCxnSpPr>
            <a:cxnSpLocks/>
          </p:cNvCxnSpPr>
          <p:nvPr/>
        </p:nvCxnSpPr>
        <p:spPr>
          <a:xfrm>
            <a:off x="6396485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01E3F2-1C7F-DAD6-E382-332EBC4E14FD}"/>
              </a:ext>
            </a:extLst>
          </p:cNvPr>
          <p:cNvCxnSpPr>
            <a:cxnSpLocks/>
          </p:cNvCxnSpPr>
          <p:nvPr/>
        </p:nvCxnSpPr>
        <p:spPr>
          <a:xfrm>
            <a:off x="6396485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2B34C-E177-E23A-9AC6-1CD2DBFD32C9}"/>
              </a:ext>
            </a:extLst>
          </p:cNvPr>
          <p:cNvCxnSpPr>
            <a:cxnSpLocks/>
          </p:cNvCxnSpPr>
          <p:nvPr/>
        </p:nvCxnSpPr>
        <p:spPr>
          <a:xfrm>
            <a:off x="9565975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61851E-7A0D-2EBD-6B86-2375173695F7}"/>
              </a:ext>
            </a:extLst>
          </p:cNvPr>
          <p:cNvCxnSpPr>
            <a:cxnSpLocks/>
          </p:cNvCxnSpPr>
          <p:nvPr/>
        </p:nvCxnSpPr>
        <p:spPr>
          <a:xfrm>
            <a:off x="7981589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FBC9E-B2D5-A795-4847-DF560DD429B8}"/>
              </a:ext>
            </a:extLst>
          </p:cNvPr>
          <p:cNvCxnSpPr>
            <a:cxnSpLocks/>
          </p:cNvCxnSpPr>
          <p:nvPr/>
        </p:nvCxnSpPr>
        <p:spPr>
          <a:xfrm>
            <a:off x="6396484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E5CB28-8390-DA41-18C0-4E808689A237}"/>
              </a:ext>
            </a:extLst>
          </p:cNvPr>
          <p:cNvCxnSpPr>
            <a:cxnSpLocks/>
          </p:cNvCxnSpPr>
          <p:nvPr/>
        </p:nvCxnSpPr>
        <p:spPr>
          <a:xfrm>
            <a:off x="6396484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4FD06-0116-6B5C-E45E-83BC9F315918}"/>
              </a:ext>
            </a:extLst>
          </p:cNvPr>
          <p:cNvCxnSpPr>
            <a:cxnSpLocks/>
          </p:cNvCxnSpPr>
          <p:nvPr/>
        </p:nvCxnSpPr>
        <p:spPr>
          <a:xfrm>
            <a:off x="9565974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blipFill>
                <a:blip r:embed="rId2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/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blipFill>
                <a:blip r:embed="rId3"/>
                <a:stretch>
                  <a:fillRect l="-9412" r="-94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/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blipFill>
                <a:blip r:embed="rId4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/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blipFill>
                <a:blip r:embed="rId5"/>
                <a:stretch>
                  <a:fillRect l="-4938" r="-740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/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/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/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blipFill>
                <a:blip r:embed="rId10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39C289-95CA-DB32-795C-7E82D49E5F52}"/>
              </a:ext>
            </a:extLst>
          </p:cNvPr>
          <p:cNvCxnSpPr/>
          <p:nvPr/>
        </p:nvCxnSpPr>
        <p:spPr>
          <a:xfrm flipH="1">
            <a:off x="882572" y="1561381"/>
            <a:ext cx="842712" cy="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6F6929-12CC-16EB-DD75-42A5A2A4E49F}"/>
              </a:ext>
            </a:extLst>
          </p:cNvPr>
          <p:cNvSpPr txBox="1"/>
          <p:nvPr/>
        </p:nvSpPr>
        <p:spPr>
          <a:xfrm>
            <a:off x="774090" y="127158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Euclid" panose="02020503060505020303" pitchFamily="18" charset="0"/>
              </a:rPr>
              <a:t>in terms of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/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blipFill>
                <a:blip r:embed="rId11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/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blipFill>
                <a:blip r:embed="rId12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/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blipFill>
                <a:blip r:embed="rId1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/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blipFill>
                <a:blip r:embed="rId14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/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blipFill>
                <a:blip r:embed="rId1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/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blipFill>
                <a:blip r:embed="rId16"/>
                <a:stretch>
                  <a:fillRect l="-5195" r="-909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/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blipFill>
                <a:blip r:embed="rId17"/>
                <a:stretch>
                  <a:fillRect l="-6410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/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blipFill>
                <a:blip r:embed="rId18"/>
                <a:stretch>
                  <a:fillRect l="-7792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/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blipFill>
                <a:blip r:embed="rId19"/>
                <a:stretch>
                  <a:fillRect l="-9091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/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blipFill>
                <a:blip r:embed="rId20"/>
                <a:stretch>
                  <a:fillRect l="-6410" r="-1025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/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blipFill>
                <a:blip r:embed="rId21"/>
                <a:stretch>
                  <a:fillRect l="-5195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/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/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/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/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/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/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/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/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/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/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/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/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/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/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/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/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/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/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/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/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/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/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/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/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/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/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/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/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867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792FA-24EE-0338-7E5B-C4AEA8529B03}"/>
              </a:ext>
            </a:extLst>
          </p:cNvPr>
          <p:cNvSpPr/>
          <p:nvPr/>
        </p:nvSpPr>
        <p:spPr>
          <a:xfrm>
            <a:off x="1738672" y="4767477"/>
            <a:ext cx="1590942" cy="764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BC86A-007D-6B30-F764-12A30EFC482B}"/>
              </a:ext>
            </a:extLst>
          </p:cNvPr>
          <p:cNvSpPr/>
          <p:nvPr/>
        </p:nvSpPr>
        <p:spPr>
          <a:xfrm>
            <a:off x="3316950" y="3930909"/>
            <a:ext cx="1568546" cy="8165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09BCF-F164-846C-A69E-9BEABF345102}"/>
              </a:ext>
            </a:extLst>
          </p:cNvPr>
          <p:cNvSpPr/>
          <p:nvPr/>
        </p:nvSpPr>
        <p:spPr>
          <a:xfrm>
            <a:off x="4894762" y="2402097"/>
            <a:ext cx="1495157" cy="7612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190AE-296E-8A12-8EE9-1134F34CD055}"/>
              </a:ext>
            </a:extLst>
          </p:cNvPr>
          <p:cNvSpPr/>
          <p:nvPr/>
        </p:nvSpPr>
        <p:spPr>
          <a:xfrm>
            <a:off x="6397206" y="3172454"/>
            <a:ext cx="1584375" cy="75186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825E6-AFD3-CE58-209F-1B46993B886F}"/>
              </a:ext>
            </a:extLst>
          </p:cNvPr>
          <p:cNvSpPr/>
          <p:nvPr/>
        </p:nvSpPr>
        <p:spPr>
          <a:xfrm>
            <a:off x="7967639" y="5529258"/>
            <a:ext cx="1604915" cy="75509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BECAE-2D19-C969-6339-EA389DA78454}"/>
              </a:ext>
            </a:extLst>
          </p:cNvPr>
          <p:cNvSpPr/>
          <p:nvPr/>
        </p:nvSpPr>
        <p:spPr>
          <a:xfrm>
            <a:off x="9572540" y="1571569"/>
            <a:ext cx="1488565" cy="828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EA4CC1-67E5-366A-401F-DB3C942D3F8D}"/>
              </a:ext>
            </a:extLst>
          </p:cNvPr>
          <p:cNvSpPr/>
          <p:nvPr/>
        </p:nvSpPr>
        <p:spPr>
          <a:xfrm>
            <a:off x="1725939" y="3931632"/>
            <a:ext cx="1584162" cy="8259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ED780B-8050-1C9B-2CAF-04779D0E9DB2}"/>
              </a:ext>
            </a:extLst>
          </p:cNvPr>
          <p:cNvSpPr/>
          <p:nvPr/>
        </p:nvSpPr>
        <p:spPr>
          <a:xfrm>
            <a:off x="3310372" y="4764904"/>
            <a:ext cx="1593307" cy="760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907645-472B-1941-C6E2-43AD14A0114E}"/>
              </a:ext>
            </a:extLst>
          </p:cNvPr>
          <p:cNvSpPr/>
          <p:nvPr/>
        </p:nvSpPr>
        <p:spPr>
          <a:xfrm>
            <a:off x="4894770" y="5528184"/>
            <a:ext cx="1501711" cy="763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68F991-EFC5-44DD-9BBD-CDF6F56FCA67}"/>
              </a:ext>
            </a:extLst>
          </p:cNvPr>
          <p:cNvSpPr/>
          <p:nvPr/>
        </p:nvSpPr>
        <p:spPr>
          <a:xfrm>
            <a:off x="6396482" y="1577731"/>
            <a:ext cx="1585099" cy="8200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802AAA-CDA3-D74F-7221-1161F87625CA}"/>
              </a:ext>
            </a:extLst>
          </p:cNvPr>
          <p:cNvSpPr/>
          <p:nvPr/>
        </p:nvSpPr>
        <p:spPr>
          <a:xfrm>
            <a:off x="7981582" y="2397775"/>
            <a:ext cx="1584384" cy="7564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F00FE-3923-D858-5DA9-8AD03C71E101}"/>
              </a:ext>
            </a:extLst>
          </p:cNvPr>
          <p:cNvSpPr/>
          <p:nvPr/>
        </p:nvSpPr>
        <p:spPr>
          <a:xfrm>
            <a:off x="9565967" y="3154231"/>
            <a:ext cx="1508280" cy="7774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33049C-355B-423E-447E-D43233DF73E1}"/>
              </a:ext>
            </a:extLst>
          </p:cNvPr>
          <p:cNvSpPr/>
          <p:nvPr/>
        </p:nvSpPr>
        <p:spPr>
          <a:xfrm>
            <a:off x="1725284" y="1569891"/>
            <a:ext cx="1590949" cy="82106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D5BC06-E0B2-9826-C681-3DB4A56E8490}"/>
              </a:ext>
            </a:extLst>
          </p:cNvPr>
          <p:cNvSpPr/>
          <p:nvPr/>
        </p:nvSpPr>
        <p:spPr>
          <a:xfrm>
            <a:off x="3310385" y="2391531"/>
            <a:ext cx="1584385" cy="7728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9CF05-4340-EE65-74A7-86C9A252A5C7}"/>
              </a:ext>
            </a:extLst>
          </p:cNvPr>
          <p:cNvSpPr/>
          <p:nvPr/>
        </p:nvSpPr>
        <p:spPr>
          <a:xfrm>
            <a:off x="4894771" y="3164414"/>
            <a:ext cx="1501712" cy="7632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F8E4F7-641A-E2FE-E3AA-E8BF4A05A25D}"/>
              </a:ext>
            </a:extLst>
          </p:cNvPr>
          <p:cNvSpPr/>
          <p:nvPr/>
        </p:nvSpPr>
        <p:spPr>
          <a:xfrm>
            <a:off x="6396481" y="3927689"/>
            <a:ext cx="1585101" cy="8372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04B8C0-8F3F-5377-6C7D-84024A81A8C2}"/>
              </a:ext>
            </a:extLst>
          </p:cNvPr>
          <p:cNvSpPr/>
          <p:nvPr/>
        </p:nvSpPr>
        <p:spPr>
          <a:xfrm>
            <a:off x="7980873" y="4764908"/>
            <a:ext cx="1585102" cy="7632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FA32E8-43DC-AF14-E314-B20EC1822284}"/>
              </a:ext>
            </a:extLst>
          </p:cNvPr>
          <p:cNvSpPr/>
          <p:nvPr/>
        </p:nvSpPr>
        <p:spPr>
          <a:xfrm>
            <a:off x="9565975" y="5531311"/>
            <a:ext cx="1508272" cy="76327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06F17-0AC3-B7D7-3CDD-2621B98E3DD8}"/>
              </a:ext>
            </a:extLst>
          </p:cNvPr>
          <p:cNvSpPr/>
          <p:nvPr/>
        </p:nvSpPr>
        <p:spPr>
          <a:xfrm>
            <a:off x="1725284" y="1561382"/>
            <a:ext cx="9342407" cy="47332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4281-D6A0-BB00-3033-C21CFBCAC919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396488" y="1561382"/>
            <a:ext cx="0" cy="47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24DCD-1872-259D-F758-9E0C3E769008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725284" y="3927984"/>
            <a:ext cx="93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BA3AA-C50A-A982-2D20-167E1AEEA38C}"/>
              </a:ext>
            </a:extLst>
          </p:cNvPr>
          <p:cNvCxnSpPr>
            <a:cxnSpLocks/>
          </p:cNvCxnSpPr>
          <p:nvPr/>
        </p:nvCxnSpPr>
        <p:spPr>
          <a:xfrm>
            <a:off x="3310389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86221-37EF-BEC3-AE38-D294A6B3619E}"/>
              </a:ext>
            </a:extLst>
          </p:cNvPr>
          <p:cNvCxnSpPr>
            <a:cxnSpLocks/>
          </p:cNvCxnSpPr>
          <p:nvPr/>
        </p:nvCxnSpPr>
        <p:spPr>
          <a:xfrm>
            <a:off x="1725284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1050C2-19E8-7C49-3220-C5E3DA397FEE}"/>
              </a:ext>
            </a:extLst>
          </p:cNvPr>
          <p:cNvCxnSpPr>
            <a:cxnSpLocks/>
          </p:cNvCxnSpPr>
          <p:nvPr/>
        </p:nvCxnSpPr>
        <p:spPr>
          <a:xfrm>
            <a:off x="1725284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F130F-7409-18EE-1FC7-33C62C8186F5}"/>
              </a:ext>
            </a:extLst>
          </p:cNvPr>
          <p:cNvCxnSpPr>
            <a:cxnSpLocks/>
          </p:cNvCxnSpPr>
          <p:nvPr/>
        </p:nvCxnSpPr>
        <p:spPr>
          <a:xfrm>
            <a:off x="4894774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DA05-E102-DF1D-2636-1E34C9E7880B}"/>
              </a:ext>
            </a:extLst>
          </p:cNvPr>
          <p:cNvCxnSpPr>
            <a:cxnSpLocks/>
          </p:cNvCxnSpPr>
          <p:nvPr/>
        </p:nvCxnSpPr>
        <p:spPr>
          <a:xfrm>
            <a:off x="3310390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1DC15D-B743-88B3-5013-FD9EE335112D}"/>
              </a:ext>
            </a:extLst>
          </p:cNvPr>
          <p:cNvCxnSpPr>
            <a:cxnSpLocks/>
          </p:cNvCxnSpPr>
          <p:nvPr/>
        </p:nvCxnSpPr>
        <p:spPr>
          <a:xfrm>
            <a:off x="1725285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343231-C198-41D3-D448-27D6546DF2A2}"/>
              </a:ext>
            </a:extLst>
          </p:cNvPr>
          <p:cNvCxnSpPr>
            <a:cxnSpLocks/>
          </p:cNvCxnSpPr>
          <p:nvPr/>
        </p:nvCxnSpPr>
        <p:spPr>
          <a:xfrm>
            <a:off x="1725285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EBC96-76A3-879C-BC19-8AAE8C27BCD9}"/>
              </a:ext>
            </a:extLst>
          </p:cNvPr>
          <p:cNvCxnSpPr>
            <a:cxnSpLocks/>
          </p:cNvCxnSpPr>
          <p:nvPr/>
        </p:nvCxnSpPr>
        <p:spPr>
          <a:xfrm>
            <a:off x="4894775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224F7-FB10-31E0-21C5-507EBD3EF337}"/>
              </a:ext>
            </a:extLst>
          </p:cNvPr>
          <p:cNvCxnSpPr>
            <a:cxnSpLocks/>
          </p:cNvCxnSpPr>
          <p:nvPr/>
        </p:nvCxnSpPr>
        <p:spPr>
          <a:xfrm>
            <a:off x="7981590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80EC4-A7AE-B9AF-2803-57C110332459}"/>
              </a:ext>
            </a:extLst>
          </p:cNvPr>
          <p:cNvCxnSpPr>
            <a:cxnSpLocks/>
          </p:cNvCxnSpPr>
          <p:nvPr/>
        </p:nvCxnSpPr>
        <p:spPr>
          <a:xfrm>
            <a:off x="6396485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01E3F2-1C7F-DAD6-E382-332EBC4E14FD}"/>
              </a:ext>
            </a:extLst>
          </p:cNvPr>
          <p:cNvCxnSpPr>
            <a:cxnSpLocks/>
          </p:cNvCxnSpPr>
          <p:nvPr/>
        </p:nvCxnSpPr>
        <p:spPr>
          <a:xfrm>
            <a:off x="6396485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2B34C-E177-E23A-9AC6-1CD2DBFD32C9}"/>
              </a:ext>
            </a:extLst>
          </p:cNvPr>
          <p:cNvCxnSpPr>
            <a:cxnSpLocks/>
          </p:cNvCxnSpPr>
          <p:nvPr/>
        </p:nvCxnSpPr>
        <p:spPr>
          <a:xfrm>
            <a:off x="9565975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61851E-7A0D-2EBD-6B86-2375173695F7}"/>
              </a:ext>
            </a:extLst>
          </p:cNvPr>
          <p:cNvCxnSpPr>
            <a:cxnSpLocks/>
          </p:cNvCxnSpPr>
          <p:nvPr/>
        </p:nvCxnSpPr>
        <p:spPr>
          <a:xfrm>
            <a:off x="7981589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FBC9E-B2D5-A795-4847-DF560DD429B8}"/>
              </a:ext>
            </a:extLst>
          </p:cNvPr>
          <p:cNvCxnSpPr>
            <a:cxnSpLocks/>
          </p:cNvCxnSpPr>
          <p:nvPr/>
        </p:nvCxnSpPr>
        <p:spPr>
          <a:xfrm>
            <a:off x="6396484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E5CB28-8390-DA41-18C0-4E808689A237}"/>
              </a:ext>
            </a:extLst>
          </p:cNvPr>
          <p:cNvCxnSpPr>
            <a:cxnSpLocks/>
          </p:cNvCxnSpPr>
          <p:nvPr/>
        </p:nvCxnSpPr>
        <p:spPr>
          <a:xfrm>
            <a:off x="6396484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4FD06-0116-6B5C-E45E-83BC9F315918}"/>
              </a:ext>
            </a:extLst>
          </p:cNvPr>
          <p:cNvCxnSpPr>
            <a:cxnSpLocks/>
          </p:cNvCxnSpPr>
          <p:nvPr/>
        </p:nvCxnSpPr>
        <p:spPr>
          <a:xfrm>
            <a:off x="9565974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blipFill>
                <a:blip r:embed="rId2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/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blipFill>
                <a:blip r:embed="rId3"/>
                <a:stretch>
                  <a:fillRect l="-9412" r="-94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/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blipFill>
                <a:blip r:embed="rId4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/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blipFill>
                <a:blip r:embed="rId5"/>
                <a:stretch>
                  <a:fillRect l="-4938" r="-740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/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/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/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blipFill>
                <a:blip r:embed="rId10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39C289-95CA-DB32-795C-7E82D49E5F52}"/>
              </a:ext>
            </a:extLst>
          </p:cNvPr>
          <p:cNvCxnSpPr/>
          <p:nvPr/>
        </p:nvCxnSpPr>
        <p:spPr>
          <a:xfrm flipH="1">
            <a:off x="882572" y="1561381"/>
            <a:ext cx="842712" cy="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6F6929-12CC-16EB-DD75-42A5A2A4E49F}"/>
              </a:ext>
            </a:extLst>
          </p:cNvPr>
          <p:cNvSpPr txBox="1"/>
          <p:nvPr/>
        </p:nvSpPr>
        <p:spPr>
          <a:xfrm>
            <a:off x="774090" y="127158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Euclid" panose="02020503060505020303" pitchFamily="18" charset="0"/>
              </a:rPr>
              <a:t>in terms of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/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blipFill>
                <a:blip r:embed="rId11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/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blipFill>
                <a:blip r:embed="rId12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/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blipFill>
                <a:blip r:embed="rId1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/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blipFill>
                <a:blip r:embed="rId14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/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blipFill>
                <a:blip r:embed="rId1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/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blipFill>
                <a:blip r:embed="rId16"/>
                <a:stretch>
                  <a:fillRect l="-5195" r="-909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/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blipFill>
                <a:blip r:embed="rId17"/>
                <a:stretch>
                  <a:fillRect l="-6410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/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blipFill>
                <a:blip r:embed="rId18"/>
                <a:stretch>
                  <a:fillRect l="-7792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/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blipFill>
                <a:blip r:embed="rId19"/>
                <a:stretch>
                  <a:fillRect l="-9091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/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blipFill>
                <a:blip r:embed="rId20"/>
                <a:stretch>
                  <a:fillRect l="-6410" r="-1025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/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blipFill>
                <a:blip r:embed="rId21"/>
                <a:stretch>
                  <a:fillRect l="-5195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/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/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/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/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/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/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/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/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/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/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/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/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/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/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/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/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/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/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/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/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/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/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/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/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/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/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/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/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02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792FA-24EE-0338-7E5B-C4AEA8529B03}"/>
              </a:ext>
            </a:extLst>
          </p:cNvPr>
          <p:cNvSpPr/>
          <p:nvPr/>
        </p:nvSpPr>
        <p:spPr>
          <a:xfrm>
            <a:off x="1723722" y="3159387"/>
            <a:ext cx="1590942" cy="764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BC86A-007D-6B30-F764-12A30EFC482B}"/>
              </a:ext>
            </a:extLst>
          </p:cNvPr>
          <p:cNvSpPr/>
          <p:nvPr/>
        </p:nvSpPr>
        <p:spPr>
          <a:xfrm>
            <a:off x="3317321" y="5517279"/>
            <a:ext cx="1568546" cy="78157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09BCF-F164-846C-A69E-9BEABF345102}"/>
              </a:ext>
            </a:extLst>
          </p:cNvPr>
          <p:cNvSpPr/>
          <p:nvPr/>
        </p:nvSpPr>
        <p:spPr>
          <a:xfrm>
            <a:off x="4894057" y="1569891"/>
            <a:ext cx="1509178" cy="8216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190AE-296E-8A12-8EE9-1134F34CD055}"/>
              </a:ext>
            </a:extLst>
          </p:cNvPr>
          <p:cNvSpPr/>
          <p:nvPr/>
        </p:nvSpPr>
        <p:spPr>
          <a:xfrm>
            <a:off x="6383309" y="4761033"/>
            <a:ext cx="1604914" cy="7638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825E6-AFD3-CE58-209F-1B46993B886F}"/>
              </a:ext>
            </a:extLst>
          </p:cNvPr>
          <p:cNvSpPr/>
          <p:nvPr/>
        </p:nvSpPr>
        <p:spPr>
          <a:xfrm>
            <a:off x="7961051" y="3934577"/>
            <a:ext cx="1604915" cy="8486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BECAE-2D19-C969-6339-EA389DA78454}"/>
              </a:ext>
            </a:extLst>
          </p:cNvPr>
          <p:cNvSpPr/>
          <p:nvPr/>
        </p:nvSpPr>
        <p:spPr>
          <a:xfrm>
            <a:off x="9572532" y="2401877"/>
            <a:ext cx="1488565" cy="828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EA4CC1-67E5-366A-401F-DB3C942D3F8D}"/>
              </a:ext>
            </a:extLst>
          </p:cNvPr>
          <p:cNvSpPr/>
          <p:nvPr/>
        </p:nvSpPr>
        <p:spPr>
          <a:xfrm>
            <a:off x="1725939" y="3931632"/>
            <a:ext cx="1584162" cy="8259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ED780B-8050-1C9B-2CAF-04779D0E9DB2}"/>
              </a:ext>
            </a:extLst>
          </p:cNvPr>
          <p:cNvSpPr/>
          <p:nvPr/>
        </p:nvSpPr>
        <p:spPr>
          <a:xfrm>
            <a:off x="3310372" y="4764904"/>
            <a:ext cx="1593307" cy="760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907645-472B-1941-C6E2-43AD14A0114E}"/>
              </a:ext>
            </a:extLst>
          </p:cNvPr>
          <p:cNvSpPr/>
          <p:nvPr/>
        </p:nvSpPr>
        <p:spPr>
          <a:xfrm>
            <a:off x="4894770" y="5528184"/>
            <a:ext cx="1501711" cy="763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68F991-EFC5-44DD-9BBD-CDF6F56FCA67}"/>
              </a:ext>
            </a:extLst>
          </p:cNvPr>
          <p:cNvSpPr/>
          <p:nvPr/>
        </p:nvSpPr>
        <p:spPr>
          <a:xfrm>
            <a:off x="6396482" y="1577731"/>
            <a:ext cx="1585099" cy="8200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802AAA-CDA3-D74F-7221-1161F87625CA}"/>
              </a:ext>
            </a:extLst>
          </p:cNvPr>
          <p:cNvSpPr/>
          <p:nvPr/>
        </p:nvSpPr>
        <p:spPr>
          <a:xfrm>
            <a:off x="7981582" y="2397775"/>
            <a:ext cx="1584384" cy="7564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F00FE-3923-D858-5DA9-8AD03C71E101}"/>
              </a:ext>
            </a:extLst>
          </p:cNvPr>
          <p:cNvSpPr/>
          <p:nvPr/>
        </p:nvSpPr>
        <p:spPr>
          <a:xfrm>
            <a:off x="9565967" y="3154231"/>
            <a:ext cx="1508280" cy="7774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33049C-355B-423E-447E-D43233DF73E1}"/>
              </a:ext>
            </a:extLst>
          </p:cNvPr>
          <p:cNvSpPr/>
          <p:nvPr/>
        </p:nvSpPr>
        <p:spPr>
          <a:xfrm>
            <a:off x="1725284" y="1569891"/>
            <a:ext cx="1590949" cy="82106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D5BC06-E0B2-9826-C681-3DB4A56E8490}"/>
              </a:ext>
            </a:extLst>
          </p:cNvPr>
          <p:cNvSpPr/>
          <p:nvPr/>
        </p:nvSpPr>
        <p:spPr>
          <a:xfrm>
            <a:off x="3310385" y="2391531"/>
            <a:ext cx="1584385" cy="7728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9CF05-4340-EE65-74A7-86C9A252A5C7}"/>
              </a:ext>
            </a:extLst>
          </p:cNvPr>
          <p:cNvSpPr/>
          <p:nvPr/>
        </p:nvSpPr>
        <p:spPr>
          <a:xfrm>
            <a:off x="4894771" y="3164414"/>
            <a:ext cx="1501712" cy="7632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F8E4F7-641A-E2FE-E3AA-E8BF4A05A25D}"/>
              </a:ext>
            </a:extLst>
          </p:cNvPr>
          <p:cNvSpPr/>
          <p:nvPr/>
        </p:nvSpPr>
        <p:spPr>
          <a:xfrm>
            <a:off x="6396481" y="3927689"/>
            <a:ext cx="1585101" cy="8372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04B8C0-8F3F-5377-6C7D-84024A81A8C2}"/>
              </a:ext>
            </a:extLst>
          </p:cNvPr>
          <p:cNvSpPr/>
          <p:nvPr/>
        </p:nvSpPr>
        <p:spPr>
          <a:xfrm>
            <a:off x="7980873" y="4764908"/>
            <a:ext cx="1585102" cy="7632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FA32E8-43DC-AF14-E314-B20EC1822284}"/>
              </a:ext>
            </a:extLst>
          </p:cNvPr>
          <p:cNvSpPr/>
          <p:nvPr/>
        </p:nvSpPr>
        <p:spPr>
          <a:xfrm>
            <a:off x="9565975" y="5531311"/>
            <a:ext cx="1508272" cy="76327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06F17-0AC3-B7D7-3CDD-2621B98E3DD8}"/>
              </a:ext>
            </a:extLst>
          </p:cNvPr>
          <p:cNvSpPr/>
          <p:nvPr/>
        </p:nvSpPr>
        <p:spPr>
          <a:xfrm>
            <a:off x="1725284" y="1561382"/>
            <a:ext cx="9342407" cy="47332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4281-D6A0-BB00-3033-C21CFBCAC919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396488" y="1561382"/>
            <a:ext cx="0" cy="47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24DCD-1872-259D-F758-9E0C3E769008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725284" y="3927984"/>
            <a:ext cx="93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BA3AA-C50A-A982-2D20-167E1AEEA38C}"/>
              </a:ext>
            </a:extLst>
          </p:cNvPr>
          <p:cNvCxnSpPr>
            <a:cxnSpLocks/>
          </p:cNvCxnSpPr>
          <p:nvPr/>
        </p:nvCxnSpPr>
        <p:spPr>
          <a:xfrm>
            <a:off x="3310389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86221-37EF-BEC3-AE38-D294A6B3619E}"/>
              </a:ext>
            </a:extLst>
          </p:cNvPr>
          <p:cNvCxnSpPr>
            <a:cxnSpLocks/>
          </p:cNvCxnSpPr>
          <p:nvPr/>
        </p:nvCxnSpPr>
        <p:spPr>
          <a:xfrm>
            <a:off x="1725284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1050C2-19E8-7C49-3220-C5E3DA397FEE}"/>
              </a:ext>
            </a:extLst>
          </p:cNvPr>
          <p:cNvCxnSpPr>
            <a:cxnSpLocks/>
          </p:cNvCxnSpPr>
          <p:nvPr/>
        </p:nvCxnSpPr>
        <p:spPr>
          <a:xfrm>
            <a:off x="1725284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F130F-7409-18EE-1FC7-33C62C8186F5}"/>
              </a:ext>
            </a:extLst>
          </p:cNvPr>
          <p:cNvCxnSpPr>
            <a:cxnSpLocks/>
          </p:cNvCxnSpPr>
          <p:nvPr/>
        </p:nvCxnSpPr>
        <p:spPr>
          <a:xfrm>
            <a:off x="4894774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DA05-E102-DF1D-2636-1E34C9E7880B}"/>
              </a:ext>
            </a:extLst>
          </p:cNvPr>
          <p:cNvCxnSpPr>
            <a:cxnSpLocks/>
          </p:cNvCxnSpPr>
          <p:nvPr/>
        </p:nvCxnSpPr>
        <p:spPr>
          <a:xfrm>
            <a:off x="3310390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1DC15D-B743-88B3-5013-FD9EE335112D}"/>
              </a:ext>
            </a:extLst>
          </p:cNvPr>
          <p:cNvCxnSpPr>
            <a:cxnSpLocks/>
          </p:cNvCxnSpPr>
          <p:nvPr/>
        </p:nvCxnSpPr>
        <p:spPr>
          <a:xfrm>
            <a:off x="1725285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343231-C198-41D3-D448-27D6546DF2A2}"/>
              </a:ext>
            </a:extLst>
          </p:cNvPr>
          <p:cNvCxnSpPr>
            <a:cxnSpLocks/>
          </p:cNvCxnSpPr>
          <p:nvPr/>
        </p:nvCxnSpPr>
        <p:spPr>
          <a:xfrm>
            <a:off x="1725285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EBC96-76A3-879C-BC19-8AAE8C27BCD9}"/>
              </a:ext>
            </a:extLst>
          </p:cNvPr>
          <p:cNvCxnSpPr>
            <a:cxnSpLocks/>
          </p:cNvCxnSpPr>
          <p:nvPr/>
        </p:nvCxnSpPr>
        <p:spPr>
          <a:xfrm>
            <a:off x="4894775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224F7-FB10-31E0-21C5-507EBD3EF337}"/>
              </a:ext>
            </a:extLst>
          </p:cNvPr>
          <p:cNvCxnSpPr>
            <a:cxnSpLocks/>
          </p:cNvCxnSpPr>
          <p:nvPr/>
        </p:nvCxnSpPr>
        <p:spPr>
          <a:xfrm>
            <a:off x="7981590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80EC4-A7AE-B9AF-2803-57C110332459}"/>
              </a:ext>
            </a:extLst>
          </p:cNvPr>
          <p:cNvCxnSpPr>
            <a:cxnSpLocks/>
          </p:cNvCxnSpPr>
          <p:nvPr/>
        </p:nvCxnSpPr>
        <p:spPr>
          <a:xfrm>
            <a:off x="6396485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01E3F2-1C7F-DAD6-E382-332EBC4E14FD}"/>
              </a:ext>
            </a:extLst>
          </p:cNvPr>
          <p:cNvCxnSpPr>
            <a:cxnSpLocks/>
          </p:cNvCxnSpPr>
          <p:nvPr/>
        </p:nvCxnSpPr>
        <p:spPr>
          <a:xfrm>
            <a:off x="6396485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2B34C-E177-E23A-9AC6-1CD2DBFD32C9}"/>
              </a:ext>
            </a:extLst>
          </p:cNvPr>
          <p:cNvCxnSpPr>
            <a:cxnSpLocks/>
          </p:cNvCxnSpPr>
          <p:nvPr/>
        </p:nvCxnSpPr>
        <p:spPr>
          <a:xfrm>
            <a:off x="9565975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61851E-7A0D-2EBD-6B86-2375173695F7}"/>
              </a:ext>
            </a:extLst>
          </p:cNvPr>
          <p:cNvCxnSpPr>
            <a:cxnSpLocks/>
          </p:cNvCxnSpPr>
          <p:nvPr/>
        </p:nvCxnSpPr>
        <p:spPr>
          <a:xfrm>
            <a:off x="7981589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FBC9E-B2D5-A795-4847-DF560DD429B8}"/>
              </a:ext>
            </a:extLst>
          </p:cNvPr>
          <p:cNvCxnSpPr>
            <a:cxnSpLocks/>
          </p:cNvCxnSpPr>
          <p:nvPr/>
        </p:nvCxnSpPr>
        <p:spPr>
          <a:xfrm>
            <a:off x="6396484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E5CB28-8390-DA41-18C0-4E808689A237}"/>
              </a:ext>
            </a:extLst>
          </p:cNvPr>
          <p:cNvCxnSpPr>
            <a:cxnSpLocks/>
          </p:cNvCxnSpPr>
          <p:nvPr/>
        </p:nvCxnSpPr>
        <p:spPr>
          <a:xfrm>
            <a:off x="6396484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4FD06-0116-6B5C-E45E-83BC9F315918}"/>
              </a:ext>
            </a:extLst>
          </p:cNvPr>
          <p:cNvCxnSpPr>
            <a:cxnSpLocks/>
          </p:cNvCxnSpPr>
          <p:nvPr/>
        </p:nvCxnSpPr>
        <p:spPr>
          <a:xfrm>
            <a:off x="9565974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blipFill>
                <a:blip r:embed="rId2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/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blipFill>
                <a:blip r:embed="rId3"/>
                <a:stretch>
                  <a:fillRect l="-9412" r="-94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/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blipFill>
                <a:blip r:embed="rId4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/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blipFill>
                <a:blip r:embed="rId5"/>
                <a:stretch>
                  <a:fillRect l="-4938" r="-740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/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/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/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blipFill>
                <a:blip r:embed="rId10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39C289-95CA-DB32-795C-7E82D49E5F52}"/>
              </a:ext>
            </a:extLst>
          </p:cNvPr>
          <p:cNvCxnSpPr/>
          <p:nvPr/>
        </p:nvCxnSpPr>
        <p:spPr>
          <a:xfrm flipH="1">
            <a:off x="882572" y="1561381"/>
            <a:ext cx="842712" cy="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6F6929-12CC-16EB-DD75-42A5A2A4E49F}"/>
              </a:ext>
            </a:extLst>
          </p:cNvPr>
          <p:cNvSpPr txBox="1"/>
          <p:nvPr/>
        </p:nvSpPr>
        <p:spPr>
          <a:xfrm>
            <a:off x="774090" y="127158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Euclid" panose="02020503060505020303" pitchFamily="18" charset="0"/>
              </a:rPr>
              <a:t>in terms of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/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blipFill>
                <a:blip r:embed="rId11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/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blipFill>
                <a:blip r:embed="rId12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/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blipFill>
                <a:blip r:embed="rId1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/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blipFill>
                <a:blip r:embed="rId14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/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blipFill>
                <a:blip r:embed="rId1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/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blipFill>
                <a:blip r:embed="rId16"/>
                <a:stretch>
                  <a:fillRect l="-5195" r="-909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/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blipFill>
                <a:blip r:embed="rId17"/>
                <a:stretch>
                  <a:fillRect l="-6410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/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blipFill>
                <a:blip r:embed="rId18"/>
                <a:stretch>
                  <a:fillRect l="-7792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/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blipFill>
                <a:blip r:embed="rId19"/>
                <a:stretch>
                  <a:fillRect l="-9091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/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blipFill>
                <a:blip r:embed="rId20"/>
                <a:stretch>
                  <a:fillRect l="-6410" r="-1025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/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blipFill>
                <a:blip r:embed="rId21"/>
                <a:stretch>
                  <a:fillRect l="-5195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/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/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/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/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/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/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/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/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/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/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/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/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/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/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/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/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/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/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/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/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/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/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/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/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/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/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/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/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1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792FA-24EE-0338-7E5B-C4AEA8529B03}"/>
              </a:ext>
            </a:extLst>
          </p:cNvPr>
          <p:cNvSpPr/>
          <p:nvPr/>
        </p:nvSpPr>
        <p:spPr>
          <a:xfrm>
            <a:off x="1738672" y="5528485"/>
            <a:ext cx="1565144" cy="764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BC86A-007D-6B30-F764-12A30EFC482B}"/>
              </a:ext>
            </a:extLst>
          </p:cNvPr>
          <p:cNvSpPr/>
          <p:nvPr/>
        </p:nvSpPr>
        <p:spPr>
          <a:xfrm>
            <a:off x="3316946" y="3132260"/>
            <a:ext cx="1584162" cy="7920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09BCF-F164-846C-A69E-9BEABF345102}"/>
              </a:ext>
            </a:extLst>
          </p:cNvPr>
          <p:cNvSpPr/>
          <p:nvPr/>
        </p:nvSpPr>
        <p:spPr>
          <a:xfrm>
            <a:off x="4894768" y="3907525"/>
            <a:ext cx="1495157" cy="8554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190AE-296E-8A12-8EE9-1134F34CD055}"/>
              </a:ext>
            </a:extLst>
          </p:cNvPr>
          <p:cNvSpPr/>
          <p:nvPr/>
        </p:nvSpPr>
        <p:spPr>
          <a:xfrm>
            <a:off x="6384167" y="2385550"/>
            <a:ext cx="1603970" cy="7769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825E6-AFD3-CE58-209F-1B46993B886F}"/>
              </a:ext>
            </a:extLst>
          </p:cNvPr>
          <p:cNvSpPr/>
          <p:nvPr/>
        </p:nvSpPr>
        <p:spPr>
          <a:xfrm>
            <a:off x="7974899" y="1581492"/>
            <a:ext cx="1591039" cy="8486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BECAE-2D19-C969-6339-EA389DA78454}"/>
              </a:ext>
            </a:extLst>
          </p:cNvPr>
          <p:cNvSpPr/>
          <p:nvPr/>
        </p:nvSpPr>
        <p:spPr>
          <a:xfrm>
            <a:off x="9572549" y="4764904"/>
            <a:ext cx="1488565" cy="828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EA4CC1-67E5-366A-401F-DB3C942D3F8D}"/>
              </a:ext>
            </a:extLst>
          </p:cNvPr>
          <p:cNvSpPr/>
          <p:nvPr/>
        </p:nvSpPr>
        <p:spPr>
          <a:xfrm>
            <a:off x="1725939" y="3931632"/>
            <a:ext cx="1584162" cy="8259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ED780B-8050-1C9B-2CAF-04779D0E9DB2}"/>
              </a:ext>
            </a:extLst>
          </p:cNvPr>
          <p:cNvSpPr/>
          <p:nvPr/>
        </p:nvSpPr>
        <p:spPr>
          <a:xfrm>
            <a:off x="3310372" y="4764904"/>
            <a:ext cx="1593307" cy="760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907645-472B-1941-C6E2-43AD14A0114E}"/>
              </a:ext>
            </a:extLst>
          </p:cNvPr>
          <p:cNvSpPr/>
          <p:nvPr/>
        </p:nvSpPr>
        <p:spPr>
          <a:xfrm>
            <a:off x="4894770" y="5528184"/>
            <a:ext cx="1501711" cy="763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68F991-EFC5-44DD-9BBD-CDF6F56FCA67}"/>
              </a:ext>
            </a:extLst>
          </p:cNvPr>
          <p:cNvSpPr/>
          <p:nvPr/>
        </p:nvSpPr>
        <p:spPr>
          <a:xfrm>
            <a:off x="6396482" y="1577731"/>
            <a:ext cx="1585099" cy="8200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802AAA-CDA3-D74F-7221-1161F87625CA}"/>
              </a:ext>
            </a:extLst>
          </p:cNvPr>
          <p:cNvSpPr/>
          <p:nvPr/>
        </p:nvSpPr>
        <p:spPr>
          <a:xfrm>
            <a:off x="7981582" y="2397775"/>
            <a:ext cx="1584384" cy="7564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F00FE-3923-D858-5DA9-8AD03C71E101}"/>
              </a:ext>
            </a:extLst>
          </p:cNvPr>
          <p:cNvSpPr/>
          <p:nvPr/>
        </p:nvSpPr>
        <p:spPr>
          <a:xfrm>
            <a:off x="9565967" y="3154231"/>
            <a:ext cx="1508280" cy="7774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33049C-355B-423E-447E-D43233DF73E1}"/>
              </a:ext>
            </a:extLst>
          </p:cNvPr>
          <p:cNvSpPr/>
          <p:nvPr/>
        </p:nvSpPr>
        <p:spPr>
          <a:xfrm>
            <a:off x="1725284" y="1569891"/>
            <a:ext cx="1590949" cy="82106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D5BC06-E0B2-9826-C681-3DB4A56E8490}"/>
              </a:ext>
            </a:extLst>
          </p:cNvPr>
          <p:cNvSpPr/>
          <p:nvPr/>
        </p:nvSpPr>
        <p:spPr>
          <a:xfrm>
            <a:off x="3310385" y="2391531"/>
            <a:ext cx="1584385" cy="7728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9CF05-4340-EE65-74A7-86C9A252A5C7}"/>
              </a:ext>
            </a:extLst>
          </p:cNvPr>
          <p:cNvSpPr/>
          <p:nvPr/>
        </p:nvSpPr>
        <p:spPr>
          <a:xfrm>
            <a:off x="4894771" y="3164414"/>
            <a:ext cx="1501712" cy="7632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F8E4F7-641A-E2FE-E3AA-E8BF4A05A25D}"/>
              </a:ext>
            </a:extLst>
          </p:cNvPr>
          <p:cNvSpPr/>
          <p:nvPr/>
        </p:nvSpPr>
        <p:spPr>
          <a:xfrm>
            <a:off x="6396481" y="3927689"/>
            <a:ext cx="1585101" cy="8372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04B8C0-8F3F-5377-6C7D-84024A81A8C2}"/>
              </a:ext>
            </a:extLst>
          </p:cNvPr>
          <p:cNvSpPr/>
          <p:nvPr/>
        </p:nvSpPr>
        <p:spPr>
          <a:xfrm>
            <a:off x="7980873" y="4764908"/>
            <a:ext cx="1585102" cy="7632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FA32E8-43DC-AF14-E314-B20EC1822284}"/>
              </a:ext>
            </a:extLst>
          </p:cNvPr>
          <p:cNvSpPr/>
          <p:nvPr/>
        </p:nvSpPr>
        <p:spPr>
          <a:xfrm>
            <a:off x="9565975" y="5531311"/>
            <a:ext cx="1508272" cy="76327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06F17-0AC3-B7D7-3CDD-2621B98E3DD8}"/>
              </a:ext>
            </a:extLst>
          </p:cNvPr>
          <p:cNvSpPr/>
          <p:nvPr/>
        </p:nvSpPr>
        <p:spPr>
          <a:xfrm>
            <a:off x="1725284" y="1561382"/>
            <a:ext cx="9342407" cy="47332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4281-D6A0-BB00-3033-C21CFBCAC919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396488" y="1561382"/>
            <a:ext cx="0" cy="47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24DCD-1872-259D-F758-9E0C3E769008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725284" y="3927984"/>
            <a:ext cx="93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BA3AA-C50A-A982-2D20-167E1AEEA38C}"/>
              </a:ext>
            </a:extLst>
          </p:cNvPr>
          <p:cNvCxnSpPr>
            <a:cxnSpLocks/>
          </p:cNvCxnSpPr>
          <p:nvPr/>
        </p:nvCxnSpPr>
        <p:spPr>
          <a:xfrm>
            <a:off x="3310389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86221-37EF-BEC3-AE38-D294A6B3619E}"/>
              </a:ext>
            </a:extLst>
          </p:cNvPr>
          <p:cNvCxnSpPr>
            <a:cxnSpLocks/>
          </p:cNvCxnSpPr>
          <p:nvPr/>
        </p:nvCxnSpPr>
        <p:spPr>
          <a:xfrm>
            <a:off x="1725284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1050C2-19E8-7C49-3220-C5E3DA397FEE}"/>
              </a:ext>
            </a:extLst>
          </p:cNvPr>
          <p:cNvCxnSpPr>
            <a:cxnSpLocks/>
          </p:cNvCxnSpPr>
          <p:nvPr/>
        </p:nvCxnSpPr>
        <p:spPr>
          <a:xfrm>
            <a:off x="1725284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F130F-7409-18EE-1FC7-33C62C8186F5}"/>
              </a:ext>
            </a:extLst>
          </p:cNvPr>
          <p:cNvCxnSpPr>
            <a:cxnSpLocks/>
          </p:cNvCxnSpPr>
          <p:nvPr/>
        </p:nvCxnSpPr>
        <p:spPr>
          <a:xfrm>
            <a:off x="4894774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DA05-E102-DF1D-2636-1E34C9E7880B}"/>
              </a:ext>
            </a:extLst>
          </p:cNvPr>
          <p:cNvCxnSpPr>
            <a:cxnSpLocks/>
          </p:cNvCxnSpPr>
          <p:nvPr/>
        </p:nvCxnSpPr>
        <p:spPr>
          <a:xfrm>
            <a:off x="3310390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1DC15D-B743-88B3-5013-FD9EE335112D}"/>
              </a:ext>
            </a:extLst>
          </p:cNvPr>
          <p:cNvCxnSpPr>
            <a:cxnSpLocks/>
          </p:cNvCxnSpPr>
          <p:nvPr/>
        </p:nvCxnSpPr>
        <p:spPr>
          <a:xfrm>
            <a:off x="1725285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343231-C198-41D3-D448-27D6546DF2A2}"/>
              </a:ext>
            </a:extLst>
          </p:cNvPr>
          <p:cNvCxnSpPr>
            <a:cxnSpLocks/>
          </p:cNvCxnSpPr>
          <p:nvPr/>
        </p:nvCxnSpPr>
        <p:spPr>
          <a:xfrm>
            <a:off x="1725285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EBC96-76A3-879C-BC19-8AAE8C27BCD9}"/>
              </a:ext>
            </a:extLst>
          </p:cNvPr>
          <p:cNvCxnSpPr>
            <a:cxnSpLocks/>
          </p:cNvCxnSpPr>
          <p:nvPr/>
        </p:nvCxnSpPr>
        <p:spPr>
          <a:xfrm>
            <a:off x="4894775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224F7-FB10-31E0-21C5-507EBD3EF337}"/>
              </a:ext>
            </a:extLst>
          </p:cNvPr>
          <p:cNvCxnSpPr>
            <a:cxnSpLocks/>
          </p:cNvCxnSpPr>
          <p:nvPr/>
        </p:nvCxnSpPr>
        <p:spPr>
          <a:xfrm>
            <a:off x="7981590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80EC4-A7AE-B9AF-2803-57C110332459}"/>
              </a:ext>
            </a:extLst>
          </p:cNvPr>
          <p:cNvCxnSpPr>
            <a:cxnSpLocks/>
          </p:cNvCxnSpPr>
          <p:nvPr/>
        </p:nvCxnSpPr>
        <p:spPr>
          <a:xfrm>
            <a:off x="6396485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01E3F2-1C7F-DAD6-E382-332EBC4E14FD}"/>
              </a:ext>
            </a:extLst>
          </p:cNvPr>
          <p:cNvCxnSpPr>
            <a:cxnSpLocks/>
          </p:cNvCxnSpPr>
          <p:nvPr/>
        </p:nvCxnSpPr>
        <p:spPr>
          <a:xfrm>
            <a:off x="6396485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2B34C-E177-E23A-9AC6-1CD2DBFD32C9}"/>
              </a:ext>
            </a:extLst>
          </p:cNvPr>
          <p:cNvCxnSpPr>
            <a:cxnSpLocks/>
          </p:cNvCxnSpPr>
          <p:nvPr/>
        </p:nvCxnSpPr>
        <p:spPr>
          <a:xfrm>
            <a:off x="9565975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61851E-7A0D-2EBD-6B86-2375173695F7}"/>
              </a:ext>
            </a:extLst>
          </p:cNvPr>
          <p:cNvCxnSpPr>
            <a:cxnSpLocks/>
          </p:cNvCxnSpPr>
          <p:nvPr/>
        </p:nvCxnSpPr>
        <p:spPr>
          <a:xfrm>
            <a:off x="7981589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FBC9E-B2D5-A795-4847-DF560DD429B8}"/>
              </a:ext>
            </a:extLst>
          </p:cNvPr>
          <p:cNvCxnSpPr>
            <a:cxnSpLocks/>
          </p:cNvCxnSpPr>
          <p:nvPr/>
        </p:nvCxnSpPr>
        <p:spPr>
          <a:xfrm>
            <a:off x="6396484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E5CB28-8390-DA41-18C0-4E808689A237}"/>
              </a:ext>
            </a:extLst>
          </p:cNvPr>
          <p:cNvCxnSpPr>
            <a:cxnSpLocks/>
          </p:cNvCxnSpPr>
          <p:nvPr/>
        </p:nvCxnSpPr>
        <p:spPr>
          <a:xfrm>
            <a:off x="6396484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4FD06-0116-6B5C-E45E-83BC9F315918}"/>
              </a:ext>
            </a:extLst>
          </p:cNvPr>
          <p:cNvCxnSpPr>
            <a:cxnSpLocks/>
          </p:cNvCxnSpPr>
          <p:nvPr/>
        </p:nvCxnSpPr>
        <p:spPr>
          <a:xfrm>
            <a:off x="9565974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blipFill>
                <a:blip r:embed="rId2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/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blipFill>
                <a:blip r:embed="rId3"/>
                <a:stretch>
                  <a:fillRect l="-9412" r="-94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/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blipFill>
                <a:blip r:embed="rId4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/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blipFill>
                <a:blip r:embed="rId5"/>
                <a:stretch>
                  <a:fillRect l="-4938" r="-740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/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/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/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blipFill>
                <a:blip r:embed="rId10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39C289-95CA-DB32-795C-7E82D49E5F52}"/>
              </a:ext>
            </a:extLst>
          </p:cNvPr>
          <p:cNvCxnSpPr/>
          <p:nvPr/>
        </p:nvCxnSpPr>
        <p:spPr>
          <a:xfrm flipH="1">
            <a:off x="882572" y="1561381"/>
            <a:ext cx="842712" cy="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6F6929-12CC-16EB-DD75-42A5A2A4E49F}"/>
              </a:ext>
            </a:extLst>
          </p:cNvPr>
          <p:cNvSpPr txBox="1"/>
          <p:nvPr/>
        </p:nvSpPr>
        <p:spPr>
          <a:xfrm>
            <a:off x="774090" y="127158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Euclid" panose="02020503060505020303" pitchFamily="18" charset="0"/>
              </a:rPr>
              <a:t>in terms of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/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blipFill>
                <a:blip r:embed="rId11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/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blipFill>
                <a:blip r:embed="rId12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/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blipFill>
                <a:blip r:embed="rId1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/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blipFill>
                <a:blip r:embed="rId14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/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blipFill>
                <a:blip r:embed="rId1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/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blipFill>
                <a:blip r:embed="rId16"/>
                <a:stretch>
                  <a:fillRect l="-5195" r="-909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/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blipFill>
                <a:blip r:embed="rId17"/>
                <a:stretch>
                  <a:fillRect l="-6410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/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blipFill>
                <a:blip r:embed="rId18"/>
                <a:stretch>
                  <a:fillRect l="-7792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/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blipFill>
                <a:blip r:embed="rId19"/>
                <a:stretch>
                  <a:fillRect l="-9091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/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blipFill>
                <a:blip r:embed="rId20"/>
                <a:stretch>
                  <a:fillRect l="-6410" r="-1025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/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blipFill>
                <a:blip r:embed="rId21"/>
                <a:stretch>
                  <a:fillRect l="-5195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/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/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/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/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/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/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/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/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/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/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/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/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/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/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/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/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/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/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/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/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/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/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/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/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/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/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/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/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93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F3256E-A37E-C559-086E-859DC997F260}"/>
              </a:ext>
            </a:extLst>
          </p:cNvPr>
          <p:cNvSpPr/>
          <p:nvPr/>
        </p:nvSpPr>
        <p:spPr>
          <a:xfrm>
            <a:off x="1732488" y="2402515"/>
            <a:ext cx="9332881" cy="7616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BA53C-1A75-9D20-484F-C7B9950225A5}"/>
              </a:ext>
            </a:extLst>
          </p:cNvPr>
          <p:cNvSpPr/>
          <p:nvPr/>
        </p:nvSpPr>
        <p:spPr>
          <a:xfrm>
            <a:off x="1741366" y="1562486"/>
            <a:ext cx="9332881" cy="83028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8FA22-C450-69F1-C5A1-A372840FB569}"/>
              </a:ext>
            </a:extLst>
          </p:cNvPr>
          <p:cNvSpPr/>
          <p:nvPr/>
        </p:nvSpPr>
        <p:spPr>
          <a:xfrm>
            <a:off x="1732489" y="3166692"/>
            <a:ext cx="9332880" cy="7738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D2FD4-618A-148F-589A-4C5834494DCF}"/>
              </a:ext>
            </a:extLst>
          </p:cNvPr>
          <p:cNvSpPr/>
          <p:nvPr/>
        </p:nvSpPr>
        <p:spPr>
          <a:xfrm>
            <a:off x="1738091" y="3921532"/>
            <a:ext cx="9339430" cy="8414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E2900D-7911-E0B2-905C-73A83EC05AF2}"/>
              </a:ext>
            </a:extLst>
          </p:cNvPr>
          <p:cNvSpPr/>
          <p:nvPr/>
        </p:nvSpPr>
        <p:spPr>
          <a:xfrm>
            <a:off x="1725284" y="4761205"/>
            <a:ext cx="9348963" cy="770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D3D0-3887-121B-07AD-9C1AC459DE56}"/>
              </a:ext>
            </a:extLst>
          </p:cNvPr>
          <p:cNvSpPr/>
          <p:nvPr/>
        </p:nvSpPr>
        <p:spPr>
          <a:xfrm>
            <a:off x="1725284" y="5533865"/>
            <a:ext cx="9348963" cy="761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EA4CC1-67E5-366A-401F-DB3C942D3F8D}"/>
              </a:ext>
            </a:extLst>
          </p:cNvPr>
          <p:cNvSpPr/>
          <p:nvPr/>
        </p:nvSpPr>
        <p:spPr>
          <a:xfrm>
            <a:off x="1725939" y="3931632"/>
            <a:ext cx="1584162" cy="8259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ED780B-8050-1C9B-2CAF-04779D0E9DB2}"/>
              </a:ext>
            </a:extLst>
          </p:cNvPr>
          <p:cNvSpPr/>
          <p:nvPr/>
        </p:nvSpPr>
        <p:spPr>
          <a:xfrm>
            <a:off x="3310372" y="4764904"/>
            <a:ext cx="1593307" cy="760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907645-472B-1941-C6E2-43AD14A0114E}"/>
              </a:ext>
            </a:extLst>
          </p:cNvPr>
          <p:cNvSpPr/>
          <p:nvPr/>
        </p:nvSpPr>
        <p:spPr>
          <a:xfrm>
            <a:off x="4894770" y="5528184"/>
            <a:ext cx="1501711" cy="763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68F991-EFC5-44DD-9BBD-CDF6F56FCA67}"/>
              </a:ext>
            </a:extLst>
          </p:cNvPr>
          <p:cNvSpPr/>
          <p:nvPr/>
        </p:nvSpPr>
        <p:spPr>
          <a:xfrm>
            <a:off x="6396482" y="1577731"/>
            <a:ext cx="1585099" cy="8200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802AAA-CDA3-D74F-7221-1161F87625CA}"/>
              </a:ext>
            </a:extLst>
          </p:cNvPr>
          <p:cNvSpPr/>
          <p:nvPr/>
        </p:nvSpPr>
        <p:spPr>
          <a:xfrm>
            <a:off x="7981582" y="2397775"/>
            <a:ext cx="1584384" cy="7564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F00FE-3923-D858-5DA9-8AD03C71E101}"/>
              </a:ext>
            </a:extLst>
          </p:cNvPr>
          <p:cNvSpPr/>
          <p:nvPr/>
        </p:nvSpPr>
        <p:spPr>
          <a:xfrm>
            <a:off x="9565967" y="3154231"/>
            <a:ext cx="1508280" cy="7774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33049C-355B-423E-447E-D43233DF73E1}"/>
              </a:ext>
            </a:extLst>
          </p:cNvPr>
          <p:cNvSpPr/>
          <p:nvPr/>
        </p:nvSpPr>
        <p:spPr>
          <a:xfrm>
            <a:off x="1725284" y="1569891"/>
            <a:ext cx="1590949" cy="82106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D5BC06-E0B2-9826-C681-3DB4A56E8490}"/>
              </a:ext>
            </a:extLst>
          </p:cNvPr>
          <p:cNvSpPr/>
          <p:nvPr/>
        </p:nvSpPr>
        <p:spPr>
          <a:xfrm>
            <a:off x="3310385" y="2391531"/>
            <a:ext cx="1584385" cy="7728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9CF05-4340-EE65-74A7-86C9A252A5C7}"/>
              </a:ext>
            </a:extLst>
          </p:cNvPr>
          <p:cNvSpPr/>
          <p:nvPr/>
        </p:nvSpPr>
        <p:spPr>
          <a:xfrm>
            <a:off x="4894771" y="3164414"/>
            <a:ext cx="1501712" cy="7632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F8E4F7-641A-E2FE-E3AA-E8BF4A05A25D}"/>
              </a:ext>
            </a:extLst>
          </p:cNvPr>
          <p:cNvSpPr/>
          <p:nvPr/>
        </p:nvSpPr>
        <p:spPr>
          <a:xfrm>
            <a:off x="6396481" y="3927689"/>
            <a:ext cx="1585101" cy="8372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04B8C0-8F3F-5377-6C7D-84024A81A8C2}"/>
              </a:ext>
            </a:extLst>
          </p:cNvPr>
          <p:cNvSpPr/>
          <p:nvPr/>
        </p:nvSpPr>
        <p:spPr>
          <a:xfrm>
            <a:off x="7980873" y="4764908"/>
            <a:ext cx="1585102" cy="7632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FA32E8-43DC-AF14-E314-B20EC1822284}"/>
              </a:ext>
            </a:extLst>
          </p:cNvPr>
          <p:cNvSpPr/>
          <p:nvPr/>
        </p:nvSpPr>
        <p:spPr>
          <a:xfrm>
            <a:off x="9565975" y="5531311"/>
            <a:ext cx="1508272" cy="76327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06F17-0AC3-B7D7-3CDD-2621B98E3DD8}"/>
              </a:ext>
            </a:extLst>
          </p:cNvPr>
          <p:cNvSpPr/>
          <p:nvPr/>
        </p:nvSpPr>
        <p:spPr>
          <a:xfrm>
            <a:off x="1725284" y="1561382"/>
            <a:ext cx="9342407" cy="47332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4281-D6A0-BB00-3033-C21CFBCAC919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396488" y="1561382"/>
            <a:ext cx="0" cy="47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24DCD-1872-259D-F758-9E0C3E769008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725284" y="3927984"/>
            <a:ext cx="93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BA3AA-C50A-A982-2D20-167E1AEEA38C}"/>
              </a:ext>
            </a:extLst>
          </p:cNvPr>
          <p:cNvCxnSpPr>
            <a:cxnSpLocks/>
          </p:cNvCxnSpPr>
          <p:nvPr/>
        </p:nvCxnSpPr>
        <p:spPr>
          <a:xfrm>
            <a:off x="3310389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86221-37EF-BEC3-AE38-D294A6B3619E}"/>
              </a:ext>
            </a:extLst>
          </p:cNvPr>
          <p:cNvCxnSpPr>
            <a:cxnSpLocks/>
          </p:cNvCxnSpPr>
          <p:nvPr/>
        </p:nvCxnSpPr>
        <p:spPr>
          <a:xfrm>
            <a:off x="1725284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1050C2-19E8-7C49-3220-C5E3DA397FEE}"/>
              </a:ext>
            </a:extLst>
          </p:cNvPr>
          <p:cNvCxnSpPr>
            <a:cxnSpLocks/>
          </p:cNvCxnSpPr>
          <p:nvPr/>
        </p:nvCxnSpPr>
        <p:spPr>
          <a:xfrm>
            <a:off x="1725284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F130F-7409-18EE-1FC7-33C62C8186F5}"/>
              </a:ext>
            </a:extLst>
          </p:cNvPr>
          <p:cNvCxnSpPr>
            <a:cxnSpLocks/>
          </p:cNvCxnSpPr>
          <p:nvPr/>
        </p:nvCxnSpPr>
        <p:spPr>
          <a:xfrm>
            <a:off x="4894774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DA05-E102-DF1D-2636-1E34C9E7880B}"/>
              </a:ext>
            </a:extLst>
          </p:cNvPr>
          <p:cNvCxnSpPr>
            <a:cxnSpLocks/>
          </p:cNvCxnSpPr>
          <p:nvPr/>
        </p:nvCxnSpPr>
        <p:spPr>
          <a:xfrm>
            <a:off x="3310390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1DC15D-B743-88B3-5013-FD9EE335112D}"/>
              </a:ext>
            </a:extLst>
          </p:cNvPr>
          <p:cNvCxnSpPr>
            <a:cxnSpLocks/>
          </p:cNvCxnSpPr>
          <p:nvPr/>
        </p:nvCxnSpPr>
        <p:spPr>
          <a:xfrm>
            <a:off x="1725285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343231-C198-41D3-D448-27D6546DF2A2}"/>
              </a:ext>
            </a:extLst>
          </p:cNvPr>
          <p:cNvCxnSpPr>
            <a:cxnSpLocks/>
          </p:cNvCxnSpPr>
          <p:nvPr/>
        </p:nvCxnSpPr>
        <p:spPr>
          <a:xfrm>
            <a:off x="1725285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EBC96-76A3-879C-BC19-8AAE8C27BCD9}"/>
              </a:ext>
            </a:extLst>
          </p:cNvPr>
          <p:cNvCxnSpPr>
            <a:cxnSpLocks/>
          </p:cNvCxnSpPr>
          <p:nvPr/>
        </p:nvCxnSpPr>
        <p:spPr>
          <a:xfrm>
            <a:off x="4894775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224F7-FB10-31E0-21C5-507EBD3EF337}"/>
              </a:ext>
            </a:extLst>
          </p:cNvPr>
          <p:cNvCxnSpPr>
            <a:cxnSpLocks/>
          </p:cNvCxnSpPr>
          <p:nvPr/>
        </p:nvCxnSpPr>
        <p:spPr>
          <a:xfrm>
            <a:off x="7981590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80EC4-A7AE-B9AF-2803-57C110332459}"/>
              </a:ext>
            </a:extLst>
          </p:cNvPr>
          <p:cNvCxnSpPr>
            <a:cxnSpLocks/>
          </p:cNvCxnSpPr>
          <p:nvPr/>
        </p:nvCxnSpPr>
        <p:spPr>
          <a:xfrm>
            <a:off x="6396485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01E3F2-1C7F-DAD6-E382-332EBC4E14FD}"/>
              </a:ext>
            </a:extLst>
          </p:cNvPr>
          <p:cNvCxnSpPr>
            <a:cxnSpLocks/>
          </p:cNvCxnSpPr>
          <p:nvPr/>
        </p:nvCxnSpPr>
        <p:spPr>
          <a:xfrm>
            <a:off x="6396485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2B34C-E177-E23A-9AC6-1CD2DBFD32C9}"/>
              </a:ext>
            </a:extLst>
          </p:cNvPr>
          <p:cNvCxnSpPr>
            <a:cxnSpLocks/>
          </p:cNvCxnSpPr>
          <p:nvPr/>
        </p:nvCxnSpPr>
        <p:spPr>
          <a:xfrm>
            <a:off x="9565975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61851E-7A0D-2EBD-6B86-2375173695F7}"/>
              </a:ext>
            </a:extLst>
          </p:cNvPr>
          <p:cNvCxnSpPr>
            <a:cxnSpLocks/>
          </p:cNvCxnSpPr>
          <p:nvPr/>
        </p:nvCxnSpPr>
        <p:spPr>
          <a:xfrm>
            <a:off x="7981589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FBC9E-B2D5-A795-4847-DF560DD429B8}"/>
              </a:ext>
            </a:extLst>
          </p:cNvPr>
          <p:cNvCxnSpPr>
            <a:cxnSpLocks/>
          </p:cNvCxnSpPr>
          <p:nvPr/>
        </p:nvCxnSpPr>
        <p:spPr>
          <a:xfrm>
            <a:off x="6396484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E5CB28-8390-DA41-18C0-4E808689A237}"/>
              </a:ext>
            </a:extLst>
          </p:cNvPr>
          <p:cNvCxnSpPr>
            <a:cxnSpLocks/>
          </p:cNvCxnSpPr>
          <p:nvPr/>
        </p:nvCxnSpPr>
        <p:spPr>
          <a:xfrm>
            <a:off x="6396484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4FD06-0116-6B5C-E45E-83BC9F315918}"/>
              </a:ext>
            </a:extLst>
          </p:cNvPr>
          <p:cNvCxnSpPr>
            <a:cxnSpLocks/>
          </p:cNvCxnSpPr>
          <p:nvPr/>
        </p:nvCxnSpPr>
        <p:spPr>
          <a:xfrm>
            <a:off x="9565974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blipFill>
                <a:blip r:embed="rId2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/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blipFill>
                <a:blip r:embed="rId3"/>
                <a:stretch>
                  <a:fillRect l="-9412" r="-94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/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blipFill>
                <a:blip r:embed="rId4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/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blipFill>
                <a:blip r:embed="rId5"/>
                <a:stretch>
                  <a:fillRect l="-4938" r="-740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/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/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/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blipFill>
                <a:blip r:embed="rId10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39C289-95CA-DB32-795C-7E82D49E5F52}"/>
              </a:ext>
            </a:extLst>
          </p:cNvPr>
          <p:cNvCxnSpPr/>
          <p:nvPr/>
        </p:nvCxnSpPr>
        <p:spPr>
          <a:xfrm flipH="1">
            <a:off x="882572" y="1561381"/>
            <a:ext cx="842712" cy="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6F6929-12CC-16EB-DD75-42A5A2A4E49F}"/>
              </a:ext>
            </a:extLst>
          </p:cNvPr>
          <p:cNvSpPr txBox="1"/>
          <p:nvPr/>
        </p:nvSpPr>
        <p:spPr>
          <a:xfrm>
            <a:off x="774090" y="127158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Euclid" panose="02020503060505020303" pitchFamily="18" charset="0"/>
              </a:rPr>
              <a:t>in terms of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/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blipFill>
                <a:blip r:embed="rId11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/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blipFill>
                <a:blip r:embed="rId12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/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blipFill>
                <a:blip r:embed="rId1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/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blipFill>
                <a:blip r:embed="rId14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/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blipFill>
                <a:blip r:embed="rId1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/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blipFill>
                <a:blip r:embed="rId16"/>
                <a:stretch>
                  <a:fillRect l="-5195" r="-909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/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blipFill>
                <a:blip r:embed="rId17"/>
                <a:stretch>
                  <a:fillRect l="-6410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/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blipFill>
                <a:blip r:embed="rId18"/>
                <a:stretch>
                  <a:fillRect l="-7792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/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blipFill>
                <a:blip r:embed="rId19"/>
                <a:stretch>
                  <a:fillRect l="-9091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/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blipFill>
                <a:blip r:embed="rId20"/>
                <a:stretch>
                  <a:fillRect l="-6410" r="-1025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/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blipFill>
                <a:blip r:embed="rId21"/>
                <a:stretch>
                  <a:fillRect l="-5195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/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/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/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/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/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/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/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/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/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/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/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/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/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/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/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/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/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/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/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/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/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/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/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/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/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/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/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/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7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BEA4CC1-67E5-366A-401F-DB3C942D3F8D}"/>
              </a:ext>
            </a:extLst>
          </p:cNvPr>
          <p:cNvSpPr/>
          <p:nvPr/>
        </p:nvSpPr>
        <p:spPr>
          <a:xfrm>
            <a:off x="1725939" y="3931632"/>
            <a:ext cx="1584162" cy="8259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ED780B-8050-1C9B-2CAF-04779D0E9DB2}"/>
              </a:ext>
            </a:extLst>
          </p:cNvPr>
          <p:cNvSpPr/>
          <p:nvPr/>
        </p:nvSpPr>
        <p:spPr>
          <a:xfrm>
            <a:off x="3310372" y="4764904"/>
            <a:ext cx="1593307" cy="760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907645-472B-1941-C6E2-43AD14A0114E}"/>
              </a:ext>
            </a:extLst>
          </p:cNvPr>
          <p:cNvSpPr/>
          <p:nvPr/>
        </p:nvSpPr>
        <p:spPr>
          <a:xfrm>
            <a:off x="4894770" y="5528184"/>
            <a:ext cx="1501711" cy="763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68F991-EFC5-44DD-9BBD-CDF6F56FCA67}"/>
              </a:ext>
            </a:extLst>
          </p:cNvPr>
          <p:cNvSpPr/>
          <p:nvPr/>
        </p:nvSpPr>
        <p:spPr>
          <a:xfrm>
            <a:off x="6396482" y="1577731"/>
            <a:ext cx="1585099" cy="8200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802AAA-CDA3-D74F-7221-1161F87625CA}"/>
              </a:ext>
            </a:extLst>
          </p:cNvPr>
          <p:cNvSpPr/>
          <p:nvPr/>
        </p:nvSpPr>
        <p:spPr>
          <a:xfrm>
            <a:off x="7981582" y="2397775"/>
            <a:ext cx="1584384" cy="7564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F00FE-3923-D858-5DA9-8AD03C71E101}"/>
              </a:ext>
            </a:extLst>
          </p:cNvPr>
          <p:cNvSpPr/>
          <p:nvPr/>
        </p:nvSpPr>
        <p:spPr>
          <a:xfrm>
            <a:off x="9565967" y="3154231"/>
            <a:ext cx="1508280" cy="7774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33049C-355B-423E-447E-D43233DF73E1}"/>
              </a:ext>
            </a:extLst>
          </p:cNvPr>
          <p:cNvSpPr/>
          <p:nvPr/>
        </p:nvSpPr>
        <p:spPr>
          <a:xfrm>
            <a:off x="1725284" y="1569891"/>
            <a:ext cx="1590949" cy="82106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D5BC06-E0B2-9826-C681-3DB4A56E8490}"/>
              </a:ext>
            </a:extLst>
          </p:cNvPr>
          <p:cNvSpPr/>
          <p:nvPr/>
        </p:nvSpPr>
        <p:spPr>
          <a:xfrm>
            <a:off x="3310385" y="2391531"/>
            <a:ext cx="1584385" cy="7728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9CF05-4340-EE65-74A7-86C9A252A5C7}"/>
              </a:ext>
            </a:extLst>
          </p:cNvPr>
          <p:cNvSpPr/>
          <p:nvPr/>
        </p:nvSpPr>
        <p:spPr>
          <a:xfrm>
            <a:off x="4894771" y="3164414"/>
            <a:ext cx="1501712" cy="7632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F8E4F7-641A-E2FE-E3AA-E8BF4A05A25D}"/>
              </a:ext>
            </a:extLst>
          </p:cNvPr>
          <p:cNvSpPr/>
          <p:nvPr/>
        </p:nvSpPr>
        <p:spPr>
          <a:xfrm>
            <a:off x="6396481" y="3927689"/>
            <a:ext cx="1585101" cy="8372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04B8C0-8F3F-5377-6C7D-84024A81A8C2}"/>
              </a:ext>
            </a:extLst>
          </p:cNvPr>
          <p:cNvSpPr/>
          <p:nvPr/>
        </p:nvSpPr>
        <p:spPr>
          <a:xfrm>
            <a:off x="7980873" y="4764908"/>
            <a:ext cx="1585102" cy="7632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FA32E8-43DC-AF14-E314-B20EC1822284}"/>
              </a:ext>
            </a:extLst>
          </p:cNvPr>
          <p:cNvSpPr/>
          <p:nvPr/>
        </p:nvSpPr>
        <p:spPr>
          <a:xfrm>
            <a:off x="9565975" y="5531311"/>
            <a:ext cx="1508272" cy="76327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06F17-0AC3-B7D7-3CDD-2621B98E3DD8}"/>
              </a:ext>
            </a:extLst>
          </p:cNvPr>
          <p:cNvSpPr/>
          <p:nvPr/>
        </p:nvSpPr>
        <p:spPr>
          <a:xfrm>
            <a:off x="1725284" y="1561382"/>
            <a:ext cx="9342407" cy="47332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4281-D6A0-BB00-3033-C21CFBCAC919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396488" y="1561382"/>
            <a:ext cx="0" cy="47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24DCD-1872-259D-F758-9E0C3E769008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725284" y="3927984"/>
            <a:ext cx="93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BA3AA-C50A-A982-2D20-167E1AEEA38C}"/>
              </a:ext>
            </a:extLst>
          </p:cNvPr>
          <p:cNvCxnSpPr>
            <a:cxnSpLocks/>
          </p:cNvCxnSpPr>
          <p:nvPr/>
        </p:nvCxnSpPr>
        <p:spPr>
          <a:xfrm>
            <a:off x="3310389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86221-37EF-BEC3-AE38-D294A6B3619E}"/>
              </a:ext>
            </a:extLst>
          </p:cNvPr>
          <p:cNvCxnSpPr>
            <a:cxnSpLocks/>
          </p:cNvCxnSpPr>
          <p:nvPr/>
        </p:nvCxnSpPr>
        <p:spPr>
          <a:xfrm>
            <a:off x="1725284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1050C2-19E8-7C49-3220-C5E3DA397FEE}"/>
              </a:ext>
            </a:extLst>
          </p:cNvPr>
          <p:cNvCxnSpPr>
            <a:cxnSpLocks/>
          </p:cNvCxnSpPr>
          <p:nvPr/>
        </p:nvCxnSpPr>
        <p:spPr>
          <a:xfrm>
            <a:off x="1725284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F130F-7409-18EE-1FC7-33C62C8186F5}"/>
              </a:ext>
            </a:extLst>
          </p:cNvPr>
          <p:cNvCxnSpPr>
            <a:cxnSpLocks/>
          </p:cNvCxnSpPr>
          <p:nvPr/>
        </p:nvCxnSpPr>
        <p:spPr>
          <a:xfrm>
            <a:off x="4894774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DA05-E102-DF1D-2636-1E34C9E7880B}"/>
              </a:ext>
            </a:extLst>
          </p:cNvPr>
          <p:cNvCxnSpPr>
            <a:cxnSpLocks/>
          </p:cNvCxnSpPr>
          <p:nvPr/>
        </p:nvCxnSpPr>
        <p:spPr>
          <a:xfrm>
            <a:off x="3310390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1DC15D-B743-88B3-5013-FD9EE335112D}"/>
              </a:ext>
            </a:extLst>
          </p:cNvPr>
          <p:cNvCxnSpPr>
            <a:cxnSpLocks/>
          </p:cNvCxnSpPr>
          <p:nvPr/>
        </p:nvCxnSpPr>
        <p:spPr>
          <a:xfrm>
            <a:off x="1725285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343231-C198-41D3-D448-27D6546DF2A2}"/>
              </a:ext>
            </a:extLst>
          </p:cNvPr>
          <p:cNvCxnSpPr>
            <a:cxnSpLocks/>
          </p:cNvCxnSpPr>
          <p:nvPr/>
        </p:nvCxnSpPr>
        <p:spPr>
          <a:xfrm>
            <a:off x="1725285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EBC96-76A3-879C-BC19-8AAE8C27BCD9}"/>
              </a:ext>
            </a:extLst>
          </p:cNvPr>
          <p:cNvCxnSpPr>
            <a:cxnSpLocks/>
          </p:cNvCxnSpPr>
          <p:nvPr/>
        </p:nvCxnSpPr>
        <p:spPr>
          <a:xfrm>
            <a:off x="4894775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224F7-FB10-31E0-21C5-507EBD3EF337}"/>
              </a:ext>
            </a:extLst>
          </p:cNvPr>
          <p:cNvCxnSpPr>
            <a:cxnSpLocks/>
          </p:cNvCxnSpPr>
          <p:nvPr/>
        </p:nvCxnSpPr>
        <p:spPr>
          <a:xfrm>
            <a:off x="7981590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80EC4-A7AE-B9AF-2803-57C110332459}"/>
              </a:ext>
            </a:extLst>
          </p:cNvPr>
          <p:cNvCxnSpPr>
            <a:cxnSpLocks/>
          </p:cNvCxnSpPr>
          <p:nvPr/>
        </p:nvCxnSpPr>
        <p:spPr>
          <a:xfrm>
            <a:off x="6396485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01E3F2-1C7F-DAD6-E382-332EBC4E14FD}"/>
              </a:ext>
            </a:extLst>
          </p:cNvPr>
          <p:cNvCxnSpPr>
            <a:cxnSpLocks/>
          </p:cNvCxnSpPr>
          <p:nvPr/>
        </p:nvCxnSpPr>
        <p:spPr>
          <a:xfrm>
            <a:off x="6396485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2B34C-E177-E23A-9AC6-1CD2DBFD32C9}"/>
              </a:ext>
            </a:extLst>
          </p:cNvPr>
          <p:cNvCxnSpPr>
            <a:cxnSpLocks/>
          </p:cNvCxnSpPr>
          <p:nvPr/>
        </p:nvCxnSpPr>
        <p:spPr>
          <a:xfrm>
            <a:off x="9565975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61851E-7A0D-2EBD-6B86-2375173695F7}"/>
              </a:ext>
            </a:extLst>
          </p:cNvPr>
          <p:cNvCxnSpPr>
            <a:cxnSpLocks/>
          </p:cNvCxnSpPr>
          <p:nvPr/>
        </p:nvCxnSpPr>
        <p:spPr>
          <a:xfrm>
            <a:off x="7981589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FBC9E-B2D5-A795-4847-DF560DD429B8}"/>
              </a:ext>
            </a:extLst>
          </p:cNvPr>
          <p:cNvCxnSpPr>
            <a:cxnSpLocks/>
          </p:cNvCxnSpPr>
          <p:nvPr/>
        </p:nvCxnSpPr>
        <p:spPr>
          <a:xfrm>
            <a:off x="6396484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E5CB28-8390-DA41-18C0-4E808689A237}"/>
              </a:ext>
            </a:extLst>
          </p:cNvPr>
          <p:cNvCxnSpPr>
            <a:cxnSpLocks/>
          </p:cNvCxnSpPr>
          <p:nvPr/>
        </p:nvCxnSpPr>
        <p:spPr>
          <a:xfrm>
            <a:off x="6396484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4FD06-0116-6B5C-E45E-83BC9F315918}"/>
              </a:ext>
            </a:extLst>
          </p:cNvPr>
          <p:cNvCxnSpPr>
            <a:cxnSpLocks/>
          </p:cNvCxnSpPr>
          <p:nvPr/>
        </p:nvCxnSpPr>
        <p:spPr>
          <a:xfrm>
            <a:off x="9565974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blipFill>
                <a:blip r:embed="rId2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/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blipFill>
                <a:blip r:embed="rId3"/>
                <a:stretch>
                  <a:fillRect l="-9412" r="-94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/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blipFill>
                <a:blip r:embed="rId4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/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blipFill>
                <a:blip r:embed="rId5"/>
                <a:stretch>
                  <a:fillRect l="-4938" r="-740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/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/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/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blipFill>
                <a:blip r:embed="rId10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39C289-95CA-DB32-795C-7E82D49E5F52}"/>
              </a:ext>
            </a:extLst>
          </p:cNvPr>
          <p:cNvCxnSpPr/>
          <p:nvPr/>
        </p:nvCxnSpPr>
        <p:spPr>
          <a:xfrm flipH="1">
            <a:off x="882572" y="1561381"/>
            <a:ext cx="842712" cy="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6F6929-12CC-16EB-DD75-42A5A2A4E49F}"/>
              </a:ext>
            </a:extLst>
          </p:cNvPr>
          <p:cNvSpPr txBox="1"/>
          <p:nvPr/>
        </p:nvSpPr>
        <p:spPr>
          <a:xfrm>
            <a:off x="774090" y="127158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Euclid" panose="02020503060505020303" pitchFamily="18" charset="0"/>
              </a:rPr>
              <a:t>in terms of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/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blipFill>
                <a:blip r:embed="rId11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/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blipFill>
                <a:blip r:embed="rId12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/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blipFill>
                <a:blip r:embed="rId1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/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blipFill>
                <a:blip r:embed="rId14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/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blipFill>
                <a:blip r:embed="rId1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/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blipFill>
                <a:blip r:embed="rId16"/>
                <a:stretch>
                  <a:fillRect l="-5195" r="-909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/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blipFill>
                <a:blip r:embed="rId17"/>
                <a:stretch>
                  <a:fillRect l="-6410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/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blipFill>
                <a:blip r:embed="rId18"/>
                <a:stretch>
                  <a:fillRect l="-7792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/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blipFill>
                <a:blip r:embed="rId19"/>
                <a:stretch>
                  <a:fillRect l="-9091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/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blipFill>
                <a:blip r:embed="rId20"/>
                <a:stretch>
                  <a:fillRect l="-6410" r="-1025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/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blipFill>
                <a:blip r:embed="rId21"/>
                <a:stretch>
                  <a:fillRect l="-5195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/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/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/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/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/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/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/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/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/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/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/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/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/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/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/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/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/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/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/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/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/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/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/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/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/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/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/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/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A478EC5B-6FF8-740D-99FB-723FF29B0C4D}"/>
              </a:ext>
            </a:extLst>
          </p:cNvPr>
          <p:cNvSpPr/>
          <p:nvPr/>
        </p:nvSpPr>
        <p:spPr>
          <a:xfrm>
            <a:off x="3708004" y="1883594"/>
            <a:ext cx="1840805" cy="1859993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5431C3-5A29-FBBC-6F4B-3A15048EBA56}"/>
              </a:ext>
            </a:extLst>
          </p:cNvPr>
          <p:cNvCxnSpPr>
            <a:cxnSpLocks/>
            <a:stCxn id="43" idx="2"/>
            <a:endCxn id="43" idx="6"/>
          </p:cNvCxnSpPr>
          <p:nvPr/>
        </p:nvCxnSpPr>
        <p:spPr>
          <a:xfrm>
            <a:off x="3708004" y="2813591"/>
            <a:ext cx="1840805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DB73E8-D236-B189-9A63-6A7445A725BB}"/>
              </a:ext>
            </a:extLst>
          </p:cNvPr>
          <p:cNvCxnSpPr>
            <a:cxnSpLocks/>
            <a:stCxn id="43" idx="0"/>
            <a:endCxn id="43" idx="4"/>
          </p:cNvCxnSpPr>
          <p:nvPr/>
        </p:nvCxnSpPr>
        <p:spPr>
          <a:xfrm>
            <a:off x="4628407" y="1883594"/>
            <a:ext cx="0" cy="1859993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41FABEA3-A4D5-7CCF-145A-D251C4B022BB}"/>
              </a:ext>
            </a:extLst>
          </p:cNvPr>
          <p:cNvSpPr/>
          <p:nvPr/>
        </p:nvSpPr>
        <p:spPr>
          <a:xfrm flipH="1">
            <a:off x="4657207" y="2193312"/>
            <a:ext cx="646421" cy="612003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959CDD-D228-7880-D3CD-407E330514E8}"/>
                  </a:ext>
                </a:extLst>
              </p:cNvPr>
              <p:cNvSpPr txBox="1"/>
              <p:nvPr/>
            </p:nvSpPr>
            <p:spPr>
              <a:xfrm>
                <a:off x="4875480" y="2536591"/>
                <a:ext cx="1894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959CDD-D228-7880-D3CD-407E3305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80" y="2536591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FBAF36-3964-1513-DB49-FED48340265D}"/>
                  </a:ext>
                </a:extLst>
              </p:cNvPr>
              <p:cNvSpPr txBox="1"/>
              <p:nvPr/>
            </p:nvSpPr>
            <p:spPr>
              <a:xfrm>
                <a:off x="4886734" y="2203468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FBAF36-3964-1513-DB49-FED483402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34" y="2203468"/>
                <a:ext cx="166969" cy="276999"/>
              </a:xfrm>
              <a:prstGeom prst="rect">
                <a:avLst/>
              </a:prstGeom>
              <a:blipFill>
                <a:blip r:embed="rId3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7D63A-E35D-BDCD-FB3D-1583AE25F14E}"/>
                  </a:ext>
                </a:extLst>
              </p:cNvPr>
              <p:cNvSpPr txBox="1"/>
              <p:nvPr/>
            </p:nvSpPr>
            <p:spPr>
              <a:xfrm>
                <a:off x="4916301" y="2759449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7D63A-E35D-BDCD-FB3D-1583AE2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01" y="2759449"/>
                <a:ext cx="166969" cy="276999"/>
              </a:xfrm>
              <a:prstGeom prst="rect">
                <a:avLst/>
              </a:prstGeom>
              <a:blipFill>
                <a:blip r:embed="rId4"/>
                <a:stretch>
                  <a:fillRect l="-25000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D70344-DA2C-331C-1466-16CD9275FF92}"/>
                  </a:ext>
                </a:extLst>
              </p:cNvPr>
              <p:cNvSpPr txBox="1"/>
              <p:nvPr/>
            </p:nvSpPr>
            <p:spPr>
              <a:xfrm>
                <a:off x="5330878" y="2446605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D70344-DA2C-331C-1466-16CD9275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78" y="2446605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39286" r="-3571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291DB94A-A2C7-B288-3DBA-FAA868888A80}"/>
              </a:ext>
            </a:extLst>
          </p:cNvPr>
          <p:cNvSpPr/>
          <p:nvPr/>
        </p:nvSpPr>
        <p:spPr>
          <a:xfrm>
            <a:off x="4564560" y="2749715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14BBF5-65DF-426D-40BF-C2036C2E8F7B}"/>
                  </a:ext>
                </a:extLst>
              </p:cNvPr>
              <p:cNvSpPr txBox="1"/>
              <p:nvPr/>
            </p:nvSpPr>
            <p:spPr>
              <a:xfrm>
                <a:off x="475121" y="1461964"/>
                <a:ext cx="703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14BBF5-65DF-426D-40BF-C2036C2E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1461964"/>
                <a:ext cx="703269" cy="276999"/>
              </a:xfrm>
              <a:prstGeom prst="rect">
                <a:avLst/>
              </a:prstGeom>
              <a:blipFill>
                <a:blip r:embed="rId6"/>
                <a:stretch>
                  <a:fillRect l="-43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5B75B-7D05-8365-D284-BEDA758A84B2}"/>
                  </a:ext>
                </a:extLst>
              </p:cNvPr>
              <p:cNvSpPr txBox="1"/>
              <p:nvPr/>
            </p:nvSpPr>
            <p:spPr>
              <a:xfrm>
                <a:off x="475121" y="1924754"/>
                <a:ext cx="672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5B75B-7D05-8365-D284-BEDA758A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1924754"/>
                <a:ext cx="672813" cy="276999"/>
              </a:xfrm>
              <a:prstGeom prst="rect">
                <a:avLst/>
              </a:prstGeom>
              <a:blipFill>
                <a:blip r:embed="rId7"/>
                <a:stretch>
                  <a:fillRect l="-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F0A12-EDCD-5BCB-2CC0-FC48A46CED7C}"/>
                  </a:ext>
                </a:extLst>
              </p:cNvPr>
              <p:cNvSpPr txBox="1"/>
              <p:nvPr/>
            </p:nvSpPr>
            <p:spPr>
              <a:xfrm>
                <a:off x="475121" y="2386705"/>
                <a:ext cx="70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F0A12-EDCD-5BCB-2CC0-FC48A46C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2386705"/>
                <a:ext cx="700063" cy="276999"/>
              </a:xfrm>
              <a:prstGeom prst="rect">
                <a:avLst/>
              </a:prstGeom>
              <a:blipFill>
                <a:blip r:embed="rId8"/>
                <a:stretch>
                  <a:fillRect l="-69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E389B6-F63E-B314-B236-B6017215399D}"/>
                  </a:ext>
                </a:extLst>
              </p:cNvPr>
              <p:cNvSpPr txBox="1"/>
              <p:nvPr/>
            </p:nvSpPr>
            <p:spPr>
              <a:xfrm>
                <a:off x="475121" y="2845703"/>
                <a:ext cx="69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E389B6-F63E-B314-B236-B6017215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2845703"/>
                <a:ext cx="693651" cy="276999"/>
              </a:xfrm>
              <a:prstGeom prst="rect">
                <a:avLst/>
              </a:prstGeom>
              <a:blipFill>
                <a:blip r:embed="rId9"/>
                <a:stretch>
                  <a:fillRect l="-43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BEEF-2FA6-3476-82B1-9231EC5E7754}"/>
                  </a:ext>
                </a:extLst>
              </p:cNvPr>
              <p:cNvSpPr txBox="1"/>
              <p:nvPr/>
            </p:nvSpPr>
            <p:spPr>
              <a:xfrm>
                <a:off x="475121" y="3308493"/>
                <a:ext cx="682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BEEF-2FA6-3476-82B1-9231EC5E7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3308493"/>
                <a:ext cx="682431" cy="276999"/>
              </a:xfrm>
              <a:prstGeom prst="rect">
                <a:avLst/>
              </a:prstGeom>
              <a:blipFill>
                <a:blip r:embed="rId10"/>
                <a:stretch>
                  <a:fillRect l="-44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1B457-CFA5-152D-76FC-3C5AF0FA771C}"/>
                  </a:ext>
                </a:extLst>
              </p:cNvPr>
              <p:cNvSpPr txBox="1"/>
              <p:nvPr/>
            </p:nvSpPr>
            <p:spPr>
              <a:xfrm>
                <a:off x="475121" y="3766774"/>
                <a:ext cx="682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1B457-CFA5-152D-76FC-3C5AF0F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3766774"/>
                <a:ext cx="682431" cy="276999"/>
              </a:xfrm>
              <a:prstGeom prst="rect">
                <a:avLst/>
              </a:prstGeom>
              <a:blipFill>
                <a:blip r:embed="rId11"/>
                <a:stretch>
                  <a:fillRect l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5026E-AE91-2974-CCD4-877EF9EA7D90}"/>
                  </a:ext>
                </a:extLst>
              </p:cNvPr>
              <p:cNvSpPr txBox="1"/>
              <p:nvPr/>
            </p:nvSpPr>
            <p:spPr>
              <a:xfrm>
                <a:off x="1306148" y="146196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5026E-AE91-2974-CCD4-877EF9EA7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48" y="1461964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E416CF-98A8-5A7A-2BF4-D68BEC776ADA}"/>
                  </a:ext>
                </a:extLst>
              </p:cNvPr>
              <p:cNvSpPr txBox="1"/>
              <p:nvPr/>
            </p:nvSpPr>
            <p:spPr>
              <a:xfrm>
                <a:off x="1304150" y="192475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E416CF-98A8-5A7A-2BF4-D68BEC776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50" y="1924754"/>
                <a:ext cx="226023" cy="276999"/>
              </a:xfrm>
              <a:prstGeom prst="rect">
                <a:avLst/>
              </a:prstGeom>
              <a:blipFill>
                <a:blip r:embed="rId13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0781A-28A5-735C-0697-71D2E59B1DCC}"/>
                  </a:ext>
                </a:extLst>
              </p:cNvPr>
              <p:cNvSpPr txBox="1"/>
              <p:nvPr/>
            </p:nvSpPr>
            <p:spPr>
              <a:xfrm>
                <a:off x="1306148" y="238291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0781A-28A5-735C-0697-71D2E59B1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48" y="2382913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7F6F17-F60A-9926-230A-5547CF02B53F}"/>
                  </a:ext>
                </a:extLst>
              </p:cNvPr>
              <p:cNvSpPr txBox="1"/>
              <p:nvPr/>
            </p:nvSpPr>
            <p:spPr>
              <a:xfrm>
                <a:off x="1304150" y="284570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7F6F17-F60A-9926-230A-5547CF02B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50" y="2845703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F9050-551B-07B8-56F5-CD8A043C42FB}"/>
                  </a:ext>
                </a:extLst>
              </p:cNvPr>
              <p:cNvSpPr txBox="1"/>
              <p:nvPr/>
            </p:nvSpPr>
            <p:spPr>
              <a:xfrm>
                <a:off x="1306148" y="330398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F9050-551B-07B8-56F5-CD8A043C4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48" y="3303984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EB45E-F536-F2A6-A6E1-FCC2E69EF676}"/>
                  </a:ext>
                </a:extLst>
              </p:cNvPr>
              <p:cNvSpPr txBox="1"/>
              <p:nvPr/>
            </p:nvSpPr>
            <p:spPr>
              <a:xfrm>
                <a:off x="1304150" y="376677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EB45E-F536-F2A6-A6E1-FCC2E69EF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50" y="3766774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FB9425-5283-8069-CD32-6B2CECAB8772}"/>
                  </a:ext>
                </a:extLst>
              </p:cNvPr>
              <p:cNvSpPr txBox="1"/>
              <p:nvPr/>
            </p:nvSpPr>
            <p:spPr>
              <a:xfrm>
                <a:off x="1722195" y="1461964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FB9425-5283-8069-CD32-6B2CECAB8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95" y="1461964"/>
                <a:ext cx="411203" cy="276999"/>
              </a:xfrm>
              <a:prstGeom prst="rect">
                <a:avLst/>
              </a:prstGeom>
              <a:blipFill>
                <a:blip r:embed="rId16"/>
                <a:stretch>
                  <a:fillRect l="-7463" t="-2222" r="-895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1857A6-B224-F87D-9899-067FBD597E4D}"/>
                  </a:ext>
                </a:extLst>
              </p:cNvPr>
              <p:cNvSpPr txBox="1"/>
              <p:nvPr/>
            </p:nvSpPr>
            <p:spPr>
              <a:xfrm>
                <a:off x="1722194" y="1922329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1857A6-B224-F87D-9899-067FBD597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94" y="1922329"/>
                <a:ext cx="411203" cy="276999"/>
              </a:xfrm>
              <a:prstGeom prst="rect">
                <a:avLst/>
              </a:prstGeom>
              <a:blipFill>
                <a:blip r:embed="rId17"/>
                <a:stretch>
                  <a:fillRect l="-14925" t="-2174" r="-895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BB0BB5-C42C-69F4-7679-61EF58B15831}"/>
                  </a:ext>
                </a:extLst>
              </p:cNvPr>
              <p:cNvSpPr txBox="1"/>
              <p:nvPr/>
            </p:nvSpPr>
            <p:spPr>
              <a:xfrm>
                <a:off x="1722194" y="2382913"/>
                <a:ext cx="430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BB0BB5-C42C-69F4-7679-61EF58B1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94" y="2382913"/>
                <a:ext cx="430952" cy="276999"/>
              </a:xfrm>
              <a:prstGeom prst="rect">
                <a:avLst/>
              </a:prstGeom>
              <a:blipFill>
                <a:blip r:embed="rId18"/>
                <a:stretch>
                  <a:fillRect l="-12857" t="-2222" r="-71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A2D259-2535-74DD-9C9A-21D719104626}"/>
                  </a:ext>
                </a:extLst>
              </p:cNvPr>
              <p:cNvSpPr txBox="1"/>
              <p:nvPr/>
            </p:nvSpPr>
            <p:spPr>
              <a:xfrm>
                <a:off x="1728150" y="2843278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A2D259-2535-74DD-9C9A-21D719104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50" y="2843278"/>
                <a:ext cx="411203" cy="276999"/>
              </a:xfrm>
              <a:prstGeom prst="rect">
                <a:avLst/>
              </a:prstGeom>
              <a:blipFill>
                <a:blip r:embed="rId19"/>
                <a:stretch>
                  <a:fillRect l="-7353" t="-2174" r="-588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304B2-FFDB-19D1-DED3-8D77A8650B74}"/>
                  </a:ext>
                </a:extLst>
              </p:cNvPr>
              <p:cNvSpPr txBox="1"/>
              <p:nvPr/>
            </p:nvSpPr>
            <p:spPr>
              <a:xfrm>
                <a:off x="1719627" y="3303643"/>
                <a:ext cx="414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304B2-FFDB-19D1-DED3-8D77A865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27" y="3303643"/>
                <a:ext cx="414601" cy="276999"/>
              </a:xfrm>
              <a:prstGeom prst="rect">
                <a:avLst/>
              </a:prstGeom>
              <a:blipFill>
                <a:blip r:embed="rId20"/>
                <a:stretch>
                  <a:fillRect l="-7353" t="-2222" r="-132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703E13-6555-5252-5547-A12B99AA2E32}"/>
                  </a:ext>
                </a:extLst>
              </p:cNvPr>
              <p:cNvSpPr txBox="1"/>
              <p:nvPr/>
            </p:nvSpPr>
            <p:spPr>
              <a:xfrm>
                <a:off x="1731909" y="3764008"/>
                <a:ext cx="430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703E13-6555-5252-5547-A12B99AA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909" y="3764008"/>
                <a:ext cx="430952" cy="276999"/>
              </a:xfrm>
              <a:prstGeom prst="rect">
                <a:avLst/>
              </a:prstGeom>
              <a:blipFill>
                <a:blip r:embed="rId21"/>
                <a:stretch>
                  <a:fillRect l="-7042" t="-2174" r="-1267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9CAFFA-FDFC-918C-4DF3-28B8B841C899}"/>
                  </a:ext>
                </a:extLst>
              </p:cNvPr>
              <p:cNvSpPr txBox="1"/>
              <p:nvPr/>
            </p:nvSpPr>
            <p:spPr>
              <a:xfrm>
                <a:off x="1721325" y="1461963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9CAFFA-FDFC-918C-4DF3-28B8B841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25" y="1461963"/>
                <a:ext cx="411203" cy="276999"/>
              </a:xfrm>
              <a:prstGeom prst="rect">
                <a:avLst/>
              </a:prstGeom>
              <a:blipFill>
                <a:blip r:embed="rId22"/>
                <a:stretch>
                  <a:fillRect l="-7353" t="-2222" r="-73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A01063D-4F05-68F3-4EF7-8DC31A119E6A}"/>
              </a:ext>
            </a:extLst>
          </p:cNvPr>
          <p:cNvSpPr/>
          <p:nvPr/>
        </p:nvSpPr>
        <p:spPr>
          <a:xfrm>
            <a:off x="5492997" y="2749715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0917BD-3454-6070-A8D6-E437034FA385}"/>
                  </a:ext>
                </a:extLst>
              </p:cNvPr>
              <p:cNvSpPr txBox="1"/>
              <p:nvPr/>
            </p:nvSpPr>
            <p:spPr>
              <a:xfrm>
                <a:off x="3495597" y="2521013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0917BD-3454-6070-A8D6-E437034F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97" y="2521013"/>
                <a:ext cx="194092" cy="276999"/>
              </a:xfrm>
              <a:prstGeom prst="rect">
                <a:avLst/>
              </a:prstGeom>
              <a:blipFill>
                <a:blip r:embed="rId2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A9EEA9-3357-06B6-E297-CC1A85D6B86A}"/>
                  </a:ext>
                </a:extLst>
              </p:cNvPr>
              <p:cNvSpPr txBox="1"/>
              <p:nvPr/>
            </p:nvSpPr>
            <p:spPr>
              <a:xfrm>
                <a:off x="3311989" y="2798367"/>
                <a:ext cx="367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A9EEA9-3357-06B6-E297-CC1A85D6B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989" y="2798367"/>
                <a:ext cx="367216" cy="276999"/>
              </a:xfrm>
              <a:prstGeom prst="rect">
                <a:avLst/>
              </a:prstGeom>
              <a:blipFill>
                <a:blip r:embed="rId24"/>
                <a:stretch>
                  <a:fillRect l="-1639" r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B25FE2B8-3DA3-DEC4-08B1-8A2AA4F34F40}"/>
              </a:ext>
            </a:extLst>
          </p:cNvPr>
          <p:cNvSpPr/>
          <p:nvPr/>
        </p:nvSpPr>
        <p:spPr>
          <a:xfrm>
            <a:off x="3647228" y="2749715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6D0DDB3-0D5D-BCCF-2506-B787152A741E}"/>
              </a:ext>
            </a:extLst>
          </p:cNvPr>
          <p:cNvSpPr/>
          <p:nvPr/>
        </p:nvSpPr>
        <p:spPr>
          <a:xfrm>
            <a:off x="5247213" y="2125298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7799F77-EADD-9218-D3E5-44A7CBF52BA1}"/>
              </a:ext>
            </a:extLst>
          </p:cNvPr>
          <p:cNvSpPr/>
          <p:nvPr/>
        </p:nvSpPr>
        <p:spPr>
          <a:xfrm>
            <a:off x="4568428" y="3686855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BCD3D7-943F-97B6-58BE-D460BBB5442B}"/>
              </a:ext>
            </a:extLst>
          </p:cNvPr>
          <p:cNvSpPr/>
          <p:nvPr/>
        </p:nvSpPr>
        <p:spPr>
          <a:xfrm>
            <a:off x="4567706" y="1827951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C735D-1C3D-13EA-8614-0D08D642528B}"/>
                  </a:ext>
                </a:extLst>
              </p:cNvPr>
              <p:cNvSpPr txBox="1"/>
              <p:nvPr/>
            </p:nvSpPr>
            <p:spPr>
              <a:xfrm>
                <a:off x="4286786" y="3761579"/>
                <a:ext cx="609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C735D-1C3D-13EA-8614-0D08D6425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786" y="3761579"/>
                <a:ext cx="609269" cy="276999"/>
              </a:xfrm>
              <a:prstGeom prst="rect">
                <a:avLst/>
              </a:prstGeom>
              <a:blipFill>
                <a:blip r:embed="rId25"/>
                <a:stretch>
                  <a:fillRect l="-1000" t="-2222" r="-10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5AB86B-EE23-56DC-3233-A3A168508E49}"/>
                  </a:ext>
                </a:extLst>
              </p:cNvPr>
              <p:cNvSpPr txBox="1"/>
              <p:nvPr/>
            </p:nvSpPr>
            <p:spPr>
              <a:xfrm>
                <a:off x="4459910" y="1540925"/>
                <a:ext cx="436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5AB86B-EE23-56DC-3233-A3A168508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10" y="1540925"/>
                <a:ext cx="436145" cy="276999"/>
              </a:xfrm>
              <a:prstGeom prst="rect">
                <a:avLst/>
              </a:prstGeom>
              <a:blipFill>
                <a:blip r:embed="rId26"/>
                <a:stretch>
                  <a:fillRect l="-7042" t="-2222" r="-140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072EF5-7C47-4274-71E9-E3FA686FF26D}"/>
                  </a:ext>
                </a:extLst>
              </p:cNvPr>
              <p:cNvSpPr txBox="1"/>
              <p:nvPr/>
            </p:nvSpPr>
            <p:spPr>
              <a:xfrm>
                <a:off x="5614548" y="267376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072EF5-7C47-4274-71E9-E3FA686FF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548" y="2673767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1BE0D3-C137-545D-091F-76D120356071}"/>
                  </a:ext>
                </a:extLst>
              </p:cNvPr>
              <p:cNvSpPr txBox="1"/>
              <p:nvPr/>
            </p:nvSpPr>
            <p:spPr>
              <a:xfrm>
                <a:off x="806653" y="4601286"/>
                <a:ext cx="845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1BE0D3-C137-545D-091F-76D120356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3" y="4601286"/>
                <a:ext cx="845937" cy="276999"/>
              </a:xfrm>
              <a:prstGeom prst="rect">
                <a:avLst/>
              </a:prstGeom>
              <a:blipFill>
                <a:blip r:embed="rId28"/>
                <a:stretch>
                  <a:fillRect l="-57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3F6540B-B0EE-24C6-792D-22C49E14C601}"/>
                  </a:ext>
                </a:extLst>
              </p:cNvPr>
              <p:cNvSpPr txBox="1"/>
              <p:nvPr/>
            </p:nvSpPr>
            <p:spPr>
              <a:xfrm>
                <a:off x="1996169" y="4601286"/>
                <a:ext cx="884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3F6540B-B0EE-24C6-792D-22C49E14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169" y="4601286"/>
                <a:ext cx="884409" cy="276999"/>
              </a:xfrm>
              <a:prstGeom prst="rect">
                <a:avLst/>
              </a:prstGeom>
              <a:blipFill>
                <a:blip r:embed="rId29"/>
                <a:stretch>
                  <a:fillRect l="-68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62BAAB-EC74-272C-6146-298C965D3F70}"/>
                  </a:ext>
                </a:extLst>
              </p:cNvPr>
              <p:cNvSpPr txBox="1"/>
              <p:nvPr/>
            </p:nvSpPr>
            <p:spPr>
              <a:xfrm>
                <a:off x="1712091" y="46012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62BAAB-EC74-272C-6146-298C965D3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91" y="4601286"/>
                <a:ext cx="226023" cy="276999"/>
              </a:xfrm>
              <a:prstGeom prst="rect">
                <a:avLst/>
              </a:prstGeom>
              <a:blipFill>
                <a:blip r:embed="rId3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A6D5790-F152-F105-43E9-D46CB708C2AF}"/>
                  </a:ext>
                </a:extLst>
              </p:cNvPr>
              <p:cNvSpPr txBox="1"/>
              <p:nvPr/>
            </p:nvSpPr>
            <p:spPr>
              <a:xfrm>
                <a:off x="799793" y="5005146"/>
                <a:ext cx="876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A6D5790-F152-F105-43E9-D46CB708C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93" y="5005146"/>
                <a:ext cx="876394" cy="276999"/>
              </a:xfrm>
              <a:prstGeom prst="rect">
                <a:avLst/>
              </a:prstGeom>
              <a:blipFill>
                <a:blip r:embed="rId31"/>
                <a:stretch>
                  <a:fillRect l="-347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D1CD99-AF3C-CDFC-799E-E248CBA94D6B}"/>
                  </a:ext>
                </a:extLst>
              </p:cNvPr>
              <p:cNvSpPr txBox="1"/>
              <p:nvPr/>
            </p:nvSpPr>
            <p:spPr>
              <a:xfrm>
                <a:off x="2030674" y="5005146"/>
                <a:ext cx="703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D1CD99-AF3C-CDFC-799E-E248CBA9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74" y="5005146"/>
                <a:ext cx="703269" cy="276999"/>
              </a:xfrm>
              <a:prstGeom prst="rect">
                <a:avLst/>
              </a:prstGeom>
              <a:blipFill>
                <a:blip r:embed="rId32"/>
                <a:stretch>
                  <a:fillRect l="-43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C307E53-A9F9-3052-F6C2-12D36CC92957}"/>
                  </a:ext>
                </a:extLst>
              </p:cNvPr>
              <p:cNvSpPr txBox="1"/>
              <p:nvPr/>
            </p:nvSpPr>
            <p:spPr>
              <a:xfrm>
                <a:off x="1719789" y="500514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C307E53-A9F9-3052-F6C2-12D36CC92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789" y="5005146"/>
                <a:ext cx="226023" cy="276999"/>
              </a:xfrm>
              <a:prstGeom prst="rect">
                <a:avLst/>
              </a:prstGeom>
              <a:blipFill>
                <a:blip r:embed="rId33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4E8240-8E06-9471-F76E-59883F359A9D}"/>
                  </a:ext>
                </a:extLst>
              </p:cNvPr>
              <p:cNvSpPr txBox="1"/>
              <p:nvPr/>
            </p:nvSpPr>
            <p:spPr>
              <a:xfrm>
                <a:off x="830250" y="5445716"/>
                <a:ext cx="873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4E8240-8E06-9471-F76E-59883F359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50" y="5445716"/>
                <a:ext cx="873188" cy="276999"/>
              </a:xfrm>
              <a:prstGeom prst="rect">
                <a:avLst/>
              </a:prstGeom>
              <a:blipFill>
                <a:blip r:embed="rId34"/>
                <a:stretch>
                  <a:fillRect l="-489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1C795EA-4094-F1DB-B986-98B91304DE37}"/>
                  </a:ext>
                </a:extLst>
              </p:cNvPr>
              <p:cNvSpPr txBox="1"/>
              <p:nvPr/>
            </p:nvSpPr>
            <p:spPr>
              <a:xfrm>
                <a:off x="2030674" y="5445716"/>
                <a:ext cx="91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1C795EA-4094-F1DB-B986-98B91304D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74" y="5445716"/>
                <a:ext cx="911660" cy="276999"/>
              </a:xfrm>
              <a:prstGeom prst="rect">
                <a:avLst/>
              </a:prstGeom>
              <a:blipFill>
                <a:blip r:embed="rId35"/>
                <a:stretch>
                  <a:fillRect l="-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14B8E9-2C64-4E82-A8FB-DBB3528EF14F}"/>
                  </a:ext>
                </a:extLst>
              </p:cNvPr>
              <p:cNvSpPr txBox="1"/>
              <p:nvPr/>
            </p:nvSpPr>
            <p:spPr>
              <a:xfrm>
                <a:off x="1719789" y="544571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14B8E9-2C64-4E82-A8FB-DBB3528E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789" y="5445716"/>
                <a:ext cx="226023" cy="276999"/>
              </a:xfrm>
              <a:prstGeom prst="rect">
                <a:avLst/>
              </a:prstGeom>
              <a:blipFill>
                <a:blip r:embed="rId36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990B3F-9BDB-82BF-0285-FA6D26B3444B}"/>
                  </a:ext>
                </a:extLst>
              </p:cNvPr>
              <p:cNvSpPr txBox="1"/>
              <p:nvPr/>
            </p:nvSpPr>
            <p:spPr>
              <a:xfrm>
                <a:off x="3715271" y="4601286"/>
                <a:ext cx="855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990B3F-9BDB-82BF-0285-FA6D26B34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71" y="4601286"/>
                <a:ext cx="855554" cy="276999"/>
              </a:xfrm>
              <a:prstGeom prst="rect">
                <a:avLst/>
              </a:prstGeom>
              <a:blipFill>
                <a:blip r:embed="rId37"/>
                <a:stretch>
                  <a:fillRect l="-35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B03E87D-6787-016D-7131-B57773C1AFCD}"/>
                  </a:ext>
                </a:extLst>
              </p:cNvPr>
              <p:cNvSpPr txBox="1"/>
              <p:nvPr/>
            </p:nvSpPr>
            <p:spPr>
              <a:xfrm>
                <a:off x="4904787" y="4601286"/>
                <a:ext cx="894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B03E87D-6787-016D-7131-B57773C1A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87" y="4601286"/>
                <a:ext cx="894026" cy="276999"/>
              </a:xfrm>
              <a:prstGeom prst="rect">
                <a:avLst/>
              </a:prstGeom>
              <a:blipFill>
                <a:blip r:embed="rId38"/>
                <a:stretch>
                  <a:fillRect l="-13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E97EB1-8D86-9073-A8F9-A6E667E32956}"/>
                  </a:ext>
                </a:extLst>
              </p:cNvPr>
              <p:cNvSpPr txBox="1"/>
              <p:nvPr/>
            </p:nvSpPr>
            <p:spPr>
              <a:xfrm>
                <a:off x="4620709" y="46012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E97EB1-8D86-9073-A8F9-A6E667E3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09" y="4601286"/>
                <a:ext cx="226023" cy="276999"/>
              </a:xfrm>
              <a:prstGeom prst="rect">
                <a:avLst/>
              </a:prstGeom>
              <a:blipFill>
                <a:blip r:embed="rId3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06D5F16-2094-2A8D-8A8B-6A80EE5EE2C2}"/>
                  </a:ext>
                </a:extLst>
              </p:cNvPr>
              <p:cNvSpPr txBox="1"/>
              <p:nvPr/>
            </p:nvSpPr>
            <p:spPr>
              <a:xfrm>
                <a:off x="3708411" y="5005146"/>
                <a:ext cx="876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06D5F16-2094-2A8D-8A8B-6A80EE5EE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11" y="5005146"/>
                <a:ext cx="876394" cy="276999"/>
              </a:xfrm>
              <a:prstGeom prst="rect">
                <a:avLst/>
              </a:prstGeom>
              <a:blipFill>
                <a:blip r:embed="rId40"/>
                <a:stretch>
                  <a:fillRect l="-2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A05335-D1E8-0ABC-7E01-6605D53B53DC}"/>
                  </a:ext>
                </a:extLst>
              </p:cNvPr>
              <p:cNvSpPr txBox="1"/>
              <p:nvPr/>
            </p:nvSpPr>
            <p:spPr>
              <a:xfrm>
                <a:off x="4939292" y="5005146"/>
                <a:ext cx="703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A05335-D1E8-0ABC-7E01-6605D53B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92" y="5005146"/>
                <a:ext cx="703269" cy="276999"/>
              </a:xfrm>
              <a:prstGeom prst="rect">
                <a:avLst/>
              </a:prstGeom>
              <a:blipFill>
                <a:blip r:embed="rId41"/>
                <a:stretch>
                  <a:fillRect l="-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CA3932B-9764-760C-984B-AAB3BE855879}"/>
                  </a:ext>
                </a:extLst>
              </p:cNvPr>
              <p:cNvSpPr txBox="1"/>
              <p:nvPr/>
            </p:nvSpPr>
            <p:spPr>
              <a:xfrm>
                <a:off x="4628407" y="500514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CA3932B-9764-760C-984B-AAB3BE855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07" y="5005146"/>
                <a:ext cx="226023" cy="276999"/>
              </a:xfrm>
              <a:prstGeom prst="rect">
                <a:avLst/>
              </a:prstGeom>
              <a:blipFill>
                <a:blip r:embed="rId42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6FD235-83E0-480E-1602-72AB13DF1780}"/>
                  </a:ext>
                </a:extLst>
              </p:cNvPr>
              <p:cNvSpPr txBox="1"/>
              <p:nvPr/>
            </p:nvSpPr>
            <p:spPr>
              <a:xfrm>
                <a:off x="3738868" y="5445716"/>
                <a:ext cx="873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6FD235-83E0-480E-1602-72AB13DF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68" y="5445716"/>
                <a:ext cx="873188" cy="276999"/>
              </a:xfrm>
              <a:prstGeom prst="rect">
                <a:avLst/>
              </a:prstGeom>
              <a:blipFill>
                <a:blip r:embed="rId43"/>
                <a:stretch>
                  <a:fillRect l="-41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C35B713-BBF3-1D37-5BD2-873DD844B076}"/>
                  </a:ext>
                </a:extLst>
              </p:cNvPr>
              <p:cNvSpPr txBox="1"/>
              <p:nvPr/>
            </p:nvSpPr>
            <p:spPr>
              <a:xfrm>
                <a:off x="4939292" y="5445716"/>
                <a:ext cx="911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C35B713-BBF3-1D37-5BD2-873DD844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92" y="5445716"/>
                <a:ext cx="911660" cy="276999"/>
              </a:xfrm>
              <a:prstGeom prst="rect">
                <a:avLst/>
              </a:prstGeom>
              <a:blipFill>
                <a:blip r:embed="rId4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18B046-7EA7-5B29-72B6-59D7CB9A6C70}"/>
                  </a:ext>
                </a:extLst>
              </p:cNvPr>
              <p:cNvSpPr txBox="1"/>
              <p:nvPr/>
            </p:nvSpPr>
            <p:spPr>
              <a:xfrm>
                <a:off x="4628407" y="544571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18B046-7EA7-5B29-72B6-59D7CB9A6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07" y="5445716"/>
                <a:ext cx="226023" cy="276999"/>
              </a:xfrm>
              <a:prstGeom prst="rect">
                <a:avLst/>
              </a:prstGeom>
              <a:blipFill>
                <a:blip r:embed="rId45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E0F4BE38-17E5-6031-5D56-437E8997BBA2}"/>
              </a:ext>
            </a:extLst>
          </p:cNvPr>
          <p:cNvSpPr txBox="1"/>
          <p:nvPr/>
        </p:nvSpPr>
        <p:spPr>
          <a:xfrm>
            <a:off x="2029805" y="96579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Euclid" panose="02020503060505020303" pitchFamily="18" charset="0"/>
              </a:rPr>
              <a:t>Reflections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B4512F-AAA1-86A7-92AC-25DEF339BA28}"/>
              </a:ext>
            </a:extLst>
          </p:cNvPr>
          <p:cNvSpPr/>
          <p:nvPr/>
        </p:nvSpPr>
        <p:spPr>
          <a:xfrm>
            <a:off x="744970" y="4590509"/>
            <a:ext cx="2252487" cy="3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D598589-E8B8-42C9-DA64-0022A2EFD365}"/>
              </a:ext>
            </a:extLst>
          </p:cNvPr>
          <p:cNvSpPr/>
          <p:nvPr/>
        </p:nvSpPr>
        <p:spPr>
          <a:xfrm>
            <a:off x="744969" y="5433812"/>
            <a:ext cx="2252487" cy="3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B293CE-25AF-4B40-1B59-235C690474BA}"/>
              </a:ext>
            </a:extLst>
          </p:cNvPr>
          <p:cNvSpPr/>
          <p:nvPr/>
        </p:nvSpPr>
        <p:spPr>
          <a:xfrm>
            <a:off x="3627162" y="4589728"/>
            <a:ext cx="2252487" cy="3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65B717-A9F5-7D78-52E4-7B11C8B962E4}"/>
              </a:ext>
            </a:extLst>
          </p:cNvPr>
          <p:cNvSpPr/>
          <p:nvPr/>
        </p:nvSpPr>
        <p:spPr>
          <a:xfrm>
            <a:off x="3623502" y="5433812"/>
            <a:ext cx="2252487" cy="3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F3F7FD3-13A5-49BA-FA15-F02BA193D3DA}"/>
              </a:ext>
            </a:extLst>
          </p:cNvPr>
          <p:cNvSpPr/>
          <p:nvPr/>
        </p:nvSpPr>
        <p:spPr>
          <a:xfrm>
            <a:off x="744969" y="5005563"/>
            <a:ext cx="2252487" cy="3008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6F9B60D-84A7-772F-C9A4-1E28E9C0774C}"/>
              </a:ext>
            </a:extLst>
          </p:cNvPr>
          <p:cNvSpPr/>
          <p:nvPr/>
        </p:nvSpPr>
        <p:spPr>
          <a:xfrm>
            <a:off x="3623502" y="4998365"/>
            <a:ext cx="2252487" cy="3008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4C664E0-5181-E893-35E7-617383188369}"/>
              </a:ext>
            </a:extLst>
          </p:cNvPr>
          <p:cNvSpPr txBox="1"/>
          <p:nvPr/>
        </p:nvSpPr>
        <p:spPr>
          <a:xfrm>
            <a:off x="2373106" y="1899246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uclid" panose="02020503060505020303" pitchFamily="18" charset="0"/>
              </a:rPr>
              <a:t>odd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77D6490-0D03-BA20-5BB5-709D59596ECC}"/>
              </a:ext>
            </a:extLst>
          </p:cNvPr>
          <p:cNvSpPr txBox="1"/>
          <p:nvPr/>
        </p:nvSpPr>
        <p:spPr>
          <a:xfrm>
            <a:off x="2373106" y="2360911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uclid" panose="02020503060505020303" pitchFamily="18" charset="0"/>
              </a:rPr>
              <a:t>odd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F33C96-7C2E-3CF5-2E98-C7A673DBAA55}"/>
              </a:ext>
            </a:extLst>
          </p:cNvPr>
          <p:cNvSpPr txBox="1"/>
          <p:nvPr/>
        </p:nvSpPr>
        <p:spPr>
          <a:xfrm>
            <a:off x="2373106" y="3307234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uclid" panose="02020503060505020303" pitchFamily="18" charset="0"/>
              </a:rPr>
              <a:t>odd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8E7AC7-541A-387F-8D25-556D5EC3C5F7}"/>
              </a:ext>
            </a:extLst>
          </p:cNvPr>
          <p:cNvSpPr txBox="1"/>
          <p:nvPr/>
        </p:nvSpPr>
        <p:spPr>
          <a:xfrm>
            <a:off x="2373106" y="3768899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uclid" panose="02020503060505020303" pitchFamily="18" charset="0"/>
              </a:rPr>
              <a:t>odd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C9334E-E972-C898-6212-26E394036CB3}"/>
              </a:ext>
            </a:extLst>
          </p:cNvPr>
          <p:cNvSpPr txBox="1"/>
          <p:nvPr/>
        </p:nvSpPr>
        <p:spPr>
          <a:xfrm>
            <a:off x="2346086" y="2828594"/>
            <a:ext cx="63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even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FE5D7A-AA66-D183-12D9-1060729DE761}"/>
              </a:ext>
            </a:extLst>
          </p:cNvPr>
          <p:cNvSpPr txBox="1"/>
          <p:nvPr/>
        </p:nvSpPr>
        <p:spPr>
          <a:xfrm>
            <a:off x="2338473" y="1430472"/>
            <a:ext cx="63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even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2C0F3E4-505F-FA1A-0056-C3A5D65354A4}"/>
              </a:ext>
            </a:extLst>
          </p:cNvPr>
          <p:cNvSpPr/>
          <p:nvPr/>
        </p:nvSpPr>
        <p:spPr>
          <a:xfrm>
            <a:off x="2263993" y="1341195"/>
            <a:ext cx="817555" cy="286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8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xit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xit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xit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xit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xit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xit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4" grpId="1" animBg="1"/>
      <p:bldP spid="95" grpId="0" animBg="1"/>
      <p:bldP spid="95" grpId="1" animBg="1"/>
      <p:bldP spid="96" grpId="0"/>
      <p:bldP spid="97" grpId="0"/>
      <p:bldP spid="99" grpId="0"/>
      <p:bldP spid="100" grpId="0"/>
      <p:bldP spid="101" grpId="0"/>
      <p:bldP spid="103" grpId="0"/>
      <p:bldP spid="10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4942471" y="1740999"/>
                <a:ext cx="6065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1" y="1740999"/>
                <a:ext cx="606513" cy="307777"/>
              </a:xfrm>
              <a:prstGeom prst="rect">
                <a:avLst/>
              </a:prstGeom>
              <a:blipFill>
                <a:blip r:embed="rId2"/>
                <a:stretch>
                  <a:fillRect l="-8081" r="-1010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5656211" y="2338616"/>
                <a:ext cx="2048861" cy="730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11" y="2338616"/>
                <a:ext cx="2048861" cy="730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6680642" y="1694832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42" y="1694832"/>
                <a:ext cx="676648" cy="400110"/>
              </a:xfrm>
              <a:prstGeom prst="rect">
                <a:avLst/>
              </a:prstGeom>
              <a:blipFill>
                <a:blip r:embed="rId4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1921C-4E2F-095A-B52B-67C9AF45C7F3}"/>
                  </a:ext>
                </a:extLst>
              </p:cNvPr>
              <p:cNvSpPr txBox="1"/>
              <p:nvPr/>
            </p:nvSpPr>
            <p:spPr>
              <a:xfrm>
                <a:off x="4734395" y="2508125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1921C-4E2F-095A-B52B-67C9AF45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395" y="2508125"/>
                <a:ext cx="676648" cy="400110"/>
              </a:xfrm>
              <a:prstGeom prst="rect">
                <a:avLst/>
              </a:prstGeom>
              <a:blipFill>
                <a:blip r:embed="rId5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851903A-8B80-1416-A4AD-C339F77C6527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D0469-1529-9E42-EEE7-FD11CB0B64D1}"/>
                  </a:ext>
                </a:extLst>
              </p:cNvPr>
              <p:cNvSpPr txBox="1"/>
              <p:nvPr/>
            </p:nvSpPr>
            <p:spPr>
              <a:xfrm>
                <a:off x="5317887" y="2503917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D0469-1529-9E42-EEE7-FD11CB0B6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887" y="2503917"/>
                <a:ext cx="6766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1930DC-29CC-704D-29C6-DE60B4AA8B96}"/>
              </a:ext>
            </a:extLst>
          </p:cNvPr>
          <p:cNvCxnSpPr>
            <a:cxnSpLocks/>
          </p:cNvCxnSpPr>
          <p:nvPr/>
        </p:nvCxnSpPr>
        <p:spPr>
          <a:xfrm>
            <a:off x="4432552" y="2094942"/>
            <a:ext cx="332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D01676-AFDC-EAFC-33C5-2BEA6AA7CE38}"/>
              </a:ext>
            </a:extLst>
          </p:cNvPr>
          <p:cNvCxnSpPr/>
          <p:nvPr/>
        </p:nvCxnSpPr>
        <p:spPr>
          <a:xfrm>
            <a:off x="5865963" y="1894887"/>
            <a:ext cx="51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D6465A-4017-DA1F-939B-B9C37032BB24}"/>
              </a:ext>
            </a:extLst>
          </p:cNvPr>
          <p:cNvSpPr txBox="1"/>
          <p:nvPr/>
        </p:nvSpPr>
        <p:spPr>
          <a:xfrm>
            <a:off x="5197417" y="1070413"/>
            <a:ext cx="6219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00FFFF"/>
                </a:solidFill>
                <a:latin typeface="Euclid" panose="02020503060505020303" pitchFamily="18" charset="0"/>
              </a:rPr>
              <a:t>*Angle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1FB500-7FBF-C4EB-CEC5-4F2C5FC641A6}"/>
              </a:ext>
            </a:extLst>
          </p:cNvPr>
          <p:cNvSpPr/>
          <p:nvPr/>
        </p:nvSpPr>
        <p:spPr>
          <a:xfrm>
            <a:off x="5150837" y="658891"/>
            <a:ext cx="715126" cy="369332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9A4AAB-0E27-B1CC-C1BD-455FD7E8778A}"/>
              </a:ext>
            </a:extLst>
          </p:cNvPr>
          <p:cNvSpPr/>
          <p:nvPr/>
        </p:nvSpPr>
        <p:spPr>
          <a:xfrm>
            <a:off x="6883879" y="2294996"/>
            <a:ext cx="224287" cy="38126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7FFACC-1751-FB39-A4DB-A53A2E8A14EC}"/>
              </a:ext>
            </a:extLst>
          </p:cNvPr>
          <p:cNvSpPr/>
          <p:nvPr/>
        </p:nvSpPr>
        <p:spPr>
          <a:xfrm>
            <a:off x="7245146" y="2792454"/>
            <a:ext cx="224287" cy="27687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AB68E7-74E4-6CB7-7318-E7CD0BB891E7}"/>
                  </a:ext>
                </a:extLst>
              </p:cNvPr>
              <p:cNvSpPr txBox="1"/>
              <p:nvPr/>
            </p:nvSpPr>
            <p:spPr>
              <a:xfrm>
                <a:off x="4952962" y="3786823"/>
                <a:ext cx="510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AB68E7-74E4-6CB7-7318-E7CD0BB8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62" y="3786823"/>
                <a:ext cx="510844" cy="307777"/>
              </a:xfrm>
              <a:prstGeom prst="rect">
                <a:avLst/>
              </a:prstGeom>
              <a:blipFill>
                <a:blip r:embed="rId7"/>
                <a:stretch>
                  <a:fillRect l="-952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FB9F3F-3C78-E238-0381-072EDC7334CF}"/>
                  </a:ext>
                </a:extLst>
              </p:cNvPr>
              <p:cNvSpPr txBox="1"/>
              <p:nvPr/>
            </p:nvSpPr>
            <p:spPr>
              <a:xfrm>
                <a:off x="6680642" y="3742504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FB9F3F-3C78-E238-0381-072EDC73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42" y="3742504"/>
                <a:ext cx="676648" cy="400110"/>
              </a:xfrm>
              <a:prstGeom prst="rect">
                <a:avLst/>
              </a:prstGeom>
              <a:blipFill>
                <a:blip r:embed="rId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E0D00A-3149-4088-B0E8-A31BB7C129F5}"/>
              </a:ext>
            </a:extLst>
          </p:cNvPr>
          <p:cNvCxnSpPr>
            <a:cxnSpLocks/>
          </p:cNvCxnSpPr>
          <p:nvPr/>
        </p:nvCxnSpPr>
        <p:spPr>
          <a:xfrm>
            <a:off x="4432552" y="4142614"/>
            <a:ext cx="3326895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64216-0D7F-2575-736A-CD725284B36C}"/>
              </a:ext>
            </a:extLst>
          </p:cNvPr>
          <p:cNvCxnSpPr/>
          <p:nvPr/>
        </p:nvCxnSpPr>
        <p:spPr>
          <a:xfrm>
            <a:off x="5865963" y="3942559"/>
            <a:ext cx="517585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E3D495-5B9E-3D83-84F5-B026E52230D2}"/>
                  </a:ext>
                </a:extLst>
              </p:cNvPr>
              <p:cNvSpPr txBox="1"/>
              <p:nvPr/>
            </p:nvSpPr>
            <p:spPr>
              <a:xfrm>
                <a:off x="5284088" y="3742504"/>
                <a:ext cx="2469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E3D495-5B9E-3D83-84F5-B026E5223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88" y="3742504"/>
                <a:ext cx="246979" cy="400110"/>
              </a:xfrm>
              <a:prstGeom prst="rect">
                <a:avLst/>
              </a:prstGeom>
              <a:blipFill>
                <a:blip r:embed="rId9"/>
                <a:stretch>
                  <a:fillRect r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405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/>
      <p:bldP spid="2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4942471" y="1740999"/>
                <a:ext cx="6065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1" y="1740999"/>
                <a:ext cx="606513" cy="307777"/>
              </a:xfrm>
              <a:prstGeom prst="rect">
                <a:avLst/>
              </a:prstGeom>
              <a:blipFill>
                <a:blip r:embed="rId2"/>
                <a:stretch>
                  <a:fillRect l="-8081" r="-1010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5656211" y="2338616"/>
                <a:ext cx="2048861" cy="730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11" y="2338616"/>
                <a:ext cx="2048861" cy="730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6680642" y="1694832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42" y="1694832"/>
                <a:ext cx="676648" cy="400110"/>
              </a:xfrm>
              <a:prstGeom prst="rect">
                <a:avLst/>
              </a:prstGeom>
              <a:blipFill>
                <a:blip r:embed="rId4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1921C-4E2F-095A-B52B-67C9AF45C7F3}"/>
                  </a:ext>
                </a:extLst>
              </p:cNvPr>
              <p:cNvSpPr txBox="1"/>
              <p:nvPr/>
            </p:nvSpPr>
            <p:spPr>
              <a:xfrm>
                <a:off x="4734395" y="2508125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1921C-4E2F-095A-B52B-67C9AF45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395" y="2508125"/>
                <a:ext cx="676648" cy="400110"/>
              </a:xfrm>
              <a:prstGeom prst="rect">
                <a:avLst/>
              </a:prstGeom>
              <a:blipFill>
                <a:blip r:embed="rId5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851903A-8B80-1416-A4AD-C339F77C6527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D0469-1529-9E42-EEE7-FD11CB0B64D1}"/>
                  </a:ext>
                </a:extLst>
              </p:cNvPr>
              <p:cNvSpPr txBox="1"/>
              <p:nvPr/>
            </p:nvSpPr>
            <p:spPr>
              <a:xfrm>
                <a:off x="5317887" y="2503917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D0469-1529-9E42-EEE7-FD11CB0B6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887" y="2503917"/>
                <a:ext cx="6766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1930DC-29CC-704D-29C6-DE60B4AA8B96}"/>
              </a:ext>
            </a:extLst>
          </p:cNvPr>
          <p:cNvCxnSpPr>
            <a:cxnSpLocks/>
          </p:cNvCxnSpPr>
          <p:nvPr/>
        </p:nvCxnSpPr>
        <p:spPr>
          <a:xfrm>
            <a:off x="4432552" y="2094942"/>
            <a:ext cx="332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D01676-AFDC-EAFC-33C5-2BEA6AA7CE38}"/>
              </a:ext>
            </a:extLst>
          </p:cNvPr>
          <p:cNvCxnSpPr/>
          <p:nvPr/>
        </p:nvCxnSpPr>
        <p:spPr>
          <a:xfrm>
            <a:off x="5865963" y="1894887"/>
            <a:ext cx="51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AB68E7-74E4-6CB7-7318-E7CD0BB891E7}"/>
                  </a:ext>
                </a:extLst>
              </p:cNvPr>
              <p:cNvSpPr txBox="1"/>
              <p:nvPr/>
            </p:nvSpPr>
            <p:spPr>
              <a:xfrm>
                <a:off x="5145367" y="3786823"/>
                <a:ext cx="510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AB68E7-74E4-6CB7-7318-E7CD0BB8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67" y="3786823"/>
                <a:ext cx="510844" cy="307777"/>
              </a:xfrm>
              <a:prstGeom prst="rect">
                <a:avLst/>
              </a:prstGeom>
              <a:blipFill>
                <a:blip r:embed="rId7"/>
                <a:stretch>
                  <a:fillRect l="-952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FB9F3F-3C78-E238-0381-072EDC7334CF}"/>
                  </a:ext>
                </a:extLst>
              </p:cNvPr>
              <p:cNvSpPr txBox="1"/>
              <p:nvPr/>
            </p:nvSpPr>
            <p:spPr>
              <a:xfrm>
                <a:off x="6680642" y="3742504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FB9F3F-3C78-E238-0381-072EDC73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42" y="3742504"/>
                <a:ext cx="676648" cy="400110"/>
              </a:xfrm>
              <a:prstGeom prst="rect">
                <a:avLst/>
              </a:prstGeom>
              <a:blipFill>
                <a:blip r:embed="rId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E0D00A-3149-4088-B0E8-A31BB7C129F5}"/>
              </a:ext>
            </a:extLst>
          </p:cNvPr>
          <p:cNvCxnSpPr>
            <a:cxnSpLocks/>
          </p:cNvCxnSpPr>
          <p:nvPr/>
        </p:nvCxnSpPr>
        <p:spPr>
          <a:xfrm>
            <a:off x="4432552" y="4142614"/>
            <a:ext cx="3326895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64216-0D7F-2575-736A-CD725284B36C}"/>
              </a:ext>
            </a:extLst>
          </p:cNvPr>
          <p:cNvCxnSpPr/>
          <p:nvPr/>
        </p:nvCxnSpPr>
        <p:spPr>
          <a:xfrm>
            <a:off x="5994535" y="3942559"/>
            <a:ext cx="517585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E3D495-5B9E-3D83-84F5-B026E52230D2}"/>
                  </a:ext>
                </a:extLst>
              </p:cNvPr>
              <p:cNvSpPr txBox="1"/>
              <p:nvPr/>
            </p:nvSpPr>
            <p:spPr>
              <a:xfrm>
                <a:off x="5476493" y="3742504"/>
                <a:ext cx="2469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E3D495-5B9E-3D83-84F5-B026E5223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493" y="3742504"/>
                <a:ext cx="246979" cy="400110"/>
              </a:xfrm>
              <a:prstGeom prst="rect">
                <a:avLst/>
              </a:prstGeom>
              <a:blipFill>
                <a:blip r:embed="rId9"/>
                <a:stretch>
                  <a:fillRect r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D03E41-6CEA-1E25-2734-B5B8AE836564}"/>
                  </a:ext>
                </a:extLst>
              </p:cNvPr>
              <p:cNvSpPr txBox="1"/>
              <p:nvPr/>
            </p:nvSpPr>
            <p:spPr>
              <a:xfrm>
                <a:off x="4713755" y="3795877"/>
                <a:ext cx="228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D03E41-6CEA-1E25-2734-B5B8AE836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755" y="3795877"/>
                <a:ext cx="228716" cy="307777"/>
              </a:xfrm>
              <a:prstGeom prst="rect">
                <a:avLst/>
              </a:prstGeom>
              <a:blipFill>
                <a:blip r:embed="rId10"/>
                <a:stretch>
                  <a:fillRect l="-23684" r="-2368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4BA38-0FE2-1D51-9C9D-3160F2463F4E}"/>
                  </a:ext>
                </a:extLst>
              </p:cNvPr>
              <p:cNvSpPr txBox="1"/>
              <p:nvPr/>
            </p:nvSpPr>
            <p:spPr>
              <a:xfrm>
                <a:off x="4901698" y="3795876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4BA38-0FE2-1D51-9C9D-3160F246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98" y="3795876"/>
                <a:ext cx="250068" cy="307777"/>
              </a:xfrm>
              <a:prstGeom prst="rect">
                <a:avLst/>
              </a:prstGeom>
              <a:blipFill>
                <a:blip r:embed="rId11"/>
                <a:stretch>
                  <a:fillRect l="-9756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67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4942471" y="1740999"/>
                <a:ext cx="6065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1" y="1740999"/>
                <a:ext cx="606513" cy="307777"/>
              </a:xfrm>
              <a:prstGeom prst="rect">
                <a:avLst/>
              </a:prstGeom>
              <a:blipFill>
                <a:blip r:embed="rId2"/>
                <a:stretch>
                  <a:fillRect l="-8081" r="-1010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5656211" y="2338616"/>
                <a:ext cx="2048861" cy="730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11" y="2338616"/>
                <a:ext cx="2048861" cy="730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6680642" y="1694832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42" y="1694832"/>
                <a:ext cx="676648" cy="400110"/>
              </a:xfrm>
              <a:prstGeom prst="rect">
                <a:avLst/>
              </a:prstGeom>
              <a:blipFill>
                <a:blip r:embed="rId4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1921C-4E2F-095A-B52B-67C9AF45C7F3}"/>
                  </a:ext>
                </a:extLst>
              </p:cNvPr>
              <p:cNvSpPr txBox="1"/>
              <p:nvPr/>
            </p:nvSpPr>
            <p:spPr>
              <a:xfrm>
                <a:off x="4734395" y="2508125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1921C-4E2F-095A-B52B-67C9AF45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395" y="2508125"/>
                <a:ext cx="676648" cy="400110"/>
              </a:xfrm>
              <a:prstGeom prst="rect">
                <a:avLst/>
              </a:prstGeom>
              <a:blipFill>
                <a:blip r:embed="rId5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851903A-8B80-1416-A4AD-C339F77C6527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D0469-1529-9E42-EEE7-FD11CB0B64D1}"/>
                  </a:ext>
                </a:extLst>
              </p:cNvPr>
              <p:cNvSpPr txBox="1"/>
              <p:nvPr/>
            </p:nvSpPr>
            <p:spPr>
              <a:xfrm>
                <a:off x="5317887" y="2503917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D0469-1529-9E42-EEE7-FD11CB0B6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887" y="2503917"/>
                <a:ext cx="6766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1930DC-29CC-704D-29C6-DE60B4AA8B96}"/>
              </a:ext>
            </a:extLst>
          </p:cNvPr>
          <p:cNvCxnSpPr>
            <a:cxnSpLocks/>
          </p:cNvCxnSpPr>
          <p:nvPr/>
        </p:nvCxnSpPr>
        <p:spPr>
          <a:xfrm>
            <a:off x="4432552" y="2094942"/>
            <a:ext cx="332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D01676-AFDC-EAFC-33C5-2BEA6AA7CE38}"/>
              </a:ext>
            </a:extLst>
          </p:cNvPr>
          <p:cNvCxnSpPr/>
          <p:nvPr/>
        </p:nvCxnSpPr>
        <p:spPr>
          <a:xfrm>
            <a:off x="5865963" y="1894887"/>
            <a:ext cx="51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FB9F3F-3C78-E238-0381-072EDC7334CF}"/>
                  </a:ext>
                </a:extLst>
              </p:cNvPr>
              <p:cNvSpPr txBox="1"/>
              <p:nvPr/>
            </p:nvSpPr>
            <p:spPr>
              <a:xfrm>
                <a:off x="6680642" y="3742504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FB9F3F-3C78-E238-0381-072EDC73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42" y="3742504"/>
                <a:ext cx="676648" cy="400110"/>
              </a:xfrm>
              <a:prstGeom prst="rect">
                <a:avLst/>
              </a:prstGeom>
              <a:blipFill>
                <a:blip r:embed="rId7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E0D00A-3149-4088-B0E8-A31BB7C129F5}"/>
              </a:ext>
            </a:extLst>
          </p:cNvPr>
          <p:cNvCxnSpPr>
            <a:cxnSpLocks/>
          </p:cNvCxnSpPr>
          <p:nvPr/>
        </p:nvCxnSpPr>
        <p:spPr>
          <a:xfrm>
            <a:off x="4432552" y="4142614"/>
            <a:ext cx="3326895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64216-0D7F-2575-736A-CD725284B36C}"/>
              </a:ext>
            </a:extLst>
          </p:cNvPr>
          <p:cNvCxnSpPr/>
          <p:nvPr/>
        </p:nvCxnSpPr>
        <p:spPr>
          <a:xfrm>
            <a:off x="5994535" y="3942559"/>
            <a:ext cx="517585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DAE84-DA48-8376-59D7-5B79F8D7F283}"/>
                  </a:ext>
                </a:extLst>
              </p:cNvPr>
              <p:cNvSpPr txBox="1"/>
              <p:nvPr/>
            </p:nvSpPr>
            <p:spPr>
              <a:xfrm>
                <a:off x="4562928" y="3745694"/>
                <a:ext cx="2469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DAE84-DA48-8376-59D7-5B79F8D7F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28" y="3745694"/>
                <a:ext cx="246979" cy="400110"/>
              </a:xfrm>
              <a:prstGeom prst="rect">
                <a:avLst/>
              </a:prstGeom>
              <a:blipFill>
                <a:blip r:embed="rId8"/>
                <a:stretch>
                  <a:fillRect r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F6E1CB-39F5-4C08-B1F0-7166FF2FC5D3}"/>
                  </a:ext>
                </a:extLst>
              </p:cNvPr>
              <p:cNvSpPr txBox="1"/>
              <p:nvPr/>
            </p:nvSpPr>
            <p:spPr>
              <a:xfrm>
                <a:off x="5682329" y="3793869"/>
                <a:ext cx="228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F6E1CB-39F5-4C08-B1F0-7166FF2F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29" y="3793869"/>
                <a:ext cx="228716" cy="307777"/>
              </a:xfrm>
              <a:prstGeom prst="rect">
                <a:avLst/>
              </a:prstGeom>
              <a:blipFill>
                <a:blip r:embed="rId9"/>
                <a:stretch>
                  <a:fillRect l="-23684" r="-2368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586345-C536-09D3-C44A-A4146A5A8E2D}"/>
                  </a:ext>
                </a:extLst>
              </p:cNvPr>
              <p:cNvSpPr txBox="1"/>
              <p:nvPr/>
            </p:nvSpPr>
            <p:spPr>
              <a:xfrm>
                <a:off x="4803512" y="3791861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586345-C536-09D3-C44A-A4146A5A8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512" y="3791861"/>
                <a:ext cx="250068" cy="307777"/>
              </a:xfrm>
              <a:prstGeom prst="rect">
                <a:avLst/>
              </a:prstGeom>
              <a:blipFill>
                <a:blip r:embed="rId10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AEC1B5-5029-B7BA-8781-DA8A2A4769B8}"/>
              </a:ext>
            </a:extLst>
          </p:cNvPr>
          <p:cNvCxnSpPr/>
          <p:nvPr/>
        </p:nvCxnSpPr>
        <p:spPr>
          <a:xfrm>
            <a:off x="5423638" y="3885919"/>
            <a:ext cx="109155" cy="0"/>
          </a:xfrm>
          <a:prstGeom prst="line">
            <a:avLst/>
          </a:prstGeom>
          <a:ln w="127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5DF7B1-9412-3ABC-F1A1-B32FE4D6EF7F}"/>
                  </a:ext>
                </a:extLst>
              </p:cNvPr>
              <p:cNvSpPr txBox="1"/>
              <p:nvPr/>
            </p:nvSpPr>
            <p:spPr>
              <a:xfrm>
                <a:off x="5542713" y="3778375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5DF7B1-9412-3ABC-F1A1-B32FE4D6E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13" y="3778375"/>
                <a:ext cx="139461" cy="215444"/>
              </a:xfrm>
              <a:prstGeom prst="rect">
                <a:avLst/>
              </a:prstGeom>
              <a:blipFill>
                <a:blip r:embed="rId11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928669-BF45-8733-EB3A-464E972C2DC8}"/>
                  </a:ext>
                </a:extLst>
              </p:cNvPr>
              <p:cNvSpPr txBox="1"/>
              <p:nvPr/>
            </p:nvSpPr>
            <p:spPr>
              <a:xfrm>
                <a:off x="5038140" y="3795877"/>
                <a:ext cx="510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928669-BF45-8733-EB3A-464E972C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40" y="3795877"/>
                <a:ext cx="510844" cy="307777"/>
              </a:xfrm>
              <a:prstGeom prst="rect">
                <a:avLst/>
              </a:prstGeom>
              <a:blipFill>
                <a:blip r:embed="rId12"/>
                <a:stretch>
                  <a:fillRect l="-9524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E9A85C04-45C7-1A96-B645-5E9EF3FBA2DA}"/>
              </a:ext>
            </a:extLst>
          </p:cNvPr>
          <p:cNvSpPr/>
          <p:nvPr/>
        </p:nvSpPr>
        <p:spPr>
          <a:xfrm>
            <a:off x="7084949" y="3791861"/>
            <a:ext cx="224287" cy="27687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395D9C-9264-404B-FEB7-5C1C4E83EA99}"/>
                  </a:ext>
                </a:extLst>
              </p:cNvPr>
              <p:cNvSpPr txBox="1"/>
              <p:nvPr/>
            </p:nvSpPr>
            <p:spPr>
              <a:xfrm>
                <a:off x="6931955" y="3593709"/>
                <a:ext cx="5302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395D9C-9264-404B-FEB7-5C1C4E83E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55" y="3593709"/>
                <a:ext cx="530273" cy="184666"/>
              </a:xfrm>
              <a:prstGeom prst="rect">
                <a:avLst/>
              </a:prstGeom>
              <a:blipFill>
                <a:blip r:embed="rId13"/>
                <a:stretch>
                  <a:fillRect l="-5747" r="-574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B0BE20-2DE4-2799-7F10-A61CE7989400}"/>
                  </a:ext>
                </a:extLst>
              </p:cNvPr>
              <p:cNvSpPr txBox="1"/>
              <p:nvPr/>
            </p:nvSpPr>
            <p:spPr>
              <a:xfrm>
                <a:off x="6630330" y="3742504"/>
                <a:ext cx="6032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B0BE20-2DE4-2799-7F10-A61CE7989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30" y="3742504"/>
                <a:ext cx="603250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81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AAB212-BDF7-BB5F-4F47-8E2BF4A87470}"/>
                  </a:ext>
                </a:extLst>
              </p:cNvPr>
              <p:cNvSpPr txBox="1"/>
              <p:nvPr/>
            </p:nvSpPr>
            <p:spPr>
              <a:xfrm>
                <a:off x="6361316" y="3702878"/>
                <a:ext cx="1787389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AAB212-BDF7-BB5F-4F47-8E2BF4A87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316" y="3702878"/>
                <a:ext cx="1787389" cy="439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4942471" y="1740999"/>
                <a:ext cx="6065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1" y="1740999"/>
                <a:ext cx="606513" cy="307777"/>
              </a:xfrm>
              <a:prstGeom prst="rect">
                <a:avLst/>
              </a:prstGeom>
              <a:blipFill>
                <a:blip r:embed="rId3"/>
                <a:stretch>
                  <a:fillRect l="-8081" r="-1010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5656211" y="2338616"/>
                <a:ext cx="2048861" cy="730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11" y="2338616"/>
                <a:ext cx="2048861" cy="730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6680642" y="1694832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42" y="1694832"/>
                <a:ext cx="676648" cy="400110"/>
              </a:xfrm>
              <a:prstGeom prst="rect">
                <a:avLst/>
              </a:prstGeom>
              <a:blipFill>
                <a:blip r:embed="rId5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1921C-4E2F-095A-B52B-67C9AF45C7F3}"/>
                  </a:ext>
                </a:extLst>
              </p:cNvPr>
              <p:cNvSpPr txBox="1"/>
              <p:nvPr/>
            </p:nvSpPr>
            <p:spPr>
              <a:xfrm>
                <a:off x="4734395" y="2508125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1921C-4E2F-095A-B52B-67C9AF45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395" y="2508125"/>
                <a:ext cx="676648" cy="400110"/>
              </a:xfrm>
              <a:prstGeom prst="rect">
                <a:avLst/>
              </a:prstGeom>
              <a:blipFill>
                <a:blip r:embed="rId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851903A-8B80-1416-A4AD-C339F77C6527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D0469-1529-9E42-EEE7-FD11CB0B64D1}"/>
                  </a:ext>
                </a:extLst>
              </p:cNvPr>
              <p:cNvSpPr txBox="1"/>
              <p:nvPr/>
            </p:nvSpPr>
            <p:spPr>
              <a:xfrm>
                <a:off x="5317887" y="2503917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D0469-1529-9E42-EEE7-FD11CB0B6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887" y="2503917"/>
                <a:ext cx="67664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1930DC-29CC-704D-29C6-DE60B4AA8B96}"/>
              </a:ext>
            </a:extLst>
          </p:cNvPr>
          <p:cNvCxnSpPr>
            <a:cxnSpLocks/>
          </p:cNvCxnSpPr>
          <p:nvPr/>
        </p:nvCxnSpPr>
        <p:spPr>
          <a:xfrm>
            <a:off x="4432552" y="2094942"/>
            <a:ext cx="332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D01676-AFDC-EAFC-33C5-2BEA6AA7CE38}"/>
              </a:ext>
            </a:extLst>
          </p:cNvPr>
          <p:cNvCxnSpPr/>
          <p:nvPr/>
        </p:nvCxnSpPr>
        <p:spPr>
          <a:xfrm>
            <a:off x="5865963" y="1894887"/>
            <a:ext cx="51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E0D00A-3149-4088-B0E8-A31BB7C129F5}"/>
              </a:ext>
            </a:extLst>
          </p:cNvPr>
          <p:cNvCxnSpPr>
            <a:cxnSpLocks/>
          </p:cNvCxnSpPr>
          <p:nvPr/>
        </p:nvCxnSpPr>
        <p:spPr>
          <a:xfrm>
            <a:off x="4432552" y="4142614"/>
            <a:ext cx="3326895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64216-0D7F-2575-736A-CD725284B36C}"/>
              </a:ext>
            </a:extLst>
          </p:cNvPr>
          <p:cNvCxnSpPr>
            <a:cxnSpLocks/>
          </p:cNvCxnSpPr>
          <p:nvPr/>
        </p:nvCxnSpPr>
        <p:spPr>
          <a:xfrm>
            <a:off x="6021554" y="3949765"/>
            <a:ext cx="396831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DAE84-DA48-8376-59D7-5B79F8D7F283}"/>
                  </a:ext>
                </a:extLst>
              </p:cNvPr>
              <p:cNvSpPr txBox="1"/>
              <p:nvPr/>
            </p:nvSpPr>
            <p:spPr>
              <a:xfrm>
                <a:off x="4562928" y="3745694"/>
                <a:ext cx="2469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DAE84-DA48-8376-59D7-5B79F8D7F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28" y="3745694"/>
                <a:ext cx="246979" cy="400110"/>
              </a:xfrm>
              <a:prstGeom prst="rect">
                <a:avLst/>
              </a:prstGeom>
              <a:blipFill>
                <a:blip r:embed="rId8"/>
                <a:stretch>
                  <a:fillRect r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F6E1CB-39F5-4C08-B1F0-7166FF2FC5D3}"/>
                  </a:ext>
                </a:extLst>
              </p:cNvPr>
              <p:cNvSpPr txBox="1"/>
              <p:nvPr/>
            </p:nvSpPr>
            <p:spPr>
              <a:xfrm>
                <a:off x="5682329" y="3793869"/>
                <a:ext cx="228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F6E1CB-39F5-4C08-B1F0-7166FF2F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29" y="3793869"/>
                <a:ext cx="228716" cy="307777"/>
              </a:xfrm>
              <a:prstGeom prst="rect">
                <a:avLst/>
              </a:prstGeom>
              <a:blipFill>
                <a:blip r:embed="rId9"/>
                <a:stretch>
                  <a:fillRect l="-23684" r="-2368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586345-C536-09D3-C44A-A4146A5A8E2D}"/>
                  </a:ext>
                </a:extLst>
              </p:cNvPr>
              <p:cNvSpPr txBox="1"/>
              <p:nvPr/>
            </p:nvSpPr>
            <p:spPr>
              <a:xfrm>
                <a:off x="4803512" y="3791861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586345-C536-09D3-C44A-A4146A5A8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512" y="3791861"/>
                <a:ext cx="250068" cy="307777"/>
              </a:xfrm>
              <a:prstGeom prst="rect">
                <a:avLst/>
              </a:prstGeom>
              <a:blipFill>
                <a:blip r:embed="rId10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AEC1B5-5029-B7BA-8781-DA8A2A4769B8}"/>
              </a:ext>
            </a:extLst>
          </p:cNvPr>
          <p:cNvCxnSpPr/>
          <p:nvPr/>
        </p:nvCxnSpPr>
        <p:spPr>
          <a:xfrm>
            <a:off x="5423638" y="3885919"/>
            <a:ext cx="109155" cy="0"/>
          </a:xfrm>
          <a:prstGeom prst="line">
            <a:avLst/>
          </a:prstGeom>
          <a:ln w="127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5DF7B1-9412-3ABC-F1A1-B32FE4D6EF7F}"/>
                  </a:ext>
                </a:extLst>
              </p:cNvPr>
              <p:cNvSpPr txBox="1"/>
              <p:nvPr/>
            </p:nvSpPr>
            <p:spPr>
              <a:xfrm>
                <a:off x="5542713" y="3778375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5DF7B1-9412-3ABC-F1A1-B32FE4D6E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13" y="3778375"/>
                <a:ext cx="139461" cy="215444"/>
              </a:xfrm>
              <a:prstGeom prst="rect">
                <a:avLst/>
              </a:prstGeom>
              <a:blipFill>
                <a:blip r:embed="rId11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928669-BF45-8733-EB3A-464E972C2DC8}"/>
                  </a:ext>
                </a:extLst>
              </p:cNvPr>
              <p:cNvSpPr txBox="1"/>
              <p:nvPr/>
            </p:nvSpPr>
            <p:spPr>
              <a:xfrm>
                <a:off x="5038140" y="3795877"/>
                <a:ext cx="510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928669-BF45-8733-EB3A-464E972C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40" y="3795877"/>
                <a:ext cx="510844" cy="307777"/>
              </a:xfrm>
              <a:prstGeom prst="rect">
                <a:avLst/>
              </a:prstGeom>
              <a:blipFill>
                <a:blip r:embed="rId12"/>
                <a:stretch>
                  <a:fillRect l="-9524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395D9C-9264-404B-FEB7-5C1C4E83EA99}"/>
                  </a:ext>
                </a:extLst>
              </p:cNvPr>
              <p:cNvSpPr txBox="1"/>
              <p:nvPr/>
            </p:nvSpPr>
            <p:spPr>
              <a:xfrm>
                <a:off x="6961285" y="3788133"/>
                <a:ext cx="8816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395D9C-9264-404B-FEB7-5C1C4E83E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285" y="3788133"/>
                <a:ext cx="881652" cy="307777"/>
              </a:xfrm>
              <a:prstGeom prst="rect">
                <a:avLst/>
              </a:prstGeom>
              <a:blipFill>
                <a:blip r:embed="rId13"/>
                <a:stretch>
                  <a:fillRect l="-5517" r="-482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B0BE20-2DE4-2799-7F10-A61CE7989400}"/>
                  </a:ext>
                </a:extLst>
              </p:cNvPr>
              <p:cNvSpPr txBox="1"/>
              <p:nvPr/>
            </p:nvSpPr>
            <p:spPr>
              <a:xfrm>
                <a:off x="6418385" y="3742504"/>
                <a:ext cx="6032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B0BE20-2DE4-2799-7F10-A61CE7989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5" y="3742504"/>
                <a:ext cx="603250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B17423-7492-E542-1EBC-33D191BF542F}"/>
                  </a:ext>
                </a:extLst>
              </p:cNvPr>
              <p:cNvSpPr txBox="1"/>
              <p:nvPr/>
            </p:nvSpPr>
            <p:spPr>
              <a:xfrm>
                <a:off x="5956143" y="4270308"/>
                <a:ext cx="2048861" cy="754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B17423-7492-E542-1EBC-33D191BF5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43" y="4270308"/>
                <a:ext cx="2048861" cy="7546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974E4-FF3D-8BA1-0DEA-84EEDF094599}"/>
                  </a:ext>
                </a:extLst>
              </p:cNvPr>
              <p:cNvSpPr txBox="1"/>
              <p:nvPr/>
            </p:nvSpPr>
            <p:spPr>
              <a:xfrm>
                <a:off x="4461262" y="4427755"/>
                <a:ext cx="1727498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974E4-FF3D-8BA1-0DEA-84EEDF094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262" y="4427755"/>
                <a:ext cx="1727498" cy="4397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CABD5B-4BA0-9720-8EEB-3A25E703F182}"/>
                  </a:ext>
                </a:extLst>
              </p:cNvPr>
              <p:cNvSpPr txBox="1"/>
              <p:nvPr/>
            </p:nvSpPr>
            <p:spPr>
              <a:xfrm>
                <a:off x="5850436" y="4447568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CABD5B-4BA0-9720-8EEB-3A25E703F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436" y="4447568"/>
                <a:ext cx="676648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83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AAB212-BDF7-BB5F-4F47-8E2BF4A87470}"/>
                  </a:ext>
                </a:extLst>
              </p:cNvPr>
              <p:cNvSpPr txBox="1"/>
              <p:nvPr/>
            </p:nvSpPr>
            <p:spPr>
              <a:xfrm>
                <a:off x="6421905" y="3078038"/>
                <a:ext cx="1787389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AAB212-BDF7-BB5F-4F47-8E2BF4A87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05" y="3078038"/>
                <a:ext cx="1787389" cy="439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851903A-8B80-1416-A4AD-C339F77C6527}"/>
              </a:ext>
            </a:extLst>
          </p:cNvPr>
          <p:cNvSpPr txBox="1"/>
          <p:nvPr/>
        </p:nvSpPr>
        <p:spPr>
          <a:xfrm>
            <a:off x="5304186" y="224429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E0D00A-3149-4088-B0E8-A31BB7C129F5}"/>
              </a:ext>
            </a:extLst>
          </p:cNvPr>
          <p:cNvCxnSpPr>
            <a:cxnSpLocks/>
          </p:cNvCxnSpPr>
          <p:nvPr/>
        </p:nvCxnSpPr>
        <p:spPr>
          <a:xfrm>
            <a:off x="4493141" y="3517774"/>
            <a:ext cx="3326895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64216-0D7F-2575-736A-CD725284B36C}"/>
              </a:ext>
            </a:extLst>
          </p:cNvPr>
          <p:cNvCxnSpPr>
            <a:cxnSpLocks/>
          </p:cNvCxnSpPr>
          <p:nvPr/>
        </p:nvCxnSpPr>
        <p:spPr>
          <a:xfrm>
            <a:off x="6082143" y="3324925"/>
            <a:ext cx="396831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DAE84-DA48-8376-59D7-5B79F8D7F283}"/>
                  </a:ext>
                </a:extLst>
              </p:cNvPr>
              <p:cNvSpPr txBox="1"/>
              <p:nvPr/>
            </p:nvSpPr>
            <p:spPr>
              <a:xfrm>
                <a:off x="4623517" y="3120854"/>
                <a:ext cx="2469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DAE84-DA48-8376-59D7-5B79F8D7F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517" y="3120854"/>
                <a:ext cx="246979" cy="400110"/>
              </a:xfrm>
              <a:prstGeom prst="rect">
                <a:avLst/>
              </a:prstGeom>
              <a:blipFill>
                <a:blip r:embed="rId3"/>
                <a:stretch>
                  <a:fillRect r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F6E1CB-39F5-4C08-B1F0-7166FF2FC5D3}"/>
                  </a:ext>
                </a:extLst>
              </p:cNvPr>
              <p:cNvSpPr txBox="1"/>
              <p:nvPr/>
            </p:nvSpPr>
            <p:spPr>
              <a:xfrm>
                <a:off x="5742918" y="3169029"/>
                <a:ext cx="228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F6E1CB-39F5-4C08-B1F0-7166FF2F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918" y="3169029"/>
                <a:ext cx="228716" cy="307777"/>
              </a:xfrm>
              <a:prstGeom prst="rect">
                <a:avLst/>
              </a:prstGeom>
              <a:blipFill>
                <a:blip r:embed="rId4"/>
                <a:stretch>
                  <a:fillRect l="-23684" r="-2368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586345-C536-09D3-C44A-A4146A5A8E2D}"/>
                  </a:ext>
                </a:extLst>
              </p:cNvPr>
              <p:cNvSpPr txBox="1"/>
              <p:nvPr/>
            </p:nvSpPr>
            <p:spPr>
              <a:xfrm>
                <a:off x="4864101" y="3167021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586345-C536-09D3-C44A-A4146A5A8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101" y="3167021"/>
                <a:ext cx="250068" cy="307777"/>
              </a:xfrm>
              <a:prstGeom prst="rect">
                <a:avLst/>
              </a:prstGeom>
              <a:blipFill>
                <a:blip r:embed="rId5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AEC1B5-5029-B7BA-8781-DA8A2A4769B8}"/>
              </a:ext>
            </a:extLst>
          </p:cNvPr>
          <p:cNvCxnSpPr/>
          <p:nvPr/>
        </p:nvCxnSpPr>
        <p:spPr>
          <a:xfrm>
            <a:off x="5484227" y="3261079"/>
            <a:ext cx="109155" cy="0"/>
          </a:xfrm>
          <a:prstGeom prst="line">
            <a:avLst/>
          </a:prstGeom>
          <a:ln w="127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5DF7B1-9412-3ABC-F1A1-B32FE4D6EF7F}"/>
                  </a:ext>
                </a:extLst>
              </p:cNvPr>
              <p:cNvSpPr txBox="1"/>
              <p:nvPr/>
            </p:nvSpPr>
            <p:spPr>
              <a:xfrm>
                <a:off x="5603302" y="3153535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5DF7B1-9412-3ABC-F1A1-B32FE4D6E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302" y="3153535"/>
                <a:ext cx="139461" cy="215444"/>
              </a:xfrm>
              <a:prstGeom prst="rect">
                <a:avLst/>
              </a:prstGeom>
              <a:blipFill>
                <a:blip r:embed="rId6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928669-BF45-8733-EB3A-464E972C2DC8}"/>
                  </a:ext>
                </a:extLst>
              </p:cNvPr>
              <p:cNvSpPr txBox="1"/>
              <p:nvPr/>
            </p:nvSpPr>
            <p:spPr>
              <a:xfrm>
                <a:off x="5098729" y="3171037"/>
                <a:ext cx="510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928669-BF45-8733-EB3A-464E972C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29" y="3171037"/>
                <a:ext cx="510844" cy="307777"/>
              </a:xfrm>
              <a:prstGeom prst="rect">
                <a:avLst/>
              </a:prstGeom>
              <a:blipFill>
                <a:blip r:embed="rId7"/>
                <a:stretch>
                  <a:fillRect l="-952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395D9C-9264-404B-FEB7-5C1C4E83EA99}"/>
                  </a:ext>
                </a:extLst>
              </p:cNvPr>
              <p:cNvSpPr txBox="1"/>
              <p:nvPr/>
            </p:nvSpPr>
            <p:spPr>
              <a:xfrm>
                <a:off x="7021874" y="3163293"/>
                <a:ext cx="8816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395D9C-9264-404B-FEB7-5C1C4E83E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874" y="3163293"/>
                <a:ext cx="881652" cy="307777"/>
              </a:xfrm>
              <a:prstGeom prst="rect">
                <a:avLst/>
              </a:prstGeom>
              <a:blipFill>
                <a:blip r:embed="rId8"/>
                <a:stretch>
                  <a:fillRect l="-5517" r="-482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B0BE20-2DE4-2799-7F10-A61CE7989400}"/>
                  </a:ext>
                </a:extLst>
              </p:cNvPr>
              <p:cNvSpPr txBox="1"/>
              <p:nvPr/>
            </p:nvSpPr>
            <p:spPr>
              <a:xfrm>
                <a:off x="6478974" y="3117664"/>
                <a:ext cx="6032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B0BE20-2DE4-2799-7F10-A61CE7989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974" y="3117664"/>
                <a:ext cx="60325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B17423-7492-E542-1EBC-33D191BF542F}"/>
                  </a:ext>
                </a:extLst>
              </p:cNvPr>
              <p:cNvSpPr txBox="1"/>
              <p:nvPr/>
            </p:nvSpPr>
            <p:spPr>
              <a:xfrm>
                <a:off x="6016732" y="3645468"/>
                <a:ext cx="2048861" cy="754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B17423-7492-E542-1EBC-33D191BF5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32" y="3645468"/>
                <a:ext cx="2048861" cy="7546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974E4-FF3D-8BA1-0DEA-84EEDF094599}"/>
                  </a:ext>
                </a:extLst>
              </p:cNvPr>
              <p:cNvSpPr txBox="1"/>
              <p:nvPr/>
            </p:nvSpPr>
            <p:spPr>
              <a:xfrm>
                <a:off x="4521851" y="3802915"/>
                <a:ext cx="1727498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974E4-FF3D-8BA1-0DEA-84EEDF094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851" y="3802915"/>
                <a:ext cx="1727498" cy="4397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CABD5B-4BA0-9720-8EEB-3A25E703F182}"/>
                  </a:ext>
                </a:extLst>
              </p:cNvPr>
              <p:cNvSpPr txBox="1"/>
              <p:nvPr/>
            </p:nvSpPr>
            <p:spPr>
              <a:xfrm>
                <a:off x="5911025" y="3822728"/>
                <a:ext cx="676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CABD5B-4BA0-9720-8EEB-3A25E703F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25" y="3822728"/>
                <a:ext cx="67664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E164B5-8FEE-F7CB-3905-FC6DFDCE2612}"/>
                  </a:ext>
                </a:extLst>
              </p:cNvPr>
              <p:cNvSpPr txBox="1"/>
              <p:nvPr/>
            </p:nvSpPr>
            <p:spPr>
              <a:xfrm>
                <a:off x="4527814" y="3826787"/>
                <a:ext cx="6715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E164B5-8FEE-F7CB-3905-FC6DFDCE2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814" y="3826787"/>
                <a:ext cx="671513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19812B-7527-983A-F0D3-936026E5E5E3}"/>
                  </a:ext>
                </a:extLst>
              </p:cNvPr>
              <p:cNvSpPr txBox="1"/>
              <p:nvPr/>
            </p:nvSpPr>
            <p:spPr>
              <a:xfrm>
                <a:off x="5046486" y="3822679"/>
                <a:ext cx="9776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19812B-7527-983A-F0D3-936026E5E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86" y="3822679"/>
                <a:ext cx="977697" cy="400110"/>
              </a:xfrm>
              <a:prstGeom prst="rect">
                <a:avLst/>
              </a:prstGeom>
              <a:blipFill>
                <a:blip r:embed="rId14"/>
                <a:stretch>
                  <a:fillRect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67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BEA4CC1-67E5-366A-401F-DB3C942D3F8D}"/>
              </a:ext>
            </a:extLst>
          </p:cNvPr>
          <p:cNvSpPr/>
          <p:nvPr/>
        </p:nvSpPr>
        <p:spPr>
          <a:xfrm>
            <a:off x="1725939" y="3931632"/>
            <a:ext cx="1584162" cy="8259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ED780B-8050-1C9B-2CAF-04779D0E9DB2}"/>
              </a:ext>
            </a:extLst>
          </p:cNvPr>
          <p:cNvSpPr/>
          <p:nvPr/>
        </p:nvSpPr>
        <p:spPr>
          <a:xfrm>
            <a:off x="3310372" y="4764904"/>
            <a:ext cx="1593307" cy="760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907645-472B-1941-C6E2-43AD14A0114E}"/>
              </a:ext>
            </a:extLst>
          </p:cNvPr>
          <p:cNvSpPr/>
          <p:nvPr/>
        </p:nvSpPr>
        <p:spPr>
          <a:xfrm>
            <a:off x="4894770" y="5528184"/>
            <a:ext cx="1501711" cy="763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68F991-EFC5-44DD-9BBD-CDF6F56FCA67}"/>
              </a:ext>
            </a:extLst>
          </p:cNvPr>
          <p:cNvSpPr/>
          <p:nvPr/>
        </p:nvSpPr>
        <p:spPr>
          <a:xfrm>
            <a:off x="6396482" y="1577731"/>
            <a:ext cx="1585099" cy="8200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802AAA-CDA3-D74F-7221-1161F87625CA}"/>
              </a:ext>
            </a:extLst>
          </p:cNvPr>
          <p:cNvSpPr/>
          <p:nvPr/>
        </p:nvSpPr>
        <p:spPr>
          <a:xfrm>
            <a:off x="7981582" y="2397775"/>
            <a:ext cx="1584384" cy="7564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F00FE-3923-D858-5DA9-8AD03C71E101}"/>
              </a:ext>
            </a:extLst>
          </p:cNvPr>
          <p:cNvSpPr/>
          <p:nvPr/>
        </p:nvSpPr>
        <p:spPr>
          <a:xfrm>
            <a:off x="9565967" y="3154231"/>
            <a:ext cx="1508280" cy="7774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33049C-355B-423E-447E-D43233DF73E1}"/>
              </a:ext>
            </a:extLst>
          </p:cNvPr>
          <p:cNvSpPr/>
          <p:nvPr/>
        </p:nvSpPr>
        <p:spPr>
          <a:xfrm>
            <a:off x="1725284" y="1569891"/>
            <a:ext cx="1590949" cy="82106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D5BC06-E0B2-9826-C681-3DB4A56E8490}"/>
              </a:ext>
            </a:extLst>
          </p:cNvPr>
          <p:cNvSpPr/>
          <p:nvPr/>
        </p:nvSpPr>
        <p:spPr>
          <a:xfrm>
            <a:off x="3310385" y="2391531"/>
            <a:ext cx="1584385" cy="7728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9CF05-4340-EE65-74A7-86C9A252A5C7}"/>
              </a:ext>
            </a:extLst>
          </p:cNvPr>
          <p:cNvSpPr/>
          <p:nvPr/>
        </p:nvSpPr>
        <p:spPr>
          <a:xfrm>
            <a:off x="4894771" y="3164414"/>
            <a:ext cx="1501712" cy="7632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F8E4F7-641A-E2FE-E3AA-E8BF4A05A25D}"/>
              </a:ext>
            </a:extLst>
          </p:cNvPr>
          <p:cNvSpPr/>
          <p:nvPr/>
        </p:nvSpPr>
        <p:spPr>
          <a:xfrm>
            <a:off x="6396481" y="3927689"/>
            <a:ext cx="1585101" cy="8372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04B8C0-8F3F-5377-6C7D-84024A81A8C2}"/>
              </a:ext>
            </a:extLst>
          </p:cNvPr>
          <p:cNvSpPr/>
          <p:nvPr/>
        </p:nvSpPr>
        <p:spPr>
          <a:xfrm>
            <a:off x="7980873" y="4764908"/>
            <a:ext cx="1585102" cy="7632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FA32E8-43DC-AF14-E314-B20EC1822284}"/>
              </a:ext>
            </a:extLst>
          </p:cNvPr>
          <p:cNvSpPr/>
          <p:nvPr/>
        </p:nvSpPr>
        <p:spPr>
          <a:xfrm>
            <a:off x="9565975" y="5531311"/>
            <a:ext cx="1508272" cy="76327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06F17-0AC3-B7D7-3CDD-2621B98E3DD8}"/>
              </a:ext>
            </a:extLst>
          </p:cNvPr>
          <p:cNvSpPr/>
          <p:nvPr/>
        </p:nvSpPr>
        <p:spPr>
          <a:xfrm>
            <a:off x="1725284" y="1561382"/>
            <a:ext cx="9342407" cy="47332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4281-D6A0-BB00-3033-C21CFBCAC919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396488" y="1561382"/>
            <a:ext cx="0" cy="47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24DCD-1872-259D-F758-9E0C3E769008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725284" y="3927984"/>
            <a:ext cx="93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BA3AA-C50A-A982-2D20-167E1AEEA38C}"/>
              </a:ext>
            </a:extLst>
          </p:cNvPr>
          <p:cNvCxnSpPr>
            <a:cxnSpLocks/>
          </p:cNvCxnSpPr>
          <p:nvPr/>
        </p:nvCxnSpPr>
        <p:spPr>
          <a:xfrm>
            <a:off x="3310389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86221-37EF-BEC3-AE38-D294A6B3619E}"/>
              </a:ext>
            </a:extLst>
          </p:cNvPr>
          <p:cNvCxnSpPr>
            <a:cxnSpLocks/>
          </p:cNvCxnSpPr>
          <p:nvPr/>
        </p:nvCxnSpPr>
        <p:spPr>
          <a:xfrm>
            <a:off x="1725284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1050C2-19E8-7C49-3220-C5E3DA397FEE}"/>
              </a:ext>
            </a:extLst>
          </p:cNvPr>
          <p:cNvCxnSpPr>
            <a:cxnSpLocks/>
          </p:cNvCxnSpPr>
          <p:nvPr/>
        </p:nvCxnSpPr>
        <p:spPr>
          <a:xfrm>
            <a:off x="1725284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F130F-7409-18EE-1FC7-33C62C8186F5}"/>
              </a:ext>
            </a:extLst>
          </p:cNvPr>
          <p:cNvCxnSpPr>
            <a:cxnSpLocks/>
          </p:cNvCxnSpPr>
          <p:nvPr/>
        </p:nvCxnSpPr>
        <p:spPr>
          <a:xfrm>
            <a:off x="4894774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DA05-E102-DF1D-2636-1E34C9E7880B}"/>
              </a:ext>
            </a:extLst>
          </p:cNvPr>
          <p:cNvCxnSpPr>
            <a:cxnSpLocks/>
          </p:cNvCxnSpPr>
          <p:nvPr/>
        </p:nvCxnSpPr>
        <p:spPr>
          <a:xfrm>
            <a:off x="3310390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1DC15D-B743-88B3-5013-FD9EE335112D}"/>
              </a:ext>
            </a:extLst>
          </p:cNvPr>
          <p:cNvCxnSpPr>
            <a:cxnSpLocks/>
          </p:cNvCxnSpPr>
          <p:nvPr/>
        </p:nvCxnSpPr>
        <p:spPr>
          <a:xfrm>
            <a:off x="1725285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343231-C198-41D3-D448-27D6546DF2A2}"/>
              </a:ext>
            </a:extLst>
          </p:cNvPr>
          <p:cNvCxnSpPr>
            <a:cxnSpLocks/>
          </p:cNvCxnSpPr>
          <p:nvPr/>
        </p:nvCxnSpPr>
        <p:spPr>
          <a:xfrm>
            <a:off x="1725285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EBC96-76A3-879C-BC19-8AAE8C27BCD9}"/>
              </a:ext>
            </a:extLst>
          </p:cNvPr>
          <p:cNvCxnSpPr>
            <a:cxnSpLocks/>
          </p:cNvCxnSpPr>
          <p:nvPr/>
        </p:nvCxnSpPr>
        <p:spPr>
          <a:xfrm>
            <a:off x="4894775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224F7-FB10-31E0-21C5-507EBD3EF337}"/>
              </a:ext>
            </a:extLst>
          </p:cNvPr>
          <p:cNvCxnSpPr>
            <a:cxnSpLocks/>
          </p:cNvCxnSpPr>
          <p:nvPr/>
        </p:nvCxnSpPr>
        <p:spPr>
          <a:xfrm>
            <a:off x="7981590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80EC4-A7AE-B9AF-2803-57C110332459}"/>
              </a:ext>
            </a:extLst>
          </p:cNvPr>
          <p:cNvCxnSpPr>
            <a:cxnSpLocks/>
          </p:cNvCxnSpPr>
          <p:nvPr/>
        </p:nvCxnSpPr>
        <p:spPr>
          <a:xfrm>
            <a:off x="6396485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01E3F2-1C7F-DAD6-E382-332EBC4E14FD}"/>
              </a:ext>
            </a:extLst>
          </p:cNvPr>
          <p:cNvCxnSpPr>
            <a:cxnSpLocks/>
          </p:cNvCxnSpPr>
          <p:nvPr/>
        </p:nvCxnSpPr>
        <p:spPr>
          <a:xfrm>
            <a:off x="6396485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2B34C-E177-E23A-9AC6-1CD2DBFD32C9}"/>
              </a:ext>
            </a:extLst>
          </p:cNvPr>
          <p:cNvCxnSpPr>
            <a:cxnSpLocks/>
          </p:cNvCxnSpPr>
          <p:nvPr/>
        </p:nvCxnSpPr>
        <p:spPr>
          <a:xfrm>
            <a:off x="9565975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61851E-7A0D-2EBD-6B86-2375173695F7}"/>
              </a:ext>
            </a:extLst>
          </p:cNvPr>
          <p:cNvCxnSpPr>
            <a:cxnSpLocks/>
          </p:cNvCxnSpPr>
          <p:nvPr/>
        </p:nvCxnSpPr>
        <p:spPr>
          <a:xfrm>
            <a:off x="7981589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FBC9E-B2D5-A795-4847-DF560DD429B8}"/>
              </a:ext>
            </a:extLst>
          </p:cNvPr>
          <p:cNvCxnSpPr>
            <a:cxnSpLocks/>
          </p:cNvCxnSpPr>
          <p:nvPr/>
        </p:nvCxnSpPr>
        <p:spPr>
          <a:xfrm>
            <a:off x="6396484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E5CB28-8390-DA41-18C0-4E808689A237}"/>
              </a:ext>
            </a:extLst>
          </p:cNvPr>
          <p:cNvCxnSpPr>
            <a:cxnSpLocks/>
          </p:cNvCxnSpPr>
          <p:nvPr/>
        </p:nvCxnSpPr>
        <p:spPr>
          <a:xfrm>
            <a:off x="6396484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4FD06-0116-6B5C-E45E-83BC9F315918}"/>
              </a:ext>
            </a:extLst>
          </p:cNvPr>
          <p:cNvCxnSpPr>
            <a:cxnSpLocks/>
          </p:cNvCxnSpPr>
          <p:nvPr/>
        </p:nvCxnSpPr>
        <p:spPr>
          <a:xfrm>
            <a:off x="9565974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/>
              <p:nvPr/>
            </p:nvSpPr>
            <p:spPr>
              <a:xfrm>
                <a:off x="998727" y="3386477"/>
                <a:ext cx="4541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27" y="3386477"/>
                <a:ext cx="454162" cy="246221"/>
              </a:xfrm>
              <a:prstGeom prst="rect">
                <a:avLst/>
              </a:prstGeom>
              <a:blipFill>
                <a:blip r:embed="rId2"/>
                <a:stretch>
                  <a:fillRect l="-945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/>
              <p:nvPr/>
            </p:nvSpPr>
            <p:spPr>
              <a:xfrm>
                <a:off x="1001470" y="2660219"/>
                <a:ext cx="4124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70" y="2660219"/>
                <a:ext cx="412485" cy="246221"/>
              </a:xfrm>
              <a:prstGeom prst="rect">
                <a:avLst/>
              </a:prstGeom>
              <a:blipFill>
                <a:blip r:embed="rId3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39C289-95CA-DB32-795C-7E82D49E5F52}"/>
              </a:ext>
            </a:extLst>
          </p:cNvPr>
          <p:cNvCxnSpPr/>
          <p:nvPr/>
        </p:nvCxnSpPr>
        <p:spPr>
          <a:xfrm flipH="1">
            <a:off x="882572" y="1561381"/>
            <a:ext cx="842712" cy="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6F6929-12CC-16EB-DD75-42A5A2A4E49F}"/>
              </a:ext>
            </a:extLst>
          </p:cNvPr>
          <p:cNvSpPr txBox="1"/>
          <p:nvPr/>
        </p:nvSpPr>
        <p:spPr>
          <a:xfrm>
            <a:off x="774090" y="1271588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Euclid" panose="02020503060505020303" pitchFamily="18" charset="0"/>
              </a:rPr>
              <a:t>Trig of ( )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/>
              <p:nvPr/>
            </p:nvSpPr>
            <p:spPr>
              <a:xfrm>
                <a:off x="1000321" y="4183080"/>
                <a:ext cx="3932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1" y="4183080"/>
                <a:ext cx="393248" cy="246221"/>
              </a:xfrm>
              <a:prstGeom prst="rect">
                <a:avLst/>
              </a:prstGeom>
              <a:blipFill>
                <a:blip r:embed="rId5"/>
                <a:stretch>
                  <a:fillRect l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/>
              <p:nvPr/>
            </p:nvSpPr>
            <p:spPr>
              <a:xfrm>
                <a:off x="991525" y="4957644"/>
                <a:ext cx="402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25" y="4957644"/>
                <a:ext cx="402867" cy="246221"/>
              </a:xfrm>
              <a:prstGeom prst="rect">
                <a:avLst/>
              </a:prstGeom>
              <a:blipFill>
                <a:blip r:embed="rId6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/>
              <p:nvPr/>
            </p:nvSpPr>
            <p:spPr>
              <a:xfrm>
                <a:off x="1000321" y="5753180"/>
                <a:ext cx="3932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1" y="5753180"/>
                <a:ext cx="393248" cy="246221"/>
              </a:xfrm>
              <a:prstGeom prst="rect">
                <a:avLst/>
              </a:prstGeom>
              <a:blipFill>
                <a:blip r:embed="rId7"/>
                <a:stretch>
                  <a:fillRect l="-9231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/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/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/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/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/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/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/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/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9F3D34-7BC5-B0D3-2275-68F218BD4A66}"/>
                  </a:ext>
                </a:extLst>
              </p:cNvPr>
              <p:cNvSpPr txBox="1"/>
              <p:nvPr/>
            </p:nvSpPr>
            <p:spPr>
              <a:xfrm>
                <a:off x="1313158" y="1858862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9F3D34-7BC5-B0D3-2275-68F218BD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58" y="1858862"/>
                <a:ext cx="34708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C143D5-35D0-0770-E2A8-F7086289C2E8}"/>
                  </a:ext>
                </a:extLst>
              </p:cNvPr>
              <p:cNvSpPr txBox="1"/>
              <p:nvPr/>
            </p:nvSpPr>
            <p:spPr>
              <a:xfrm>
                <a:off x="1304094" y="2650344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C143D5-35D0-0770-E2A8-F7086289C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94" y="2650344"/>
                <a:ext cx="34708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14D10A-0976-4E7C-2A60-64917B9EA326}"/>
                  </a:ext>
                </a:extLst>
              </p:cNvPr>
              <p:cNvSpPr txBox="1"/>
              <p:nvPr/>
            </p:nvSpPr>
            <p:spPr>
              <a:xfrm>
                <a:off x="1293298" y="3371087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14D10A-0976-4E7C-2A60-64917B9E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98" y="3371087"/>
                <a:ext cx="34708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132E9-B862-99F9-6010-1890683AA1DD}"/>
                  </a:ext>
                </a:extLst>
              </p:cNvPr>
              <p:cNvSpPr txBox="1"/>
              <p:nvPr/>
            </p:nvSpPr>
            <p:spPr>
              <a:xfrm>
                <a:off x="1284519" y="4163724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132E9-B862-99F9-6010-1890683A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19" y="4163724"/>
                <a:ext cx="34708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A6D38-881B-6FD4-3F12-43EEF653072A}"/>
                  </a:ext>
                </a:extLst>
              </p:cNvPr>
              <p:cNvSpPr txBox="1"/>
              <p:nvPr/>
            </p:nvSpPr>
            <p:spPr>
              <a:xfrm>
                <a:off x="1284519" y="4942254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A6D38-881B-6FD4-3F12-43EEF653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19" y="4942254"/>
                <a:ext cx="34708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09A00-C031-45C8-19DF-7C97FA2F9835}"/>
                  </a:ext>
                </a:extLst>
              </p:cNvPr>
              <p:cNvSpPr txBox="1"/>
              <p:nvPr/>
            </p:nvSpPr>
            <p:spPr>
              <a:xfrm>
                <a:off x="1300370" y="5732208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09A00-C031-45C8-19DF-7C97FA2F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70" y="5732208"/>
                <a:ext cx="34708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90B8F3-E725-4C05-D145-5D8BB004CD39}"/>
                  </a:ext>
                </a:extLst>
              </p:cNvPr>
              <p:cNvSpPr txBox="1"/>
              <p:nvPr/>
            </p:nvSpPr>
            <p:spPr>
              <a:xfrm>
                <a:off x="5198114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90B8F3-E725-4C05-D145-5D8BB004C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14" y="1220233"/>
                <a:ext cx="977697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3591F3-C0AC-2E18-2718-E957875B4C70}"/>
                  </a:ext>
                </a:extLst>
              </p:cNvPr>
              <p:cNvSpPr txBox="1"/>
              <p:nvPr/>
            </p:nvSpPr>
            <p:spPr>
              <a:xfrm>
                <a:off x="6675716" y="1227282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3591F3-C0AC-2E18-2718-E957875B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716" y="1227282"/>
                <a:ext cx="9776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C82A48-DD14-7FD8-07C5-8332100CDAA5}"/>
                  </a:ext>
                </a:extLst>
              </p:cNvPr>
              <p:cNvSpPr txBox="1"/>
              <p:nvPr/>
            </p:nvSpPr>
            <p:spPr>
              <a:xfrm>
                <a:off x="2069011" y="1227282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C82A48-DD14-7FD8-07C5-8332100CD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11" y="1227282"/>
                <a:ext cx="977697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D03341-CAE2-5F71-B544-D56D30B04D06}"/>
                  </a:ext>
                </a:extLst>
              </p:cNvPr>
              <p:cNvSpPr txBox="1"/>
              <p:nvPr/>
            </p:nvSpPr>
            <p:spPr>
              <a:xfrm>
                <a:off x="3674263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D03341-CAE2-5F71-B544-D56D30B0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63" y="1220233"/>
                <a:ext cx="977697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B0896D-70AA-1533-5229-2A40456358DE}"/>
                  </a:ext>
                </a:extLst>
              </p:cNvPr>
              <p:cNvSpPr txBox="1"/>
              <p:nvPr/>
            </p:nvSpPr>
            <p:spPr>
              <a:xfrm>
                <a:off x="8311690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B0896D-70AA-1533-5229-2A404563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690" y="1220233"/>
                <a:ext cx="97769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EB6BC4-4856-EEC5-9118-5149A9E8730F}"/>
                  </a:ext>
                </a:extLst>
              </p:cNvPr>
              <p:cNvSpPr txBox="1"/>
              <p:nvPr/>
            </p:nvSpPr>
            <p:spPr>
              <a:xfrm>
                <a:off x="9859902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EB6BC4-4856-EEC5-9118-5149A9E87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02" y="1220233"/>
                <a:ext cx="977697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9AE51D-8EB2-F17E-DFD2-6945DD255353}"/>
                  </a:ext>
                </a:extLst>
              </p:cNvPr>
              <p:cNvSpPr txBox="1"/>
              <p:nvPr/>
            </p:nvSpPr>
            <p:spPr>
              <a:xfrm>
                <a:off x="4591753" y="1673431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9AE51D-8EB2-F17E-DFD2-6945DD25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1673431"/>
                <a:ext cx="2048861" cy="5993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AACEAF-9C40-53FB-E9A2-4D81ACE91B67}"/>
                  </a:ext>
                </a:extLst>
              </p:cNvPr>
              <p:cNvSpPr txBox="1"/>
              <p:nvPr/>
            </p:nvSpPr>
            <p:spPr>
              <a:xfrm>
                <a:off x="2331438" y="1812836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AACEAF-9C40-53FB-E9A2-4D81ACE91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438" y="1812836"/>
                <a:ext cx="44116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0455D1-FE05-A9E6-3817-CB6C6DD130EE}"/>
                  </a:ext>
                </a:extLst>
              </p:cNvPr>
              <p:cNvSpPr txBox="1"/>
              <p:nvPr/>
            </p:nvSpPr>
            <p:spPr>
              <a:xfrm>
                <a:off x="3941763" y="2610416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0455D1-FE05-A9E6-3817-CB6C6DD1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63" y="2610416"/>
                <a:ext cx="44116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0DF523-10B2-0DA9-290F-3CA8B835FBA5}"/>
                  </a:ext>
                </a:extLst>
              </p:cNvPr>
              <p:cNvSpPr txBox="1"/>
              <p:nvPr/>
            </p:nvSpPr>
            <p:spPr>
              <a:xfrm>
                <a:off x="5443981" y="3388550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0DF523-10B2-0DA9-290F-3CA8B835F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81" y="3388550"/>
                <a:ext cx="44116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D53DA8-DAFF-54EA-B70F-F451E684532E}"/>
                  </a:ext>
                </a:extLst>
              </p:cNvPr>
              <p:cNvSpPr txBox="1"/>
              <p:nvPr/>
            </p:nvSpPr>
            <p:spPr>
              <a:xfrm>
                <a:off x="7019844" y="4182786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D53DA8-DAFF-54EA-B70F-F451E6845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844" y="4182786"/>
                <a:ext cx="44116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DE4F9-D499-22E9-84B9-D966865E1A7D}"/>
                  </a:ext>
                </a:extLst>
              </p:cNvPr>
              <p:cNvSpPr txBox="1"/>
              <p:nvPr/>
            </p:nvSpPr>
            <p:spPr>
              <a:xfrm>
                <a:off x="8603719" y="4982083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DE4F9-D499-22E9-84B9-D966865E1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719" y="4982083"/>
                <a:ext cx="44116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EB458E-716E-172B-DB55-F119C55422D5}"/>
                  </a:ext>
                </a:extLst>
              </p:cNvPr>
              <p:cNvSpPr txBox="1"/>
              <p:nvPr/>
            </p:nvSpPr>
            <p:spPr>
              <a:xfrm>
                <a:off x="10157515" y="5740589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EB458E-716E-172B-DB55-F119C554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515" y="5740589"/>
                <a:ext cx="44116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221DA6-9DB1-760D-DB45-C88D06701A2E}"/>
                  </a:ext>
                </a:extLst>
              </p:cNvPr>
              <p:cNvSpPr txBox="1"/>
              <p:nvPr/>
            </p:nvSpPr>
            <p:spPr>
              <a:xfrm>
                <a:off x="1457076" y="3221269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221DA6-9DB1-760D-DB45-C88D0670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76" y="3221269"/>
                <a:ext cx="2048861" cy="59939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808EDD-B228-EE58-20A6-C64F717CA0D6}"/>
                  </a:ext>
                </a:extLst>
              </p:cNvPr>
              <p:cNvSpPr txBox="1"/>
              <p:nvPr/>
            </p:nvSpPr>
            <p:spPr>
              <a:xfrm>
                <a:off x="3007369" y="558213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808EDD-B228-EE58-20A6-C64F717C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69" y="5582134"/>
                <a:ext cx="2048861" cy="59939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B023DE-2B59-C225-AF9A-054D2E200763}"/>
                  </a:ext>
                </a:extLst>
              </p:cNvPr>
              <p:cNvSpPr txBox="1"/>
              <p:nvPr/>
            </p:nvSpPr>
            <p:spPr>
              <a:xfrm>
                <a:off x="1941533" y="5587130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B023DE-2B59-C225-AF9A-054D2E20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33" y="5587130"/>
                <a:ext cx="1033604" cy="61856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64A36B-B0BB-95FE-78BB-3A4CA2BCF5EC}"/>
                  </a:ext>
                </a:extLst>
              </p:cNvPr>
              <p:cNvSpPr txBox="1"/>
              <p:nvPr/>
            </p:nvSpPr>
            <p:spPr>
              <a:xfrm>
                <a:off x="3470901" y="3220472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64A36B-B0BB-95FE-78BB-3A4CA2BC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01" y="3220472"/>
                <a:ext cx="1033604" cy="61856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D24506-8EF3-634F-B806-032B3A525EE4}"/>
                  </a:ext>
                </a:extLst>
              </p:cNvPr>
              <p:cNvSpPr txBox="1"/>
              <p:nvPr/>
            </p:nvSpPr>
            <p:spPr>
              <a:xfrm>
                <a:off x="9718321" y="4826916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D24506-8EF3-634F-B806-032B3A52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321" y="4826916"/>
                <a:ext cx="1033604" cy="61856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BD87E3-F0AB-DCED-0C8F-3339CCE1D2D7}"/>
                  </a:ext>
                </a:extLst>
              </p:cNvPr>
              <p:cNvSpPr txBox="1"/>
              <p:nvPr/>
            </p:nvSpPr>
            <p:spPr>
              <a:xfrm>
                <a:off x="5060519" y="4051271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BD87E3-F0AB-DCED-0C8F-3339CCE1D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519" y="4051271"/>
                <a:ext cx="1033604" cy="61856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A8A52F-711B-D5AE-E8C7-5D58E187F549}"/>
                  </a:ext>
                </a:extLst>
              </p:cNvPr>
              <p:cNvSpPr txBox="1"/>
              <p:nvPr/>
            </p:nvSpPr>
            <p:spPr>
              <a:xfrm>
                <a:off x="9261644" y="2425358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A8A52F-711B-D5AE-E8C7-5D58E187F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644" y="2425358"/>
                <a:ext cx="2048861" cy="59939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E8B9C5-2409-F3D1-83FC-8FA97DF852F2}"/>
                  </a:ext>
                </a:extLst>
              </p:cNvPr>
              <p:cNvSpPr txBox="1"/>
              <p:nvPr/>
            </p:nvSpPr>
            <p:spPr>
              <a:xfrm>
                <a:off x="1443310" y="4845277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E8B9C5-2409-F3D1-83FC-8FA97DF85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0" y="4845277"/>
                <a:ext cx="2048861" cy="59939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A86483-BC6C-E940-51AF-16D6CDE359C7}"/>
                  </a:ext>
                </a:extLst>
              </p:cNvPr>
              <p:cNvSpPr txBox="1"/>
              <p:nvPr/>
            </p:nvSpPr>
            <p:spPr>
              <a:xfrm>
                <a:off x="3020778" y="4006046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A86483-BC6C-E940-51AF-16D6CDE35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78" y="4006046"/>
                <a:ext cx="2048861" cy="59939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3BAC59-3EFB-F5AB-9F2E-9AAFCE789F61}"/>
                  </a:ext>
                </a:extLst>
              </p:cNvPr>
              <p:cNvSpPr txBox="1"/>
              <p:nvPr/>
            </p:nvSpPr>
            <p:spPr>
              <a:xfrm>
                <a:off x="4591753" y="490967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3BAC59-3EFB-F5AB-9F2E-9AAFCE78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4909676"/>
                <a:ext cx="2048861" cy="39735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CCA79-CC6A-96BB-5C23-87228E66AD7A}"/>
                  </a:ext>
                </a:extLst>
              </p:cNvPr>
              <p:cNvSpPr txBox="1"/>
              <p:nvPr/>
            </p:nvSpPr>
            <p:spPr>
              <a:xfrm>
                <a:off x="9250710" y="415700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CCA79-CC6A-96BB-5C23-87228E66A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710" y="4157003"/>
                <a:ext cx="2048861" cy="39735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937936-E42F-30DB-A200-F8ECA831F21E}"/>
                  </a:ext>
                </a:extLst>
              </p:cNvPr>
              <p:cNvSpPr txBox="1"/>
              <p:nvPr/>
            </p:nvSpPr>
            <p:spPr>
              <a:xfrm>
                <a:off x="4607438" y="2441668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937936-E42F-30DB-A200-F8ECA831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38" y="2441668"/>
                <a:ext cx="2048861" cy="59939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A571B3-7E94-F30D-6DCA-5C5616F4F47A}"/>
                  </a:ext>
                </a:extLst>
              </p:cNvPr>
              <p:cNvSpPr txBox="1"/>
              <p:nvPr/>
            </p:nvSpPr>
            <p:spPr>
              <a:xfrm>
                <a:off x="9250709" y="166278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A571B3-7E94-F30D-6DCA-5C5616F4F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709" y="1662784"/>
                <a:ext cx="2048861" cy="59939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9AAEB6-B309-7BAE-E651-90E4A66DF1C9}"/>
                  </a:ext>
                </a:extLst>
              </p:cNvPr>
              <p:cNvSpPr txBox="1"/>
              <p:nvPr/>
            </p:nvSpPr>
            <p:spPr>
              <a:xfrm>
                <a:off x="6597904" y="2461818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9AAEB6-B309-7BAE-E651-90E4A66DF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04" y="2461818"/>
                <a:ext cx="1033604" cy="618567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F7481F-4DB1-32CD-1264-1F395B05E855}"/>
                  </a:ext>
                </a:extLst>
              </p:cNvPr>
              <p:cNvSpPr txBox="1"/>
              <p:nvPr/>
            </p:nvSpPr>
            <p:spPr>
              <a:xfrm>
                <a:off x="8217095" y="1665072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F7481F-4DB1-32CD-1264-1F395B05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095" y="1665072"/>
                <a:ext cx="1033604" cy="618567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02AA0-0651-D8F4-7897-E99C096FC5B3}"/>
                  </a:ext>
                </a:extLst>
              </p:cNvPr>
              <p:cNvSpPr txBox="1"/>
              <p:nvPr/>
            </p:nvSpPr>
            <p:spPr>
              <a:xfrm>
                <a:off x="6142701" y="5719961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02AA0-0651-D8F4-7897-E99C096FC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01" y="5719961"/>
                <a:ext cx="2048861" cy="397353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BBC69D-B68C-1AEC-5918-9368BDC254BC}"/>
                  </a:ext>
                </a:extLst>
              </p:cNvPr>
              <p:cNvSpPr txBox="1"/>
              <p:nvPr/>
            </p:nvSpPr>
            <p:spPr>
              <a:xfrm>
                <a:off x="7697402" y="3371405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BBC69D-B68C-1AEC-5918-9368BDC25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02" y="3371405"/>
                <a:ext cx="2048861" cy="397353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566336-9D2D-703D-8939-F4CBA2E4DC59}"/>
                  </a:ext>
                </a:extLst>
              </p:cNvPr>
              <p:cNvSpPr txBox="1"/>
              <p:nvPr/>
            </p:nvSpPr>
            <p:spPr>
              <a:xfrm>
                <a:off x="6122020" y="484040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566336-9D2D-703D-8939-F4CBA2E4D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020" y="4840404"/>
                <a:ext cx="2048861" cy="59939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7C53AA7-8AE0-04CE-A2EC-3419C898628E}"/>
                  </a:ext>
                </a:extLst>
              </p:cNvPr>
              <p:cNvSpPr txBox="1"/>
              <p:nvPr/>
            </p:nvSpPr>
            <p:spPr>
              <a:xfrm>
                <a:off x="7697401" y="404464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7C53AA7-8AE0-04CE-A2EC-3419C898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01" y="4044644"/>
                <a:ext cx="2048861" cy="59939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06762F-A525-F27A-A7DA-2A5215EB6425}"/>
                  </a:ext>
                </a:extLst>
              </p:cNvPr>
              <p:cNvSpPr txBox="1"/>
              <p:nvPr/>
            </p:nvSpPr>
            <p:spPr>
              <a:xfrm>
                <a:off x="7955681" y="5571009"/>
                <a:ext cx="1494353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06762F-A525-F27A-A7DA-2A5215EB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81" y="5571009"/>
                <a:ext cx="1494353" cy="59939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458B86-3A9A-E677-5563-82D033ECADAB}"/>
                  </a:ext>
                </a:extLst>
              </p:cNvPr>
              <p:cNvSpPr txBox="1"/>
              <p:nvPr/>
            </p:nvSpPr>
            <p:spPr>
              <a:xfrm>
                <a:off x="6396481" y="3221269"/>
                <a:ext cx="1494353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458B86-3A9A-E677-5563-82D033ECA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481" y="3221269"/>
                <a:ext cx="1494353" cy="59939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2D8017-802E-F1BB-B7EB-4660F20555B0}"/>
                  </a:ext>
                </a:extLst>
              </p:cNvPr>
              <p:cNvSpPr txBox="1"/>
              <p:nvPr/>
            </p:nvSpPr>
            <p:spPr>
              <a:xfrm>
                <a:off x="834149" y="1828084"/>
                <a:ext cx="6715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2D8017-802E-F1BB-B7EB-4660F2055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49" y="1828084"/>
                <a:ext cx="671513" cy="33855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73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BEA4CC1-67E5-366A-401F-DB3C942D3F8D}"/>
              </a:ext>
            </a:extLst>
          </p:cNvPr>
          <p:cNvSpPr/>
          <p:nvPr/>
        </p:nvSpPr>
        <p:spPr>
          <a:xfrm>
            <a:off x="1725939" y="3931632"/>
            <a:ext cx="1584162" cy="8259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ED780B-8050-1C9B-2CAF-04779D0E9DB2}"/>
              </a:ext>
            </a:extLst>
          </p:cNvPr>
          <p:cNvSpPr/>
          <p:nvPr/>
        </p:nvSpPr>
        <p:spPr>
          <a:xfrm>
            <a:off x="3310372" y="4764904"/>
            <a:ext cx="1593307" cy="760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907645-472B-1941-C6E2-43AD14A0114E}"/>
              </a:ext>
            </a:extLst>
          </p:cNvPr>
          <p:cNvSpPr/>
          <p:nvPr/>
        </p:nvSpPr>
        <p:spPr>
          <a:xfrm>
            <a:off x="4894770" y="5528184"/>
            <a:ext cx="1501711" cy="763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68F991-EFC5-44DD-9BBD-CDF6F56FCA67}"/>
              </a:ext>
            </a:extLst>
          </p:cNvPr>
          <p:cNvSpPr/>
          <p:nvPr/>
        </p:nvSpPr>
        <p:spPr>
          <a:xfrm>
            <a:off x="6396482" y="1577731"/>
            <a:ext cx="1585099" cy="8200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802AAA-CDA3-D74F-7221-1161F87625CA}"/>
              </a:ext>
            </a:extLst>
          </p:cNvPr>
          <p:cNvSpPr/>
          <p:nvPr/>
        </p:nvSpPr>
        <p:spPr>
          <a:xfrm>
            <a:off x="7981582" y="2397775"/>
            <a:ext cx="1584384" cy="7564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F00FE-3923-D858-5DA9-8AD03C71E101}"/>
              </a:ext>
            </a:extLst>
          </p:cNvPr>
          <p:cNvSpPr/>
          <p:nvPr/>
        </p:nvSpPr>
        <p:spPr>
          <a:xfrm>
            <a:off x="9565967" y="3154231"/>
            <a:ext cx="1508280" cy="7774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33049C-355B-423E-447E-D43233DF73E1}"/>
              </a:ext>
            </a:extLst>
          </p:cNvPr>
          <p:cNvSpPr/>
          <p:nvPr/>
        </p:nvSpPr>
        <p:spPr>
          <a:xfrm>
            <a:off x="1725284" y="1569891"/>
            <a:ext cx="1590949" cy="82106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D5BC06-E0B2-9826-C681-3DB4A56E8490}"/>
              </a:ext>
            </a:extLst>
          </p:cNvPr>
          <p:cNvSpPr/>
          <p:nvPr/>
        </p:nvSpPr>
        <p:spPr>
          <a:xfrm>
            <a:off x="3310385" y="2391531"/>
            <a:ext cx="1584385" cy="7728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9CF05-4340-EE65-74A7-86C9A252A5C7}"/>
              </a:ext>
            </a:extLst>
          </p:cNvPr>
          <p:cNvSpPr/>
          <p:nvPr/>
        </p:nvSpPr>
        <p:spPr>
          <a:xfrm>
            <a:off x="4894771" y="3164414"/>
            <a:ext cx="1501712" cy="7632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F8E4F7-641A-E2FE-E3AA-E8BF4A05A25D}"/>
              </a:ext>
            </a:extLst>
          </p:cNvPr>
          <p:cNvSpPr/>
          <p:nvPr/>
        </p:nvSpPr>
        <p:spPr>
          <a:xfrm>
            <a:off x="6396481" y="3927689"/>
            <a:ext cx="1585101" cy="8372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04B8C0-8F3F-5377-6C7D-84024A81A8C2}"/>
              </a:ext>
            </a:extLst>
          </p:cNvPr>
          <p:cNvSpPr/>
          <p:nvPr/>
        </p:nvSpPr>
        <p:spPr>
          <a:xfrm>
            <a:off x="7980873" y="4764908"/>
            <a:ext cx="1585102" cy="7632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FA32E8-43DC-AF14-E314-B20EC1822284}"/>
              </a:ext>
            </a:extLst>
          </p:cNvPr>
          <p:cNvSpPr/>
          <p:nvPr/>
        </p:nvSpPr>
        <p:spPr>
          <a:xfrm>
            <a:off x="9565975" y="5531311"/>
            <a:ext cx="1508272" cy="76327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06F17-0AC3-B7D7-3CDD-2621B98E3DD8}"/>
              </a:ext>
            </a:extLst>
          </p:cNvPr>
          <p:cNvSpPr/>
          <p:nvPr/>
        </p:nvSpPr>
        <p:spPr>
          <a:xfrm>
            <a:off x="1725284" y="1561382"/>
            <a:ext cx="9342407" cy="47332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4281-D6A0-BB00-3033-C21CFBCAC919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396488" y="1561382"/>
            <a:ext cx="0" cy="47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24DCD-1872-259D-F758-9E0C3E769008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725284" y="3927984"/>
            <a:ext cx="93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BA3AA-C50A-A982-2D20-167E1AEEA38C}"/>
              </a:ext>
            </a:extLst>
          </p:cNvPr>
          <p:cNvCxnSpPr>
            <a:cxnSpLocks/>
          </p:cNvCxnSpPr>
          <p:nvPr/>
        </p:nvCxnSpPr>
        <p:spPr>
          <a:xfrm>
            <a:off x="3310389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86221-37EF-BEC3-AE38-D294A6B3619E}"/>
              </a:ext>
            </a:extLst>
          </p:cNvPr>
          <p:cNvCxnSpPr>
            <a:cxnSpLocks/>
          </p:cNvCxnSpPr>
          <p:nvPr/>
        </p:nvCxnSpPr>
        <p:spPr>
          <a:xfrm>
            <a:off x="1725284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1050C2-19E8-7C49-3220-C5E3DA397FEE}"/>
              </a:ext>
            </a:extLst>
          </p:cNvPr>
          <p:cNvCxnSpPr>
            <a:cxnSpLocks/>
          </p:cNvCxnSpPr>
          <p:nvPr/>
        </p:nvCxnSpPr>
        <p:spPr>
          <a:xfrm>
            <a:off x="1725284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F130F-7409-18EE-1FC7-33C62C8186F5}"/>
              </a:ext>
            </a:extLst>
          </p:cNvPr>
          <p:cNvCxnSpPr>
            <a:cxnSpLocks/>
          </p:cNvCxnSpPr>
          <p:nvPr/>
        </p:nvCxnSpPr>
        <p:spPr>
          <a:xfrm>
            <a:off x="4894774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DA05-E102-DF1D-2636-1E34C9E7880B}"/>
              </a:ext>
            </a:extLst>
          </p:cNvPr>
          <p:cNvCxnSpPr>
            <a:cxnSpLocks/>
          </p:cNvCxnSpPr>
          <p:nvPr/>
        </p:nvCxnSpPr>
        <p:spPr>
          <a:xfrm>
            <a:off x="3310390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1DC15D-B743-88B3-5013-FD9EE335112D}"/>
              </a:ext>
            </a:extLst>
          </p:cNvPr>
          <p:cNvCxnSpPr>
            <a:cxnSpLocks/>
          </p:cNvCxnSpPr>
          <p:nvPr/>
        </p:nvCxnSpPr>
        <p:spPr>
          <a:xfrm>
            <a:off x="1725285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343231-C198-41D3-D448-27D6546DF2A2}"/>
              </a:ext>
            </a:extLst>
          </p:cNvPr>
          <p:cNvCxnSpPr>
            <a:cxnSpLocks/>
          </p:cNvCxnSpPr>
          <p:nvPr/>
        </p:nvCxnSpPr>
        <p:spPr>
          <a:xfrm>
            <a:off x="1725285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EBC96-76A3-879C-BC19-8AAE8C27BCD9}"/>
              </a:ext>
            </a:extLst>
          </p:cNvPr>
          <p:cNvCxnSpPr>
            <a:cxnSpLocks/>
          </p:cNvCxnSpPr>
          <p:nvPr/>
        </p:nvCxnSpPr>
        <p:spPr>
          <a:xfrm>
            <a:off x="4894775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224F7-FB10-31E0-21C5-507EBD3EF337}"/>
              </a:ext>
            </a:extLst>
          </p:cNvPr>
          <p:cNvCxnSpPr>
            <a:cxnSpLocks/>
          </p:cNvCxnSpPr>
          <p:nvPr/>
        </p:nvCxnSpPr>
        <p:spPr>
          <a:xfrm>
            <a:off x="7981590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80EC4-A7AE-B9AF-2803-57C110332459}"/>
              </a:ext>
            </a:extLst>
          </p:cNvPr>
          <p:cNvCxnSpPr>
            <a:cxnSpLocks/>
          </p:cNvCxnSpPr>
          <p:nvPr/>
        </p:nvCxnSpPr>
        <p:spPr>
          <a:xfrm>
            <a:off x="6396485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01E3F2-1C7F-DAD6-E382-332EBC4E14FD}"/>
              </a:ext>
            </a:extLst>
          </p:cNvPr>
          <p:cNvCxnSpPr>
            <a:cxnSpLocks/>
          </p:cNvCxnSpPr>
          <p:nvPr/>
        </p:nvCxnSpPr>
        <p:spPr>
          <a:xfrm>
            <a:off x="6396485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2B34C-E177-E23A-9AC6-1CD2DBFD32C9}"/>
              </a:ext>
            </a:extLst>
          </p:cNvPr>
          <p:cNvCxnSpPr>
            <a:cxnSpLocks/>
          </p:cNvCxnSpPr>
          <p:nvPr/>
        </p:nvCxnSpPr>
        <p:spPr>
          <a:xfrm>
            <a:off x="9565975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61851E-7A0D-2EBD-6B86-2375173695F7}"/>
              </a:ext>
            </a:extLst>
          </p:cNvPr>
          <p:cNvCxnSpPr>
            <a:cxnSpLocks/>
          </p:cNvCxnSpPr>
          <p:nvPr/>
        </p:nvCxnSpPr>
        <p:spPr>
          <a:xfrm>
            <a:off x="7981589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FBC9E-B2D5-A795-4847-DF560DD429B8}"/>
              </a:ext>
            </a:extLst>
          </p:cNvPr>
          <p:cNvCxnSpPr>
            <a:cxnSpLocks/>
          </p:cNvCxnSpPr>
          <p:nvPr/>
        </p:nvCxnSpPr>
        <p:spPr>
          <a:xfrm>
            <a:off x="6396484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E5CB28-8390-DA41-18C0-4E808689A237}"/>
              </a:ext>
            </a:extLst>
          </p:cNvPr>
          <p:cNvCxnSpPr>
            <a:cxnSpLocks/>
          </p:cNvCxnSpPr>
          <p:nvPr/>
        </p:nvCxnSpPr>
        <p:spPr>
          <a:xfrm>
            <a:off x="6396484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4FD06-0116-6B5C-E45E-83BC9F315918}"/>
              </a:ext>
            </a:extLst>
          </p:cNvPr>
          <p:cNvCxnSpPr>
            <a:cxnSpLocks/>
          </p:cNvCxnSpPr>
          <p:nvPr/>
        </p:nvCxnSpPr>
        <p:spPr>
          <a:xfrm>
            <a:off x="9565974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/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DD0D6-D100-2A02-DC44-FE7FA7B4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85" y="1293375"/>
                <a:ext cx="485839" cy="246221"/>
              </a:xfrm>
              <a:prstGeom prst="rect">
                <a:avLst/>
              </a:prstGeom>
              <a:blipFill>
                <a:blip r:embed="rId2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/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7B94D9-C95A-EC9C-9E9B-053BE0DE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85" y="1257860"/>
                <a:ext cx="519694" cy="276999"/>
              </a:xfrm>
              <a:prstGeom prst="rect">
                <a:avLst/>
              </a:prstGeom>
              <a:blipFill>
                <a:blip r:embed="rId3"/>
                <a:stretch>
                  <a:fillRect l="-9412" r="-94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/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5" y="3372210"/>
                <a:ext cx="485839" cy="246221"/>
              </a:xfrm>
              <a:prstGeom prst="rect">
                <a:avLst/>
              </a:prstGeom>
              <a:blipFill>
                <a:blip r:embed="rId4"/>
                <a:stretch>
                  <a:fillRect l="-7500" r="-87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/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8" y="2645952"/>
                <a:ext cx="489045" cy="246221"/>
              </a:xfrm>
              <a:prstGeom prst="rect">
                <a:avLst/>
              </a:prstGeom>
              <a:blipFill>
                <a:blip r:embed="rId5"/>
                <a:stretch>
                  <a:fillRect l="-4938" r="-740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/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4BDE37-7780-7AC1-FA5D-AD222271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6" y="2441374"/>
                <a:ext cx="2048861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/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6C555C-0D42-C6BE-66A0-15311E45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481" y="1660561"/>
                <a:ext cx="2048861" cy="600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/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B24DA1-5CDF-D125-2052-0A75369D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55" y="1231337"/>
                <a:ext cx="110013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71" y="1815305"/>
                <a:ext cx="67664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/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DF5D0D-A0BB-C82D-35B1-43CCBC18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81" y="1856261"/>
                <a:ext cx="200375" cy="246221"/>
              </a:xfrm>
              <a:prstGeom prst="rect">
                <a:avLst/>
              </a:prstGeom>
              <a:blipFill>
                <a:blip r:embed="rId10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39C289-95CA-DB32-795C-7E82D49E5F52}"/>
              </a:ext>
            </a:extLst>
          </p:cNvPr>
          <p:cNvCxnSpPr/>
          <p:nvPr/>
        </p:nvCxnSpPr>
        <p:spPr>
          <a:xfrm flipH="1">
            <a:off x="882572" y="1561381"/>
            <a:ext cx="842712" cy="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6F6929-12CC-16EB-DD75-42A5A2A4E49F}"/>
              </a:ext>
            </a:extLst>
          </p:cNvPr>
          <p:cNvSpPr txBox="1"/>
          <p:nvPr/>
        </p:nvSpPr>
        <p:spPr>
          <a:xfrm>
            <a:off x="774090" y="127158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Euclid" panose="02020503060505020303" pitchFamily="18" charset="0"/>
              </a:rPr>
              <a:t>in terms of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/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AA7383-6EDB-510F-8D1F-0038D3D26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25" y="2645952"/>
                <a:ext cx="200375" cy="246221"/>
              </a:xfrm>
              <a:prstGeom prst="rect">
                <a:avLst/>
              </a:prstGeom>
              <a:blipFill>
                <a:blip r:embed="rId11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/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997BD8-CA98-5DD8-56F7-7039B201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77" y="3380261"/>
                <a:ext cx="200375" cy="246221"/>
              </a:xfrm>
              <a:prstGeom prst="rect">
                <a:avLst/>
              </a:prstGeom>
              <a:blipFill>
                <a:blip r:embed="rId12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/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42B2672-9266-8C06-BA09-DBCC90F9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21" y="4169952"/>
                <a:ext cx="200375" cy="246221"/>
              </a:xfrm>
              <a:prstGeom prst="rect">
                <a:avLst/>
              </a:prstGeom>
              <a:blipFill>
                <a:blip r:embed="rId1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/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A359BA-DFD4-02F2-CFFD-BF46A119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47" y="4949222"/>
                <a:ext cx="200375" cy="246221"/>
              </a:xfrm>
              <a:prstGeom prst="rect">
                <a:avLst/>
              </a:prstGeom>
              <a:blipFill>
                <a:blip r:embed="rId14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/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D1A786E-FFF6-DA9A-15F3-943A7EB3F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91" y="5738913"/>
                <a:ext cx="200375" cy="246221"/>
              </a:xfrm>
              <a:prstGeom prst="rect">
                <a:avLst/>
              </a:prstGeom>
              <a:blipFill>
                <a:blip r:embed="rId1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/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4168813"/>
                <a:ext cx="469809" cy="246221"/>
              </a:xfrm>
              <a:prstGeom prst="rect">
                <a:avLst/>
              </a:prstGeom>
              <a:blipFill>
                <a:blip r:embed="rId16"/>
                <a:stretch>
                  <a:fillRect l="-5195" r="-909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/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3" y="4943377"/>
                <a:ext cx="479427" cy="246221"/>
              </a:xfrm>
              <a:prstGeom prst="rect">
                <a:avLst/>
              </a:prstGeom>
              <a:blipFill>
                <a:blip r:embed="rId17"/>
                <a:stretch>
                  <a:fillRect l="-6410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/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9" y="5738913"/>
                <a:ext cx="469809" cy="246221"/>
              </a:xfrm>
              <a:prstGeom prst="rect">
                <a:avLst/>
              </a:prstGeom>
              <a:blipFill>
                <a:blip r:embed="rId18"/>
                <a:stretch>
                  <a:fillRect l="-7792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/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4A9551-7F08-2DD9-67C4-F2D5AF60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069" y="1293375"/>
                <a:ext cx="469809" cy="246221"/>
              </a:xfrm>
              <a:prstGeom prst="rect">
                <a:avLst/>
              </a:prstGeom>
              <a:blipFill>
                <a:blip r:embed="rId19"/>
                <a:stretch>
                  <a:fillRect l="-9091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/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7528F-B9BF-3ABC-B94D-6004E78C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71" y="1288399"/>
                <a:ext cx="479427" cy="246221"/>
              </a:xfrm>
              <a:prstGeom prst="rect">
                <a:avLst/>
              </a:prstGeom>
              <a:blipFill>
                <a:blip r:embed="rId20"/>
                <a:stretch>
                  <a:fillRect l="-6410" r="-1025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/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25C5A4-E78E-C86F-704C-B579662D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27" y="1288399"/>
                <a:ext cx="469809" cy="246221"/>
              </a:xfrm>
              <a:prstGeom prst="rect">
                <a:avLst/>
              </a:prstGeom>
              <a:blipFill>
                <a:blip r:embed="rId21"/>
                <a:stretch>
                  <a:fillRect l="-5195" r="-9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/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7E38D6-8772-4BC1-570D-5D0A39E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226" y="1675670"/>
                <a:ext cx="1348008" cy="62222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/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017100-1DB2-C639-0753-D4AA3429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4" y="2440783"/>
                <a:ext cx="2048861" cy="600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/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0621EF-4909-E5E4-C415-FD188AB2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55" y="5587132"/>
                <a:ext cx="2048861" cy="600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/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7CE091-14EE-865C-A7DF-D9966BB0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59" y="5610886"/>
                <a:ext cx="2048861" cy="622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/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E03D5B-96A1-7C3B-C420-4A3C6729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4022885"/>
                <a:ext cx="2048861" cy="62222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/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86FF6-1D56-838F-0C85-0114CAEE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08" y="4823642"/>
                <a:ext cx="2048861" cy="62222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/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F724B4-F4EF-EA94-39FD-C5350DC8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70" y="3219220"/>
                <a:ext cx="2048861" cy="6222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/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413BCA6-8238-5C87-1962-45FBB4314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799" y="4148148"/>
                <a:ext cx="2048861" cy="39735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/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4A1C5-8991-F722-8681-13DB1B6E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62" y="4940343"/>
                <a:ext cx="2048861" cy="39735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/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BA8BAC-0931-8DAC-A57E-A150CF14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93" y="4830595"/>
                <a:ext cx="2048861" cy="61773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/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B5DBC1-31B5-D637-0D68-B751F04B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70" y="4025465"/>
                <a:ext cx="2048861" cy="600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/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35F30B-6DDF-0C6E-388C-3B8CBA52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72" y="3208083"/>
                <a:ext cx="2048861" cy="6009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/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4E190C-1036-6C76-8446-9994C98A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13" y="4787276"/>
                <a:ext cx="2048861" cy="600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/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/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/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/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/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/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/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3355D3-C0B1-CC98-B2C6-56EC5B4A9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4050231"/>
                <a:ext cx="2048861" cy="61773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/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10589-04CD-0B82-AC8F-0399A3B1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19" y="5595375"/>
                <a:ext cx="2048861" cy="61773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/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9483C67-E8D1-0917-2ABB-C23B4F6EE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16" y="3232087"/>
                <a:ext cx="2048861" cy="61773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/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D1C716-6B9B-7EEF-68D3-CE905879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67" y="2464971"/>
                <a:ext cx="2048861" cy="61773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/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5933366-39E3-9A87-E165-0D96FFF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58" y="1663222"/>
                <a:ext cx="2048861" cy="61773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/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/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/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9EFBA4-73F6-A9C3-3518-47A6792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11" y="5705564"/>
                <a:ext cx="2048861" cy="39735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/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99A472-021F-B0EF-AAE6-FF17882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3349403"/>
                <a:ext cx="2048861" cy="39735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27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BEA4CC1-67E5-366A-401F-DB3C942D3F8D}"/>
              </a:ext>
            </a:extLst>
          </p:cNvPr>
          <p:cNvSpPr/>
          <p:nvPr/>
        </p:nvSpPr>
        <p:spPr>
          <a:xfrm>
            <a:off x="1725939" y="3931632"/>
            <a:ext cx="1584162" cy="8259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ED780B-8050-1C9B-2CAF-04779D0E9DB2}"/>
              </a:ext>
            </a:extLst>
          </p:cNvPr>
          <p:cNvSpPr/>
          <p:nvPr/>
        </p:nvSpPr>
        <p:spPr>
          <a:xfrm>
            <a:off x="3310372" y="4764904"/>
            <a:ext cx="1593307" cy="760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907645-472B-1941-C6E2-43AD14A0114E}"/>
              </a:ext>
            </a:extLst>
          </p:cNvPr>
          <p:cNvSpPr/>
          <p:nvPr/>
        </p:nvSpPr>
        <p:spPr>
          <a:xfrm>
            <a:off x="4894770" y="5528184"/>
            <a:ext cx="1501711" cy="763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68F991-EFC5-44DD-9BBD-CDF6F56FCA67}"/>
              </a:ext>
            </a:extLst>
          </p:cNvPr>
          <p:cNvSpPr/>
          <p:nvPr/>
        </p:nvSpPr>
        <p:spPr>
          <a:xfrm>
            <a:off x="6396482" y="1577731"/>
            <a:ext cx="1585099" cy="8200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802AAA-CDA3-D74F-7221-1161F87625CA}"/>
              </a:ext>
            </a:extLst>
          </p:cNvPr>
          <p:cNvSpPr/>
          <p:nvPr/>
        </p:nvSpPr>
        <p:spPr>
          <a:xfrm>
            <a:off x="7981582" y="2397775"/>
            <a:ext cx="1584384" cy="7564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F00FE-3923-D858-5DA9-8AD03C71E101}"/>
              </a:ext>
            </a:extLst>
          </p:cNvPr>
          <p:cNvSpPr/>
          <p:nvPr/>
        </p:nvSpPr>
        <p:spPr>
          <a:xfrm>
            <a:off x="9565967" y="3154231"/>
            <a:ext cx="1508280" cy="7774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33049C-355B-423E-447E-D43233DF73E1}"/>
              </a:ext>
            </a:extLst>
          </p:cNvPr>
          <p:cNvSpPr/>
          <p:nvPr/>
        </p:nvSpPr>
        <p:spPr>
          <a:xfrm>
            <a:off x="1725284" y="1569891"/>
            <a:ext cx="1590949" cy="82106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D5BC06-E0B2-9826-C681-3DB4A56E8490}"/>
              </a:ext>
            </a:extLst>
          </p:cNvPr>
          <p:cNvSpPr/>
          <p:nvPr/>
        </p:nvSpPr>
        <p:spPr>
          <a:xfrm>
            <a:off x="3310385" y="2391531"/>
            <a:ext cx="1584385" cy="7728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9CF05-4340-EE65-74A7-86C9A252A5C7}"/>
              </a:ext>
            </a:extLst>
          </p:cNvPr>
          <p:cNvSpPr/>
          <p:nvPr/>
        </p:nvSpPr>
        <p:spPr>
          <a:xfrm>
            <a:off x="4894771" y="3164414"/>
            <a:ext cx="1501712" cy="7632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F8E4F7-641A-E2FE-E3AA-E8BF4A05A25D}"/>
              </a:ext>
            </a:extLst>
          </p:cNvPr>
          <p:cNvSpPr/>
          <p:nvPr/>
        </p:nvSpPr>
        <p:spPr>
          <a:xfrm>
            <a:off x="6396481" y="3927689"/>
            <a:ext cx="1585101" cy="8372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04B8C0-8F3F-5377-6C7D-84024A81A8C2}"/>
              </a:ext>
            </a:extLst>
          </p:cNvPr>
          <p:cNvSpPr/>
          <p:nvPr/>
        </p:nvSpPr>
        <p:spPr>
          <a:xfrm>
            <a:off x="7980873" y="4764908"/>
            <a:ext cx="1585102" cy="7632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FA32E8-43DC-AF14-E314-B20EC1822284}"/>
              </a:ext>
            </a:extLst>
          </p:cNvPr>
          <p:cNvSpPr/>
          <p:nvPr/>
        </p:nvSpPr>
        <p:spPr>
          <a:xfrm>
            <a:off x="9565975" y="5531311"/>
            <a:ext cx="1508272" cy="76327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06F17-0AC3-B7D7-3CDD-2621B98E3DD8}"/>
              </a:ext>
            </a:extLst>
          </p:cNvPr>
          <p:cNvSpPr/>
          <p:nvPr/>
        </p:nvSpPr>
        <p:spPr>
          <a:xfrm>
            <a:off x="1725284" y="1561382"/>
            <a:ext cx="9342407" cy="47332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4281-D6A0-BB00-3033-C21CFBCAC919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396488" y="1561382"/>
            <a:ext cx="0" cy="47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24DCD-1872-259D-F758-9E0C3E769008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725284" y="3927984"/>
            <a:ext cx="93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BA3AA-C50A-A982-2D20-167E1AEEA38C}"/>
              </a:ext>
            </a:extLst>
          </p:cNvPr>
          <p:cNvCxnSpPr>
            <a:cxnSpLocks/>
          </p:cNvCxnSpPr>
          <p:nvPr/>
        </p:nvCxnSpPr>
        <p:spPr>
          <a:xfrm>
            <a:off x="3310389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86221-37EF-BEC3-AE38-D294A6B3619E}"/>
              </a:ext>
            </a:extLst>
          </p:cNvPr>
          <p:cNvCxnSpPr>
            <a:cxnSpLocks/>
          </p:cNvCxnSpPr>
          <p:nvPr/>
        </p:nvCxnSpPr>
        <p:spPr>
          <a:xfrm>
            <a:off x="1725284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1050C2-19E8-7C49-3220-C5E3DA397FEE}"/>
              </a:ext>
            </a:extLst>
          </p:cNvPr>
          <p:cNvCxnSpPr>
            <a:cxnSpLocks/>
          </p:cNvCxnSpPr>
          <p:nvPr/>
        </p:nvCxnSpPr>
        <p:spPr>
          <a:xfrm>
            <a:off x="1725284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F130F-7409-18EE-1FC7-33C62C8186F5}"/>
              </a:ext>
            </a:extLst>
          </p:cNvPr>
          <p:cNvCxnSpPr>
            <a:cxnSpLocks/>
          </p:cNvCxnSpPr>
          <p:nvPr/>
        </p:nvCxnSpPr>
        <p:spPr>
          <a:xfrm>
            <a:off x="4894774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DA05-E102-DF1D-2636-1E34C9E7880B}"/>
              </a:ext>
            </a:extLst>
          </p:cNvPr>
          <p:cNvCxnSpPr>
            <a:cxnSpLocks/>
          </p:cNvCxnSpPr>
          <p:nvPr/>
        </p:nvCxnSpPr>
        <p:spPr>
          <a:xfrm>
            <a:off x="3310390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1DC15D-B743-88B3-5013-FD9EE335112D}"/>
              </a:ext>
            </a:extLst>
          </p:cNvPr>
          <p:cNvCxnSpPr>
            <a:cxnSpLocks/>
          </p:cNvCxnSpPr>
          <p:nvPr/>
        </p:nvCxnSpPr>
        <p:spPr>
          <a:xfrm>
            <a:off x="1725285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343231-C198-41D3-D448-27D6546DF2A2}"/>
              </a:ext>
            </a:extLst>
          </p:cNvPr>
          <p:cNvCxnSpPr>
            <a:cxnSpLocks/>
          </p:cNvCxnSpPr>
          <p:nvPr/>
        </p:nvCxnSpPr>
        <p:spPr>
          <a:xfrm>
            <a:off x="1725285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EBC96-76A3-879C-BC19-8AAE8C27BCD9}"/>
              </a:ext>
            </a:extLst>
          </p:cNvPr>
          <p:cNvCxnSpPr>
            <a:cxnSpLocks/>
          </p:cNvCxnSpPr>
          <p:nvPr/>
        </p:nvCxnSpPr>
        <p:spPr>
          <a:xfrm>
            <a:off x="4894775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224F7-FB10-31E0-21C5-507EBD3EF337}"/>
              </a:ext>
            </a:extLst>
          </p:cNvPr>
          <p:cNvCxnSpPr>
            <a:cxnSpLocks/>
          </p:cNvCxnSpPr>
          <p:nvPr/>
        </p:nvCxnSpPr>
        <p:spPr>
          <a:xfrm>
            <a:off x="7981590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80EC4-A7AE-B9AF-2803-57C110332459}"/>
              </a:ext>
            </a:extLst>
          </p:cNvPr>
          <p:cNvCxnSpPr>
            <a:cxnSpLocks/>
          </p:cNvCxnSpPr>
          <p:nvPr/>
        </p:nvCxnSpPr>
        <p:spPr>
          <a:xfrm>
            <a:off x="6396485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01E3F2-1C7F-DAD6-E382-332EBC4E14FD}"/>
              </a:ext>
            </a:extLst>
          </p:cNvPr>
          <p:cNvCxnSpPr>
            <a:cxnSpLocks/>
          </p:cNvCxnSpPr>
          <p:nvPr/>
        </p:nvCxnSpPr>
        <p:spPr>
          <a:xfrm>
            <a:off x="6396485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2B34C-E177-E23A-9AC6-1CD2DBFD32C9}"/>
              </a:ext>
            </a:extLst>
          </p:cNvPr>
          <p:cNvCxnSpPr>
            <a:cxnSpLocks/>
          </p:cNvCxnSpPr>
          <p:nvPr/>
        </p:nvCxnSpPr>
        <p:spPr>
          <a:xfrm>
            <a:off x="9565975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61851E-7A0D-2EBD-6B86-2375173695F7}"/>
              </a:ext>
            </a:extLst>
          </p:cNvPr>
          <p:cNvCxnSpPr>
            <a:cxnSpLocks/>
          </p:cNvCxnSpPr>
          <p:nvPr/>
        </p:nvCxnSpPr>
        <p:spPr>
          <a:xfrm>
            <a:off x="7981589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FBC9E-B2D5-A795-4847-DF560DD429B8}"/>
              </a:ext>
            </a:extLst>
          </p:cNvPr>
          <p:cNvCxnSpPr>
            <a:cxnSpLocks/>
          </p:cNvCxnSpPr>
          <p:nvPr/>
        </p:nvCxnSpPr>
        <p:spPr>
          <a:xfrm>
            <a:off x="6396484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E5CB28-8390-DA41-18C0-4E808689A237}"/>
              </a:ext>
            </a:extLst>
          </p:cNvPr>
          <p:cNvCxnSpPr>
            <a:cxnSpLocks/>
          </p:cNvCxnSpPr>
          <p:nvPr/>
        </p:nvCxnSpPr>
        <p:spPr>
          <a:xfrm>
            <a:off x="6396484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4FD06-0116-6B5C-E45E-83BC9F315918}"/>
              </a:ext>
            </a:extLst>
          </p:cNvPr>
          <p:cNvCxnSpPr>
            <a:cxnSpLocks/>
          </p:cNvCxnSpPr>
          <p:nvPr/>
        </p:nvCxnSpPr>
        <p:spPr>
          <a:xfrm>
            <a:off x="9565974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/>
              <p:nvPr/>
            </p:nvSpPr>
            <p:spPr>
              <a:xfrm>
                <a:off x="998727" y="3386477"/>
                <a:ext cx="4092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27" y="3386477"/>
                <a:ext cx="409279" cy="246221"/>
              </a:xfrm>
              <a:prstGeom prst="rect">
                <a:avLst/>
              </a:prstGeom>
              <a:blipFill>
                <a:blip r:embed="rId2"/>
                <a:stretch>
                  <a:fillRect l="-10448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/>
              <p:nvPr/>
            </p:nvSpPr>
            <p:spPr>
              <a:xfrm>
                <a:off x="1001470" y="2660219"/>
                <a:ext cx="4124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70" y="2660219"/>
                <a:ext cx="412485" cy="246221"/>
              </a:xfrm>
              <a:prstGeom prst="rect">
                <a:avLst/>
              </a:prstGeom>
              <a:blipFill>
                <a:blip r:embed="rId3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903323" y="1829572"/>
                <a:ext cx="6766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23" y="1829572"/>
                <a:ext cx="67664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39C289-95CA-DB32-795C-7E82D49E5F52}"/>
              </a:ext>
            </a:extLst>
          </p:cNvPr>
          <p:cNvCxnSpPr/>
          <p:nvPr/>
        </p:nvCxnSpPr>
        <p:spPr>
          <a:xfrm flipH="1">
            <a:off x="882572" y="1561381"/>
            <a:ext cx="842712" cy="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6F6929-12CC-16EB-DD75-42A5A2A4E49F}"/>
              </a:ext>
            </a:extLst>
          </p:cNvPr>
          <p:cNvSpPr txBox="1"/>
          <p:nvPr/>
        </p:nvSpPr>
        <p:spPr>
          <a:xfrm>
            <a:off x="774090" y="1271588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Euclid" panose="02020503060505020303" pitchFamily="18" charset="0"/>
              </a:rPr>
              <a:t>Trig of ( )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/>
              <p:nvPr/>
            </p:nvSpPr>
            <p:spPr>
              <a:xfrm>
                <a:off x="1000321" y="4183080"/>
                <a:ext cx="3932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1" y="4183080"/>
                <a:ext cx="393248" cy="246221"/>
              </a:xfrm>
              <a:prstGeom prst="rect">
                <a:avLst/>
              </a:prstGeom>
              <a:blipFill>
                <a:blip r:embed="rId5"/>
                <a:stretch>
                  <a:fillRect l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/>
              <p:nvPr/>
            </p:nvSpPr>
            <p:spPr>
              <a:xfrm>
                <a:off x="991525" y="4957644"/>
                <a:ext cx="402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25" y="4957644"/>
                <a:ext cx="402867" cy="246221"/>
              </a:xfrm>
              <a:prstGeom prst="rect">
                <a:avLst/>
              </a:prstGeom>
              <a:blipFill>
                <a:blip r:embed="rId6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/>
              <p:nvPr/>
            </p:nvSpPr>
            <p:spPr>
              <a:xfrm>
                <a:off x="1000321" y="5753180"/>
                <a:ext cx="3932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1" y="5753180"/>
                <a:ext cx="393248" cy="246221"/>
              </a:xfrm>
              <a:prstGeom prst="rect">
                <a:avLst/>
              </a:prstGeom>
              <a:blipFill>
                <a:blip r:embed="rId7"/>
                <a:stretch>
                  <a:fillRect l="-9231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/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/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/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/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/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/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/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/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9F3D34-7BC5-B0D3-2275-68F218BD4A66}"/>
                  </a:ext>
                </a:extLst>
              </p:cNvPr>
              <p:cNvSpPr txBox="1"/>
              <p:nvPr/>
            </p:nvSpPr>
            <p:spPr>
              <a:xfrm>
                <a:off x="1313158" y="1858862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9F3D34-7BC5-B0D3-2275-68F218BD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58" y="1858862"/>
                <a:ext cx="34708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C143D5-35D0-0770-E2A8-F7086289C2E8}"/>
                  </a:ext>
                </a:extLst>
              </p:cNvPr>
              <p:cNvSpPr txBox="1"/>
              <p:nvPr/>
            </p:nvSpPr>
            <p:spPr>
              <a:xfrm>
                <a:off x="1304094" y="2650344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C143D5-35D0-0770-E2A8-F7086289C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94" y="2650344"/>
                <a:ext cx="34708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14D10A-0976-4E7C-2A60-64917B9EA326}"/>
                  </a:ext>
                </a:extLst>
              </p:cNvPr>
              <p:cNvSpPr txBox="1"/>
              <p:nvPr/>
            </p:nvSpPr>
            <p:spPr>
              <a:xfrm>
                <a:off x="1293298" y="3371087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14D10A-0976-4E7C-2A60-64917B9E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98" y="3371087"/>
                <a:ext cx="34708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132E9-B862-99F9-6010-1890683AA1DD}"/>
                  </a:ext>
                </a:extLst>
              </p:cNvPr>
              <p:cNvSpPr txBox="1"/>
              <p:nvPr/>
            </p:nvSpPr>
            <p:spPr>
              <a:xfrm>
                <a:off x="1284519" y="4163724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132E9-B862-99F9-6010-1890683A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19" y="4163724"/>
                <a:ext cx="34708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A6D38-881B-6FD4-3F12-43EEF653072A}"/>
                  </a:ext>
                </a:extLst>
              </p:cNvPr>
              <p:cNvSpPr txBox="1"/>
              <p:nvPr/>
            </p:nvSpPr>
            <p:spPr>
              <a:xfrm>
                <a:off x="1284519" y="4942254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A6D38-881B-6FD4-3F12-43EEF653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19" y="4942254"/>
                <a:ext cx="34708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09A00-C031-45C8-19DF-7C97FA2F9835}"/>
                  </a:ext>
                </a:extLst>
              </p:cNvPr>
              <p:cNvSpPr txBox="1"/>
              <p:nvPr/>
            </p:nvSpPr>
            <p:spPr>
              <a:xfrm>
                <a:off x="1300370" y="5732208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09A00-C031-45C8-19DF-7C97FA2F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70" y="5732208"/>
                <a:ext cx="34708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90B8F3-E725-4C05-D145-5D8BB004CD39}"/>
                  </a:ext>
                </a:extLst>
              </p:cNvPr>
              <p:cNvSpPr txBox="1"/>
              <p:nvPr/>
            </p:nvSpPr>
            <p:spPr>
              <a:xfrm>
                <a:off x="5198114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90B8F3-E725-4C05-D145-5D8BB004C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14" y="1220233"/>
                <a:ext cx="977697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3591F3-C0AC-2E18-2718-E957875B4C70}"/>
                  </a:ext>
                </a:extLst>
              </p:cNvPr>
              <p:cNvSpPr txBox="1"/>
              <p:nvPr/>
            </p:nvSpPr>
            <p:spPr>
              <a:xfrm>
                <a:off x="6675716" y="1227282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3591F3-C0AC-2E18-2718-E957875B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716" y="1227282"/>
                <a:ext cx="9776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C82A48-DD14-7FD8-07C5-8332100CDAA5}"/>
                  </a:ext>
                </a:extLst>
              </p:cNvPr>
              <p:cNvSpPr txBox="1"/>
              <p:nvPr/>
            </p:nvSpPr>
            <p:spPr>
              <a:xfrm>
                <a:off x="2069011" y="1227282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C82A48-DD14-7FD8-07C5-8332100CD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11" y="1227282"/>
                <a:ext cx="977697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D03341-CAE2-5F71-B544-D56D30B04D06}"/>
                  </a:ext>
                </a:extLst>
              </p:cNvPr>
              <p:cNvSpPr txBox="1"/>
              <p:nvPr/>
            </p:nvSpPr>
            <p:spPr>
              <a:xfrm>
                <a:off x="3674263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D03341-CAE2-5F71-B544-D56D30B0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63" y="1220233"/>
                <a:ext cx="977697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B0896D-70AA-1533-5229-2A40456358DE}"/>
                  </a:ext>
                </a:extLst>
              </p:cNvPr>
              <p:cNvSpPr txBox="1"/>
              <p:nvPr/>
            </p:nvSpPr>
            <p:spPr>
              <a:xfrm>
                <a:off x="8311690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B0896D-70AA-1533-5229-2A404563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690" y="1220233"/>
                <a:ext cx="97769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EB6BC4-4856-EEC5-9118-5149A9E8730F}"/>
                  </a:ext>
                </a:extLst>
              </p:cNvPr>
              <p:cNvSpPr txBox="1"/>
              <p:nvPr/>
            </p:nvSpPr>
            <p:spPr>
              <a:xfrm>
                <a:off x="9859902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EB6BC4-4856-EEC5-9118-5149A9E87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02" y="1220233"/>
                <a:ext cx="977697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9AE51D-8EB2-F17E-DFD2-6945DD255353}"/>
                  </a:ext>
                </a:extLst>
              </p:cNvPr>
              <p:cNvSpPr txBox="1"/>
              <p:nvPr/>
            </p:nvSpPr>
            <p:spPr>
              <a:xfrm>
                <a:off x="4591753" y="1673431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9AE51D-8EB2-F17E-DFD2-6945DD25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1673431"/>
                <a:ext cx="2048861" cy="5993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AACEAF-9C40-53FB-E9A2-4D81ACE91B67}"/>
                  </a:ext>
                </a:extLst>
              </p:cNvPr>
              <p:cNvSpPr txBox="1"/>
              <p:nvPr/>
            </p:nvSpPr>
            <p:spPr>
              <a:xfrm>
                <a:off x="2331438" y="1812836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AACEAF-9C40-53FB-E9A2-4D81ACE91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438" y="1812836"/>
                <a:ext cx="44116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0455D1-FE05-A9E6-3817-CB6C6DD130EE}"/>
                  </a:ext>
                </a:extLst>
              </p:cNvPr>
              <p:cNvSpPr txBox="1"/>
              <p:nvPr/>
            </p:nvSpPr>
            <p:spPr>
              <a:xfrm>
                <a:off x="3941763" y="2610416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0455D1-FE05-A9E6-3817-CB6C6DD1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63" y="2610416"/>
                <a:ext cx="44116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0DF523-10B2-0DA9-290F-3CA8B835FBA5}"/>
                  </a:ext>
                </a:extLst>
              </p:cNvPr>
              <p:cNvSpPr txBox="1"/>
              <p:nvPr/>
            </p:nvSpPr>
            <p:spPr>
              <a:xfrm>
                <a:off x="5443981" y="3388550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0DF523-10B2-0DA9-290F-3CA8B835F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81" y="3388550"/>
                <a:ext cx="44116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D53DA8-DAFF-54EA-B70F-F451E684532E}"/>
                  </a:ext>
                </a:extLst>
              </p:cNvPr>
              <p:cNvSpPr txBox="1"/>
              <p:nvPr/>
            </p:nvSpPr>
            <p:spPr>
              <a:xfrm>
                <a:off x="7019844" y="4182786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D53DA8-DAFF-54EA-B70F-F451E6845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844" y="4182786"/>
                <a:ext cx="44116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DE4F9-D499-22E9-84B9-D966865E1A7D}"/>
                  </a:ext>
                </a:extLst>
              </p:cNvPr>
              <p:cNvSpPr txBox="1"/>
              <p:nvPr/>
            </p:nvSpPr>
            <p:spPr>
              <a:xfrm>
                <a:off x="8603719" y="4982083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DE4F9-D499-22E9-84B9-D966865E1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719" y="4982083"/>
                <a:ext cx="44116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EB458E-716E-172B-DB55-F119C55422D5}"/>
                  </a:ext>
                </a:extLst>
              </p:cNvPr>
              <p:cNvSpPr txBox="1"/>
              <p:nvPr/>
            </p:nvSpPr>
            <p:spPr>
              <a:xfrm>
                <a:off x="10157515" y="5740589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EB458E-716E-172B-DB55-F119C554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515" y="5740589"/>
                <a:ext cx="44116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221DA6-9DB1-760D-DB45-C88D06701A2E}"/>
                  </a:ext>
                </a:extLst>
              </p:cNvPr>
              <p:cNvSpPr txBox="1"/>
              <p:nvPr/>
            </p:nvSpPr>
            <p:spPr>
              <a:xfrm>
                <a:off x="1457076" y="3221269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221DA6-9DB1-760D-DB45-C88D0670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76" y="3221269"/>
                <a:ext cx="2048861" cy="59939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808EDD-B228-EE58-20A6-C64F717CA0D6}"/>
                  </a:ext>
                </a:extLst>
              </p:cNvPr>
              <p:cNvSpPr txBox="1"/>
              <p:nvPr/>
            </p:nvSpPr>
            <p:spPr>
              <a:xfrm>
                <a:off x="3007369" y="558213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808EDD-B228-EE58-20A6-C64F717C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69" y="5582134"/>
                <a:ext cx="2048861" cy="59939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B023DE-2B59-C225-AF9A-054D2E200763}"/>
                  </a:ext>
                </a:extLst>
              </p:cNvPr>
              <p:cNvSpPr txBox="1"/>
              <p:nvPr/>
            </p:nvSpPr>
            <p:spPr>
              <a:xfrm>
                <a:off x="1941533" y="5587130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B023DE-2B59-C225-AF9A-054D2E20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33" y="5587130"/>
                <a:ext cx="1033604" cy="61856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64A36B-B0BB-95FE-78BB-3A4CA2BCF5EC}"/>
                  </a:ext>
                </a:extLst>
              </p:cNvPr>
              <p:cNvSpPr txBox="1"/>
              <p:nvPr/>
            </p:nvSpPr>
            <p:spPr>
              <a:xfrm>
                <a:off x="3470901" y="3220472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64A36B-B0BB-95FE-78BB-3A4CA2BC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01" y="3220472"/>
                <a:ext cx="1033604" cy="61856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D24506-8EF3-634F-B806-032B3A525EE4}"/>
                  </a:ext>
                </a:extLst>
              </p:cNvPr>
              <p:cNvSpPr txBox="1"/>
              <p:nvPr/>
            </p:nvSpPr>
            <p:spPr>
              <a:xfrm>
                <a:off x="9718321" y="4826916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D24506-8EF3-634F-B806-032B3A52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321" y="4826916"/>
                <a:ext cx="1033604" cy="61856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BD87E3-F0AB-DCED-0C8F-3339CCE1D2D7}"/>
                  </a:ext>
                </a:extLst>
              </p:cNvPr>
              <p:cNvSpPr txBox="1"/>
              <p:nvPr/>
            </p:nvSpPr>
            <p:spPr>
              <a:xfrm>
                <a:off x="5060519" y="4051271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BD87E3-F0AB-DCED-0C8F-3339CCE1D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519" y="4051271"/>
                <a:ext cx="1033604" cy="61856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A8A52F-711B-D5AE-E8C7-5D58E187F549}"/>
                  </a:ext>
                </a:extLst>
              </p:cNvPr>
              <p:cNvSpPr txBox="1"/>
              <p:nvPr/>
            </p:nvSpPr>
            <p:spPr>
              <a:xfrm>
                <a:off x="9261644" y="2425358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A8A52F-711B-D5AE-E8C7-5D58E187F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644" y="2425358"/>
                <a:ext cx="2048861" cy="59939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E8B9C5-2409-F3D1-83FC-8FA97DF852F2}"/>
                  </a:ext>
                </a:extLst>
              </p:cNvPr>
              <p:cNvSpPr txBox="1"/>
              <p:nvPr/>
            </p:nvSpPr>
            <p:spPr>
              <a:xfrm>
                <a:off x="1443310" y="4845277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E8B9C5-2409-F3D1-83FC-8FA97DF85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0" y="4845277"/>
                <a:ext cx="2048861" cy="59939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A86483-BC6C-E940-51AF-16D6CDE359C7}"/>
                  </a:ext>
                </a:extLst>
              </p:cNvPr>
              <p:cNvSpPr txBox="1"/>
              <p:nvPr/>
            </p:nvSpPr>
            <p:spPr>
              <a:xfrm>
                <a:off x="3020778" y="4006046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A86483-BC6C-E940-51AF-16D6CDE35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78" y="4006046"/>
                <a:ext cx="2048861" cy="59939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3BAC59-3EFB-F5AB-9F2E-9AAFCE789F61}"/>
                  </a:ext>
                </a:extLst>
              </p:cNvPr>
              <p:cNvSpPr txBox="1"/>
              <p:nvPr/>
            </p:nvSpPr>
            <p:spPr>
              <a:xfrm>
                <a:off x="4591753" y="490967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3BAC59-3EFB-F5AB-9F2E-9AAFCE78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4909676"/>
                <a:ext cx="2048861" cy="39735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CCA79-CC6A-96BB-5C23-87228E66AD7A}"/>
                  </a:ext>
                </a:extLst>
              </p:cNvPr>
              <p:cNvSpPr txBox="1"/>
              <p:nvPr/>
            </p:nvSpPr>
            <p:spPr>
              <a:xfrm>
                <a:off x="9250710" y="415700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CCA79-CC6A-96BB-5C23-87228E66A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710" y="4157003"/>
                <a:ext cx="2048861" cy="39735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937936-E42F-30DB-A200-F8ECA831F21E}"/>
                  </a:ext>
                </a:extLst>
              </p:cNvPr>
              <p:cNvSpPr txBox="1"/>
              <p:nvPr/>
            </p:nvSpPr>
            <p:spPr>
              <a:xfrm>
                <a:off x="4607438" y="2441668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937936-E42F-30DB-A200-F8ECA831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38" y="2441668"/>
                <a:ext cx="2048861" cy="59939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A571B3-7E94-F30D-6DCA-5C5616F4F47A}"/>
                  </a:ext>
                </a:extLst>
              </p:cNvPr>
              <p:cNvSpPr txBox="1"/>
              <p:nvPr/>
            </p:nvSpPr>
            <p:spPr>
              <a:xfrm>
                <a:off x="9250709" y="166278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A571B3-7E94-F30D-6DCA-5C5616F4F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709" y="1662784"/>
                <a:ext cx="2048861" cy="59939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9AAEB6-B309-7BAE-E651-90E4A66DF1C9}"/>
                  </a:ext>
                </a:extLst>
              </p:cNvPr>
              <p:cNvSpPr txBox="1"/>
              <p:nvPr/>
            </p:nvSpPr>
            <p:spPr>
              <a:xfrm>
                <a:off x="6597904" y="2461818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9AAEB6-B309-7BAE-E651-90E4A66DF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04" y="2461818"/>
                <a:ext cx="1033604" cy="618567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F7481F-4DB1-32CD-1264-1F395B05E855}"/>
                  </a:ext>
                </a:extLst>
              </p:cNvPr>
              <p:cNvSpPr txBox="1"/>
              <p:nvPr/>
            </p:nvSpPr>
            <p:spPr>
              <a:xfrm>
                <a:off x="8217095" y="1665072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F7481F-4DB1-32CD-1264-1F395B05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095" y="1665072"/>
                <a:ext cx="1033604" cy="618567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02AA0-0651-D8F4-7897-E99C096FC5B3}"/>
                  </a:ext>
                </a:extLst>
              </p:cNvPr>
              <p:cNvSpPr txBox="1"/>
              <p:nvPr/>
            </p:nvSpPr>
            <p:spPr>
              <a:xfrm>
                <a:off x="6142701" y="5719961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02AA0-0651-D8F4-7897-E99C096FC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01" y="5719961"/>
                <a:ext cx="2048861" cy="397353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BBC69D-B68C-1AEC-5918-9368BDC254BC}"/>
                  </a:ext>
                </a:extLst>
              </p:cNvPr>
              <p:cNvSpPr txBox="1"/>
              <p:nvPr/>
            </p:nvSpPr>
            <p:spPr>
              <a:xfrm>
                <a:off x="7697402" y="3371405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BBC69D-B68C-1AEC-5918-9368BDC25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02" y="3371405"/>
                <a:ext cx="2048861" cy="397353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566336-9D2D-703D-8939-F4CBA2E4DC59}"/>
                  </a:ext>
                </a:extLst>
              </p:cNvPr>
              <p:cNvSpPr txBox="1"/>
              <p:nvPr/>
            </p:nvSpPr>
            <p:spPr>
              <a:xfrm>
                <a:off x="6122020" y="484040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566336-9D2D-703D-8939-F4CBA2E4D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020" y="4840404"/>
                <a:ext cx="2048861" cy="59939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7C53AA7-8AE0-04CE-A2EC-3419C898628E}"/>
                  </a:ext>
                </a:extLst>
              </p:cNvPr>
              <p:cNvSpPr txBox="1"/>
              <p:nvPr/>
            </p:nvSpPr>
            <p:spPr>
              <a:xfrm>
                <a:off x="7697401" y="404464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7C53AA7-8AE0-04CE-A2EC-3419C898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01" y="4044644"/>
                <a:ext cx="2048861" cy="59939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06762F-A525-F27A-A7DA-2A5215EB6425}"/>
                  </a:ext>
                </a:extLst>
              </p:cNvPr>
              <p:cNvSpPr txBox="1"/>
              <p:nvPr/>
            </p:nvSpPr>
            <p:spPr>
              <a:xfrm>
                <a:off x="7955681" y="5571009"/>
                <a:ext cx="1494353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06762F-A525-F27A-A7DA-2A5215EB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81" y="5571009"/>
                <a:ext cx="1494353" cy="59939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458B86-3A9A-E677-5563-82D033ECADAB}"/>
                  </a:ext>
                </a:extLst>
              </p:cNvPr>
              <p:cNvSpPr txBox="1"/>
              <p:nvPr/>
            </p:nvSpPr>
            <p:spPr>
              <a:xfrm>
                <a:off x="6396481" y="3221269"/>
                <a:ext cx="1494353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458B86-3A9A-E677-5563-82D033ECA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481" y="3221269"/>
                <a:ext cx="1494353" cy="59939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5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BEA4CC1-67E5-366A-401F-DB3C942D3F8D}"/>
              </a:ext>
            </a:extLst>
          </p:cNvPr>
          <p:cNvSpPr/>
          <p:nvPr/>
        </p:nvSpPr>
        <p:spPr>
          <a:xfrm>
            <a:off x="1725939" y="3931632"/>
            <a:ext cx="1584162" cy="8259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ED780B-8050-1C9B-2CAF-04779D0E9DB2}"/>
              </a:ext>
            </a:extLst>
          </p:cNvPr>
          <p:cNvSpPr/>
          <p:nvPr/>
        </p:nvSpPr>
        <p:spPr>
          <a:xfrm>
            <a:off x="3310372" y="4764904"/>
            <a:ext cx="1593307" cy="760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907645-472B-1941-C6E2-43AD14A0114E}"/>
              </a:ext>
            </a:extLst>
          </p:cNvPr>
          <p:cNvSpPr/>
          <p:nvPr/>
        </p:nvSpPr>
        <p:spPr>
          <a:xfrm>
            <a:off x="4894770" y="5528184"/>
            <a:ext cx="1501711" cy="763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68F991-EFC5-44DD-9BBD-CDF6F56FCA67}"/>
              </a:ext>
            </a:extLst>
          </p:cNvPr>
          <p:cNvSpPr/>
          <p:nvPr/>
        </p:nvSpPr>
        <p:spPr>
          <a:xfrm>
            <a:off x="6396482" y="1577731"/>
            <a:ext cx="1585099" cy="8200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802AAA-CDA3-D74F-7221-1161F87625CA}"/>
              </a:ext>
            </a:extLst>
          </p:cNvPr>
          <p:cNvSpPr/>
          <p:nvPr/>
        </p:nvSpPr>
        <p:spPr>
          <a:xfrm>
            <a:off x="7981582" y="2397775"/>
            <a:ext cx="1584384" cy="7564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F00FE-3923-D858-5DA9-8AD03C71E101}"/>
              </a:ext>
            </a:extLst>
          </p:cNvPr>
          <p:cNvSpPr/>
          <p:nvPr/>
        </p:nvSpPr>
        <p:spPr>
          <a:xfrm>
            <a:off x="9565967" y="3154231"/>
            <a:ext cx="1508280" cy="7774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33049C-355B-423E-447E-D43233DF73E1}"/>
              </a:ext>
            </a:extLst>
          </p:cNvPr>
          <p:cNvSpPr/>
          <p:nvPr/>
        </p:nvSpPr>
        <p:spPr>
          <a:xfrm>
            <a:off x="1725284" y="1569891"/>
            <a:ext cx="1590949" cy="82106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D5BC06-E0B2-9826-C681-3DB4A56E8490}"/>
              </a:ext>
            </a:extLst>
          </p:cNvPr>
          <p:cNvSpPr/>
          <p:nvPr/>
        </p:nvSpPr>
        <p:spPr>
          <a:xfrm>
            <a:off x="3310385" y="2391531"/>
            <a:ext cx="1584385" cy="7728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9CF05-4340-EE65-74A7-86C9A252A5C7}"/>
              </a:ext>
            </a:extLst>
          </p:cNvPr>
          <p:cNvSpPr/>
          <p:nvPr/>
        </p:nvSpPr>
        <p:spPr>
          <a:xfrm>
            <a:off x="4894771" y="3164414"/>
            <a:ext cx="1501712" cy="7632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F8E4F7-641A-E2FE-E3AA-E8BF4A05A25D}"/>
              </a:ext>
            </a:extLst>
          </p:cNvPr>
          <p:cNvSpPr/>
          <p:nvPr/>
        </p:nvSpPr>
        <p:spPr>
          <a:xfrm>
            <a:off x="6396481" y="3927689"/>
            <a:ext cx="1585101" cy="8372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04B8C0-8F3F-5377-6C7D-84024A81A8C2}"/>
              </a:ext>
            </a:extLst>
          </p:cNvPr>
          <p:cNvSpPr/>
          <p:nvPr/>
        </p:nvSpPr>
        <p:spPr>
          <a:xfrm>
            <a:off x="7980873" y="4764908"/>
            <a:ext cx="1585102" cy="7632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FA32E8-43DC-AF14-E314-B20EC1822284}"/>
              </a:ext>
            </a:extLst>
          </p:cNvPr>
          <p:cNvSpPr/>
          <p:nvPr/>
        </p:nvSpPr>
        <p:spPr>
          <a:xfrm>
            <a:off x="9565975" y="5531311"/>
            <a:ext cx="1508272" cy="76327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5150837" y="70505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Ratio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(To Ratio)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06F17-0AC3-B7D7-3CDD-2621B98E3DD8}"/>
              </a:ext>
            </a:extLst>
          </p:cNvPr>
          <p:cNvSpPr/>
          <p:nvPr/>
        </p:nvSpPr>
        <p:spPr>
          <a:xfrm>
            <a:off x="1725284" y="1561382"/>
            <a:ext cx="9342407" cy="47332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4281-D6A0-BB00-3033-C21CFBCAC919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396488" y="1561382"/>
            <a:ext cx="0" cy="47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24DCD-1872-259D-F758-9E0C3E769008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725284" y="3927984"/>
            <a:ext cx="93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BA3AA-C50A-A982-2D20-167E1AEEA38C}"/>
              </a:ext>
            </a:extLst>
          </p:cNvPr>
          <p:cNvCxnSpPr>
            <a:cxnSpLocks/>
          </p:cNvCxnSpPr>
          <p:nvPr/>
        </p:nvCxnSpPr>
        <p:spPr>
          <a:xfrm>
            <a:off x="3310389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86221-37EF-BEC3-AE38-D294A6B3619E}"/>
              </a:ext>
            </a:extLst>
          </p:cNvPr>
          <p:cNvCxnSpPr>
            <a:cxnSpLocks/>
          </p:cNvCxnSpPr>
          <p:nvPr/>
        </p:nvCxnSpPr>
        <p:spPr>
          <a:xfrm>
            <a:off x="1725284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1050C2-19E8-7C49-3220-C5E3DA397FEE}"/>
              </a:ext>
            </a:extLst>
          </p:cNvPr>
          <p:cNvCxnSpPr>
            <a:cxnSpLocks/>
          </p:cNvCxnSpPr>
          <p:nvPr/>
        </p:nvCxnSpPr>
        <p:spPr>
          <a:xfrm>
            <a:off x="1725284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F130F-7409-18EE-1FC7-33C62C8186F5}"/>
              </a:ext>
            </a:extLst>
          </p:cNvPr>
          <p:cNvCxnSpPr>
            <a:cxnSpLocks/>
          </p:cNvCxnSpPr>
          <p:nvPr/>
        </p:nvCxnSpPr>
        <p:spPr>
          <a:xfrm>
            <a:off x="4894774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DA05-E102-DF1D-2636-1E34C9E7880B}"/>
              </a:ext>
            </a:extLst>
          </p:cNvPr>
          <p:cNvCxnSpPr>
            <a:cxnSpLocks/>
          </p:cNvCxnSpPr>
          <p:nvPr/>
        </p:nvCxnSpPr>
        <p:spPr>
          <a:xfrm>
            <a:off x="3310390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1DC15D-B743-88B3-5013-FD9EE335112D}"/>
              </a:ext>
            </a:extLst>
          </p:cNvPr>
          <p:cNvCxnSpPr>
            <a:cxnSpLocks/>
          </p:cNvCxnSpPr>
          <p:nvPr/>
        </p:nvCxnSpPr>
        <p:spPr>
          <a:xfrm>
            <a:off x="1725285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343231-C198-41D3-D448-27D6546DF2A2}"/>
              </a:ext>
            </a:extLst>
          </p:cNvPr>
          <p:cNvCxnSpPr>
            <a:cxnSpLocks/>
          </p:cNvCxnSpPr>
          <p:nvPr/>
        </p:nvCxnSpPr>
        <p:spPr>
          <a:xfrm>
            <a:off x="1725285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EBC96-76A3-879C-BC19-8AAE8C27BCD9}"/>
              </a:ext>
            </a:extLst>
          </p:cNvPr>
          <p:cNvCxnSpPr>
            <a:cxnSpLocks/>
          </p:cNvCxnSpPr>
          <p:nvPr/>
        </p:nvCxnSpPr>
        <p:spPr>
          <a:xfrm>
            <a:off x="4894775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224F7-FB10-31E0-21C5-507EBD3EF337}"/>
              </a:ext>
            </a:extLst>
          </p:cNvPr>
          <p:cNvCxnSpPr>
            <a:cxnSpLocks/>
          </p:cNvCxnSpPr>
          <p:nvPr/>
        </p:nvCxnSpPr>
        <p:spPr>
          <a:xfrm>
            <a:off x="7981590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80EC4-A7AE-B9AF-2803-57C110332459}"/>
              </a:ext>
            </a:extLst>
          </p:cNvPr>
          <p:cNvCxnSpPr>
            <a:cxnSpLocks/>
          </p:cNvCxnSpPr>
          <p:nvPr/>
        </p:nvCxnSpPr>
        <p:spPr>
          <a:xfrm>
            <a:off x="6396485" y="3161581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01E3F2-1C7F-DAD6-E382-332EBC4E14FD}"/>
              </a:ext>
            </a:extLst>
          </p:cNvPr>
          <p:cNvCxnSpPr>
            <a:cxnSpLocks/>
          </p:cNvCxnSpPr>
          <p:nvPr/>
        </p:nvCxnSpPr>
        <p:spPr>
          <a:xfrm>
            <a:off x="6396485" y="2390955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2B34C-E177-E23A-9AC6-1CD2DBFD32C9}"/>
              </a:ext>
            </a:extLst>
          </p:cNvPr>
          <p:cNvCxnSpPr>
            <a:cxnSpLocks/>
          </p:cNvCxnSpPr>
          <p:nvPr/>
        </p:nvCxnSpPr>
        <p:spPr>
          <a:xfrm>
            <a:off x="9565975" y="1561382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61851E-7A0D-2EBD-6B86-2375173695F7}"/>
              </a:ext>
            </a:extLst>
          </p:cNvPr>
          <p:cNvCxnSpPr>
            <a:cxnSpLocks/>
          </p:cNvCxnSpPr>
          <p:nvPr/>
        </p:nvCxnSpPr>
        <p:spPr>
          <a:xfrm>
            <a:off x="7981589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FBC9E-B2D5-A795-4847-DF560DD429B8}"/>
              </a:ext>
            </a:extLst>
          </p:cNvPr>
          <p:cNvCxnSpPr>
            <a:cxnSpLocks/>
          </p:cNvCxnSpPr>
          <p:nvPr/>
        </p:nvCxnSpPr>
        <p:spPr>
          <a:xfrm>
            <a:off x="6396484" y="5528184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E5CB28-8390-DA41-18C0-4E808689A237}"/>
              </a:ext>
            </a:extLst>
          </p:cNvPr>
          <p:cNvCxnSpPr>
            <a:cxnSpLocks/>
          </p:cNvCxnSpPr>
          <p:nvPr/>
        </p:nvCxnSpPr>
        <p:spPr>
          <a:xfrm>
            <a:off x="6396484" y="4757558"/>
            <a:ext cx="467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4FD06-0116-6B5C-E45E-83BC9F315918}"/>
              </a:ext>
            </a:extLst>
          </p:cNvPr>
          <p:cNvCxnSpPr>
            <a:cxnSpLocks/>
          </p:cNvCxnSpPr>
          <p:nvPr/>
        </p:nvCxnSpPr>
        <p:spPr>
          <a:xfrm>
            <a:off x="9565974" y="3927985"/>
            <a:ext cx="0" cy="236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/>
              <p:nvPr/>
            </p:nvSpPr>
            <p:spPr>
              <a:xfrm>
                <a:off x="998727" y="3386477"/>
                <a:ext cx="4092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864B48-30A3-EE97-3085-A3B9906A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27" y="3386477"/>
                <a:ext cx="409279" cy="246221"/>
              </a:xfrm>
              <a:prstGeom prst="rect">
                <a:avLst/>
              </a:prstGeom>
              <a:blipFill>
                <a:blip r:embed="rId2"/>
                <a:stretch>
                  <a:fillRect l="-10448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/>
              <p:nvPr/>
            </p:nvSpPr>
            <p:spPr>
              <a:xfrm>
                <a:off x="1001470" y="2660219"/>
                <a:ext cx="4124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ABE4BC-C625-BD0E-B8B7-44582B7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70" y="2660219"/>
                <a:ext cx="412485" cy="246221"/>
              </a:xfrm>
              <a:prstGeom prst="rect">
                <a:avLst/>
              </a:prstGeom>
              <a:blipFill>
                <a:blip r:embed="rId3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/>
              <p:nvPr/>
            </p:nvSpPr>
            <p:spPr>
              <a:xfrm>
                <a:off x="903323" y="1829572"/>
                <a:ext cx="6766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EE64B3-D6C9-6A87-8F90-2192227A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23" y="1829572"/>
                <a:ext cx="67664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39C289-95CA-DB32-795C-7E82D49E5F52}"/>
              </a:ext>
            </a:extLst>
          </p:cNvPr>
          <p:cNvCxnSpPr/>
          <p:nvPr/>
        </p:nvCxnSpPr>
        <p:spPr>
          <a:xfrm flipH="1">
            <a:off x="882572" y="1561381"/>
            <a:ext cx="842712" cy="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6F6929-12CC-16EB-DD75-42A5A2A4E49F}"/>
              </a:ext>
            </a:extLst>
          </p:cNvPr>
          <p:cNvSpPr txBox="1"/>
          <p:nvPr/>
        </p:nvSpPr>
        <p:spPr>
          <a:xfrm>
            <a:off x="774090" y="1271588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Euclid" panose="02020503060505020303" pitchFamily="18" charset="0"/>
              </a:rPr>
              <a:t>Trig of ( )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/>
              <p:nvPr/>
            </p:nvSpPr>
            <p:spPr>
              <a:xfrm>
                <a:off x="1000321" y="4183080"/>
                <a:ext cx="3932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07EEE7-06D0-1115-7047-2F9F42A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1" y="4183080"/>
                <a:ext cx="393248" cy="246221"/>
              </a:xfrm>
              <a:prstGeom prst="rect">
                <a:avLst/>
              </a:prstGeom>
              <a:blipFill>
                <a:blip r:embed="rId5"/>
                <a:stretch>
                  <a:fillRect l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/>
              <p:nvPr/>
            </p:nvSpPr>
            <p:spPr>
              <a:xfrm>
                <a:off x="991525" y="4957644"/>
                <a:ext cx="402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354E7B-031A-BCB9-714C-FA5D23EC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25" y="4957644"/>
                <a:ext cx="402867" cy="246221"/>
              </a:xfrm>
              <a:prstGeom prst="rect">
                <a:avLst/>
              </a:prstGeom>
              <a:blipFill>
                <a:blip r:embed="rId6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/>
              <p:nvPr/>
            </p:nvSpPr>
            <p:spPr>
              <a:xfrm>
                <a:off x="1000321" y="5753180"/>
                <a:ext cx="3932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1D6EE8-9546-6CF9-7936-FD3FE3C2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1" y="5753180"/>
                <a:ext cx="393248" cy="246221"/>
              </a:xfrm>
              <a:prstGeom prst="rect">
                <a:avLst/>
              </a:prstGeom>
              <a:blipFill>
                <a:blip r:embed="rId7"/>
                <a:stretch>
                  <a:fillRect l="-9231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/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DCC6F4-89A7-F4BC-CEE4-92E0F85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11" y="4839879"/>
                <a:ext cx="1089984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/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9FF45D-9BC9-813B-421C-9AE8470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64" y="5633170"/>
                <a:ext cx="1089984" cy="554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/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2545B-FC8B-AAF7-4DE0-D71A5D10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1" y="3253946"/>
                <a:ext cx="1089984" cy="554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/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0A46480-65F3-978B-069C-F09FCC57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1" y="2484019"/>
                <a:ext cx="1089984" cy="554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/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ADB0B8C-4ED4-8332-5212-5C88A019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99" y="1691098"/>
                <a:ext cx="1089984" cy="554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/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CD7BB-7DE8-24C4-0167-DC5F43A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6" y="4037576"/>
                <a:ext cx="1089984" cy="554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/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32DD3D-1E6F-DA72-D3D3-6E318710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11" y="1762463"/>
                <a:ext cx="2048861" cy="3973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/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E0F1-3003-77AF-11D4-3C9A65AB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04" y="2588536"/>
                <a:ext cx="2048861" cy="397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9F3D34-7BC5-B0D3-2275-68F218BD4A66}"/>
                  </a:ext>
                </a:extLst>
              </p:cNvPr>
              <p:cNvSpPr txBox="1"/>
              <p:nvPr/>
            </p:nvSpPr>
            <p:spPr>
              <a:xfrm>
                <a:off x="1313158" y="1858862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9F3D34-7BC5-B0D3-2275-68F218BD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58" y="1858862"/>
                <a:ext cx="34708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C143D5-35D0-0770-E2A8-F7086289C2E8}"/>
                  </a:ext>
                </a:extLst>
              </p:cNvPr>
              <p:cNvSpPr txBox="1"/>
              <p:nvPr/>
            </p:nvSpPr>
            <p:spPr>
              <a:xfrm>
                <a:off x="1304094" y="2650344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C143D5-35D0-0770-E2A8-F7086289C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94" y="2650344"/>
                <a:ext cx="34708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14D10A-0976-4E7C-2A60-64917B9EA326}"/>
                  </a:ext>
                </a:extLst>
              </p:cNvPr>
              <p:cNvSpPr txBox="1"/>
              <p:nvPr/>
            </p:nvSpPr>
            <p:spPr>
              <a:xfrm>
                <a:off x="1293298" y="3371087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14D10A-0976-4E7C-2A60-64917B9E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98" y="3371087"/>
                <a:ext cx="34708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132E9-B862-99F9-6010-1890683AA1DD}"/>
                  </a:ext>
                </a:extLst>
              </p:cNvPr>
              <p:cNvSpPr txBox="1"/>
              <p:nvPr/>
            </p:nvSpPr>
            <p:spPr>
              <a:xfrm>
                <a:off x="1284519" y="4163724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132E9-B862-99F9-6010-1890683A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19" y="4163724"/>
                <a:ext cx="34708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A6D38-881B-6FD4-3F12-43EEF653072A}"/>
                  </a:ext>
                </a:extLst>
              </p:cNvPr>
              <p:cNvSpPr txBox="1"/>
              <p:nvPr/>
            </p:nvSpPr>
            <p:spPr>
              <a:xfrm>
                <a:off x="1284519" y="4942254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A6D38-881B-6FD4-3F12-43EEF653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19" y="4942254"/>
                <a:ext cx="34708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09A00-C031-45C8-19DF-7C97FA2F9835}"/>
                  </a:ext>
                </a:extLst>
              </p:cNvPr>
              <p:cNvSpPr txBox="1"/>
              <p:nvPr/>
            </p:nvSpPr>
            <p:spPr>
              <a:xfrm>
                <a:off x="1300370" y="5732208"/>
                <a:ext cx="34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09A00-C031-45C8-19DF-7C97FA2F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70" y="5732208"/>
                <a:ext cx="34708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90B8F3-E725-4C05-D145-5D8BB004CD39}"/>
                  </a:ext>
                </a:extLst>
              </p:cNvPr>
              <p:cNvSpPr txBox="1"/>
              <p:nvPr/>
            </p:nvSpPr>
            <p:spPr>
              <a:xfrm>
                <a:off x="5198114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90B8F3-E725-4C05-D145-5D8BB004C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14" y="1220233"/>
                <a:ext cx="977697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3591F3-C0AC-2E18-2718-E957875B4C70}"/>
                  </a:ext>
                </a:extLst>
              </p:cNvPr>
              <p:cNvSpPr txBox="1"/>
              <p:nvPr/>
            </p:nvSpPr>
            <p:spPr>
              <a:xfrm>
                <a:off x="6675716" y="1227282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3591F3-C0AC-2E18-2718-E957875B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716" y="1227282"/>
                <a:ext cx="9776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C82A48-DD14-7FD8-07C5-8332100CDAA5}"/>
                  </a:ext>
                </a:extLst>
              </p:cNvPr>
              <p:cNvSpPr txBox="1"/>
              <p:nvPr/>
            </p:nvSpPr>
            <p:spPr>
              <a:xfrm>
                <a:off x="2069011" y="1227282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C82A48-DD14-7FD8-07C5-8332100CD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11" y="1227282"/>
                <a:ext cx="977697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D03341-CAE2-5F71-B544-D56D30B04D06}"/>
                  </a:ext>
                </a:extLst>
              </p:cNvPr>
              <p:cNvSpPr txBox="1"/>
              <p:nvPr/>
            </p:nvSpPr>
            <p:spPr>
              <a:xfrm>
                <a:off x="3674263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D03341-CAE2-5F71-B544-D56D30B0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63" y="1220233"/>
                <a:ext cx="977697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B0896D-70AA-1533-5229-2A40456358DE}"/>
                  </a:ext>
                </a:extLst>
              </p:cNvPr>
              <p:cNvSpPr txBox="1"/>
              <p:nvPr/>
            </p:nvSpPr>
            <p:spPr>
              <a:xfrm>
                <a:off x="8311690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B0896D-70AA-1533-5229-2A404563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690" y="1220233"/>
                <a:ext cx="97769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EB6BC4-4856-EEC5-9118-5149A9E8730F}"/>
                  </a:ext>
                </a:extLst>
              </p:cNvPr>
              <p:cNvSpPr txBox="1"/>
              <p:nvPr/>
            </p:nvSpPr>
            <p:spPr>
              <a:xfrm>
                <a:off x="9859902" y="1220233"/>
                <a:ext cx="977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EB6BC4-4856-EEC5-9118-5149A9E87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02" y="1220233"/>
                <a:ext cx="977697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9AE51D-8EB2-F17E-DFD2-6945DD255353}"/>
                  </a:ext>
                </a:extLst>
              </p:cNvPr>
              <p:cNvSpPr txBox="1"/>
              <p:nvPr/>
            </p:nvSpPr>
            <p:spPr>
              <a:xfrm>
                <a:off x="4591753" y="1673431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9AE51D-8EB2-F17E-DFD2-6945DD25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1673431"/>
                <a:ext cx="2048861" cy="5993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AACEAF-9C40-53FB-E9A2-4D81ACE91B67}"/>
                  </a:ext>
                </a:extLst>
              </p:cNvPr>
              <p:cNvSpPr txBox="1"/>
              <p:nvPr/>
            </p:nvSpPr>
            <p:spPr>
              <a:xfrm>
                <a:off x="2331438" y="1812836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AACEAF-9C40-53FB-E9A2-4D81ACE91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438" y="1812836"/>
                <a:ext cx="44116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0455D1-FE05-A9E6-3817-CB6C6DD130EE}"/>
                  </a:ext>
                </a:extLst>
              </p:cNvPr>
              <p:cNvSpPr txBox="1"/>
              <p:nvPr/>
            </p:nvSpPr>
            <p:spPr>
              <a:xfrm>
                <a:off x="3941763" y="2610416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0455D1-FE05-A9E6-3817-CB6C6DD1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63" y="2610416"/>
                <a:ext cx="44116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0DF523-10B2-0DA9-290F-3CA8B835FBA5}"/>
                  </a:ext>
                </a:extLst>
              </p:cNvPr>
              <p:cNvSpPr txBox="1"/>
              <p:nvPr/>
            </p:nvSpPr>
            <p:spPr>
              <a:xfrm>
                <a:off x="5443981" y="3388550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0DF523-10B2-0DA9-290F-3CA8B835F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81" y="3388550"/>
                <a:ext cx="44116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D53DA8-DAFF-54EA-B70F-F451E684532E}"/>
                  </a:ext>
                </a:extLst>
              </p:cNvPr>
              <p:cNvSpPr txBox="1"/>
              <p:nvPr/>
            </p:nvSpPr>
            <p:spPr>
              <a:xfrm>
                <a:off x="7019844" y="4182786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D53DA8-DAFF-54EA-B70F-F451E6845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844" y="4182786"/>
                <a:ext cx="44116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DE4F9-D499-22E9-84B9-D966865E1A7D}"/>
                  </a:ext>
                </a:extLst>
              </p:cNvPr>
              <p:cNvSpPr txBox="1"/>
              <p:nvPr/>
            </p:nvSpPr>
            <p:spPr>
              <a:xfrm>
                <a:off x="8603719" y="4982083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DE4F9-D499-22E9-84B9-D966865E1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719" y="4982083"/>
                <a:ext cx="44116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EB458E-716E-172B-DB55-F119C55422D5}"/>
                  </a:ext>
                </a:extLst>
              </p:cNvPr>
              <p:cNvSpPr txBox="1"/>
              <p:nvPr/>
            </p:nvSpPr>
            <p:spPr>
              <a:xfrm>
                <a:off x="10157515" y="5740589"/>
                <a:ext cx="441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EB458E-716E-172B-DB55-F119C554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515" y="5740589"/>
                <a:ext cx="44116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221DA6-9DB1-760D-DB45-C88D06701A2E}"/>
                  </a:ext>
                </a:extLst>
              </p:cNvPr>
              <p:cNvSpPr txBox="1"/>
              <p:nvPr/>
            </p:nvSpPr>
            <p:spPr>
              <a:xfrm>
                <a:off x="1457076" y="3221269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221DA6-9DB1-760D-DB45-C88D0670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76" y="3221269"/>
                <a:ext cx="2048861" cy="59939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808EDD-B228-EE58-20A6-C64F717CA0D6}"/>
                  </a:ext>
                </a:extLst>
              </p:cNvPr>
              <p:cNvSpPr txBox="1"/>
              <p:nvPr/>
            </p:nvSpPr>
            <p:spPr>
              <a:xfrm>
                <a:off x="3007369" y="558213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808EDD-B228-EE58-20A6-C64F717C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69" y="5582134"/>
                <a:ext cx="2048861" cy="59939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B023DE-2B59-C225-AF9A-054D2E200763}"/>
                  </a:ext>
                </a:extLst>
              </p:cNvPr>
              <p:cNvSpPr txBox="1"/>
              <p:nvPr/>
            </p:nvSpPr>
            <p:spPr>
              <a:xfrm>
                <a:off x="1941533" y="5587130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B023DE-2B59-C225-AF9A-054D2E20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33" y="5587130"/>
                <a:ext cx="1033604" cy="61856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64A36B-B0BB-95FE-78BB-3A4CA2BCF5EC}"/>
                  </a:ext>
                </a:extLst>
              </p:cNvPr>
              <p:cNvSpPr txBox="1"/>
              <p:nvPr/>
            </p:nvSpPr>
            <p:spPr>
              <a:xfrm>
                <a:off x="3470901" y="3220472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64A36B-B0BB-95FE-78BB-3A4CA2BC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01" y="3220472"/>
                <a:ext cx="1033604" cy="61856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D24506-8EF3-634F-B806-032B3A525EE4}"/>
                  </a:ext>
                </a:extLst>
              </p:cNvPr>
              <p:cNvSpPr txBox="1"/>
              <p:nvPr/>
            </p:nvSpPr>
            <p:spPr>
              <a:xfrm>
                <a:off x="9718321" y="4826916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D24506-8EF3-634F-B806-032B3A52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321" y="4826916"/>
                <a:ext cx="1033604" cy="61856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BD87E3-F0AB-DCED-0C8F-3339CCE1D2D7}"/>
                  </a:ext>
                </a:extLst>
              </p:cNvPr>
              <p:cNvSpPr txBox="1"/>
              <p:nvPr/>
            </p:nvSpPr>
            <p:spPr>
              <a:xfrm>
                <a:off x="5060519" y="4051271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BD87E3-F0AB-DCED-0C8F-3339CCE1D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519" y="4051271"/>
                <a:ext cx="1033604" cy="61856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A8A52F-711B-D5AE-E8C7-5D58E187F549}"/>
                  </a:ext>
                </a:extLst>
              </p:cNvPr>
              <p:cNvSpPr txBox="1"/>
              <p:nvPr/>
            </p:nvSpPr>
            <p:spPr>
              <a:xfrm>
                <a:off x="9261644" y="2425358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A8A52F-711B-D5AE-E8C7-5D58E187F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644" y="2425358"/>
                <a:ext cx="2048861" cy="59939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E8B9C5-2409-F3D1-83FC-8FA97DF852F2}"/>
                  </a:ext>
                </a:extLst>
              </p:cNvPr>
              <p:cNvSpPr txBox="1"/>
              <p:nvPr/>
            </p:nvSpPr>
            <p:spPr>
              <a:xfrm>
                <a:off x="1443310" y="4845277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E8B9C5-2409-F3D1-83FC-8FA97DF85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0" y="4845277"/>
                <a:ext cx="2048861" cy="59939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A86483-BC6C-E940-51AF-16D6CDE359C7}"/>
                  </a:ext>
                </a:extLst>
              </p:cNvPr>
              <p:cNvSpPr txBox="1"/>
              <p:nvPr/>
            </p:nvSpPr>
            <p:spPr>
              <a:xfrm>
                <a:off x="3020778" y="4006046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A86483-BC6C-E940-51AF-16D6CDE35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78" y="4006046"/>
                <a:ext cx="2048861" cy="59939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3BAC59-3EFB-F5AB-9F2E-9AAFCE789F61}"/>
                  </a:ext>
                </a:extLst>
              </p:cNvPr>
              <p:cNvSpPr txBox="1"/>
              <p:nvPr/>
            </p:nvSpPr>
            <p:spPr>
              <a:xfrm>
                <a:off x="4591753" y="4909676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3BAC59-3EFB-F5AB-9F2E-9AAFCE78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3" y="4909676"/>
                <a:ext cx="2048861" cy="39735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CCA79-CC6A-96BB-5C23-87228E66AD7A}"/>
                  </a:ext>
                </a:extLst>
              </p:cNvPr>
              <p:cNvSpPr txBox="1"/>
              <p:nvPr/>
            </p:nvSpPr>
            <p:spPr>
              <a:xfrm>
                <a:off x="9250710" y="4157003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CCA79-CC6A-96BB-5C23-87228E66A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710" y="4157003"/>
                <a:ext cx="2048861" cy="39735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937936-E42F-30DB-A200-F8ECA831F21E}"/>
                  </a:ext>
                </a:extLst>
              </p:cNvPr>
              <p:cNvSpPr txBox="1"/>
              <p:nvPr/>
            </p:nvSpPr>
            <p:spPr>
              <a:xfrm>
                <a:off x="4607438" y="2441668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937936-E42F-30DB-A200-F8ECA831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38" y="2441668"/>
                <a:ext cx="2048861" cy="59939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A571B3-7E94-F30D-6DCA-5C5616F4F47A}"/>
                  </a:ext>
                </a:extLst>
              </p:cNvPr>
              <p:cNvSpPr txBox="1"/>
              <p:nvPr/>
            </p:nvSpPr>
            <p:spPr>
              <a:xfrm>
                <a:off x="9250709" y="166278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A571B3-7E94-F30D-6DCA-5C5616F4F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709" y="1662784"/>
                <a:ext cx="2048861" cy="59939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9AAEB6-B309-7BAE-E651-90E4A66DF1C9}"/>
                  </a:ext>
                </a:extLst>
              </p:cNvPr>
              <p:cNvSpPr txBox="1"/>
              <p:nvPr/>
            </p:nvSpPr>
            <p:spPr>
              <a:xfrm>
                <a:off x="6597904" y="2461818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9AAEB6-B309-7BAE-E651-90E4A66DF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04" y="2461818"/>
                <a:ext cx="1033604" cy="618567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F7481F-4DB1-32CD-1264-1F395B05E855}"/>
                  </a:ext>
                </a:extLst>
              </p:cNvPr>
              <p:cNvSpPr txBox="1"/>
              <p:nvPr/>
            </p:nvSpPr>
            <p:spPr>
              <a:xfrm>
                <a:off x="8217095" y="1665072"/>
                <a:ext cx="1033604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F7481F-4DB1-32CD-1264-1F395B05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095" y="1665072"/>
                <a:ext cx="1033604" cy="618567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02AA0-0651-D8F4-7897-E99C096FC5B3}"/>
                  </a:ext>
                </a:extLst>
              </p:cNvPr>
              <p:cNvSpPr txBox="1"/>
              <p:nvPr/>
            </p:nvSpPr>
            <p:spPr>
              <a:xfrm>
                <a:off x="6142701" y="5719961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02AA0-0651-D8F4-7897-E99C096FC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01" y="5719961"/>
                <a:ext cx="2048861" cy="397353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BBC69D-B68C-1AEC-5918-9368BDC254BC}"/>
                  </a:ext>
                </a:extLst>
              </p:cNvPr>
              <p:cNvSpPr txBox="1"/>
              <p:nvPr/>
            </p:nvSpPr>
            <p:spPr>
              <a:xfrm>
                <a:off x="7697402" y="3371405"/>
                <a:ext cx="2048861" cy="397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BBC69D-B68C-1AEC-5918-9368BDC25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02" y="3371405"/>
                <a:ext cx="2048861" cy="397353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566336-9D2D-703D-8939-F4CBA2E4DC59}"/>
                  </a:ext>
                </a:extLst>
              </p:cNvPr>
              <p:cNvSpPr txBox="1"/>
              <p:nvPr/>
            </p:nvSpPr>
            <p:spPr>
              <a:xfrm>
                <a:off x="6122020" y="484040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566336-9D2D-703D-8939-F4CBA2E4D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020" y="4840404"/>
                <a:ext cx="2048861" cy="59939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7C53AA7-8AE0-04CE-A2EC-3419C898628E}"/>
                  </a:ext>
                </a:extLst>
              </p:cNvPr>
              <p:cNvSpPr txBox="1"/>
              <p:nvPr/>
            </p:nvSpPr>
            <p:spPr>
              <a:xfrm>
                <a:off x="7697401" y="4044644"/>
                <a:ext cx="2048861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7C53AA7-8AE0-04CE-A2EC-3419C898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01" y="4044644"/>
                <a:ext cx="2048861" cy="59939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06762F-A525-F27A-A7DA-2A5215EB6425}"/>
                  </a:ext>
                </a:extLst>
              </p:cNvPr>
              <p:cNvSpPr txBox="1"/>
              <p:nvPr/>
            </p:nvSpPr>
            <p:spPr>
              <a:xfrm>
                <a:off x="7955681" y="5571009"/>
                <a:ext cx="1494353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06762F-A525-F27A-A7DA-2A5215EB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81" y="5571009"/>
                <a:ext cx="1494353" cy="59939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458B86-3A9A-E677-5563-82D033ECADAB}"/>
                  </a:ext>
                </a:extLst>
              </p:cNvPr>
              <p:cNvSpPr txBox="1"/>
              <p:nvPr/>
            </p:nvSpPr>
            <p:spPr>
              <a:xfrm>
                <a:off x="6396481" y="3221269"/>
                <a:ext cx="1494353" cy="599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458B86-3A9A-E677-5563-82D033ECA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481" y="3221269"/>
                <a:ext cx="1494353" cy="59939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4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F88AA44F-E2EA-5664-391E-A0586EAA73A6}"/>
              </a:ext>
            </a:extLst>
          </p:cNvPr>
          <p:cNvSpPr txBox="1"/>
          <p:nvPr/>
        </p:nvSpPr>
        <p:spPr>
          <a:xfrm>
            <a:off x="4873806" y="418052"/>
            <a:ext cx="2444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uclid" panose="02020503060505020303" pitchFamily="18" charset="0"/>
              </a:rPr>
              <a:t>Honorable Mentions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B26080-3075-A97D-AA24-3243F37A0F6F}"/>
              </a:ext>
            </a:extLst>
          </p:cNvPr>
          <p:cNvSpPr/>
          <p:nvPr/>
        </p:nvSpPr>
        <p:spPr>
          <a:xfrm>
            <a:off x="6407820" y="3576833"/>
            <a:ext cx="4921203" cy="254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A4259F-CC31-7751-DF96-11442C7E91C4}"/>
              </a:ext>
            </a:extLst>
          </p:cNvPr>
          <p:cNvSpPr txBox="1"/>
          <p:nvPr/>
        </p:nvSpPr>
        <p:spPr>
          <a:xfrm>
            <a:off x="7553587" y="3224543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Complex Exponentials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AF24C6-E43A-198E-3D80-0D412C229F98}"/>
                  </a:ext>
                </a:extLst>
              </p:cNvPr>
              <p:cNvSpPr txBox="1"/>
              <p:nvPr/>
            </p:nvSpPr>
            <p:spPr>
              <a:xfrm>
                <a:off x="6730706" y="3853254"/>
                <a:ext cx="1428468" cy="442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AF24C6-E43A-198E-3D80-0D412C229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706" y="3853254"/>
                <a:ext cx="1428468" cy="442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467C58-E9CA-A8BF-616A-FC8B2AD7362D}"/>
                  </a:ext>
                </a:extLst>
              </p:cNvPr>
              <p:cNvSpPr txBox="1"/>
              <p:nvPr/>
            </p:nvSpPr>
            <p:spPr>
              <a:xfrm>
                <a:off x="6749870" y="4459630"/>
                <a:ext cx="1450910" cy="44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467C58-E9CA-A8BF-616A-FC8B2AD7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870" y="4459630"/>
                <a:ext cx="1450910" cy="440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601C045-A5F4-CDB8-335B-348A9CBB925B}"/>
                  </a:ext>
                </a:extLst>
              </p:cNvPr>
              <p:cNvSpPr txBox="1"/>
              <p:nvPr/>
            </p:nvSpPr>
            <p:spPr>
              <a:xfrm>
                <a:off x="6606280" y="5027790"/>
                <a:ext cx="1677319" cy="450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601C045-A5F4-CDB8-335B-348A9CBB9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80" y="5027790"/>
                <a:ext cx="1677319" cy="450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7BA4940-7A00-05F8-90F6-7AFF40E6DD1F}"/>
                  </a:ext>
                </a:extLst>
              </p:cNvPr>
              <p:cNvSpPr txBox="1"/>
              <p:nvPr/>
            </p:nvSpPr>
            <p:spPr>
              <a:xfrm>
                <a:off x="8626597" y="4056865"/>
                <a:ext cx="2448554" cy="326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7BA4940-7A00-05F8-90F6-7AFF40E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597" y="4056865"/>
                <a:ext cx="2448554" cy="326243"/>
              </a:xfrm>
              <a:prstGeom prst="rect">
                <a:avLst/>
              </a:prstGeom>
              <a:blipFill>
                <a:blip r:embed="rId5"/>
                <a:stretch>
                  <a:fillRect l="-1244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D5A840-3F9F-5A6C-4C1D-0848A1B31A77}"/>
                  </a:ext>
                </a:extLst>
              </p:cNvPr>
              <p:cNvSpPr txBox="1"/>
              <p:nvPr/>
            </p:nvSpPr>
            <p:spPr>
              <a:xfrm>
                <a:off x="8626597" y="4508174"/>
                <a:ext cx="2420598" cy="326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D5A840-3F9F-5A6C-4C1D-0848A1B31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597" y="4508174"/>
                <a:ext cx="2420598" cy="326243"/>
              </a:xfrm>
              <a:prstGeom prst="rect">
                <a:avLst/>
              </a:prstGeom>
              <a:blipFill>
                <a:blip r:embed="rId6"/>
                <a:stretch>
                  <a:fillRect l="-50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3F4A0A-7240-F831-8A90-336DFC874F25}"/>
                  </a:ext>
                </a:extLst>
              </p:cNvPr>
              <p:cNvSpPr txBox="1"/>
              <p:nvPr/>
            </p:nvSpPr>
            <p:spPr>
              <a:xfrm>
                <a:off x="8956623" y="4959483"/>
                <a:ext cx="1760546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3F4A0A-7240-F831-8A90-336DFC87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23" y="4959483"/>
                <a:ext cx="1760546" cy="484043"/>
              </a:xfrm>
              <a:prstGeom prst="rect">
                <a:avLst/>
              </a:prstGeom>
              <a:blipFill>
                <a:blip r:embed="rId7"/>
                <a:stretch>
                  <a:fillRect l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EAAF9D-B23A-6882-F2A3-9DE984274ED4}"/>
              </a:ext>
            </a:extLst>
          </p:cNvPr>
          <p:cNvCxnSpPr>
            <a:cxnSpLocks/>
          </p:cNvCxnSpPr>
          <p:nvPr/>
        </p:nvCxnSpPr>
        <p:spPr>
          <a:xfrm>
            <a:off x="8494481" y="3786249"/>
            <a:ext cx="18022" cy="168182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95D32B9-8868-9702-745E-571E1AF02E73}"/>
              </a:ext>
            </a:extLst>
          </p:cNvPr>
          <p:cNvSpPr txBox="1"/>
          <p:nvPr/>
        </p:nvSpPr>
        <p:spPr>
          <a:xfrm>
            <a:off x="8511407" y="3708543"/>
            <a:ext cx="65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Inverse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4B2FE30-3D06-58EF-86E7-74CE49EB3E9B}"/>
              </a:ext>
            </a:extLst>
          </p:cNvPr>
          <p:cNvCxnSpPr>
            <a:cxnSpLocks/>
          </p:cNvCxnSpPr>
          <p:nvPr/>
        </p:nvCxnSpPr>
        <p:spPr>
          <a:xfrm>
            <a:off x="6671642" y="5632839"/>
            <a:ext cx="433836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A63E85E-AD98-A777-66D8-1B61F24B255A}"/>
              </a:ext>
            </a:extLst>
          </p:cNvPr>
          <p:cNvSpPr txBox="1"/>
          <p:nvPr/>
        </p:nvSpPr>
        <p:spPr>
          <a:xfrm>
            <a:off x="7071793" y="5739896"/>
            <a:ext cx="1216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Euler’s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DD3D5F-7133-7CA8-1828-88548A6BC159}"/>
                  </a:ext>
                </a:extLst>
              </p:cNvPr>
              <p:cNvSpPr txBox="1"/>
              <p:nvPr/>
            </p:nvSpPr>
            <p:spPr>
              <a:xfrm>
                <a:off x="9065210" y="5731579"/>
                <a:ext cx="1571328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DD3D5F-7133-7CA8-1828-88548A6BC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210" y="5731579"/>
                <a:ext cx="1571328" cy="224870"/>
              </a:xfrm>
              <a:prstGeom prst="rect">
                <a:avLst/>
              </a:prstGeom>
              <a:blipFill>
                <a:blip r:embed="rId8"/>
                <a:stretch>
                  <a:fillRect l="-1163" t="-2703" r="-1938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01F6F389-CF5B-BB39-1228-FB15DC670B8B}"/>
              </a:ext>
            </a:extLst>
          </p:cNvPr>
          <p:cNvSpPr/>
          <p:nvPr/>
        </p:nvSpPr>
        <p:spPr>
          <a:xfrm>
            <a:off x="834625" y="4105262"/>
            <a:ext cx="4823608" cy="2021282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BD083D-9488-7A72-4981-67861647FC48}"/>
              </a:ext>
            </a:extLst>
          </p:cNvPr>
          <p:cNvSpPr txBox="1"/>
          <p:nvPr/>
        </p:nvSpPr>
        <p:spPr>
          <a:xfrm>
            <a:off x="2285627" y="3761259"/>
            <a:ext cx="191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Sum Inverse Trig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86D9755-5C21-CFEE-8F7B-44A8739BD261}"/>
                  </a:ext>
                </a:extLst>
              </p:cNvPr>
              <p:cNvSpPr txBox="1"/>
              <p:nvPr/>
            </p:nvSpPr>
            <p:spPr>
              <a:xfrm>
                <a:off x="796998" y="4249912"/>
                <a:ext cx="4888809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86D9755-5C21-CFEE-8F7B-44A8739B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8" y="4249912"/>
                <a:ext cx="4888809" cy="576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7405434-A43C-57C2-573D-1F18D18D5B18}"/>
                  </a:ext>
                </a:extLst>
              </p:cNvPr>
              <p:cNvSpPr txBox="1"/>
              <p:nvPr/>
            </p:nvSpPr>
            <p:spPr>
              <a:xfrm>
                <a:off x="834625" y="4826288"/>
                <a:ext cx="4888809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FF99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99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7405434-A43C-57C2-573D-1F18D18D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25" y="4826288"/>
                <a:ext cx="4888809" cy="576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54A5DD9-5179-63C4-D9A2-C76D779772FE}"/>
                  </a:ext>
                </a:extLst>
              </p:cNvPr>
              <p:cNvSpPr txBox="1"/>
              <p:nvPr/>
            </p:nvSpPr>
            <p:spPr>
              <a:xfrm>
                <a:off x="731797" y="5423147"/>
                <a:ext cx="4888809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54A5DD9-5179-63C4-D9A2-C76D77977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97" y="5423147"/>
                <a:ext cx="4888809" cy="5763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328C74C8-BC18-34AB-AE8E-005A3D15EA33}"/>
              </a:ext>
            </a:extLst>
          </p:cNvPr>
          <p:cNvSpPr/>
          <p:nvPr/>
        </p:nvSpPr>
        <p:spPr>
          <a:xfrm>
            <a:off x="835728" y="1395119"/>
            <a:ext cx="3891591" cy="737305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ACEDE1-47EA-5DD0-B0EF-36A16C1A6115}"/>
              </a:ext>
            </a:extLst>
          </p:cNvPr>
          <p:cNvSpPr txBox="1"/>
          <p:nvPr/>
        </p:nvSpPr>
        <p:spPr>
          <a:xfrm>
            <a:off x="1852637" y="1044381"/>
            <a:ext cx="19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Power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86D4C0D-86E2-E795-37C3-6EE33BCD05F5}"/>
                  </a:ext>
                </a:extLst>
              </p:cNvPr>
              <p:cNvSpPr txBox="1"/>
              <p:nvPr/>
            </p:nvSpPr>
            <p:spPr>
              <a:xfrm>
                <a:off x="835728" y="1482974"/>
                <a:ext cx="1903663" cy="51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86D4C0D-86E2-E795-37C3-6EE33BCD0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28" y="1482974"/>
                <a:ext cx="1903663" cy="5142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3FCC016-EFD6-B736-12CE-40F025C25612}"/>
                  </a:ext>
                </a:extLst>
              </p:cNvPr>
              <p:cNvSpPr txBox="1"/>
              <p:nvPr/>
            </p:nvSpPr>
            <p:spPr>
              <a:xfrm>
                <a:off x="2804469" y="1482909"/>
                <a:ext cx="1819523" cy="51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3FCC016-EFD6-B736-12CE-40F025C25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469" y="1482909"/>
                <a:ext cx="1819523" cy="5142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11FA788-7B84-B73B-8E9D-2EC859FAF114}"/>
                  </a:ext>
                </a:extLst>
              </p:cNvPr>
              <p:cNvSpPr txBox="1"/>
              <p:nvPr/>
            </p:nvSpPr>
            <p:spPr>
              <a:xfrm>
                <a:off x="5442688" y="1472652"/>
                <a:ext cx="23703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−4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11FA788-7B84-B73B-8E9D-2EC859FA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688" y="1472652"/>
                <a:ext cx="237033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D48B96-A257-AA13-7B56-67A19A25CB16}"/>
                  </a:ext>
                </a:extLst>
              </p:cNvPr>
              <p:cNvSpPr txBox="1"/>
              <p:nvPr/>
            </p:nvSpPr>
            <p:spPr>
              <a:xfrm>
                <a:off x="5442689" y="1851805"/>
                <a:ext cx="23703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1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D48B96-A257-AA13-7B56-67A19A25C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689" y="1851805"/>
                <a:ext cx="237033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34AA6EA-E96C-ADD6-ADD3-89B25DBAE416}"/>
                  </a:ext>
                </a:extLst>
              </p:cNvPr>
              <p:cNvSpPr txBox="1"/>
              <p:nvPr/>
            </p:nvSpPr>
            <p:spPr>
              <a:xfrm>
                <a:off x="5379437" y="2217523"/>
                <a:ext cx="2370335" cy="52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1−3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34AA6EA-E96C-ADD6-ADD3-89B25DBA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437" y="2217523"/>
                <a:ext cx="2370335" cy="52456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3343180F-D2DE-C52A-C063-8FEC1BE706FD}"/>
              </a:ext>
            </a:extLst>
          </p:cNvPr>
          <p:cNvSpPr/>
          <p:nvPr/>
        </p:nvSpPr>
        <p:spPr>
          <a:xfrm>
            <a:off x="5383977" y="1395466"/>
            <a:ext cx="2501179" cy="151708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2A54BC-C9FD-6C64-B031-B699FFFB50FF}"/>
              </a:ext>
            </a:extLst>
          </p:cNvPr>
          <p:cNvSpPr txBox="1"/>
          <p:nvPr/>
        </p:nvSpPr>
        <p:spPr>
          <a:xfrm>
            <a:off x="5907112" y="1021839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Triple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D83F606-0F48-9AD9-6734-EBC46E5C8360}"/>
                  </a:ext>
                </a:extLst>
              </p:cNvPr>
              <p:cNvSpPr txBox="1"/>
              <p:nvPr/>
            </p:nvSpPr>
            <p:spPr>
              <a:xfrm>
                <a:off x="709045" y="2690978"/>
                <a:ext cx="2370335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D83F606-0F48-9AD9-6734-EBC46E5C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5" y="2690978"/>
                <a:ext cx="2370335" cy="7288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4489F84-C457-0BAE-60B9-D9C9B6933E2A}"/>
                  </a:ext>
                </a:extLst>
              </p:cNvPr>
              <p:cNvSpPr txBox="1"/>
              <p:nvPr/>
            </p:nvSpPr>
            <p:spPr>
              <a:xfrm>
                <a:off x="2901602" y="2690978"/>
                <a:ext cx="1998108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4489F84-C457-0BAE-60B9-D9C9B693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602" y="2690978"/>
                <a:ext cx="1998108" cy="7288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>
            <a:extLst>
              <a:ext uri="{FF2B5EF4-FFF2-40B4-BE49-F238E27FC236}">
                <a16:creationId xmlns:a16="http://schemas.microsoft.com/office/drawing/2014/main" id="{5393134A-0AA0-4A42-E8D1-333AC3476CB1}"/>
              </a:ext>
            </a:extLst>
          </p:cNvPr>
          <p:cNvSpPr/>
          <p:nvPr/>
        </p:nvSpPr>
        <p:spPr>
          <a:xfrm>
            <a:off x="835728" y="2663052"/>
            <a:ext cx="4143621" cy="832362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0FCCAE-9A94-2470-4E85-BC921D722C91}"/>
              </a:ext>
            </a:extLst>
          </p:cNvPr>
          <p:cNvSpPr txBox="1"/>
          <p:nvPr/>
        </p:nvSpPr>
        <p:spPr>
          <a:xfrm>
            <a:off x="2267454" y="234311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Half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BF49ACE-AB22-236B-EB6B-979BF72F8051}"/>
                  </a:ext>
                </a:extLst>
              </p:cNvPr>
              <p:cNvSpPr txBox="1"/>
              <p:nvPr/>
            </p:nvSpPr>
            <p:spPr>
              <a:xfrm>
                <a:off x="8346531" y="1705674"/>
                <a:ext cx="2869843" cy="860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BF49ACE-AB22-236B-EB6B-979BF72F8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31" y="1705674"/>
                <a:ext cx="2869843" cy="8604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146">
            <a:extLst>
              <a:ext uri="{FF2B5EF4-FFF2-40B4-BE49-F238E27FC236}">
                <a16:creationId xmlns:a16="http://schemas.microsoft.com/office/drawing/2014/main" id="{A5B08EFD-DB2D-6D71-C255-4EAF24AEEA87}"/>
              </a:ext>
            </a:extLst>
          </p:cNvPr>
          <p:cNvSpPr/>
          <p:nvPr/>
        </p:nvSpPr>
        <p:spPr>
          <a:xfrm>
            <a:off x="8294324" y="1391171"/>
            <a:ext cx="3056518" cy="151708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E26F9D-B6EF-3C9F-EB93-43CFABF118E7}"/>
              </a:ext>
            </a:extLst>
          </p:cNvPr>
          <p:cNvSpPr txBox="1"/>
          <p:nvPr/>
        </p:nvSpPr>
        <p:spPr>
          <a:xfrm>
            <a:off x="8942342" y="1044244"/>
            <a:ext cx="176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Lagrange’s Trig</a:t>
            </a:r>
          </a:p>
        </p:txBody>
      </p:sp>
    </p:spTree>
    <p:extLst>
      <p:ext uri="{BB962C8B-B14F-4D97-AF65-F5344CB8AC3E}">
        <p14:creationId xmlns:p14="http://schemas.microsoft.com/office/powerpoint/2010/main" val="3187411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9" grpId="0"/>
      <p:bldP spid="42" grpId="0"/>
      <p:bldP spid="68" grpId="0"/>
      <p:bldP spid="69" grpId="0"/>
      <p:bldP spid="70" grpId="0"/>
      <p:bldP spid="71" grpId="0"/>
      <p:bldP spid="72" grpId="0"/>
      <p:bldP spid="76" grpId="0"/>
      <p:bldP spid="83" grpId="0"/>
      <p:bldP spid="92" grpId="0"/>
      <p:bldP spid="100" grpId="0" animBg="1"/>
      <p:bldP spid="101" grpId="0"/>
      <p:bldP spid="104" grpId="0"/>
      <p:bldP spid="105" grpId="0"/>
      <p:bldP spid="106" grpId="0"/>
      <p:bldP spid="108" grpId="0" animBg="1"/>
      <p:bldP spid="109" grpId="0"/>
      <p:bldP spid="110" grpId="0"/>
      <p:bldP spid="113" grpId="0"/>
      <p:bldP spid="114" grpId="0"/>
      <p:bldP spid="116" grpId="0"/>
      <p:bldP spid="128" grpId="0"/>
      <p:bldP spid="129" grpId="0" animBg="1"/>
      <p:bldP spid="130" grpId="0"/>
      <p:bldP spid="131" grpId="0"/>
      <p:bldP spid="135" grpId="0"/>
      <p:bldP spid="136" grpId="0" animBg="1"/>
      <p:bldP spid="137" grpId="0"/>
      <p:bldP spid="144" grpId="0"/>
      <p:bldP spid="147" grpId="0" animBg="1"/>
      <p:bldP spid="1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A478EC5B-6FF8-740D-99FB-723FF29B0C4D}"/>
              </a:ext>
            </a:extLst>
          </p:cNvPr>
          <p:cNvSpPr/>
          <p:nvPr/>
        </p:nvSpPr>
        <p:spPr>
          <a:xfrm>
            <a:off x="4624788" y="1933389"/>
            <a:ext cx="1840805" cy="1859993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5431C3-5A29-FBBC-6F4B-3A15048EBA56}"/>
              </a:ext>
            </a:extLst>
          </p:cNvPr>
          <p:cNvCxnSpPr>
            <a:cxnSpLocks/>
            <a:stCxn id="43" idx="2"/>
            <a:endCxn id="43" idx="6"/>
          </p:cNvCxnSpPr>
          <p:nvPr/>
        </p:nvCxnSpPr>
        <p:spPr>
          <a:xfrm>
            <a:off x="4624788" y="2863386"/>
            <a:ext cx="1840805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DB73E8-D236-B189-9A63-6A7445A725BB}"/>
              </a:ext>
            </a:extLst>
          </p:cNvPr>
          <p:cNvCxnSpPr>
            <a:cxnSpLocks/>
            <a:stCxn id="43" idx="0"/>
            <a:endCxn id="43" idx="4"/>
          </p:cNvCxnSpPr>
          <p:nvPr/>
        </p:nvCxnSpPr>
        <p:spPr>
          <a:xfrm>
            <a:off x="5545191" y="1933389"/>
            <a:ext cx="0" cy="1859993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41FABEA3-A4D5-7CCF-145A-D251C4B022BB}"/>
              </a:ext>
            </a:extLst>
          </p:cNvPr>
          <p:cNvSpPr/>
          <p:nvPr/>
        </p:nvSpPr>
        <p:spPr>
          <a:xfrm flipH="1">
            <a:off x="5573991" y="2243107"/>
            <a:ext cx="646421" cy="612003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959CDD-D228-7880-D3CD-407E330514E8}"/>
                  </a:ext>
                </a:extLst>
              </p:cNvPr>
              <p:cNvSpPr txBox="1"/>
              <p:nvPr/>
            </p:nvSpPr>
            <p:spPr>
              <a:xfrm>
                <a:off x="5792264" y="2586386"/>
                <a:ext cx="1894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959CDD-D228-7880-D3CD-407E3305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264" y="2586386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FBAF36-3964-1513-DB49-FED48340265D}"/>
                  </a:ext>
                </a:extLst>
              </p:cNvPr>
              <p:cNvSpPr txBox="1"/>
              <p:nvPr/>
            </p:nvSpPr>
            <p:spPr>
              <a:xfrm>
                <a:off x="5803518" y="2253263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FBAF36-3964-1513-DB49-FED483402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18" y="2253263"/>
                <a:ext cx="166969" cy="276999"/>
              </a:xfrm>
              <a:prstGeom prst="rect">
                <a:avLst/>
              </a:prstGeom>
              <a:blipFill>
                <a:blip r:embed="rId3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7D63A-E35D-BDCD-FB3D-1583AE25F14E}"/>
                  </a:ext>
                </a:extLst>
              </p:cNvPr>
              <p:cNvSpPr txBox="1"/>
              <p:nvPr/>
            </p:nvSpPr>
            <p:spPr>
              <a:xfrm>
                <a:off x="5833085" y="2809244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7D63A-E35D-BDCD-FB3D-1583AE2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085" y="2809244"/>
                <a:ext cx="166969" cy="276999"/>
              </a:xfrm>
              <a:prstGeom prst="rect">
                <a:avLst/>
              </a:prstGeom>
              <a:blipFill>
                <a:blip r:embed="rId4"/>
                <a:stretch>
                  <a:fillRect l="-25926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D70344-DA2C-331C-1466-16CD9275FF92}"/>
                  </a:ext>
                </a:extLst>
              </p:cNvPr>
              <p:cNvSpPr txBox="1"/>
              <p:nvPr/>
            </p:nvSpPr>
            <p:spPr>
              <a:xfrm>
                <a:off x="6247662" y="2496400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D70344-DA2C-331C-1466-16CD9275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662" y="2496400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40741" r="-407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291DB94A-A2C7-B288-3DBA-FAA868888A80}"/>
              </a:ext>
            </a:extLst>
          </p:cNvPr>
          <p:cNvSpPr/>
          <p:nvPr/>
        </p:nvSpPr>
        <p:spPr>
          <a:xfrm>
            <a:off x="5481344" y="2799510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14BBF5-65DF-426D-40BF-C2036C2E8F7B}"/>
                  </a:ext>
                </a:extLst>
              </p:cNvPr>
              <p:cNvSpPr txBox="1"/>
              <p:nvPr/>
            </p:nvSpPr>
            <p:spPr>
              <a:xfrm>
                <a:off x="478140" y="1595530"/>
                <a:ext cx="703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14BBF5-65DF-426D-40BF-C2036C2E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" y="1595530"/>
                <a:ext cx="703269" cy="276999"/>
              </a:xfrm>
              <a:prstGeom prst="rect">
                <a:avLst/>
              </a:prstGeom>
              <a:blipFill>
                <a:blip r:embed="rId6"/>
                <a:stretch>
                  <a:fillRect l="-43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5B75B-7D05-8365-D284-BEDA758A84B2}"/>
                  </a:ext>
                </a:extLst>
              </p:cNvPr>
              <p:cNvSpPr txBox="1"/>
              <p:nvPr/>
            </p:nvSpPr>
            <p:spPr>
              <a:xfrm>
                <a:off x="478140" y="2058320"/>
                <a:ext cx="672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5B75B-7D05-8365-D284-BEDA758A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" y="2058320"/>
                <a:ext cx="672813" cy="276999"/>
              </a:xfrm>
              <a:prstGeom prst="rect">
                <a:avLst/>
              </a:prstGeom>
              <a:blipFill>
                <a:blip r:embed="rId7"/>
                <a:stretch>
                  <a:fillRect l="-720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F0A12-EDCD-5BCB-2CC0-FC48A46CED7C}"/>
                  </a:ext>
                </a:extLst>
              </p:cNvPr>
              <p:cNvSpPr txBox="1"/>
              <p:nvPr/>
            </p:nvSpPr>
            <p:spPr>
              <a:xfrm>
                <a:off x="478140" y="2520271"/>
                <a:ext cx="70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F0A12-EDCD-5BCB-2CC0-FC48A46C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" y="2520271"/>
                <a:ext cx="700063" cy="276999"/>
              </a:xfrm>
              <a:prstGeom prst="rect">
                <a:avLst/>
              </a:prstGeom>
              <a:blipFill>
                <a:blip r:embed="rId8"/>
                <a:stretch>
                  <a:fillRect l="-608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E389B6-F63E-B314-B236-B6017215399D}"/>
                  </a:ext>
                </a:extLst>
              </p:cNvPr>
              <p:cNvSpPr txBox="1"/>
              <p:nvPr/>
            </p:nvSpPr>
            <p:spPr>
              <a:xfrm>
                <a:off x="478140" y="2979269"/>
                <a:ext cx="69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E389B6-F63E-B314-B236-B6017215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" y="2979269"/>
                <a:ext cx="693651" cy="276999"/>
              </a:xfrm>
              <a:prstGeom prst="rect">
                <a:avLst/>
              </a:prstGeom>
              <a:blipFill>
                <a:blip r:embed="rId9"/>
                <a:stretch>
                  <a:fillRect l="-43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BEEF-2FA6-3476-82B1-9231EC5E7754}"/>
                  </a:ext>
                </a:extLst>
              </p:cNvPr>
              <p:cNvSpPr txBox="1"/>
              <p:nvPr/>
            </p:nvSpPr>
            <p:spPr>
              <a:xfrm>
                <a:off x="478140" y="3442059"/>
                <a:ext cx="682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BEEF-2FA6-3476-82B1-9231EC5E7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" y="3442059"/>
                <a:ext cx="682431" cy="276999"/>
              </a:xfrm>
              <a:prstGeom prst="rect">
                <a:avLst/>
              </a:prstGeom>
              <a:blipFill>
                <a:blip r:embed="rId10"/>
                <a:stretch>
                  <a:fillRect l="-44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1B457-CFA5-152D-76FC-3C5AF0FA771C}"/>
                  </a:ext>
                </a:extLst>
              </p:cNvPr>
              <p:cNvSpPr txBox="1"/>
              <p:nvPr/>
            </p:nvSpPr>
            <p:spPr>
              <a:xfrm>
                <a:off x="478140" y="3900340"/>
                <a:ext cx="682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1B457-CFA5-152D-76FC-3C5AF0F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" y="3900340"/>
                <a:ext cx="682431" cy="276999"/>
              </a:xfrm>
              <a:prstGeom prst="rect">
                <a:avLst/>
              </a:prstGeom>
              <a:blipFill>
                <a:blip r:embed="rId11"/>
                <a:stretch>
                  <a:fillRect l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5026E-AE91-2974-CCD4-877EF9EA7D90}"/>
                  </a:ext>
                </a:extLst>
              </p:cNvPr>
              <p:cNvSpPr txBox="1"/>
              <p:nvPr/>
            </p:nvSpPr>
            <p:spPr>
              <a:xfrm>
                <a:off x="1309167" y="159553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5026E-AE91-2974-CCD4-877EF9EA7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167" y="1595530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E416CF-98A8-5A7A-2BF4-D68BEC776ADA}"/>
                  </a:ext>
                </a:extLst>
              </p:cNvPr>
              <p:cNvSpPr txBox="1"/>
              <p:nvPr/>
            </p:nvSpPr>
            <p:spPr>
              <a:xfrm>
                <a:off x="1307169" y="205832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E416CF-98A8-5A7A-2BF4-D68BEC776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69" y="2058320"/>
                <a:ext cx="226023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0781A-28A5-735C-0697-71D2E59B1DCC}"/>
                  </a:ext>
                </a:extLst>
              </p:cNvPr>
              <p:cNvSpPr txBox="1"/>
              <p:nvPr/>
            </p:nvSpPr>
            <p:spPr>
              <a:xfrm>
                <a:off x="1309167" y="251647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0781A-28A5-735C-0697-71D2E59B1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167" y="2516479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7F6F17-F60A-9926-230A-5547CF02B53F}"/>
                  </a:ext>
                </a:extLst>
              </p:cNvPr>
              <p:cNvSpPr txBox="1"/>
              <p:nvPr/>
            </p:nvSpPr>
            <p:spPr>
              <a:xfrm>
                <a:off x="1307169" y="297926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7F6F17-F60A-9926-230A-5547CF02B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69" y="2979269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F9050-551B-07B8-56F5-CD8A043C42FB}"/>
                  </a:ext>
                </a:extLst>
              </p:cNvPr>
              <p:cNvSpPr txBox="1"/>
              <p:nvPr/>
            </p:nvSpPr>
            <p:spPr>
              <a:xfrm>
                <a:off x="1309167" y="343755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F9050-551B-07B8-56F5-CD8A043C4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167" y="3437550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EB45E-F536-F2A6-A6E1-FCC2E69EF676}"/>
                  </a:ext>
                </a:extLst>
              </p:cNvPr>
              <p:cNvSpPr txBox="1"/>
              <p:nvPr/>
            </p:nvSpPr>
            <p:spPr>
              <a:xfrm>
                <a:off x="1307169" y="390034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EB45E-F536-F2A6-A6E1-FCC2E69EF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69" y="3900340"/>
                <a:ext cx="226023" cy="276999"/>
              </a:xfrm>
              <a:prstGeom prst="rect">
                <a:avLst/>
              </a:prstGeom>
              <a:blipFill>
                <a:blip r:embed="rId16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FB9425-5283-8069-CD32-6B2CECAB8772}"/>
                  </a:ext>
                </a:extLst>
              </p:cNvPr>
              <p:cNvSpPr txBox="1"/>
              <p:nvPr/>
            </p:nvSpPr>
            <p:spPr>
              <a:xfrm>
                <a:off x="1725214" y="1595530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FB9425-5283-8069-CD32-6B2CECAB8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14" y="1595530"/>
                <a:ext cx="411203" cy="276999"/>
              </a:xfrm>
              <a:prstGeom prst="rect">
                <a:avLst/>
              </a:prstGeom>
              <a:blipFill>
                <a:blip r:embed="rId17"/>
                <a:stretch>
                  <a:fillRect l="-7463" t="-4444" r="-895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1857A6-B224-F87D-9899-067FBD597E4D}"/>
                  </a:ext>
                </a:extLst>
              </p:cNvPr>
              <p:cNvSpPr txBox="1"/>
              <p:nvPr/>
            </p:nvSpPr>
            <p:spPr>
              <a:xfrm>
                <a:off x="1725213" y="2055895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1857A6-B224-F87D-9899-067FBD597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13" y="2055895"/>
                <a:ext cx="411203" cy="276999"/>
              </a:xfrm>
              <a:prstGeom prst="rect">
                <a:avLst/>
              </a:prstGeom>
              <a:blipFill>
                <a:blip r:embed="rId18"/>
                <a:stretch>
                  <a:fillRect l="-14925" t="-2174" r="-895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BB0BB5-C42C-69F4-7679-61EF58B15831}"/>
                  </a:ext>
                </a:extLst>
              </p:cNvPr>
              <p:cNvSpPr txBox="1"/>
              <p:nvPr/>
            </p:nvSpPr>
            <p:spPr>
              <a:xfrm>
                <a:off x="1725213" y="2516479"/>
                <a:ext cx="430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BB0BB5-C42C-69F4-7679-61EF58B1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13" y="2516479"/>
                <a:ext cx="430952" cy="276999"/>
              </a:xfrm>
              <a:prstGeom prst="rect">
                <a:avLst/>
              </a:prstGeom>
              <a:blipFill>
                <a:blip r:embed="rId19"/>
                <a:stretch>
                  <a:fillRect l="-12676" t="-2222" r="-56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A2D259-2535-74DD-9C9A-21D719104626}"/>
                  </a:ext>
                </a:extLst>
              </p:cNvPr>
              <p:cNvSpPr txBox="1"/>
              <p:nvPr/>
            </p:nvSpPr>
            <p:spPr>
              <a:xfrm>
                <a:off x="1731169" y="2976844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A2D259-2535-74DD-9C9A-21D719104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69" y="2976844"/>
                <a:ext cx="411203" cy="276999"/>
              </a:xfrm>
              <a:prstGeom prst="rect">
                <a:avLst/>
              </a:prstGeom>
              <a:blipFill>
                <a:blip r:embed="rId20"/>
                <a:stretch>
                  <a:fillRect l="-7463" t="-2174" r="-7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304B2-FFDB-19D1-DED3-8D77A8650B74}"/>
                  </a:ext>
                </a:extLst>
              </p:cNvPr>
              <p:cNvSpPr txBox="1"/>
              <p:nvPr/>
            </p:nvSpPr>
            <p:spPr>
              <a:xfrm>
                <a:off x="1722646" y="3437209"/>
                <a:ext cx="414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304B2-FFDB-19D1-DED3-8D77A865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646" y="3437209"/>
                <a:ext cx="414601" cy="276999"/>
              </a:xfrm>
              <a:prstGeom prst="rect">
                <a:avLst/>
              </a:prstGeom>
              <a:blipFill>
                <a:blip r:embed="rId21"/>
                <a:stretch>
                  <a:fillRect l="-7353" t="-2222" r="-132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703E13-6555-5252-5547-A12B99AA2E32}"/>
                  </a:ext>
                </a:extLst>
              </p:cNvPr>
              <p:cNvSpPr txBox="1"/>
              <p:nvPr/>
            </p:nvSpPr>
            <p:spPr>
              <a:xfrm>
                <a:off x="1734928" y="3897574"/>
                <a:ext cx="430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703E13-6555-5252-5547-A12B99AA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28" y="3897574"/>
                <a:ext cx="430952" cy="276999"/>
              </a:xfrm>
              <a:prstGeom prst="rect">
                <a:avLst/>
              </a:prstGeom>
              <a:blipFill>
                <a:blip r:embed="rId22"/>
                <a:stretch>
                  <a:fillRect l="-7143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9CAFFA-FDFC-918C-4DF3-28B8B841C899}"/>
                  </a:ext>
                </a:extLst>
              </p:cNvPr>
              <p:cNvSpPr txBox="1"/>
              <p:nvPr/>
            </p:nvSpPr>
            <p:spPr>
              <a:xfrm>
                <a:off x="1724344" y="1595529"/>
                <a:ext cx="411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9CAFFA-FDFC-918C-4DF3-28B8B841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44" y="1595529"/>
                <a:ext cx="411203" cy="276999"/>
              </a:xfrm>
              <a:prstGeom prst="rect">
                <a:avLst/>
              </a:prstGeom>
              <a:blipFill>
                <a:blip r:embed="rId23"/>
                <a:stretch>
                  <a:fillRect l="-7463" t="-4444" r="-895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A01063D-4F05-68F3-4EF7-8DC31A119E6A}"/>
              </a:ext>
            </a:extLst>
          </p:cNvPr>
          <p:cNvSpPr/>
          <p:nvPr/>
        </p:nvSpPr>
        <p:spPr>
          <a:xfrm>
            <a:off x="6409781" y="2799510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0917BD-3454-6070-A8D6-E437034FA385}"/>
                  </a:ext>
                </a:extLst>
              </p:cNvPr>
              <p:cNvSpPr txBox="1"/>
              <p:nvPr/>
            </p:nvSpPr>
            <p:spPr>
              <a:xfrm>
                <a:off x="4412381" y="2570808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0917BD-3454-6070-A8D6-E437034F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81" y="2570808"/>
                <a:ext cx="194092" cy="276999"/>
              </a:xfrm>
              <a:prstGeom prst="rect">
                <a:avLst/>
              </a:prstGeom>
              <a:blipFill>
                <a:blip r:embed="rId2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A9EEA9-3357-06B6-E297-CC1A85D6B86A}"/>
                  </a:ext>
                </a:extLst>
              </p:cNvPr>
              <p:cNvSpPr txBox="1"/>
              <p:nvPr/>
            </p:nvSpPr>
            <p:spPr>
              <a:xfrm>
                <a:off x="4228773" y="2848162"/>
                <a:ext cx="367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A9EEA9-3357-06B6-E297-CC1A85D6B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773" y="2848162"/>
                <a:ext cx="367216" cy="276999"/>
              </a:xfrm>
              <a:prstGeom prst="rect">
                <a:avLst/>
              </a:prstGeom>
              <a:blipFill>
                <a:blip r:embed="rId25"/>
                <a:stretch>
                  <a:fillRect l="-3333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B25FE2B8-3DA3-DEC4-08B1-8A2AA4F34F40}"/>
              </a:ext>
            </a:extLst>
          </p:cNvPr>
          <p:cNvSpPr/>
          <p:nvPr/>
        </p:nvSpPr>
        <p:spPr>
          <a:xfrm>
            <a:off x="4564012" y="2799510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6D0DDB3-0D5D-BCCF-2506-B787152A741E}"/>
              </a:ext>
            </a:extLst>
          </p:cNvPr>
          <p:cNvSpPr/>
          <p:nvPr/>
        </p:nvSpPr>
        <p:spPr>
          <a:xfrm>
            <a:off x="6163997" y="2175093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7799F77-EADD-9218-D3E5-44A7CBF52BA1}"/>
              </a:ext>
            </a:extLst>
          </p:cNvPr>
          <p:cNvSpPr/>
          <p:nvPr/>
        </p:nvSpPr>
        <p:spPr>
          <a:xfrm>
            <a:off x="5485212" y="3736650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BCD3D7-943F-97B6-58BE-D460BBB5442B}"/>
              </a:ext>
            </a:extLst>
          </p:cNvPr>
          <p:cNvSpPr/>
          <p:nvPr/>
        </p:nvSpPr>
        <p:spPr>
          <a:xfrm>
            <a:off x="5484490" y="1877746"/>
            <a:ext cx="121551" cy="11947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C735D-1C3D-13EA-8614-0D08D642528B}"/>
                  </a:ext>
                </a:extLst>
              </p:cNvPr>
              <p:cNvSpPr txBox="1"/>
              <p:nvPr/>
            </p:nvSpPr>
            <p:spPr>
              <a:xfrm>
                <a:off x="5203570" y="3811374"/>
                <a:ext cx="609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C735D-1C3D-13EA-8614-0D08D6425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570" y="3811374"/>
                <a:ext cx="609269" cy="276999"/>
              </a:xfrm>
              <a:prstGeom prst="rect">
                <a:avLst/>
              </a:prstGeom>
              <a:blipFill>
                <a:blip r:embed="rId26"/>
                <a:stretch>
                  <a:fillRect l="-2000" t="-2174" r="-9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5AB86B-EE23-56DC-3233-A3A168508E49}"/>
                  </a:ext>
                </a:extLst>
              </p:cNvPr>
              <p:cNvSpPr txBox="1"/>
              <p:nvPr/>
            </p:nvSpPr>
            <p:spPr>
              <a:xfrm>
                <a:off x="5376694" y="1590720"/>
                <a:ext cx="436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5AB86B-EE23-56DC-3233-A3A168508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94" y="1590720"/>
                <a:ext cx="436145" cy="276999"/>
              </a:xfrm>
              <a:prstGeom prst="rect">
                <a:avLst/>
              </a:prstGeom>
              <a:blipFill>
                <a:blip r:embed="rId27"/>
                <a:stretch>
                  <a:fillRect l="-6944" t="-2222" r="-1388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072EF5-7C47-4274-71E9-E3FA686FF26D}"/>
                  </a:ext>
                </a:extLst>
              </p:cNvPr>
              <p:cNvSpPr txBox="1"/>
              <p:nvPr/>
            </p:nvSpPr>
            <p:spPr>
              <a:xfrm>
                <a:off x="6531332" y="272356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072EF5-7C47-4274-71E9-E3FA686FF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332" y="2723562"/>
                <a:ext cx="181139" cy="276999"/>
              </a:xfrm>
              <a:prstGeom prst="rect">
                <a:avLst/>
              </a:prstGeom>
              <a:blipFill>
                <a:blip r:embed="rId2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E0F4BE38-17E5-6031-5D56-437E8997BBA2}"/>
              </a:ext>
            </a:extLst>
          </p:cNvPr>
          <p:cNvSpPr txBox="1"/>
          <p:nvPr/>
        </p:nvSpPr>
        <p:spPr>
          <a:xfrm>
            <a:off x="2093959" y="109894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Euclid" panose="02020503060505020303" pitchFamily="18" charset="0"/>
              </a:rPr>
              <a:t>Reflections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4C664E0-5181-E893-35E7-617383188369}"/>
              </a:ext>
            </a:extLst>
          </p:cNvPr>
          <p:cNvSpPr txBox="1"/>
          <p:nvPr/>
        </p:nvSpPr>
        <p:spPr>
          <a:xfrm>
            <a:off x="2437260" y="2032389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uclid" panose="02020503060505020303" pitchFamily="18" charset="0"/>
              </a:rPr>
              <a:t>odd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77D6490-0D03-BA20-5BB5-709D59596ECC}"/>
              </a:ext>
            </a:extLst>
          </p:cNvPr>
          <p:cNvSpPr txBox="1"/>
          <p:nvPr/>
        </p:nvSpPr>
        <p:spPr>
          <a:xfrm>
            <a:off x="2437260" y="2494054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uclid" panose="02020503060505020303" pitchFamily="18" charset="0"/>
              </a:rPr>
              <a:t>odd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F33C96-7C2E-3CF5-2E98-C7A673DBAA55}"/>
              </a:ext>
            </a:extLst>
          </p:cNvPr>
          <p:cNvSpPr txBox="1"/>
          <p:nvPr/>
        </p:nvSpPr>
        <p:spPr>
          <a:xfrm>
            <a:off x="2437260" y="344037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uclid" panose="02020503060505020303" pitchFamily="18" charset="0"/>
              </a:rPr>
              <a:t>odd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8E7AC7-541A-387F-8D25-556D5EC3C5F7}"/>
              </a:ext>
            </a:extLst>
          </p:cNvPr>
          <p:cNvSpPr txBox="1"/>
          <p:nvPr/>
        </p:nvSpPr>
        <p:spPr>
          <a:xfrm>
            <a:off x="2437260" y="3902042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uclid" panose="02020503060505020303" pitchFamily="18" charset="0"/>
              </a:rPr>
              <a:t>odd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C9334E-E972-C898-6212-26E394036CB3}"/>
              </a:ext>
            </a:extLst>
          </p:cNvPr>
          <p:cNvSpPr txBox="1"/>
          <p:nvPr/>
        </p:nvSpPr>
        <p:spPr>
          <a:xfrm>
            <a:off x="2410240" y="2961737"/>
            <a:ext cx="63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even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FE5D7A-AA66-D183-12D9-1060729DE761}"/>
              </a:ext>
            </a:extLst>
          </p:cNvPr>
          <p:cNvSpPr txBox="1"/>
          <p:nvPr/>
        </p:nvSpPr>
        <p:spPr>
          <a:xfrm>
            <a:off x="2402627" y="1563615"/>
            <a:ext cx="63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even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2C0F3E4-505F-FA1A-0056-C3A5D65354A4}"/>
              </a:ext>
            </a:extLst>
          </p:cNvPr>
          <p:cNvSpPr/>
          <p:nvPr/>
        </p:nvSpPr>
        <p:spPr>
          <a:xfrm>
            <a:off x="2328147" y="1474338"/>
            <a:ext cx="817555" cy="286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104358-304F-F7C9-0710-C118047A1E75}"/>
              </a:ext>
            </a:extLst>
          </p:cNvPr>
          <p:cNvSpPr txBox="1"/>
          <p:nvPr/>
        </p:nvSpPr>
        <p:spPr>
          <a:xfrm>
            <a:off x="3332081" y="109894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Euclid" panose="02020503060505020303" pitchFamily="18" charset="0"/>
              </a:rPr>
              <a:t>Periods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0F0B787-9EFA-F8FD-23F5-AD10A998398A}"/>
                  </a:ext>
                </a:extLst>
              </p:cNvPr>
              <p:cNvSpPr txBox="1"/>
              <p:nvPr/>
            </p:nvSpPr>
            <p:spPr>
              <a:xfrm>
                <a:off x="3537650" y="1563615"/>
                <a:ext cx="531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0F0B787-9EFA-F8FD-23F5-AD10A99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50" y="1563615"/>
                <a:ext cx="53104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363D3464-B574-1FB3-475B-B492CE83DB48}"/>
              </a:ext>
            </a:extLst>
          </p:cNvPr>
          <p:cNvSpPr/>
          <p:nvPr/>
        </p:nvSpPr>
        <p:spPr>
          <a:xfrm>
            <a:off x="3383930" y="1474338"/>
            <a:ext cx="817555" cy="286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250CB87-2307-6C1A-E93F-6043EDE6E900}"/>
                  </a:ext>
                </a:extLst>
              </p:cNvPr>
              <p:cNvSpPr txBox="1"/>
              <p:nvPr/>
            </p:nvSpPr>
            <p:spPr>
              <a:xfrm>
                <a:off x="3522984" y="2032389"/>
                <a:ext cx="531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250CB87-2307-6C1A-E93F-6043EDE6E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84" y="2032389"/>
                <a:ext cx="53104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3FDA984-E005-EB99-7E71-58DFA6FDC305}"/>
                  </a:ext>
                </a:extLst>
              </p:cNvPr>
              <p:cNvSpPr txBox="1"/>
              <p:nvPr/>
            </p:nvSpPr>
            <p:spPr>
              <a:xfrm>
                <a:off x="3558676" y="2464678"/>
                <a:ext cx="402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3FDA984-E005-EB99-7E71-58DFA6FD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76" y="2464678"/>
                <a:ext cx="40280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5456687-B5E0-858B-5016-DB52CC119AE4}"/>
                  </a:ext>
                </a:extLst>
              </p:cNvPr>
              <p:cNvSpPr txBox="1"/>
              <p:nvPr/>
            </p:nvSpPr>
            <p:spPr>
              <a:xfrm>
                <a:off x="3537650" y="3000129"/>
                <a:ext cx="531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5456687-B5E0-858B-5016-DB52CC119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50" y="3000129"/>
                <a:ext cx="53104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26B6AC7-94B9-86C1-25C3-3BB86BC1CD1A}"/>
                  </a:ext>
                </a:extLst>
              </p:cNvPr>
              <p:cNvSpPr txBox="1"/>
              <p:nvPr/>
            </p:nvSpPr>
            <p:spPr>
              <a:xfrm>
                <a:off x="3522984" y="3468903"/>
                <a:ext cx="531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26B6AC7-94B9-86C1-25C3-3BB86BC1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84" y="3468903"/>
                <a:ext cx="53104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9101C69-6047-95B9-219A-A11E4B5BDCD6}"/>
                  </a:ext>
                </a:extLst>
              </p:cNvPr>
              <p:cNvSpPr txBox="1"/>
              <p:nvPr/>
            </p:nvSpPr>
            <p:spPr>
              <a:xfrm>
                <a:off x="3558676" y="3901192"/>
                <a:ext cx="402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9101C69-6047-95B9-219A-A11E4B5BD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76" y="3901192"/>
                <a:ext cx="40280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51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9" grpId="0"/>
      <p:bldP spid="120" grpId="0" animBg="1"/>
      <p:bldP spid="128" grpId="0"/>
      <p:bldP spid="129" grpId="0"/>
      <p:bldP spid="130" grpId="0"/>
      <p:bldP spid="131" grpId="0"/>
      <p:bldP spid="13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313887-BACF-B77D-5A12-66ECC2338A42}"/>
                  </a:ext>
                </a:extLst>
              </p:cNvPr>
              <p:cNvSpPr txBox="1"/>
              <p:nvPr/>
            </p:nvSpPr>
            <p:spPr>
              <a:xfrm>
                <a:off x="777725" y="564917"/>
                <a:ext cx="2370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313887-BACF-B77D-5A12-66ECC233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25" y="564917"/>
                <a:ext cx="2370071" cy="276999"/>
              </a:xfrm>
              <a:prstGeom prst="rect">
                <a:avLst/>
              </a:prstGeom>
              <a:blipFill>
                <a:blip r:embed="rId2"/>
                <a:stretch>
                  <a:fillRect l="-1031" r="-20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75393C-4885-AF7F-C7DA-AE74286DBD3D}"/>
                  </a:ext>
                </a:extLst>
              </p:cNvPr>
              <p:cNvSpPr txBox="1"/>
              <p:nvPr/>
            </p:nvSpPr>
            <p:spPr>
              <a:xfrm>
                <a:off x="6400543" y="564917"/>
                <a:ext cx="2371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75393C-4885-AF7F-C7DA-AE74286D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43" y="564917"/>
                <a:ext cx="2371675" cy="276999"/>
              </a:xfrm>
              <a:prstGeom prst="rect">
                <a:avLst/>
              </a:prstGeom>
              <a:blipFill>
                <a:blip r:embed="rId3"/>
                <a:stretch>
                  <a:fillRect l="-1028" r="-179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CD2959-5F46-E407-87AF-09214E5E4F85}"/>
                  </a:ext>
                </a:extLst>
              </p:cNvPr>
              <p:cNvSpPr txBox="1"/>
              <p:nvPr/>
            </p:nvSpPr>
            <p:spPr>
              <a:xfrm>
                <a:off x="777725" y="2384762"/>
                <a:ext cx="824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0,1,2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CD2959-5F46-E407-87AF-09214E5E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25" y="2384762"/>
                <a:ext cx="824777" cy="276999"/>
              </a:xfrm>
              <a:prstGeom prst="rect">
                <a:avLst/>
              </a:prstGeom>
              <a:blipFill>
                <a:blip r:embed="rId4"/>
                <a:stretch>
                  <a:fillRect l="-370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E4EE95-75A7-4C6D-205C-D1BFCBEC50A9}"/>
                  </a:ext>
                </a:extLst>
              </p:cNvPr>
              <p:cNvSpPr txBox="1"/>
              <p:nvPr/>
            </p:nvSpPr>
            <p:spPr>
              <a:xfrm>
                <a:off x="1819899" y="2338595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E4EE95-75A7-4C6D-205C-D1BFCBEC5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99" y="2338595"/>
                <a:ext cx="9985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04C903-F06D-EE79-DE19-619A873D574A}"/>
                  </a:ext>
                </a:extLst>
              </p:cNvPr>
              <p:cNvSpPr txBox="1"/>
              <p:nvPr/>
            </p:nvSpPr>
            <p:spPr>
              <a:xfrm>
                <a:off x="3035803" y="2340397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04C903-F06D-EE79-DE19-619A873D5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803" y="2340397"/>
                <a:ext cx="998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DBBA09-1174-C987-8D64-8412E10E5FB6}"/>
                  </a:ext>
                </a:extLst>
              </p:cNvPr>
              <p:cNvSpPr txBox="1"/>
              <p:nvPr/>
            </p:nvSpPr>
            <p:spPr>
              <a:xfrm>
                <a:off x="1615000" y="238476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DBBA09-1174-C987-8D64-8412E10E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00" y="2384761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9B5D0E-61A0-2189-A11D-ACD8965D82D7}"/>
                  </a:ext>
                </a:extLst>
              </p:cNvPr>
              <p:cNvSpPr txBox="1"/>
              <p:nvPr/>
            </p:nvSpPr>
            <p:spPr>
              <a:xfrm>
                <a:off x="2842486" y="238476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9B5D0E-61A0-2189-A11D-ACD8965D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86" y="2384761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F87909-ED0C-5D97-1DF0-CEA2D5B0D918}"/>
                  </a:ext>
                </a:extLst>
              </p:cNvPr>
              <p:cNvSpPr txBox="1"/>
              <p:nvPr/>
            </p:nvSpPr>
            <p:spPr>
              <a:xfrm>
                <a:off x="1732779" y="2710630"/>
                <a:ext cx="2209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F87909-ED0C-5D97-1DF0-CEA2D5B0D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79" y="2710630"/>
                <a:ext cx="22094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D3C4D7-CDD3-0EBB-8556-FE583BFD8FA7}"/>
                  </a:ext>
                </a:extLst>
              </p:cNvPr>
              <p:cNvSpPr txBox="1"/>
              <p:nvPr/>
            </p:nvSpPr>
            <p:spPr>
              <a:xfrm>
                <a:off x="3924677" y="2710630"/>
                <a:ext cx="22818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D3C4D7-CDD3-0EBB-8556-FE583BFD8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677" y="2710630"/>
                <a:ext cx="22818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65AD1-7468-447B-D141-60218A89C125}"/>
                  </a:ext>
                </a:extLst>
              </p:cNvPr>
              <p:cNvSpPr txBox="1"/>
              <p:nvPr/>
            </p:nvSpPr>
            <p:spPr>
              <a:xfrm>
                <a:off x="3829176" y="2768160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65AD1-7468-447B-D141-60218A89C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76" y="2768160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662620-1BC7-3A8A-8282-A9F1CD6F4A23}"/>
                  </a:ext>
                </a:extLst>
              </p:cNvPr>
              <p:cNvSpPr txBox="1"/>
              <p:nvPr/>
            </p:nvSpPr>
            <p:spPr>
              <a:xfrm>
                <a:off x="1728012" y="3094853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662620-1BC7-3A8A-8282-A9F1CD6F4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12" y="3094853"/>
                <a:ext cx="998507" cy="369332"/>
              </a:xfrm>
              <a:prstGeom prst="rect">
                <a:avLst/>
              </a:prstGeom>
              <a:blipFill>
                <a:blip r:embed="rId12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3199D1-ECA2-6E35-E3FB-4FEFF45C9807}"/>
                  </a:ext>
                </a:extLst>
              </p:cNvPr>
              <p:cNvSpPr txBox="1"/>
              <p:nvPr/>
            </p:nvSpPr>
            <p:spPr>
              <a:xfrm>
                <a:off x="3009139" y="3093864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3199D1-ECA2-6E35-E3FB-4FEFF45C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139" y="3093864"/>
                <a:ext cx="998507" cy="369332"/>
              </a:xfrm>
              <a:prstGeom prst="rect">
                <a:avLst/>
              </a:prstGeom>
              <a:blipFill>
                <a:blip r:embed="rId13"/>
                <a:stretch>
                  <a:fillRect r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77480E-4FB3-3EA7-36D0-89D8D109A006}"/>
                  </a:ext>
                </a:extLst>
              </p:cNvPr>
              <p:cNvSpPr txBox="1"/>
              <p:nvPr/>
            </p:nvSpPr>
            <p:spPr>
              <a:xfrm>
                <a:off x="4287561" y="3093864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77480E-4FB3-3EA7-36D0-89D8D109A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61" y="3093864"/>
                <a:ext cx="998507" cy="369332"/>
              </a:xfrm>
              <a:prstGeom prst="rect">
                <a:avLst/>
              </a:prstGeom>
              <a:blipFill>
                <a:blip r:embed="rId14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AD94E75-6A3B-F797-682B-7FFB910940FB}"/>
                  </a:ext>
                </a:extLst>
              </p:cNvPr>
              <p:cNvSpPr txBox="1"/>
              <p:nvPr/>
            </p:nvSpPr>
            <p:spPr>
              <a:xfrm>
                <a:off x="5565983" y="3093864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AD94E75-6A3B-F797-682B-7FFB9109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83" y="3093864"/>
                <a:ext cx="998507" cy="369332"/>
              </a:xfrm>
              <a:prstGeom prst="rect">
                <a:avLst/>
              </a:prstGeom>
              <a:blipFill>
                <a:blip r:embed="rId15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B5E4DF3-3C90-530A-C31D-54FEF38EF767}"/>
                  </a:ext>
                </a:extLst>
              </p:cNvPr>
              <p:cNvSpPr txBox="1"/>
              <p:nvPr/>
            </p:nvSpPr>
            <p:spPr>
              <a:xfrm>
                <a:off x="4061538" y="3140119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B5E4DF3-3C90-530A-C31D-54FEF38E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538" y="3140119"/>
                <a:ext cx="226023" cy="276999"/>
              </a:xfrm>
              <a:prstGeom prst="rect">
                <a:avLst/>
              </a:prstGeom>
              <a:blipFill>
                <a:blip r:embed="rId16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D25F86-BC07-F65C-DE1C-D265F2E40C8F}"/>
                  </a:ext>
                </a:extLst>
              </p:cNvPr>
              <p:cNvSpPr txBox="1"/>
              <p:nvPr/>
            </p:nvSpPr>
            <p:spPr>
              <a:xfrm>
                <a:off x="5339960" y="3143769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D25F86-BC07-F65C-DE1C-D265F2E40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960" y="3143769"/>
                <a:ext cx="226023" cy="276999"/>
              </a:xfrm>
              <a:prstGeom prst="rect">
                <a:avLst/>
              </a:prstGeom>
              <a:blipFill>
                <a:blip r:embed="rId17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F24EF8-D6AB-0A55-79C4-310790DB45BB}"/>
                  </a:ext>
                </a:extLst>
              </p:cNvPr>
              <p:cNvSpPr txBox="1"/>
              <p:nvPr/>
            </p:nvSpPr>
            <p:spPr>
              <a:xfrm>
                <a:off x="2789857" y="3140119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F24EF8-D6AB-0A55-79C4-310790DB4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57" y="3140119"/>
                <a:ext cx="226023" cy="276999"/>
              </a:xfrm>
              <a:prstGeom prst="rect">
                <a:avLst/>
              </a:prstGeom>
              <a:blipFill>
                <a:blip r:embed="rId18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0BE5734-6461-7DBF-E84C-EA689973F11C}"/>
                  </a:ext>
                </a:extLst>
              </p:cNvPr>
              <p:cNvSpPr txBox="1"/>
              <p:nvPr/>
            </p:nvSpPr>
            <p:spPr>
              <a:xfrm>
                <a:off x="777725" y="3951634"/>
                <a:ext cx="1039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0,1,2,3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0BE5734-6461-7DBF-E84C-EA689973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25" y="3951634"/>
                <a:ext cx="1039579" cy="276999"/>
              </a:xfrm>
              <a:prstGeom prst="rect">
                <a:avLst/>
              </a:prstGeom>
              <a:blipFill>
                <a:blip r:embed="rId19"/>
                <a:stretch>
                  <a:fillRect l="-117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5D3888-FD93-1E3D-9C1E-A01B7AA5A9BD}"/>
                  </a:ext>
                </a:extLst>
              </p:cNvPr>
              <p:cNvSpPr txBox="1"/>
              <p:nvPr/>
            </p:nvSpPr>
            <p:spPr>
              <a:xfrm>
                <a:off x="1837840" y="394155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5D3888-FD93-1E3D-9C1E-A01B7AA5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840" y="3941555"/>
                <a:ext cx="226023" cy="276999"/>
              </a:xfrm>
              <a:prstGeom prst="rect">
                <a:avLst/>
              </a:prstGeom>
              <a:blipFill>
                <a:blip r:embed="rId2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CF2F76-3B71-667E-49F7-0ED6FCB29943}"/>
                  </a:ext>
                </a:extLst>
              </p:cNvPr>
              <p:cNvSpPr txBox="1"/>
              <p:nvPr/>
            </p:nvSpPr>
            <p:spPr>
              <a:xfrm>
                <a:off x="788061" y="1574151"/>
                <a:ext cx="648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CF2F76-3B71-667E-49F7-0ED6FCB29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1" y="1574151"/>
                <a:ext cx="648447" cy="276999"/>
              </a:xfrm>
              <a:prstGeom prst="rect">
                <a:avLst/>
              </a:prstGeom>
              <a:blipFill>
                <a:blip r:embed="rId21"/>
                <a:stretch>
                  <a:fillRect l="-46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A4108F-6946-A798-93DA-9FF8A9723509}"/>
                  </a:ext>
                </a:extLst>
              </p:cNvPr>
              <p:cNvSpPr txBox="1"/>
              <p:nvPr/>
            </p:nvSpPr>
            <p:spPr>
              <a:xfrm>
                <a:off x="1577497" y="1527983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A4108F-6946-A798-93DA-9FF8A972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497" y="1527983"/>
                <a:ext cx="99850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F5A076-E2B3-0E3C-BF29-32A7BB93CF77}"/>
                  </a:ext>
                </a:extLst>
              </p:cNvPr>
              <p:cNvSpPr txBox="1"/>
              <p:nvPr/>
            </p:nvSpPr>
            <p:spPr>
              <a:xfrm>
                <a:off x="2515145" y="1519557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F5A076-E2B3-0E3C-BF29-32A7BB93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45" y="1519557"/>
                <a:ext cx="99850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AD2E561-A64F-5AB7-37B8-574CBC202AC0}"/>
                  </a:ext>
                </a:extLst>
              </p:cNvPr>
              <p:cNvSpPr txBox="1"/>
              <p:nvPr/>
            </p:nvSpPr>
            <p:spPr>
              <a:xfrm>
                <a:off x="1487303" y="157415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AD2E561-A64F-5AB7-37B8-574CBC20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303" y="1574150"/>
                <a:ext cx="226023" cy="276999"/>
              </a:xfrm>
              <a:prstGeom prst="rect">
                <a:avLst/>
              </a:prstGeom>
              <a:blipFill>
                <a:blip r:embed="rId2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F71FAC7-423A-692A-0372-2E4B4E00D845}"/>
                  </a:ext>
                </a:extLst>
              </p:cNvPr>
              <p:cNvSpPr txBox="1"/>
              <p:nvPr/>
            </p:nvSpPr>
            <p:spPr>
              <a:xfrm>
                <a:off x="2432563" y="157055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F71FAC7-423A-692A-0372-2E4B4E00D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63" y="1570553"/>
                <a:ext cx="226023" cy="276999"/>
              </a:xfrm>
              <a:prstGeom prst="rect">
                <a:avLst/>
              </a:prstGeom>
              <a:blipFill>
                <a:blip r:embed="rId25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A4F93AC-2D49-EFB4-8022-53F4B1D8CB8D}"/>
                  </a:ext>
                </a:extLst>
              </p:cNvPr>
              <p:cNvSpPr txBox="1"/>
              <p:nvPr/>
            </p:nvSpPr>
            <p:spPr>
              <a:xfrm>
                <a:off x="2017164" y="3905467"/>
                <a:ext cx="14187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A4F93AC-2D49-EFB4-8022-53F4B1D8C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164" y="3905467"/>
                <a:ext cx="141870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14D43FD-5D22-7C8A-430A-36C2B64E4062}"/>
                  </a:ext>
                </a:extLst>
              </p:cNvPr>
              <p:cNvSpPr txBox="1"/>
              <p:nvPr/>
            </p:nvSpPr>
            <p:spPr>
              <a:xfrm>
                <a:off x="3578206" y="3905467"/>
                <a:ext cx="14187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14D43FD-5D22-7C8A-430A-36C2B64E4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06" y="3905467"/>
                <a:ext cx="1418709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3C4767-A254-EE3D-D9EC-A10D1FD359A8}"/>
                  </a:ext>
                </a:extLst>
              </p:cNvPr>
              <p:cNvSpPr txBox="1"/>
              <p:nvPr/>
            </p:nvSpPr>
            <p:spPr>
              <a:xfrm>
                <a:off x="5067339" y="3905467"/>
                <a:ext cx="1497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3C4767-A254-EE3D-D9EC-A10D1FD35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39" y="3905467"/>
                <a:ext cx="149715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1468EA-0A63-1C08-F77C-96D6024B6A51}"/>
                  </a:ext>
                </a:extLst>
              </p:cNvPr>
              <p:cNvSpPr txBox="1"/>
              <p:nvPr/>
            </p:nvSpPr>
            <p:spPr>
              <a:xfrm>
                <a:off x="6634914" y="3906658"/>
                <a:ext cx="14187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1468EA-0A63-1C08-F77C-96D6024B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14" y="3906658"/>
                <a:ext cx="141870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6AE4F6A-6D94-242B-138B-DBC627CDDF41}"/>
                  </a:ext>
                </a:extLst>
              </p:cNvPr>
              <p:cNvSpPr txBox="1"/>
              <p:nvPr/>
            </p:nvSpPr>
            <p:spPr>
              <a:xfrm>
                <a:off x="6451478" y="3951634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6AE4F6A-6D94-242B-138B-DBC627CD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78" y="3951634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C8BBD8-1213-02C8-0369-9257B57FE190}"/>
                  </a:ext>
                </a:extLst>
              </p:cNvPr>
              <p:cNvSpPr txBox="1"/>
              <p:nvPr/>
            </p:nvSpPr>
            <p:spPr>
              <a:xfrm>
                <a:off x="4950644" y="3945204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C8BBD8-1213-02C8-0369-9257B57FE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44" y="3945204"/>
                <a:ext cx="226023" cy="276999"/>
              </a:xfrm>
              <a:prstGeom prst="rect">
                <a:avLst/>
              </a:prstGeom>
              <a:blipFill>
                <a:blip r:embed="rId30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CCFB273-9FEF-3E2D-3D66-2AE32B771337}"/>
                  </a:ext>
                </a:extLst>
              </p:cNvPr>
              <p:cNvSpPr txBox="1"/>
              <p:nvPr/>
            </p:nvSpPr>
            <p:spPr>
              <a:xfrm>
                <a:off x="3389034" y="3951634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CCFB273-9FEF-3E2D-3D66-2AE32B771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34" y="3951634"/>
                <a:ext cx="226023" cy="276999"/>
              </a:xfrm>
              <a:prstGeom prst="rect">
                <a:avLst/>
              </a:prstGeom>
              <a:blipFill>
                <a:blip r:embed="rId31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FA60302-61F1-76F2-DB7E-DD2A9811D97C}"/>
                  </a:ext>
                </a:extLst>
              </p:cNvPr>
              <p:cNvSpPr txBox="1"/>
              <p:nvPr/>
            </p:nvSpPr>
            <p:spPr>
              <a:xfrm>
                <a:off x="1723191" y="4294138"/>
                <a:ext cx="25643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FA60302-61F1-76F2-DB7E-DD2A9811D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91" y="4294138"/>
                <a:ext cx="2564370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43BCF7C-5AD4-E3A9-8D76-75B8BCA4D56A}"/>
                  </a:ext>
                </a:extLst>
              </p:cNvPr>
              <p:cNvSpPr txBox="1"/>
              <p:nvPr/>
            </p:nvSpPr>
            <p:spPr>
              <a:xfrm>
                <a:off x="4370898" y="4294138"/>
                <a:ext cx="26387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43BCF7C-5AD4-E3A9-8D76-75B8BCA4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8" y="4294138"/>
                <a:ext cx="263874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AC2084-EE2F-1628-CBCA-C5CB80254EB0}"/>
                  </a:ext>
                </a:extLst>
              </p:cNvPr>
              <p:cNvSpPr txBox="1"/>
              <p:nvPr/>
            </p:nvSpPr>
            <p:spPr>
              <a:xfrm>
                <a:off x="1944416" y="4625545"/>
                <a:ext cx="2498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AC2084-EE2F-1628-CBCA-C5CB80254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416" y="4625545"/>
                <a:ext cx="249896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47EDE25-4156-52BC-36B9-5A187D2A0A3D}"/>
                  </a:ext>
                </a:extLst>
              </p:cNvPr>
              <p:cNvSpPr txBox="1"/>
              <p:nvPr/>
            </p:nvSpPr>
            <p:spPr>
              <a:xfrm>
                <a:off x="4566433" y="4625678"/>
                <a:ext cx="2498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47EDE25-4156-52BC-36B9-5A187D2A0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433" y="4625678"/>
                <a:ext cx="249896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CF626E-D17E-5E27-199F-C1EB030C8931}"/>
                  </a:ext>
                </a:extLst>
              </p:cNvPr>
              <p:cNvSpPr txBox="1"/>
              <p:nvPr/>
            </p:nvSpPr>
            <p:spPr>
              <a:xfrm>
                <a:off x="4386583" y="4671711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CF626E-D17E-5E27-199F-C1EB030C8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83" y="4671711"/>
                <a:ext cx="226023" cy="276999"/>
              </a:xfrm>
              <a:prstGeom prst="rect">
                <a:avLst/>
              </a:prstGeom>
              <a:blipFill>
                <a:blip r:embed="rId36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55E893-8976-81CB-D8A0-7CA161998933}"/>
                  </a:ext>
                </a:extLst>
              </p:cNvPr>
              <p:cNvSpPr txBox="1"/>
              <p:nvPr/>
            </p:nvSpPr>
            <p:spPr>
              <a:xfrm>
                <a:off x="1775188" y="4665135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55E893-8976-81CB-D8A0-7CA16199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188" y="4665135"/>
                <a:ext cx="226023" cy="276999"/>
              </a:xfrm>
              <a:prstGeom prst="rect">
                <a:avLst/>
              </a:prstGeom>
              <a:blipFill>
                <a:blip r:embed="rId37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273BCBE-8D5E-4920-E507-9427D884D93A}"/>
                  </a:ext>
                </a:extLst>
              </p:cNvPr>
              <p:cNvSpPr txBox="1"/>
              <p:nvPr/>
            </p:nvSpPr>
            <p:spPr>
              <a:xfrm>
                <a:off x="4253406" y="4339870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273BCBE-8D5E-4920-E507-9427D884D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06" y="4339870"/>
                <a:ext cx="226023" cy="276999"/>
              </a:xfrm>
              <a:prstGeom prst="rect">
                <a:avLst/>
              </a:prstGeom>
              <a:blipFill>
                <a:blip r:embed="rId38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E283DAC-96C1-85D4-E748-16CB3473FAC5}"/>
                  </a:ext>
                </a:extLst>
              </p:cNvPr>
              <p:cNvSpPr txBox="1"/>
              <p:nvPr/>
            </p:nvSpPr>
            <p:spPr>
              <a:xfrm>
                <a:off x="1248108" y="5137492"/>
                <a:ext cx="13202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E283DAC-96C1-85D4-E748-16CB3473F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108" y="5137492"/>
                <a:ext cx="1320279" cy="369332"/>
              </a:xfrm>
              <a:prstGeom prst="rect">
                <a:avLst/>
              </a:prstGeom>
              <a:blipFill>
                <a:blip r:embed="rId39"/>
                <a:stretch>
                  <a:fillRect r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349DA4-5338-3696-680C-E1CD8F2DD73C}"/>
                  </a:ext>
                </a:extLst>
              </p:cNvPr>
              <p:cNvSpPr txBox="1"/>
              <p:nvPr/>
            </p:nvSpPr>
            <p:spPr>
              <a:xfrm>
                <a:off x="2818406" y="5137491"/>
                <a:ext cx="1320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349DA4-5338-3696-680C-E1CD8F2DD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06" y="5137491"/>
                <a:ext cx="1320280" cy="369332"/>
              </a:xfrm>
              <a:prstGeom prst="rect">
                <a:avLst/>
              </a:prstGeom>
              <a:blipFill>
                <a:blip r:embed="rId40"/>
                <a:stretch>
                  <a:fillRect r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3861B6A-549E-07DB-4832-F5B4C1E47E89}"/>
                  </a:ext>
                </a:extLst>
              </p:cNvPr>
              <p:cNvSpPr txBox="1"/>
              <p:nvPr/>
            </p:nvSpPr>
            <p:spPr>
              <a:xfrm>
                <a:off x="4207130" y="5133798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3861B6A-549E-07DB-4832-F5B4C1E47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130" y="5133798"/>
                <a:ext cx="162586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7C5687B-1D90-2982-B213-257C419CA541}"/>
                  </a:ext>
                </a:extLst>
              </p:cNvPr>
              <p:cNvSpPr txBox="1"/>
              <p:nvPr/>
            </p:nvSpPr>
            <p:spPr>
              <a:xfrm>
                <a:off x="5751558" y="5133798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7C5687B-1D90-2982-B213-257C419CA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58" y="5133798"/>
                <a:ext cx="162586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9057C25-75F4-38F6-3807-345EEC5C6AB4}"/>
                  </a:ext>
                </a:extLst>
              </p:cNvPr>
              <p:cNvSpPr txBox="1"/>
              <p:nvPr/>
            </p:nvSpPr>
            <p:spPr>
              <a:xfrm>
                <a:off x="1390018" y="5457252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9057C25-75F4-38F6-3807-345EEC5C6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018" y="5457252"/>
                <a:ext cx="1625862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F9196D5-76FE-876D-1DEE-32195B5019FE}"/>
                  </a:ext>
                </a:extLst>
              </p:cNvPr>
              <p:cNvSpPr txBox="1"/>
              <p:nvPr/>
            </p:nvSpPr>
            <p:spPr>
              <a:xfrm>
                <a:off x="2946697" y="5472733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F9196D5-76FE-876D-1DEE-32195B50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97" y="5472733"/>
                <a:ext cx="1625862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0AC6A6-23E0-1BBE-8B35-10EBD379A5F8}"/>
                  </a:ext>
                </a:extLst>
              </p:cNvPr>
              <p:cNvSpPr txBox="1"/>
              <p:nvPr/>
            </p:nvSpPr>
            <p:spPr>
              <a:xfrm>
                <a:off x="4451191" y="5469040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0AC6A6-23E0-1BBE-8B35-10EBD379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191" y="5469040"/>
                <a:ext cx="1625862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010D2B-84A9-BF5A-84F3-D8761E520E6F}"/>
                  </a:ext>
                </a:extLst>
              </p:cNvPr>
              <p:cNvSpPr txBox="1"/>
              <p:nvPr/>
            </p:nvSpPr>
            <p:spPr>
              <a:xfrm>
                <a:off x="6033849" y="5457252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010D2B-84A9-BF5A-84F3-D8761E52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49" y="5457252"/>
                <a:ext cx="1625862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EE86F40-4DEE-A95B-39DA-1CB082334656}"/>
                  </a:ext>
                </a:extLst>
              </p:cNvPr>
              <p:cNvSpPr txBox="1"/>
              <p:nvPr/>
            </p:nvSpPr>
            <p:spPr>
              <a:xfrm>
                <a:off x="2611460" y="5183658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EE86F40-4DEE-A95B-39DA-1CB082334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60" y="5183658"/>
                <a:ext cx="226023" cy="276999"/>
              </a:xfrm>
              <a:prstGeom prst="rect">
                <a:avLst/>
              </a:prstGeom>
              <a:blipFill>
                <a:blip r:embed="rId47"/>
                <a:stretch>
                  <a:fillRect l="-5405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9F504D7-3055-858A-9A2B-81220577C5F5}"/>
                  </a:ext>
                </a:extLst>
              </p:cNvPr>
              <p:cNvSpPr txBox="1"/>
              <p:nvPr/>
            </p:nvSpPr>
            <p:spPr>
              <a:xfrm>
                <a:off x="4144881" y="5179965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9F504D7-3055-858A-9A2B-81220577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81" y="5179965"/>
                <a:ext cx="226023" cy="276999"/>
              </a:xfrm>
              <a:prstGeom prst="rect">
                <a:avLst/>
              </a:prstGeom>
              <a:blipFill>
                <a:blip r:embed="rId48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E614724-2A11-DFF5-95BF-9B0715D86467}"/>
                  </a:ext>
                </a:extLst>
              </p:cNvPr>
              <p:cNvSpPr txBox="1"/>
              <p:nvPr/>
            </p:nvSpPr>
            <p:spPr>
              <a:xfrm>
                <a:off x="5690271" y="5179965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E614724-2A11-DFF5-95BF-9B0715D86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71" y="5179965"/>
                <a:ext cx="226023" cy="276999"/>
              </a:xfrm>
              <a:prstGeom prst="rect">
                <a:avLst/>
              </a:prstGeom>
              <a:blipFill>
                <a:blip r:embed="rId49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7280827-1219-9034-D472-D9D957DF13AD}"/>
                  </a:ext>
                </a:extLst>
              </p:cNvPr>
              <p:cNvSpPr txBox="1"/>
              <p:nvPr/>
            </p:nvSpPr>
            <p:spPr>
              <a:xfrm>
                <a:off x="2884777" y="5507112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7280827-1219-9034-D472-D9D957DF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77" y="5507112"/>
                <a:ext cx="226023" cy="276999"/>
              </a:xfrm>
              <a:prstGeom prst="rect">
                <a:avLst/>
              </a:prstGeom>
              <a:blipFill>
                <a:blip r:embed="rId50"/>
                <a:stretch>
                  <a:fillRect l="-5405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4F8BD45-11B2-B6B7-62E3-9E71B35E91DB}"/>
                  </a:ext>
                </a:extLst>
              </p:cNvPr>
              <p:cNvSpPr txBox="1"/>
              <p:nvPr/>
            </p:nvSpPr>
            <p:spPr>
              <a:xfrm>
                <a:off x="4418198" y="5503419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4F8BD45-11B2-B6B7-62E3-9E71B35E9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98" y="5503419"/>
                <a:ext cx="226023" cy="276999"/>
              </a:xfrm>
              <a:prstGeom prst="rect">
                <a:avLst/>
              </a:prstGeom>
              <a:blipFill>
                <a:blip r:embed="rId51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AB93C1C-BFE8-9AD6-F0B1-72AFDCE85EE4}"/>
                  </a:ext>
                </a:extLst>
              </p:cNvPr>
              <p:cNvSpPr txBox="1"/>
              <p:nvPr/>
            </p:nvSpPr>
            <p:spPr>
              <a:xfrm>
                <a:off x="5963588" y="5503419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AB93C1C-BFE8-9AD6-F0B1-72AFDCE8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88" y="5503419"/>
                <a:ext cx="226023" cy="276999"/>
              </a:xfrm>
              <a:prstGeom prst="rect">
                <a:avLst/>
              </a:prstGeom>
              <a:blipFill>
                <a:blip r:embed="rId52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A8A4E18-CBDD-68C9-D219-6AABE6C43D5A}"/>
                  </a:ext>
                </a:extLst>
              </p:cNvPr>
              <p:cNvSpPr txBox="1"/>
              <p:nvPr/>
            </p:nvSpPr>
            <p:spPr>
              <a:xfrm>
                <a:off x="1321574" y="5503418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A8A4E18-CBDD-68C9-D219-6AABE6C43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74" y="5503418"/>
                <a:ext cx="226023" cy="276999"/>
              </a:xfrm>
              <a:prstGeom prst="rect">
                <a:avLst/>
              </a:prstGeom>
              <a:blipFill>
                <a:blip r:embed="rId51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05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CD2959-5F46-E407-87AF-09214E5E4F85}"/>
                  </a:ext>
                </a:extLst>
              </p:cNvPr>
              <p:cNvSpPr txBox="1"/>
              <p:nvPr/>
            </p:nvSpPr>
            <p:spPr>
              <a:xfrm>
                <a:off x="693596" y="3653518"/>
                <a:ext cx="824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0,1,2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CD2959-5F46-E407-87AF-09214E5E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96" y="3653518"/>
                <a:ext cx="824777" cy="276999"/>
              </a:xfrm>
              <a:prstGeom prst="rect">
                <a:avLst/>
              </a:prstGeom>
              <a:blipFill>
                <a:blip r:embed="rId2"/>
                <a:stretch>
                  <a:fillRect l="-370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662620-1BC7-3A8A-8282-A9F1CD6F4A23}"/>
                  </a:ext>
                </a:extLst>
              </p:cNvPr>
              <p:cNvSpPr txBox="1"/>
              <p:nvPr/>
            </p:nvSpPr>
            <p:spPr>
              <a:xfrm>
                <a:off x="3650263" y="2967079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662620-1BC7-3A8A-8282-A9F1CD6F4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263" y="2967079"/>
                <a:ext cx="998507" cy="369332"/>
              </a:xfrm>
              <a:prstGeom prst="rect">
                <a:avLst/>
              </a:prstGeom>
              <a:blipFill>
                <a:blip r:embed="rId3"/>
                <a:stretch>
                  <a:fillRect r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3199D1-ECA2-6E35-E3FB-4FEFF45C9807}"/>
                  </a:ext>
                </a:extLst>
              </p:cNvPr>
              <p:cNvSpPr txBox="1"/>
              <p:nvPr/>
            </p:nvSpPr>
            <p:spPr>
              <a:xfrm>
                <a:off x="4969630" y="2967079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3199D1-ECA2-6E35-E3FB-4FEFF45C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30" y="2967079"/>
                <a:ext cx="998507" cy="369332"/>
              </a:xfrm>
              <a:prstGeom prst="rect">
                <a:avLst/>
              </a:prstGeom>
              <a:blipFill>
                <a:blip r:embed="rId4"/>
                <a:stretch>
                  <a:fillRect r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77480E-4FB3-3EA7-36D0-89D8D109A006}"/>
                  </a:ext>
                </a:extLst>
              </p:cNvPr>
              <p:cNvSpPr txBox="1"/>
              <p:nvPr/>
            </p:nvSpPr>
            <p:spPr>
              <a:xfrm>
                <a:off x="6194160" y="2951543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77480E-4FB3-3EA7-36D0-89D8D109A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60" y="2951543"/>
                <a:ext cx="998507" cy="369332"/>
              </a:xfrm>
              <a:prstGeom prst="rect">
                <a:avLst/>
              </a:prstGeom>
              <a:blipFill>
                <a:blip r:embed="rId5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AD94E75-6A3B-F797-682B-7FFB910940FB}"/>
                  </a:ext>
                </a:extLst>
              </p:cNvPr>
              <p:cNvSpPr txBox="1"/>
              <p:nvPr/>
            </p:nvSpPr>
            <p:spPr>
              <a:xfrm>
                <a:off x="7418690" y="2950146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AD94E75-6A3B-F797-682B-7FFB9109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690" y="2950146"/>
                <a:ext cx="998507" cy="369332"/>
              </a:xfrm>
              <a:prstGeom prst="rect">
                <a:avLst/>
              </a:prstGeom>
              <a:blipFill>
                <a:blip r:embed="rId6"/>
                <a:stretch>
                  <a:fillRect r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B5E4DF3-3C90-530A-C31D-54FEF38EF767}"/>
                  </a:ext>
                </a:extLst>
              </p:cNvPr>
              <p:cNvSpPr txBox="1"/>
              <p:nvPr/>
            </p:nvSpPr>
            <p:spPr>
              <a:xfrm>
                <a:off x="5999032" y="2997710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B5E4DF3-3C90-530A-C31D-54FEF38E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032" y="2997710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D25F86-BC07-F65C-DE1C-D265F2E40C8F}"/>
                  </a:ext>
                </a:extLst>
              </p:cNvPr>
              <p:cNvSpPr txBox="1"/>
              <p:nvPr/>
            </p:nvSpPr>
            <p:spPr>
              <a:xfrm>
                <a:off x="7215617" y="2996313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D25F86-BC07-F65C-DE1C-D265F2E40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617" y="2996313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F24EF8-D6AB-0A55-79C4-310790DB45BB}"/>
                  </a:ext>
                </a:extLst>
              </p:cNvPr>
              <p:cNvSpPr txBox="1"/>
              <p:nvPr/>
            </p:nvSpPr>
            <p:spPr>
              <a:xfrm>
                <a:off x="4743607" y="3012572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F24EF8-D6AB-0A55-79C4-310790DB4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07" y="3012572"/>
                <a:ext cx="226023" cy="276999"/>
              </a:xfrm>
              <a:prstGeom prst="rect">
                <a:avLst/>
              </a:prstGeom>
              <a:blipFill>
                <a:blip r:embed="rId9"/>
                <a:stretch>
                  <a:fillRect l="-5405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0BE5734-6461-7DBF-E84C-EA689973F11C}"/>
                  </a:ext>
                </a:extLst>
              </p:cNvPr>
              <p:cNvSpPr txBox="1"/>
              <p:nvPr/>
            </p:nvSpPr>
            <p:spPr>
              <a:xfrm>
                <a:off x="4223817" y="2553621"/>
                <a:ext cx="1039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0,1,2,3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0BE5734-6461-7DBF-E84C-EA689973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817" y="2553621"/>
                <a:ext cx="1039579" cy="276999"/>
              </a:xfrm>
              <a:prstGeom prst="rect">
                <a:avLst/>
              </a:prstGeom>
              <a:blipFill>
                <a:blip r:embed="rId10"/>
                <a:stretch>
                  <a:fillRect l="-117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CF2F76-3B71-667E-49F7-0ED6FCB29943}"/>
                  </a:ext>
                </a:extLst>
              </p:cNvPr>
              <p:cNvSpPr txBox="1"/>
              <p:nvPr/>
            </p:nvSpPr>
            <p:spPr>
              <a:xfrm>
                <a:off x="5720335" y="1344687"/>
                <a:ext cx="648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CF2F76-3B71-667E-49F7-0ED6FCB29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35" y="1344687"/>
                <a:ext cx="648447" cy="276999"/>
              </a:xfrm>
              <a:prstGeom prst="rect">
                <a:avLst/>
              </a:prstGeom>
              <a:blipFill>
                <a:blip r:embed="rId11"/>
                <a:stretch>
                  <a:fillRect l="-46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A4108F-6946-A798-93DA-9FF8A9723509}"/>
                  </a:ext>
                </a:extLst>
              </p:cNvPr>
              <p:cNvSpPr txBox="1"/>
              <p:nvPr/>
            </p:nvSpPr>
            <p:spPr>
              <a:xfrm>
                <a:off x="5113537" y="1783269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A4108F-6946-A798-93DA-9FF8A972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537" y="1783269"/>
                <a:ext cx="99850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F5A076-E2B3-0E3C-BF29-32A7BB93CF77}"/>
                  </a:ext>
                </a:extLst>
              </p:cNvPr>
              <p:cNvSpPr txBox="1"/>
              <p:nvPr/>
            </p:nvSpPr>
            <p:spPr>
              <a:xfrm>
                <a:off x="6081148" y="1783269"/>
                <a:ext cx="998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F5A076-E2B3-0E3C-BF29-32A7BB93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48" y="1783269"/>
                <a:ext cx="9985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F71FAC7-423A-692A-0372-2E4B4E00D845}"/>
                  </a:ext>
                </a:extLst>
              </p:cNvPr>
              <p:cNvSpPr txBox="1"/>
              <p:nvPr/>
            </p:nvSpPr>
            <p:spPr>
              <a:xfrm>
                <a:off x="5987537" y="182943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F71FAC7-423A-692A-0372-2E4B4E00D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37" y="1829436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E283DAC-96C1-85D4-E748-16CB3473FAC5}"/>
                  </a:ext>
                </a:extLst>
              </p:cNvPr>
              <p:cNvSpPr txBox="1"/>
              <p:nvPr/>
            </p:nvSpPr>
            <p:spPr>
              <a:xfrm>
                <a:off x="33457" y="4092100"/>
                <a:ext cx="13202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E283DAC-96C1-85D4-E748-16CB3473F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7" y="4092100"/>
                <a:ext cx="1320279" cy="369332"/>
              </a:xfrm>
              <a:prstGeom prst="rect">
                <a:avLst/>
              </a:prstGeom>
              <a:blipFill>
                <a:blip r:embed="rId15"/>
                <a:stretch>
                  <a:fillRect r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349DA4-5338-3696-680C-E1CD8F2DD73C}"/>
                  </a:ext>
                </a:extLst>
              </p:cNvPr>
              <p:cNvSpPr txBox="1"/>
              <p:nvPr/>
            </p:nvSpPr>
            <p:spPr>
              <a:xfrm>
                <a:off x="1603755" y="4092099"/>
                <a:ext cx="1320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349DA4-5338-3696-680C-E1CD8F2DD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55" y="4092099"/>
                <a:ext cx="1320280" cy="369332"/>
              </a:xfrm>
              <a:prstGeom prst="rect">
                <a:avLst/>
              </a:prstGeom>
              <a:blipFill>
                <a:blip r:embed="rId16"/>
                <a:stretch>
                  <a:fillRect r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3861B6A-549E-07DB-4832-F5B4C1E47E89}"/>
                  </a:ext>
                </a:extLst>
              </p:cNvPr>
              <p:cNvSpPr txBox="1"/>
              <p:nvPr/>
            </p:nvSpPr>
            <p:spPr>
              <a:xfrm>
                <a:off x="2992479" y="4088406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3861B6A-549E-07DB-4832-F5B4C1E47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9" y="4088406"/>
                <a:ext cx="162586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7C5687B-1D90-2982-B213-257C419CA541}"/>
                  </a:ext>
                </a:extLst>
              </p:cNvPr>
              <p:cNvSpPr txBox="1"/>
              <p:nvPr/>
            </p:nvSpPr>
            <p:spPr>
              <a:xfrm>
                <a:off x="4536907" y="4088406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7C5687B-1D90-2982-B213-257C419CA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907" y="4088406"/>
                <a:ext cx="162586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9057C25-75F4-38F6-3807-345EEC5C6AB4}"/>
                  </a:ext>
                </a:extLst>
              </p:cNvPr>
              <p:cNvSpPr txBox="1"/>
              <p:nvPr/>
            </p:nvSpPr>
            <p:spPr>
              <a:xfrm>
                <a:off x="6044559" y="4088406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9057C25-75F4-38F6-3807-345EEC5C6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559" y="4088406"/>
                <a:ext cx="16258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F9196D5-76FE-876D-1DEE-32195B5019FE}"/>
                  </a:ext>
                </a:extLst>
              </p:cNvPr>
              <p:cNvSpPr txBox="1"/>
              <p:nvPr/>
            </p:nvSpPr>
            <p:spPr>
              <a:xfrm>
                <a:off x="7601238" y="4103887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F9196D5-76FE-876D-1DEE-32195B50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38" y="4103887"/>
                <a:ext cx="162586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0AC6A6-23E0-1BBE-8B35-10EBD379A5F8}"/>
                  </a:ext>
                </a:extLst>
              </p:cNvPr>
              <p:cNvSpPr txBox="1"/>
              <p:nvPr/>
            </p:nvSpPr>
            <p:spPr>
              <a:xfrm>
                <a:off x="9105732" y="4100194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0AC6A6-23E0-1BBE-8B35-10EBD379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732" y="4100194"/>
                <a:ext cx="162586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010D2B-84A9-BF5A-84F3-D8761E520E6F}"/>
                  </a:ext>
                </a:extLst>
              </p:cNvPr>
              <p:cNvSpPr txBox="1"/>
              <p:nvPr/>
            </p:nvSpPr>
            <p:spPr>
              <a:xfrm>
                <a:off x="10688390" y="4088406"/>
                <a:ext cx="162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010D2B-84A9-BF5A-84F3-D8761E52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390" y="4088406"/>
                <a:ext cx="162586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EE86F40-4DEE-A95B-39DA-1CB082334656}"/>
                  </a:ext>
                </a:extLst>
              </p:cNvPr>
              <p:cNvSpPr txBox="1"/>
              <p:nvPr/>
            </p:nvSpPr>
            <p:spPr>
              <a:xfrm>
                <a:off x="1396809" y="4138266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EE86F40-4DEE-A95B-39DA-1CB082334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809" y="4138266"/>
                <a:ext cx="226023" cy="276999"/>
              </a:xfrm>
              <a:prstGeom prst="rect">
                <a:avLst/>
              </a:prstGeom>
              <a:blipFill>
                <a:blip r:embed="rId23"/>
                <a:stretch>
                  <a:fillRect l="-5405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9F504D7-3055-858A-9A2B-81220577C5F5}"/>
                  </a:ext>
                </a:extLst>
              </p:cNvPr>
              <p:cNvSpPr txBox="1"/>
              <p:nvPr/>
            </p:nvSpPr>
            <p:spPr>
              <a:xfrm>
                <a:off x="2930230" y="4134573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9F504D7-3055-858A-9A2B-81220577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230" y="4134573"/>
                <a:ext cx="226023" cy="276999"/>
              </a:xfrm>
              <a:prstGeom prst="rect">
                <a:avLst/>
              </a:prstGeom>
              <a:blipFill>
                <a:blip r:embed="rId24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E614724-2A11-DFF5-95BF-9B0715D86467}"/>
                  </a:ext>
                </a:extLst>
              </p:cNvPr>
              <p:cNvSpPr txBox="1"/>
              <p:nvPr/>
            </p:nvSpPr>
            <p:spPr>
              <a:xfrm>
                <a:off x="4475620" y="4134573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E614724-2A11-DFF5-95BF-9B0715D86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620" y="4134573"/>
                <a:ext cx="226023" cy="276999"/>
              </a:xfrm>
              <a:prstGeom prst="rect">
                <a:avLst/>
              </a:prstGeom>
              <a:blipFill>
                <a:blip r:embed="rId9"/>
                <a:stretch>
                  <a:fillRect l="-5405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7280827-1219-9034-D472-D9D957DF13AD}"/>
                  </a:ext>
                </a:extLst>
              </p:cNvPr>
              <p:cNvSpPr txBox="1"/>
              <p:nvPr/>
            </p:nvSpPr>
            <p:spPr>
              <a:xfrm>
                <a:off x="7539318" y="4138266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7280827-1219-9034-D472-D9D957DF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18" y="4138266"/>
                <a:ext cx="226023" cy="276999"/>
              </a:xfrm>
              <a:prstGeom prst="rect">
                <a:avLst/>
              </a:prstGeom>
              <a:blipFill>
                <a:blip r:embed="rId25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4F8BD45-11B2-B6B7-62E3-9E71B35E91DB}"/>
                  </a:ext>
                </a:extLst>
              </p:cNvPr>
              <p:cNvSpPr txBox="1"/>
              <p:nvPr/>
            </p:nvSpPr>
            <p:spPr>
              <a:xfrm>
                <a:off x="9072739" y="4134573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4F8BD45-11B2-B6B7-62E3-9E71B35E9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739" y="4134573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AB93C1C-BFE8-9AD6-F0B1-72AFDCE85EE4}"/>
                  </a:ext>
                </a:extLst>
              </p:cNvPr>
              <p:cNvSpPr txBox="1"/>
              <p:nvPr/>
            </p:nvSpPr>
            <p:spPr>
              <a:xfrm>
                <a:off x="10618129" y="4134573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AB93C1C-BFE8-9AD6-F0B1-72AFDCE8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129" y="4134573"/>
                <a:ext cx="226023" cy="276999"/>
              </a:xfrm>
              <a:prstGeom prst="rect">
                <a:avLst/>
              </a:prstGeom>
              <a:blipFill>
                <a:blip r:embed="rId27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A8A4E18-CBDD-68C9-D219-6AABE6C43D5A}"/>
                  </a:ext>
                </a:extLst>
              </p:cNvPr>
              <p:cNvSpPr txBox="1"/>
              <p:nvPr/>
            </p:nvSpPr>
            <p:spPr>
              <a:xfrm>
                <a:off x="5987536" y="4115350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A8A4E18-CBDD-68C9-D219-6AABE6C43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36" y="4115350"/>
                <a:ext cx="226023" cy="276999"/>
              </a:xfrm>
              <a:prstGeom prst="rect">
                <a:avLst/>
              </a:prstGeom>
              <a:blipFill>
                <a:blip r:embed="rId28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63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E0F4BE38-17E5-6031-5D56-437E8997BBA2}"/>
              </a:ext>
            </a:extLst>
          </p:cNvPr>
          <p:cNvSpPr txBox="1"/>
          <p:nvPr/>
        </p:nvSpPr>
        <p:spPr>
          <a:xfrm>
            <a:off x="2484373" y="10792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Euclid" panose="02020503060505020303" pitchFamily="18" charset="0"/>
              </a:rPr>
              <a:t>Phase Shifts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2C0F3E4-505F-FA1A-0056-C3A5D65354A4}"/>
              </a:ext>
            </a:extLst>
          </p:cNvPr>
          <p:cNvSpPr/>
          <p:nvPr/>
        </p:nvSpPr>
        <p:spPr>
          <a:xfrm>
            <a:off x="1623060" y="1448579"/>
            <a:ext cx="3070860" cy="3317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63D3464-B574-1FB3-475B-B492CE83DB48}"/>
              </a:ext>
            </a:extLst>
          </p:cNvPr>
          <p:cNvSpPr/>
          <p:nvPr/>
        </p:nvSpPr>
        <p:spPr>
          <a:xfrm>
            <a:off x="1871979" y="1901589"/>
            <a:ext cx="2532381" cy="27045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90BD0C-F67B-2B01-2820-04AC47DD8BAE}"/>
                  </a:ext>
                </a:extLst>
              </p:cNvPr>
              <p:cNvSpPr txBox="1"/>
              <p:nvPr/>
            </p:nvSpPr>
            <p:spPr>
              <a:xfrm>
                <a:off x="1992298" y="1984124"/>
                <a:ext cx="12112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90BD0C-F67B-2B01-2820-04AC47DD8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98" y="1984124"/>
                <a:ext cx="1211294" cy="246221"/>
              </a:xfrm>
              <a:prstGeom prst="rect">
                <a:avLst/>
              </a:prstGeom>
              <a:blipFill>
                <a:blip r:embed="rId2"/>
                <a:stretch>
                  <a:fillRect l="-201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53F46C-3E2E-4C57-5164-5230CB080C87}"/>
                  </a:ext>
                </a:extLst>
              </p:cNvPr>
              <p:cNvSpPr txBox="1"/>
              <p:nvPr/>
            </p:nvSpPr>
            <p:spPr>
              <a:xfrm>
                <a:off x="1986871" y="2413712"/>
                <a:ext cx="1184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53F46C-3E2E-4C57-5164-5230CB080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71" y="2413712"/>
                <a:ext cx="1184042" cy="246221"/>
              </a:xfrm>
              <a:prstGeom prst="rect">
                <a:avLst/>
              </a:prstGeom>
              <a:blipFill>
                <a:blip r:embed="rId3"/>
                <a:stretch>
                  <a:fillRect l="-360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BC6E6B-5AE3-1EE5-2A17-AACF47E2E4C6}"/>
                  </a:ext>
                </a:extLst>
              </p:cNvPr>
              <p:cNvSpPr txBox="1"/>
              <p:nvPr/>
            </p:nvSpPr>
            <p:spPr>
              <a:xfrm>
                <a:off x="1986871" y="2875869"/>
                <a:ext cx="1208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BC6E6B-5AE3-1EE5-2A17-AACF47E2E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71" y="2875869"/>
                <a:ext cx="1208088" cy="246221"/>
              </a:xfrm>
              <a:prstGeom prst="rect">
                <a:avLst/>
              </a:prstGeom>
              <a:blipFill>
                <a:blip r:embed="rId4"/>
                <a:stretch>
                  <a:fillRect l="-303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6D24AF-CFE0-E6A9-0512-FA078CF4FCB2}"/>
                  </a:ext>
                </a:extLst>
              </p:cNvPr>
              <p:cNvSpPr txBox="1"/>
              <p:nvPr/>
            </p:nvSpPr>
            <p:spPr>
              <a:xfrm>
                <a:off x="1986871" y="3334661"/>
                <a:ext cx="12016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6D24AF-CFE0-E6A9-0512-FA078CF4F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71" y="3334661"/>
                <a:ext cx="1201676" cy="246221"/>
              </a:xfrm>
              <a:prstGeom prst="rect">
                <a:avLst/>
              </a:prstGeom>
              <a:blipFill>
                <a:blip r:embed="rId5"/>
                <a:stretch>
                  <a:fillRect l="-203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648FA5-0805-3D7F-C461-BCA09AF63DA6}"/>
                  </a:ext>
                </a:extLst>
              </p:cNvPr>
              <p:cNvSpPr txBox="1"/>
              <p:nvPr/>
            </p:nvSpPr>
            <p:spPr>
              <a:xfrm>
                <a:off x="1986871" y="3793453"/>
                <a:ext cx="11920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648FA5-0805-3D7F-C461-BCA09AF6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71" y="3793453"/>
                <a:ext cx="1192058" cy="246221"/>
              </a:xfrm>
              <a:prstGeom prst="rect">
                <a:avLst/>
              </a:prstGeom>
              <a:blipFill>
                <a:blip r:embed="rId6"/>
                <a:stretch>
                  <a:fillRect l="-205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D28504-632A-9A6A-A6A8-7264C0324B31}"/>
                  </a:ext>
                </a:extLst>
              </p:cNvPr>
              <p:cNvSpPr txBox="1"/>
              <p:nvPr/>
            </p:nvSpPr>
            <p:spPr>
              <a:xfrm>
                <a:off x="1986871" y="4259885"/>
                <a:ext cx="11920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D28504-632A-9A6A-A6A8-7264C0324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71" y="4259885"/>
                <a:ext cx="1192058" cy="246221"/>
              </a:xfrm>
              <a:prstGeom prst="rect">
                <a:avLst/>
              </a:prstGeom>
              <a:blipFill>
                <a:blip r:embed="rId7"/>
                <a:stretch>
                  <a:fillRect l="-3077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27A17B-2C4C-1D9E-2B70-CF7F455983E7}"/>
                  </a:ext>
                </a:extLst>
              </p:cNvPr>
              <p:cNvSpPr txBox="1"/>
              <p:nvPr/>
            </p:nvSpPr>
            <p:spPr>
              <a:xfrm>
                <a:off x="3495357" y="1984124"/>
                <a:ext cx="7859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27A17B-2C4C-1D9E-2B70-CF7F45598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357" y="1984124"/>
                <a:ext cx="785984" cy="246221"/>
              </a:xfrm>
              <a:prstGeom prst="rect">
                <a:avLst/>
              </a:prstGeom>
              <a:blipFill>
                <a:blip r:embed="rId8"/>
                <a:stretch>
                  <a:fillRect l="-77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011DB0-CC3F-0FA2-540E-6DD73E0DBDE4}"/>
                  </a:ext>
                </a:extLst>
              </p:cNvPr>
              <p:cNvSpPr txBox="1"/>
              <p:nvPr/>
            </p:nvSpPr>
            <p:spPr>
              <a:xfrm>
                <a:off x="3489930" y="2413712"/>
                <a:ext cx="6251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011DB0-CC3F-0FA2-540E-6DD73E0D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30" y="2413712"/>
                <a:ext cx="625171" cy="246221"/>
              </a:xfrm>
              <a:prstGeom prst="rect">
                <a:avLst/>
              </a:prstGeom>
              <a:blipFill>
                <a:blip r:embed="rId9"/>
                <a:stretch>
                  <a:fillRect l="-388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B8FB45-CE5B-BC3B-1F52-F6068EF8B694}"/>
                  </a:ext>
                </a:extLst>
              </p:cNvPr>
              <p:cNvSpPr txBox="1"/>
              <p:nvPr/>
            </p:nvSpPr>
            <p:spPr>
              <a:xfrm>
                <a:off x="3489930" y="2875869"/>
                <a:ext cx="7940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B8FB45-CE5B-BC3B-1F52-F6068EF8B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30" y="2875869"/>
                <a:ext cx="794000" cy="246221"/>
              </a:xfrm>
              <a:prstGeom prst="rect">
                <a:avLst/>
              </a:prstGeom>
              <a:blipFill>
                <a:blip r:embed="rId10"/>
                <a:stretch>
                  <a:fillRect l="-76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F4543C-0809-40DC-7D47-BDE4582FE2FE}"/>
                  </a:ext>
                </a:extLst>
              </p:cNvPr>
              <p:cNvSpPr txBox="1"/>
              <p:nvPr/>
            </p:nvSpPr>
            <p:spPr>
              <a:xfrm>
                <a:off x="3489930" y="3334661"/>
                <a:ext cx="7940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F4543C-0809-40DC-7D47-BDE4582FE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30" y="3334661"/>
                <a:ext cx="794000" cy="246221"/>
              </a:xfrm>
              <a:prstGeom prst="rect">
                <a:avLst/>
              </a:prstGeom>
              <a:blipFill>
                <a:blip r:embed="rId11"/>
                <a:stretch>
                  <a:fillRect l="-76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98BBEC-C78E-450A-646F-1673A46C8FB8}"/>
                  </a:ext>
                </a:extLst>
              </p:cNvPr>
              <p:cNvSpPr txBox="1"/>
              <p:nvPr/>
            </p:nvSpPr>
            <p:spPr>
              <a:xfrm>
                <a:off x="3489930" y="3793453"/>
                <a:ext cx="6155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98BBEC-C78E-450A-646F-1673A46C8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30" y="3793453"/>
                <a:ext cx="615553" cy="246221"/>
              </a:xfrm>
              <a:prstGeom prst="rect">
                <a:avLst/>
              </a:prstGeom>
              <a:blipFill>
                <a:blip r:embed="rId12"/>
                <a:stretch>
                  <a:fillRect l="-396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71BCF8-44F8-8237-1CF4-455C59A3A90D}"/>
                  </a:ext>
                </a:extLst>
              </p:cNvPr>
              <p:cNvSpPr txBox="1"/>
              <p:nvPr/>
            </p:nvSpPr>
            <p:spPr>
              <a:xfrm>
                <a:off x="3489930" y="4259885"/>
                <a:ext cx="810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71BCF8-44F8-8237-1CF4-455C59A3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30" y="4259885"/>
                <a:ext cx="810030" cy="246221"/>
              </a:xfrm>
              <a:prstGeom prst="rect">
                <a:avLst/>
              </a:prstGeom>
              <a:blipFill>
                <a:blip r:embed="rId13"/>
                <a:stretch>
                  <a:fillRect l="-75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34D1B8-B284-90BB-FE1A-82585D358089}"/>
                  </a:ext>
                </a:extLst>
              </p:cNvPr>
              <p:cNvSpPr txBox="1"/>
              <p:nvPr/>
            </p:nvSpPr>
            <p:spPr>
              <a:xfrm>
                <a:off x="3217410" y="195320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34D1B8-B284-90BB-FE1A-82585D358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410" y="1953207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383137-8671-4BD0-CCC9-E44D027FDD9F}"/>
                  </a:ext>
                </a:extLst>
              </p:cNvPr>
              <p:cNvSpPr txBox="1"/>
              <p:nvPr/>
            </p:nvSpPr>
            <p:spPr>
              <a:xfrm>
                <a:off x="3215412" y="241599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383137-8671-4BD0-CCC9-E44D027FD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412" y="2415997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6FEC35-67F3-99E6-1422-27474E3C3786}"/>
                  </a:ext>
                </a:extLst>
              </p:cNvPr>
              <p:cNvSpPr txBox="1"/>
              <p:nvPr/>
            </p:nvSpPr>
            <p:spPr>
              <a:xfrm>
                <a:off x="3217410" y="287415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6FEC35-67F3-99E6-1422-27474E3C3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410" y="2874156"/>
                <a:ext cx="226023" cy="276999"/>
              </a:xfrm>
              <a:prstGeom prst="rect">
                <a:avLst/>
              </a:prstGeom>
              <a:blipFill>
                <a:blip r:embed="rId1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173F8F7-59F9-2689-08D1-C6188E37C7E8}"/>
                  </a:ext>
                </a:extLst>
              </p:cNvPr>
              <p:cNvSpPr txBox="1"/>
              <p:nvPr/>
            </p:nvSpPr>
            <p:spPr>
              <a:xfrm>
                <a:off x="3215412" y="333694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173F8F7-59F9-2689-08D1-C6188E37C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412" y="3336946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2143CD-D109-0D50-820D-046FB874A711}"/>
                  </a:ext>
                </a:extLst>
              </p:cNvPr>
              <p:cNvSpPr txBox="1"/>
              <p:nvPr/>
            </p:nvSpPr>
            <p:spPr>
              <a:xfrm>
                <a:off x="3217410" y="379522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2143CD-D109-0D50-820D-046FB874A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410" y="3795227"/>
                <a:ext cx="226023" cy="276999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DCAF6A-5512-7609-1EB1-C8A51967291C}"/>
                  </a:ext>
                </a:extLst>
              </p:cNvPr>
              <p:cNvSpPr txBox="1"/>
              <p:nvPr/>
            </p:nvSpPr>
            <p:spPr>
              <a:xfrm>
                <a:off x="3215412" y="425801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DCAF6A-5512-7609-1EB1-C8A51967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412" y="4258017"/>
                <a:ext cx="226023" cy="276999"/>
              </a:xfrm>
              <a:prstGeom prst="rect">
                <a:avLst/>
              </a:prstGeom>
              <a:blipFill>
                <a:blip r:embed="rId1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C64256F-6886-963E-CBD8-1FCB959E6C57}"/>
                  </a:ext>
                </a:extLst>
              </p:cNvPr>
              <p:cNvSpPr txBox="1"/>
              <p:nvPr/>
            </p:nvSpPr>
            <p:spPr>
              <a:xfrm>
                <a:off x="2920096" y="1581264"/>
                <a:ext cx="436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C64256F-6886-963E-CBD8-1FCB959E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96" y="1581264"/>
                <a:ext cx="436145" cy="276999"/>
              </a:xfrm>
              <a:prstGeom prst="rect">
                <a:avLst/>
              </a:prstGeom>
              <a:blipFill>
                <a:blip r:embed="rId19"/>
                <a:stretch>
                  <a:fillRect l="-6944" t="-2174" r="-138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9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5" grpId="0" animBg="1"/>
      <p:bldP spid="120" grpId="0" animBg="1"/>
      <p:bldP spid="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1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8751</TotalTime>
  <Words>3878</Words>
  <Application>Microsoft Office PowerPoint</Application>
  <PresentationFormat>Widescreen</PresentationFormat>
  <Paragraphs>2279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79</cp:revision>
  <dcterms:created xsi:type="dcterms:W3CDTF">2022-12-22T06:42:33Z</dcterms:created>
  <dcterms:modified xsi:type="dcterms:W3CDTF">2023-02-16T00:52:23Z</dcterms:modified>
</cp:coreProperties>
</file>