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9966FF"/>
    <a:srgbClr val="9933FF"/>
    <a:srgbClr val="CC00FF"/>
    <a:srgbClr val="CC99FF"/>
    <a:srgbClr val="33CCCC"/>
    <a:srgbClr val="99CCFF"/>
    <a:srgbClr val="CCCC00"/>
    <a:srgbClr val="FF7C8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334F5D-E93F-4D95-8348-B8B60E39649C}" v="109" dt="2022-12-05T06:43:05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7419" autoAdjust="0"/>
  </p:normalViewPr>
  <p:slideViewPr>
    <p:cSldViewPr snapToGrid="0">
      <p:cViewPr varScale="1">
        <p:scale>
          <a:sx n="157" d="100"/>
          <a:sy n="157" d="100"/>
        </p:scale>
        <p:origin x="36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5104-A5FE-4D2A-88DC-786475028F7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0D6D-3536-4966-9FD7-318A1240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5104-A5FE-4D2A-88DC-786475028F7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0D6D-3536-4966-9FD7-318A1240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6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5104-A5FE-4D2A-88DC-786475028F7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0D6D-3536-4966-9FD7-318A1240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8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5104-A5FE-4D2A-88DC-786475028F7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0D6D-3536-4966-9FD7-318A1240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4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5104-A5FE-4D2A-88DC-786475028F7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0D6D-3536-4966-9FD7-318A1240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7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5104-A5FE-4D2A-88DC-786475028F7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0D6D-3536-4966-9FD7-318A1240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5104-A5FE-4D2A-88DC-786475028F7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0D6D-3536-4966-9FD7-318A1240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0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5104-A5FE-4D2A-88DC-786475028F7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0D6D-3536-4966-9FD7-318A1240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3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5104-A5FE-4D2A-88DC-786475028F7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0D6D-3536-4966-9FD7-318A1240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9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5104-A5FE-4D2A-88DC-786475028F7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0D6D-3536-4966-9FD7-318A1240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3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5104-A5FE-4D2A-88DC-786475028F7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0D6D-3536-4966-9FD7-318A1240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A5104-A5FE-4D2A-88DC-786475028F7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0D6D-3536-4966-9FD7-318A1240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14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92297A5-B612-B072-7488-E8592EE3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449" y="2082800"/>
            <a:ext cx="1151975" cy="22819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E4D9BC-BBC7-C154-2226-D2978FE72E1B}"/>
                  </a:ext>
                </a:extLst>
              </p:cNvPr>
              <p:cNvSpPr txBox="1"/>
              <p:nvPr/>
            </p:nvSpPr>
            <p:spPr>
              <a:xfrm>
                <a:off x="-526183" y="-810031"/>
                <a:ext cx="1639808" cy="2459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600" b="1" i="1" smtClean="0">
                              <a:ln w="28575">
                                <a:noFill/>
                              </a:ln>
                              <a:solidFill>
                                <a:srgbClr val="00FF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6600" b="1" i="0" smtClean="0">
                              <a:ln w="28575">
                                <a:noFill/>
                              </a:ln>
                              <a:solidFill>
                                <a:srgbClr val="00FF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600" b="1" dirty="0">
                  <a:ln w="28575">
                    <a:noFill/>
                  </a:ln>
                  <a:solidFill>
                    <a:srgbClr val="00FFCC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E4D9BC-BBC7-C154-2226-D2978FE72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6183" y="-810031"/>
                <a:ext cx="1639808" cy="2459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4BF786-1F17-1868-16F8-1FDC1B7EDA64}"/>
                  </a:ext>
                </a:extLst>
              </p:cNvPr>
              <p:cNvSpPr txBox="1"/>
              <p:nvPr/>
            </p:nvSpPr>
            <p:spPr>
              <a:xfrm>
                <a:off x="-60257" y="1188423"/>
                <a:ext cx="1192506" cy="2663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6600" b="1">
                    <a:ln w="28575">
                      <a:noFill/>
                    </a:ln>
                    <a:solidFill>
                      <a:srgbClr val="00FFCC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4BF786-1F17-1868-16F8-1FDC1B7ED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257" y="1188423"/>
                <a:ext cx="1192506" cy="2663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33E2C91-C083-5599-3820-988972B5A64F}"/>
              </a:ext>
            </a:extLst>
          </p:cNvPr>
          <p:cNvSpPr/>
          <p:nvPr/>
        </p:nvSpPr>
        <p:spPr>
          <a:xfrm>
            <a:off x="4731612" y="737686"/>
            <a:ext cx="3296462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3900" b="1" dirty="0">
                <a:ln w="76200">
                  <a:solidFill>
                    <a:srgbClr val="FF0000"/>
                  </a:solidFill>
                  <a:prstDash val="solid"/>
                </a:ln>
                <a:noFill/>
                <a:latin typeface="ASAL1" panose="00000400000000000000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3207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92297A5-B612-B072-7488-E8592EE3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449" y="2082800"/>
            <a:ext cx="1151975" cy="22819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3E2C91-C083-5599-3820-988972B5A64F}"/>
              </a:ext>
            </a:extLst>
          </p:cNvPr>
          <p:cNvSpPr/>
          <p:nvPr/>
        </p:nvSpPr>
        <p:spPr>
          <a:xfrm>
            <a:off x="4731612" y="737686"/>
            <a:ext cx="3296462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3900" b="1" dirty="0">
                <a:ln w="76200">
                  <a:solidFill>
                    <a:srgbClr val="FF0000"/>
                  </a:solidFill>
                  <a:prstDash val="solid"/>
                </a:ln>
                <a:noFill/>
                <a:latin typeface="ASAL1" panose="00000400000000000000" pitchFamily="2" charset="0"/>
              </a:rPr>
              <a:t>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C5B03C-DA76-230E-E41F-BD66B2F9D4BA}"/>
              </a:ext>
            </a:extLst>
          </p:cNvPr>
          <p:cNvCxnSpPr>
            <a:cxnSpLocks/>
          </p:cNvCxnSpPr>
          <p:nvPr/>
        </p:nvCxnSpPr>
        <p:spPr>
          <a:xfrm>
            <a:off x="6227233" y="2061633"/>
            <a:ext cx="1178984" cy="2366434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37A098-FC90-D24E-E345-166084AC5617}"/>
              </a:ext>
            </a:extLst>
          </p:cNvPr>
          <p:cNvCxnSpPr>
            <a:cxnSpLocks/>
          </p:cNvCxnSpPr>
          <p:nvPr/>
        </p:nvCxnSpPr>
        <p:spPr>
          <a:xfrm flipV="1">
            <a:off x="5209117" y="1720850"/>
            <a:ext cx="1185333" cy="2368550"/>
          </a:xfrm>
          <a:prstGeom prst="line">
            <a:avLst/>
          </a:prstGeom>
          <a:ln w="762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3738B0-DBE5-EABB-5EF3-D832F4DD3D67}"/>
              </a:ext>
            </a:extLst>
          </p:cNvPr>
          <p:cNvCxnSpPr>
            <a:cxnSpLocks/>
          </p:cNvCxnSpPr>
          <p:nvPr/>
        </p:nvCxnSpPr>
        <p:spPr>
          <a:xfrm flipH="1">
            <a:off x="4872567" y="4070350"/>
            <a:ext cx="233256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9AD3E8-F2E4-1D8C-5102-E26EDDAB0095}"/>
              </a:ext>
            </a:extLst>
          </p:cNvPr>
          <p:cNvCxnSpPr>
            <a:cxnSpLocks/>
          </p:cNvCxnSpPr>
          <p:nvPr/>
        </p:nvCxnSpPr>
        <p:spPr>
          <a:xfrm flipV="1">
            <a:off x="4707467" y="1377950"/>
            <a:ext cx="1536700" cy="305435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A93771-7A2E-D56C-1613-B08B8F21E060}"/>
              </a:ext>
            </a:extLst>
          </p:cNvPr>
          <p:cNvCxnSpPr>
            <a:cxnSpLocks/>
          </p:cNvCxnSpPr>
          <p:nvPr/>
        </p:nvCxnSpPr>
        <p:spPr>
          <a:xfrm flipH="1" flipV="1">
            <a:off x="6220883" y="1375833"/>
            <a:ext cx="1532467" cy="306281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2D37C9-61A4-9B42-2B3C-EB572AB5B610}"/>
              </a:ext>
            </a:extLst>
          </p:cNvPr>
          <p:cNvCxnSpPr>
            <a:cxnSpLocks/>
          </p:cNvCxnSpPr>
          <p:nvPr/>
        </p:nvCxnSpPr>
        <p:spPr>
          <a:xfrm flipH="1">
            <a:off x="4707467" y="4430183"/>
            <a:ext cx="3060700" cy="2117"/>
          </a:xfrm>
          <a:prstGeom prst="line">
            <a:avLst/>
          </a:prstGeom>
          <a:ln w="762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734A14-10CE-C93C-683C-31AA77DFAA27}"/>
              </a:ext>
            </a:extLst>
          </p:cNvPr>
          <p:cNvSpPr txBox="1"/>
          <p:nvPr/>
        </p:nvSpPr>
        <p:spPr>
          <a:xfrm>
            <a:off x="1112316" y="2721114"/>
            <a:ext cx="595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SAL1" panose="00000400000000000000" pitchFamily="2" charset="0"/>
              </a:rPr>
              <a:t>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BA0624-9235-C1D5-ADFC-D209A38ABF34}"/>
              </a:ext>
            </a:extLst>
          </p:cNvPr>
          <p:cNvSpPr txBox="1"/>
          <p:nvPr/>
        </p:nvSpPr>
        <p:spPr>
          <a:xfrm>
            <a:off x="2111797" y="2721114"/>
            <a:ext cx="595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SAL1" panose="00000400000000000000" pitchFamily="2" charset="0"/>
              </a:rPr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07BE40-2CFE-CDFA-737B-CF628C1630BB}"/>
              </a:ext>
            </a:extLst>
          </p:cNvPr>
          <p:cNvSpPr txBox="1"/>
          <p:nvPr/>
        </p:nvSpPr>
        <p:spPr>
          <a:xfrm>
            <a:off x="3148751" y="272541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SAL1" panose="00000400000000000000" pitchFamily="2" charset="0"/>
              </a:rPr>
              <a:t>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21F76C-6417-46DD-F31D-F99B28741DA5}"/>
              </a:ext>
            </a:extLst>
          </p:cNvPr>
          <p:cNvSpPr txBox="1"/>
          <p:nvPr/>
        </p:nvSpPr>
        <p:spPr>
          <a:xfrm>
            <a:off x="4292352" y="2721114"/>
            <a:ext cx="595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SAL1" panose="00000400000000000000" pitchFamily="2" charset="0"/>
              </a:rPr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7DCCE1-3587-DF0C-CBB1-1BF918DC7470}"/>
              </a:ext>
            </a:extLst>
          </p:cNvPr>
          <p:cNvSpPr txBox="1"/>
          <p:nvPr/>
        </p:nvSpPr>
        <p:spPr>
          <a:xfrm>
            <a:off x="7992536" y="2721114"/>
            <a:ext cx="595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SAL1" panose="00000400000000000000" pitchFamily="2" charset="0"/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1F3A61-6676-A967-EC5A-75648936AD40}"/>
              </a:ext>
            </a:extLst>
          </p:cNvPr>
          <p:cNvSpPr txBox="1"/>
          <p:nvPr/>
        </p:nvSpPr>
        <p:spPr>
          <a:xfrm>
            <a:off x="9212232" y="27211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SAL1" panose="00000400000000000000" pitchFamily="2" charset="0"/>
              </a:rPr>
              <a:t>Z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2AC876-1CFD-4B17-5BCD-F859D8A7C789}"/>
              </a:ext>
            </a:extLst>
          </p:cNvPr>
          <p:cNvSpPr txBox="1"/>
          <p:nvPr/>
        </p:nvSpPr>
        <p:spPr>
          <a:xfrm>
            <a:off x="10546228" y="2721114"/>
            <a:ext cx="595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SAL1" panose="00000400000000000000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312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1" grpId="0"/>
      <p:bldP spid="41" grpId="1"/>
      <p:bldP spid="42" grpId="0"/>
      <p:bldP spid="43" grpId="0"/>
      <p:bldP spid="43" grpId="1"/>
      <p:bldP spid="44" grpId="0"/>
      <p:bldP spid="44" grpId="1"/>
      <p:bldP spid="45" grpId="0"/>
      <p:bldP spid="46" grpId="0"/>
      <p:bldP spid="46" grpId="1"/>
      <p:bldP spid="47" grpId="0"/>
      <p:bldP spid="47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11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ASAL1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Saleem</dc:creator>
  <cp:lastModifiedBy>Ahmed Saleem</cp:lastModifiedBy>
  <cp:revision>2</cp:revision>
  <dcterms:created xsi:type="dcterms:W3CDTF">2022-12-03T05:15:50Z</dcterms:created>
  <dcterms:modified xsi:type="dcterms:W3CDTF">2022-12-24T02:44:31Z</dcterms:modified>
</cp:coreProperties>
</file>