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2EA"/>
    <a:srgbClr val="FF0000"/>
    <a:srgbClr val="1DA1F2"/>
    <a:srgbClr val="FF66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7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6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35C9-999C-4062-9E48-0FAA8A58143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0C8B1-D449-4608-AB72-1E590EDD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gram Clipart Transparent Background, Instagram Icon Instagram Logo, Instagram  Icons, Logo Icons, Logo Clipart PNG Image For Free Download | Instagram logo,  New instagram logo, Instagram icons">
            <a:extLst>
              <a:ext uri="{FF2B5EF4-FFF2-40B4-BE49-F238E27FC236}">
                <a16:creationId xmlns:a16="http://schemas.microsoft.com/office/drawing/2014/main" id="{233470D9-052F-6367-10B0-7A2BFE9B5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12" y="24484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ghlight Instagram stories | Instagram background, Instagram logo,  Instagram highlight icons">
            <a:extLst>
              <a:ext uri="{FF2B5EF4-FFF2-40B4-BE49-F238E27FC236}">
                <a16:creationId xmlns:a16="http://schemas.microsoft.com/office/drawing/2014/main" id="{ACAF6ADC-08B9-5589-FF79-5CF30B2D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25" y="1661133"/>
            <a:ext cx="3647814" cy="54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960 Twitter Logo Stock Video Footage - 4K and HD Video Clips | Shutterstock">
            <a:extLst>
              <a:ext uri="{FF2B5EF4-FFF2-40B4-BE49-F238E27FC236}">
                <a16:creationId xmlns:a16="http://schemas.microsoft.com/office/drawing/2014/main" id="{C9928E96-3C40-A922-95CF-9F969621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96" y="62722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cial Media Marketing Clipart Transparent Background, Twitter Social Media  Icon, Twitter Icons, Social Icons, Media Icons PNG Image For Free Download  | Twitter logo, Social media icons vector, Social media icons">
            <a:extLst>
              <a:ext uri="{FF2B5EF4-FFF2-40B4-BE49-F238E27FC236}">
                <a16:creationId xmlns:a16="http://schemas.microsoft.com/office/drawing/2014/main" id="{0000CAAF-5807-A464-D88B-B62E0D3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748" y="30170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Tube Logo PNG in 2022 | Youtube logo png, Doodle on photo, Green screen  video backgrounds">
            <a:extLst>
              <a:ext uri="{FF2B5EF4-FFF2-40B4-BE49-F238E27FC236}">
                <a16:creationId xmlns:a16="http://schemas.microsoft.com/office/drawing/2014/main" id="{3FBE1CAD-DC64-D5E1-65C0-6AB50386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24" y="1197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ik Tok Logo | Picture logo, Editing background, Tik tok">
            <a:extLst>
              <a:ext uri="{FF2B5EF4-FFF2-40B4-BE49-F238E27FC236}">
                <a16:creationId xmlns:a16="http://schemas.microsoft.com/office/drawing/2014/main" id="{12612F6C-E370-67D4-F5F5-582C806F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89" y="1045540"/>
            <a:ext cx="1866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3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YouTube Logo PNG in 2022 | Youtube logo png, Doodle on photo, Green screen  video backgrounds">
            <a:extLst>
              <a:ext uri="{FF2B5EF4-FFF2-40B4-BE49-F238E27FC236}">
                <a16:creationId xmlns:a16="http://schemas.microsoft.com/office/drawing/2014/main" id="{3FBE1CAD-DC64-D5E1-65C0-6AB50386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38" y="4164591"/>
            <a:ext cx="1950141" cy="195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960 Twitter Logo Stock Video Footage - 4K and HD Video Clips | Shutterstock">
            <a:extLst>
              <a:ext uri="{FF2B5EF4-FFF2-40B4-BE49-F238E27FC236}">
                <a16:creationId xmlns:a16="http://schemas.microsoft.com/office/drawing/2014/main" id="{C9928E96-3C40-A922-95CF-9F969621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95" y="3609403"/>
            <a:ext cx="2320403" cy="12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F2395-B1AC-1F73-01BB-AA6A555EBA73}"/>
              </a:ext>
            </a:extLst>
          </p:cNvPr>
          <p:cNvSpPr txBox="1"/>
          <p:nvPr/>
        </p:nvSpPr>
        <p:spPr>
          <a:xfrm>
            <a:off x="5619276" y="314773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CC"/>
                </a:solidFill>
                <a:latin typeface="Century Gothic" panose="020B0502020202020204" pitchFamily="34" charset="0"/>
              </a:rPr>
              <a:t>@_instanze_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60F0D-59DB-B844-598D-D83FE80585F1}"/>
              </a:ext>
            </a:extLst>
          </p:cNvPr>
          <p:cNvSpPr txBox="1"/>
          <p:nvPr/>
        </p:nvSpPr>
        <p:spPr>
          <a:xfrm>
            <a:off x="5619275" y="226719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2EA"/>
                </a:solidFill>
                <a:latin typeface="Century Gothic" panose="020B0502020202020204" pitchFamily="34" charset="0"/>
              </a:rPr>
              <a:t>@instanze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4E325-29EF-30FE-DBDA-A83A09D2AD0A}"/>
              </a:ext>
            </a:extLst>
          </p:cNvPr>
          <p:cNvSpPr txBox="1"/>
          <p:nvPr/>
        </p:nvSpPr>
        <p:spPr>
          <a:xfrm>
            <a:off x="5619276" y="490882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@_instanze_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D6375-E610-4648-37FA-D46C020E10AA}"/>
              </a:ext>
            </a:extLst>
          </p:cNvPr>
          <p:cNvSpPr txBox="1"/>
          <p:nvPr/>
        </p:nvSpPr>
        <p:spPr>
          <a:xfrm>
            <a:off x="5619277" y="402828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DA1F2"/>
                </a:solidFill>
                <a:latin typeface="Century Gothic" panose="020B0502020202020204" pitchFamily="34" charset="0"/>
              </a:rPr>
              <a:t>@_instanze_</a:t>
            </a:r>
          </a:p>
        </p:txBody>
      </p:sp>
      <p:pic>
        <p:nvPicPr>
          <p:cNvPr id="1026" name="Picture 2" descr="Instagram Clipart Transparent Background, Instagram Icon Instagram Logo, Instagram  Icons, Logo Icons, Logo Clipart PNG Image For Free Download | Instagram logo,  New instagram logo, Instagram icons">
            <a:extLst>
              <a:ext uri="{FF2B5EF4-FFF2-40B4-BE49-F238E27FC236}">
                <a16:creationId xmlns:a16="http://schemas.microsoft.com/office/drawing/2014/main" id="{233470D9-052F-6367-10B0-7A2BFE9B5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49" y="2961563"/>
            <a:ext cx="850769" cy="8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ik Tok Logo | Picture logo, Editing background, Tik tok">
            <a:extLst>
              <a:ext uri="{FF2B5EF4-FFF2-40B4-BE49-F238E27FC236}">
                <a16:creationId xmlns:a16="http://schemas.microsoft.com/office/drawing/2014/main" id="{12612F6C-E370-67D4-F5F5-582C806F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19" y="1991873"/>
            <a:ext cx="772030" cy="10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8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YouTube Logo PNG in 2022 | Youtube logo png, Doodle on photo, Green screen  video backgrounds">
            <a:extLst>
              <a:ext uri="{FF2B5EF4-FFF2-40B4-BE49-F238E27FC236}">
                <a16:creationId xmlns:a16="http://schemas.microsoft.com/office/drawing/2014/main" id="{3FBE1CAD-DC64-D5E1-65C0-6AB50386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14" y="3581758"/>
            <a:ext cx="1950141" cy="195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960 Twitter Logo Stock Video Footage - 4K and HD Video Clips | Shutterstock">
            <a:extLst>
              <a:ext uri="{FF2B5EF4-FFF2-40B4-BE49-F238E27FC236}">
                <a16:creationId xmlns:a16="http://schemas.microsoft.com/office/drawing/2014/main" id="{C9928E96-3C40-A922-95CF-9F969621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71" y="3026570"/>
            <a:ext cx="2320403" cy="12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F2395-B1AC-1F73-01BB-AA6A555EBA73}"/>
              </a:ext>
            </a:extLst>
          </p:cNvPr>
          <p:cNvSpPr txBox="1"/>
          <p:nvPr/>
        </p:nvSpPr>
        <p:spPr>
          <a:xfrm>
            <a:off x="3813222" y="4325995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CC"/>
                </a:solidFill>
                <a:latin typeface="Century Gothic" panose="020B0502020202020204" pitchFamily="34" charset="0"/>
              </a:rPr>
              <a:t>@_instanze_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60F0D-59DB-B844-598D-D83FE80585F1}"/>
              </a:ext>
            </a:extLst>
          </p:cNvPr>
          <p:cNvSpPr txBox="1"/>
          <p:nvPr/>
        </p:nvSpPr>
        <p:spPr>
          <a:xfrm>
            <a:off x="3813221" y="3445450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2EA"/>
                </a:solidFill>
                <a:latin typeface="Century Gothic" panose="020B0502020202020204" pitchFamily="34" charset="0"/>
              </a:rPr>
              <a:t>@instanze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4E325-29EF-30FE-DBDA-A83A09D2AD0A}"/>
              </a:ext>
            </a:extLst>
          </p:cNvPr>
          <p:cNvSpPr txBox="1"/>
          <p:nvPr/>
        </p:nvSpPr>
        <p:spPr>
          <a:xfrm>
            <a:off x="7593652" y="4325995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@_instanze_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D6375-E610-4648-37FA-D46C020E10AA}"/>
              </a:ext>
            </a:extLst>
          </p:cNvPr>
          <p:cNvSpPr txBox="1"/>
          <p:nvPr/>
        </p:nvSpPr>
        <p:spPr>
          <a:xfrm>
            <a:off x="7593652" y="3445450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DA1F2"/>
                </a:solidFill>
                <a:latin typeface="Century Gothic" panose="020B0502020202020204" pitchFamily="34" charset="0"/>
              </a:rPr>
              <a:t>@_instanze_</a:t>
            </a:r>
          </a:p>
        </p:txBody>
      </p:sp>
      <p:pic>
        <p:nvPicPr>
          <p:cNvPr id="1026" name="Picture 2" descr="Instagram Clipart Transparent Background, Instagram Icon Instagram Logo, Instagram  Icons, Logo Icons, Logo Clipart PNG Image For Free Download | Instagram logo,  New instagram logo, Instagram icons">
            <a:extLst>
              <a:ext uri="{FF2B5EF4-FFF2-40B4-BE49-F238E27FC236}">
                <a16:creationId xmlns:a16="http://schemas.microsoft.com/office/drawing/2014/main" id="{233470D9-052F-6367-10B0-7A2BFE9B5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95" y="4139820"/>
            <a:ext cx="850769" cy="8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ik Tok Logo | Picture logo, Editing background, Tik tok">
            <a:extLst>
              <a:ext uri="{FF2B5EF4-FFF2-40B4-BE49-F238E27FC236}">
                <a16:creationId xmlns:a16="http://schemas.microsoft.com/office/drawing/2014/main" id="{12612F6C-E370-67D4-F5F5-582C806F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65" y="3170130"/>
            <a:ext cx="772030" cy="10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3</cp:revision>
  <dcterms:created xsi:type="dcterms:W3CDTF">2022-12-17T09:04:09Z</dcterms:created>
  <dcterms:modified xsi:type="dcterms:W3CDTF">2022-12-17T09:26:52Z</dcterms:modified>
</cp:coreProperties>
</file>